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626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 u="sng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 u="sng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 u="sng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 u="sng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9743" y="29801"/>
            <a:ext cx="9553912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 u="sng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.jpg"/><Relationship Id="rId7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chnologystudent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www.facebook.com/groups/254963448192823/" TargetMode="External"/><Relationship Id="rId10" Type="http://schemas.openxmlformats.org/officeDocument/2006/relationships/hyperlink" Target="https://technologystudent.com/despro_flsh/tesla1.html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hyperlink" Target="https://technologystudent.com/prddes1/egray1.html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chnologystudent.com/" TargetMode="External"/><Relationship Id="rId5" Type="http://schemas.openxmlformats.org/officeDocument/2006/relationships/hyperlink" Target="https://www.facebook.com/groups/254963448192823/" TargetMode="External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s://www.facebook.com/groups/254963448192823/" TargetMode="External"/><Relationship Id="rId7" Type="http://schemas.openxmlformats.org/officeDocument/2006/relationships/image" Target="../media/image62.png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hyperlink" Target="https://technologystudent.com/despro_flsh/gray1.html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technologystudent.com/prddes_2/breuer1.html" TargetMode="External"/><Relationship Id="rId3" Type="http://schemas.openxmlformats.org/officeDocument/2006/relationships/image" Target="../media/image66.png"/><Relationship Id="rId7" Type="http://schemas.openxmlformats.org/officeDocument/2006/relationships/hyperlink" Target="http://www.technologystudent.com/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roups/254963448192823/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jp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chnologystudent.com/" TargetMode="External"/><Relationship Id="rId3" Type="http://schemas.openxmlformats.org/officeDocument/2006/relationships/image" Target="../media/image71.png"/><Relationship Id="rId7" Type="http://schemas.openxmlformats.org/officeDocument/2006/relationships/hyperlink" Target="https://www.facebook.com/groups/254963448192823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hyperlink" Target="https://technologystudent.com/prddes_2/robinday1.html" TargetMode="External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hyperlink" Target="http://www.technologystudent.com/" TargetMode="External"/><Relationship Id="rId7" Type="http://schemas.openxmlformats.org/officeDocument/2006/relationships/hyperlink" Target="https://technologystudent.com/prddes_2/maclaren3.html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chnologystudent.com/" TargetMode="External"/><Relationship Id="rId3" Type="http://schemas.openxmlformats.org/officeDocument/2006/relationships/image" Target="../media/image79.jpg"/><Relationship Id="rId7" Type="http://schemas.openxmlformats.org/officeDocument/2006/relationships/hyperlink" Target="https://www.facebook.com/groups/254963448192823/" TargetMode="Externa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3.png"/><Relationship Id="rId4" Type="http://schemas.openxmlformats.org/officeDocument/2006/relationships/image" Target="../media/image80.png"/><Relationship Id="rId9" Type="http://schemas.openxmlformats.org/officeDocument/2006/relationships/hyperlink" Target="https://technologystudent.com/joints/rennie1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6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technologystudent.com/prddes_2/beck1.html" TargetMode="External"/><Relationship Id="rId5" Type="http://schemas.openxmlformats.org/officeDocument/2006/relationships/hyperlink" Target="http://www.technologystudent.com/" TargetMode="External"/><Relationship Id="rId4" Type="http://schemas.openxmlformats.org/officeDocument/2006/relationships/hyperlink" Target="https://www.facebook.com/groups/254963448192823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hyperlink" Target="https://technologystudent.com/prddes1/ettore1.html" TargetMode="External"/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12" Type="http://schemas.openxmlformats.org/officeDocument/2006/relationships/hyperlink" Target="http://www.technologystudent.com/" TargetMode="External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hyperlink" Target="https://www.facebook.com/groups/254963448192823/" TargetMode="External"/><Relationship Id="rId5" Type="http://schemas.openxmlformats.org/officeDocument/2006/relationships/image" Target="../media/image90.png"/><Relationship Id="rId10" Type="http://schemas.openxmlformats.org/officeDocument/2006/relationships/image" Target="../media/image95.jp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technologystudent.com/despro_flsh/dresser1.html" TargetMode="External"/><Relationship Id="rId3" Type="http://schemas.openxmlformats.org/officeDocument/2006/relationships/image" Target="../media/image98.jpg"/><Relationship Id="rId7" Type="http://schemas.openxmlformats.org/officeDocument/2006/relationships/hyperlink" Target="http://www.technologystudent.com/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echnologystudent.com/despro_flsh/tesla1.html" TargetMode="External"/><Relationship Id="rId5" Type="http://schemas.openxmlformats.org/officeDocument/2006/relationships/hyperlink" Target="https://www.facebook.com/groups/254963448192823/" TargetMode="External"/><Relationship Id="rId4" Type="http://schemas.openxmlformats.org/officeDocument/2006/relationships/image" Target="../media/image99.png"/><Relationship Id="rId9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hyperlink" Target="http://www.technologystudent.com/" TargetMode="External"/><Relationship Id="rId7" Type="http://schemas.openxmlformats.org/officeDocument/2006/relationships/hyperlink" Target="https://technologystudent.com/despro_flsh/ron1.html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://www.technologystudent.com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roups/254963448192823/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technologystudent.com/prddes_2/apple1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hyperlink" Target="http://www.technologystudent.com/" TargetMode="External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5" Type="http://schemas.openxmlformats.org/officeDocument/2006/relationships/image" Target="../media/image115.png"/><Relationship Id="rId10" Type="http://schemas.openxmlformats.org/officeDocument/2006/relationships/image" Target="../media/image111.png"/><Relationship Id="rId4" Type="http://schemas.openxmlformats.org/officeDocument/2006/relationships/image" Target="../media/image105.jpg"/><Relationship Id="rId9" Type="http://schemas.openxmlformats.org/officeDocument/2006/relationships/image" Target="../media/image110.png"/><Relationship Id="rId14" Type="http://schemas.openxmlformats.org/officeDocument/2006/relationships/hyperlink" Target="https://technologystudent.com/despro_flsh/patricia1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" TargetMode="External"/><Relationship Id="rId7" Type="http://schemas.openxmlformats.org/officeDocument/2006/relationships/image" Target="../media/image118.png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echnologystudent.com/despro_flsh/david1.html" TargetMode="External"/><Relationship Id="rId5" Type="http://schemas.openxmlformats.org/officeDocument/2006/relationships/image" Target="../media/image117.jpg"/><Relationship Id="rId4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hyperlink" Target="http://www.technologystudent.com/" TargetMode="External"/><Relationship Id="rId7" Type="http://schemas.openxmlformats.org/officeDocument/2006/relationships/image" Target="../media/image122.png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18.png"/><Relationship Id="rId5" Type="http://schemas.openxmlformats.org/officeDocument/2006/relationships/image" Target="../media/image120.png"/><Relationship Id="rId10" Type="http://schemas.openxmlformats.org/officeDocument/2006/relationships/hyperlink" Target="https://technologystudent.com/despro_flsh/marc1.html" TargetMode="External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hyperlink" Target="http://www.technologystudent.com/" TargetMode="External"/><Relationship Id="rId7" Type="http://schemas.openxmlformats.org/officeDocument/2006/relationships/image" Target="../media/image128.png"/><Relationship Id="rId12" Type="http://schemas.openxmlformats.org/officeDocument/2006/relationships/image" Target="../media/image132.png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hyperlink" Target="https://technologystudent.com/despro_flsh/diat1.html" TargetMode="External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jpg"/><Relationship Id="rId9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technologystudent.com/despro_flsh/fumie1.html" TargetMode="External"/><Relationship Id="rId3" Type="http://schemas.openxmlformats.org/officeDocument/2006/relationships/hyperlink" Target="http://www.technologystudent.com/" TargetMode="External"/><Relationship Id="rId7" Type="http://schemas.openxmlformats.org/officeDocument/2006/relationships/image" Target="../media/image136.png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jpg"/><Relationship Id="rId9" Type="http://schemas.openxmlformats.org/officeDocument/2006/relationships/image" Target="../media/image1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technologystudent.com/despro_flsh/dieter1.html" TargetMode="External"/><Relationship Id="rId3" Type="http://schemas.openxmlformats.org/officeDocument/2006/relationships/hyperlink" Target="https://www.facebook.com/groups/254963448192823/" TargetMode="External"/><Relationship Id="rId7" Type="http://schemas.openxmlformats.org/officeDocument/2006/relationships/image" Target="../media/image140.jpg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jpg"/><Relationship Id="rId9" Type="http://schemas.openxmlformats.org/officeDocument/2006/relationships/image" Target="../media/image1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hyperlink" Target="http://www.technologystudent.com/" TargetMode="External"/><Relationship Id="rId7" Type="http://schemas.openxmlformats.org/officeDocument/2006/relationships/image" Target="../media/image145.png"/><Relationship Id="rId12" Type="http://schemas.openxmlformats.org/officeDocument/2006/relationships/image" Target="../media/image115.png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hyperlink" Target="https://technologystudent.com/prddes1/eames1.html" TargetMode="External"/><Relationship Id="rId5" Type="http://schemas.openxmlformats.org/officeDocument/2006/relationships/image" Target="../media/image143.jpg"/><Relationship Id="rId10" Type="http://schemas.openxmlformats.org/officeDocument/2006/relationships/image" Target="../media/image148.png"/><Relationship Id="rId4" Type="http://schemas.openxmlformats.org/officeDocument/2006/relationships/image" Target="../media/image142.jpg"/><Relationship Id="rId9" Type="http://schemas.openxmlformats.org/officeDocument/2006/relationships/image" Target="../media/image1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hyperlink" Target="http://www.technologystudent.com/" TargetMode="External"/><Relationship Id="rId7" Type="http://schemas.openxmlformats.org/officeDocument/2006/relationships/hyperlink" Target="https://technologystudent.com/prddes_2/nature1.html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g"/><Relationship Id="rId5" Type="http://schemas.openxmlformats.org/officeDocument/2006/relationships/image" Target="../media/image150.jpg"/><Relationship Id="rId4" Type="http://schemas.openxmlformats.org/officeDocument/2006/relationships/image" Target="../media/image149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hyperlink" Target="http://www.technologystudent.com/" TargetMode="External"/><Relationship Id="rId7" Type="http://schemas.openxmlformats.org/officeDocument/2006/relationships/image" Target="../media/image156.png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10" Type="http://schemas.openxmlformats.org/officeDocument/2006/relationships/image" Target="../media/image115.png"/><Relationship Id="rId4" Type="http://schemas.openxmlformats.org/officeDocument/2006/relationships/image" Target="../media/image153.jpg"/><Relationship Id="rId9" Type="http://schemas.openxmlformats.org/officeDocument/2006/relationships/hyperlink" Target="https://technologystudent.com/despro_3/david2.html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technologystudent.com/despro_flsh/lella1.html" TargetMode="External"/><Relationship Id="rId3" Type="http://schemas.openxmlformats.org/officeDocument/2006/relationships/hyperlink" Target="http://www.technologystudent.com/" TargetMode="External"/><Relationship Id="rId7" Type="http://schemas.openxmlformats.org/officeDocument/2006/relationships/image" Target="../media/image161.png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Relationship Id="rId9" Type="http://schemas.openxmlformats.org/officeDocument/2006/relationships/image" Target="../media/image1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chnologystudent.com/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s://www.facebook.com/groups/254963448192823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hyperlink" Target="https://technologystudent.com/prddes_2/alessi1.html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hyperlink" Target="http://www.technologystudent.com/" TargetMode="External"/><Relationship Id="rId7" Type="http://schemas.openxmlformats.org/officeDocument/2006/relationships/hyperlink" Target="https://technologystudent.com/despro_flsh/flor1.html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hyperlink" Target="http://www.technologystudent.com/" TargetMode="External"/><Relationship Id="rId7" Type="http://schemas.openxmlformats.org/officeDocument/2006/relationships/hyperlink" Target="https://technologystudent.com/despro_flsh/verda1.html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jpg"/><Relationship Id="rId4" Type="http://schemas.openxmlformats.org/officeDocument/2006/relationships/image" Target="../media/image167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hyperlink" Target="http://www.technologystudent.com/" TargetMode="External"/><Relationship Id="rId7" Type="http://schemas.openxmlformats.org/officeDocument/2006/relationships/hyperlink" Target="https://technologystudent.com/despro_flsh/norma1.html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jpg"/><Relationship Id="rId4" Type="http://schemas.openxmlformats.org/officeDocument/2006/relationships/image" Target="../media/image171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hyperlink" Target="http://www.technologystudent.com/" TargetMode="External"/><Relationship Id="rId7" Type="http://schemas.openxmlformats.org/officeDocument/2006/relationships/image" Target="../media/image177.png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hyperlink" Target="https://technologystudent.com/despro_flsh/hella1.html" TargetMode="External"/><Relationship Id="rId9" Type="http://schemas.openxmlformats.org/officeDocument/2006/relationships/image" Target="../media/image17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hyperlink" Target="http://www.technologystudent.com/" TargetMode="External"/><Relationship Id="rId7" Type="http://schemas.openxmlformats.org/officeDocument/2006/relationships/image" Target="../media/image185.png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g"/><Relationship Id="rId5" Type="http://schemas.openxmlformats.org/officeDocument/2006/relationships/image" Target="../media/image183.png"/><Relationship Id="rId10" Type="http://schemas.openxmlformats.org/officeDocument/2006/relationships/image" Target="../media/image187.png"/><Relationship Id="rId4" Type="http://schemas.openxmlformats.org/officeDocument/2006/relationships/image" Target="../media/image182.jpg"/><Relationship Id="rId9" Type="http://schemas.openxmlformats.org/officeDocument/2006/relationships/hyperlink" Target="https://technologystudent.com/prddes1/studio2.html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hyperlink" Target="http://www.technologystudent.com/" TargetMode="External"/><Relationship Id="rId7" Type="http://schemas.openxmlformats.org/officeDocument/2006/relationships/hyperlink" Target="https://technologystudent.com/despro_flsh/krantz.html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hyperlink" Target="http://www.technologystudent.com/" TargetMode="External"/><Relationship Id="rId7" Type="http://schemas.openxmlformats.org/officeDocument/2006/relationships/image" Target="../media/image195.png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11" Type="http://schemas.openxmlformats.org/officeDocument/2006/relationships/image" Target="../media/image198.png"/><Relationship Id="rId5" Type="http://schemas.openxmlformats.org/officeDocument/2006/relationships/image" Target="../media/image193.jpg"/><Relationship Id="rId10" Type="http://schemas.openxmlformats.org/officeDocument/2006/relationships/hyperlink" Target="https://technologystudent.com/despro_flsh/frank1.html" TargetMode="External"/><Relationship Id="rId4" Type="http://schemas.openxmlformats.org/officeDocument/2006/relationships/image" Target="../media/image192.jpg"/><Relationship Id="rId9" Type="http://schemas.openxmlformats.org/officeDocument/2006/relationships/image" Target="../media/image19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hyperlink" Target="http://www.technologystudent.com/" TargetMode="External"/><Relationship Id="rId7" Type="http://schemas.openxmlformats.org/officeDocument/2006/relationships/hyperlink" Target="https://technologystudent.com/despro_flsh/reginald1.html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g"/><Relationship Id="rId5" Type="http://schemas.openxmlformats.org/officeDocument/2006/relationships/image" Target="../media/image200.jpg"/><Relationship Id="rId4" Type="http://schemas.openxmlformats.org/officeDocument/2006/relationships/image" Target="../media/image19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technologystudent.com/prddes_2/de_stijl1.html" TargetMode="External"/><Relationship Id="rId3" Type="http://schemas.openxmlformats.org/officeDocument/2006/relationships/hyperlink" Target="http://www.technologystudent.com/" TargetMode="External"/><Relationship Id="rId7" Type="http://schemas.openxmlformats.org/officeDocument/2006/relationships/image" Target="../media/image206.png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5.jpg"/><Relationship Id="rId5" Type="http://schemas.openxmlformats.org/officeDocument/2006/relationships/image" Target="../media/image204.png"/><Relationship Id="rId4" Type="http://schemas.openxmlformats.org/officeDocument/2006/relationships/image" Target="../media/image203.png"/><Relationship Id="rId9" Type="http://schemas.openxmlformats.org/officeDocument/2006/relationships/image" Target="../media/image20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hyperlink" Target="http://www.technologystudent.com/" TargetMode="External"/><Relationship Id="rId7" Type="http://schemas.openxmlformats.org/officeDocument/2006/relationships/image" Target="../media/image211.png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10" Type="http://schemas.openxmlformats.org/officeDocument/2006/relationships/image" Target="../media/image213.png"/><Relationship Id="rId4" Type="http://schemas.openxmlformats.org/officeDocument/2006/relationships/image" Target="../media/image208.jpg"/><Relationship Id="rId9" Type="http://schemas.openxmlformats.org/officeDocument/2006/relationships/hyperlink" Target="https://technologystudent.com/prddes1/icon2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chnologystudent.com/" TargetMode="External"/><Relationship Id="rId3" Type="http://schemas.openxmlformats.org/officeDocument/2006/relationships/image" Target="../media/image18.jpg"/><Relationship Id="rId7" Type="http://schemas.openxmlformats.org/officeDocument/2006/relationships/hyperlink" Target="https://www.facebook.com/groups/254963448192823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hyperlink" Target="https://technologystudent.com/despro_flsh/zaha1.html" TargetMode="External"/><Relationship Id="rId4" Type="http://schemas.openxmlformats.org/officeDocument/2006/relationships/image" Target="../media/image19.jpg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jpg"/><Relationship Id="rId3" Type="http://schemas.openxmlformats.org/officeDocument/2006/relationships/hyperlink" Target="http://www.technologystudent.com/" TargetMode="External"/><Relationship Id="rId7" Type="http://schemas.openxmlformats.org/officeDocument/2006/relationships/image" Target="../media/image217.png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11" Type="http://schemas.openxmlformats.org/officeDocument/2006/relationships/image" Target="../media/image220.png"/><Relationship Id="rId5" Type="http://schemas.openxmlformats.org/officeDocument/2006/relationships/image" Target="../media/image215.png"/><Relationship Id="rId10" Type="http://schemas.openxmlformats.org/officeDocument/2006/relationships/hyperlink" Target="https://technologystudent.com/prddes1/artscrafts1.html" TargetMode="External"/><Relationship Id="rId4" Type="http://schemas.openxmlformats.org/officeDocument/2006/relationships/image" Target="../media/image214.png"/><Relationship Id="rId9" Type="http://schemas.openxmlformats.org/officeDocument/2006/relationships/image" Target="../media/image21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technologystudent.com/despro_flsh/george1.html" TargetMode="External"/><Relationship Id="rId3" Type="http://schemas.openxmlformats.org/officeDocument/2006/relationships/hyperlink" Target="http://www.technologystudent.com/" TargetMode="External"/><Relationship Id="rId7" Type="http://schemas.openxmlformats.org/officeDocument/2006/relationships/image" Target="../media/image224.png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jpg"/><Relationship Id="rId9" Type="http://schemas.openxmlformats.org/officeDocument/2006/relationships/image" Target="../media/image225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5.png"/><Relationship Id="rId18" Type="http://schemas.openxmlformats.org/officeDocument/2006/relationships/image" Target="../media/image240.png"/><Relationship Id="rId26" Type="http://schemas.openxmlformats.org/officeDocument/2006/relationships/image" Target="../media/image248.png"/><Relationship Id="rId39" Type="http://schemas.openxmlformats.org/officeDocument/2006/relationships/image" Target="../media/image261.png"/><Relationship Id="rId21" Type="http://schemas.openxmlformats.org/officeDocument/2006/relationships/image" Target="../media/image243.png"/><Relationship Id="rId34" Type="http://schemas.openxmlformats.org/officeDocument/2006/relationships/image" Target="../media/image256.png"/><Relationship Id="rId42" Type="http://schemas.openxmlformats.org/officeDocument/2006/relationships/image" Target="../media/image264.png"/><Relationship Id="rId47" Type="http://schemas.openxmlformats.org/officeDocument/2006/relationships/image" Target="../media/image269.jpg"/><Relationship Id="rId7" Type="http://schemas.openxmlformats.org/officeDocument/2006/relationships/image" Target="../media/image229.png"/><Relationship Id="rId2" Type="http://schemas.openxmlformats.org/officeDocument/2006/relationships/hyperlink" Target="https://www.facebook.com/groups/254963448192823/" TargetMode="External"/><Relationship Id="rId16" Type="http://schemas.openxmlformats.org/officeDocument/2006/relationships/image" Target="../media/image238.png"/><Relationship Id="rId29" Type="http://schemas.openxmlformats.org/officeDocument/2006/relationships/image" Target="../media/image251.png"/><Relationship Id="rId11" Type="http://schemas.openxmlformats.org/officeDocument/2006/relationships/image" Target="../media/image233.png"/><Relationship Id="rId24" Type="http://schemas.openxmlformats.org/officeDocument/2006/relationships/image" Target="../media/image246.png"/><Relationship Id="rId32" Type="http://schemas.openxmlformats.org/officeDocument/2006/relationships/image" Target="../media/image254.png"/><Relationship Id="rId37" Type="http://schemas.openxmlformats.org/officeDocument/2006/relationships/image" Target="../media/image259.png"/><Relationship Id="rId40" Type="http://schemas.openxmlformats.org/officeDocument/2006/relationships/image" Target="../media/image262.png"/><Relationship Id="rId45" Type="http://schemas.openxmlformats.org/officeDocument/2006/relationships/image" Target="../media/image267.png"/><Relationship Id="rId5" Type="http://schemas.openxmlformats.org/officeDocument/2006/relationships/image" Target="../media/image227.png"/><Relationship Id="rId15" Type="http://schemas.openxmlformats.org/officeDocument/2006/relationships/image" Target="../media/image237.png"/><Relationship Id="rId23" Type="http://schemas.openxmlformats.org/officeDocument/2006/relationships/image" Target="../media/image245.png"/><Relationship Id="rId28" Type="http://schemas.openxmlformats.org/officeDocument/2006/relationships/image" Target="../media/image250.png"/><Relationship Id="rId36" Type="http://schemas.openxmlformats.org/officeDocument/2006/relationships/image" Target="../media/image258.png"/><Relationship Id="rId49" Type="http://schemas.openxmlformats.org/officeDocument/2006/relationships/image" Target="../media/image270.png"/><Relationship Id="rId10" Type="http://schemas.openxmlformats.org/officeDocument/2006/relationships/image" Target="../media/image232.png"/><Relationship Id="rId19" Type="http://schemas.openxmlformats.org/officeDocument/2006/relationships/image" Target="../media/image241.png"/><Relationship Id="rId31" Type="http://schemas.openxmlformats.org/officeDocument/2006/relationships/image" Target="../media/image253.png"/><Relationship Id="rId44" Type="http://schemas.openxmlformats.org/officeDocument/2006/relationships/image" Target="../media/image266.png"/><Relationship Id="rId4" Type="http://schemas.openxmlformats.org/officeDocument/2006/relationships/image" Target="../media/image226.jpg"/><Relationship Id="rId9" Type="http://schemas.openxmlformats.org/officeDocument/2006/relationships/image" Target="../media/image231.png"/><Relationship Id="rId14" Type="http://schemas.openxmlformats.org/officeDocument/2006/relationships/image" Target="../media/image236.png"/><Relationship Id="rId22" Type="http://schemas.openxmlformats.org/officeDocument/2006/relationships/image" Target="../media/image244.png"/><Relationship Id="rId27" Type="http://schemas.openxmlformats.org/officeDocument/2006/relationships/image" Target="../media/image249.png"/><Relationship Id="rId30" Type="http://schemas.openxmlformats.org/officeDocument/2006/relationships/image" Target="../media/image252.png"/><Relationship Id="rId35" Type="http://schemas.openxmlformats.org/officeDocument/2006/relationships/image" Target="../media/image257.png"/><Relationship Id="rId43" Type="http://schemas.openxmlformats.org/officeDocument/2006/relationships/image" Target="../media/image265.png"/><Relationship Id="rId48" Type="http://schemas.openxmlformats.org/officeDocument/2006/relationships/hyperlink" Target="https://technologystudent.com/culture1/hover1.htm" TargetMode="External"/><Relationship Id="rId8" Type="http://schemas.openxmlformats.org/officeDocument/2006/relationships/image" Target="../media/image230.png"/><Relationship Id="rId3" Type="http://schemas.openxmlformats.org/officeDocument/2006/relationships/hyperlink" Target="http://www.technologystudent.com/" TargetMode="External"/><Relationship Id="rId12" Type="http://schemas.openxmlformats.org/officeDocument/2006/relationships/image" Target="../media/image234.png"/><Relationship Id="rId17" Type="http://schemas.openxmlformats.org/officeDocument/2006/relationships/image" Target="../media/image239.png"/><Relationship Id="rId25" Type="http://schemas.openxmlformats.org/officeDocument/2006/relationships/image" Target="../media/image247.png"/><Relationship Id="rId33" Type="http://schemas.openxmlformats.org/officeDocument/2006/relationships/image" Target="../media/image255.png"/><Relationship Id="rId38" Type="http://schemas.openxmlformats.org/officeDocument/2006/relationships/image" Target="../media/image260.png"/><Relationship Id="rId46" Type="http://schemas.openxmlformats.org/officeDocument/2006/relationships/image" Target="../media/image268.png"/><Relationship Id="rId20" Type="http://schemas.openxmlformats.org/officeDocument/2006/relationships/image" Target="../media/image242.png"/><Relationship Id="rId41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chnologystudent.com/" TargetMode="External"/><Relationship Id="rId5" Type="http://schemas.openxmlformats.org/officeDocument/2006/relationships/hyperlink" Target="https://www.facebook.com/groups/254963448192823/" TargetMode="External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hyperlink" Target="https://technologystudent.com/despro_flsh/rev_card_starck1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://www.technologystudent.com/" TargetMode="External"/><Relationship Id="rId7" Type="http://schemas.openxmlformats.org/officeDocument/2006/relationships/image" Target="../media/image33.png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hyperlink" Target="https://technologystudent.com/despro_flsh/charlotte1.html" TargetMode="External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technologystudent.com/despro_flsh/calvert1.html" TargetMode="External"/><Relationship Id="rId3" Type="http://schemas.openxmlformats.org/officeDocument/2006/relationships/hyperlink" Target="http://www.technologystudent.com/" TargetMode="External"/><Relationship Id="rId7" Type="http://schemas.openxmlformats.org/officeDocument/2006/relationships/image" Target="../media/image40.png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technologystudent.com/despro_flsh/tesla1.html" TargetMode="External"/><Relationship Id="rId3" Type="http://schemas.openxmlformats.org/officeDocument/2006/relationships/image" Target="../media/image43.png"/><Relationship Id="rId7" Type="http://schemas.openxmlformats.org/officeDocument/2006/relationships/hyperlink" Target="https://www.facebook.com/groups/254963448192823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image" Target="../media/image44.jpg"/><Relationship Id="rId9" Type="http://schemas.openxmlformats.org/officeDocument/2006/relationships/hyperlink" Target="https://technologystudent.com/prddes1/barcelona1.htm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technologystudent.com/prddes1/thonet1.html" TargetMode="External"/><Relationship Id="rId3" Type="http://schemas.openxmlformats.org/officeDocument/2006/relationships/image" Target="../media/image49.png"/><Relationship Id="rId7" Type="http://schemas.openxmlformats.org/officeDocument/2006/relationships/hyperlink" Target="http://www.technologystudent.com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roups/254963448192823/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jp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12" y="0"/>
                </a:moveTo>
                <a:lnTo>
                  <a:pt x="0" y="0"/>
                </a:lnTo>
                <a:lnTo>
                  <a:pt x="0" y="7454900"/>
                </a:lnTo>
                <a:lnTo>
                  <a:pt x="10591812" y="7454900"/>
                </a:lnTo>
                <a:lnTo>
                  <a:pt x="10591812" y="0"/>
                </a:lnTo>
                <a:close/>
              </a:path>
            </a:pathLst>
          </a:custGeom>
          <a:solidFill>
            <a:srgbClr val="E8F5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6757" y="4386743"/>
            <a:ext cx="10388600" cy="3073400"/>
          </a:xfrm>
          <a:custGeom>
            <a:avLst/>
            <a:gdLst/>
            <a:ahLst/>
            <a:cxnLst/>
            <a:rect l="l" t="t" r="r" b="b"/>
            <a:pathLst>
              <a:path w="10388600" h="3073400">
                <a:moveTo>
                  <a:pt x="10388600" y="0"/>
                </a:moveTo>
                <a:lnTo>
                  <a:pt x="0" y="0"/>
                </a:lnTo>
                <a:lnTo>
                  <a:pt x="0" y="3073400"/>
                </a:lnTo>
                <a:lnTo>
                  <a:pt x="10388600" y="3073400"/>
                </a:lnTo>
                <a:lnTo>
                  <a:pt x="10388600" y="0"/>
                </a:lnTo>
                <a:close/>
              </a:path>
            </a:pathLst>
          </a:custGeom>
          <a:solidFill>
            <a:srgbClr val="F2F9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44107" y="690467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72992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572992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65957" y="690467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73107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573107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>
            <a:grpSpLocks noGrp="1" noUngrp="1" noRot="1" noMove="1" noResize="1"/>
          </p:cNvGrpSpPr>
          <p:nvPr/>
        </p:nvGrpSpPr>
        <p:grpSpPr>
          <a:xfrm>
            <a:off x="304606" y="603666"/>
            <a:ext cx="2887980" cy="3742054"/>
            <a:chOff x="304606" y="603666"/>
            <a:chExt cx="2887980" cy="3742054"/>
          </a:xfrm>
        </p:grpSpPr>
        <p:sp>
          <p:nvSpPr>
            <p:cNvPr id="7" name="object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7794" y="690467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1" y="0"/>
                  </a:moveTo>
                  <a:lnTo>
                    <a:pt x="0" y="0"/>
                  </a:lnTo>
                  <a:lnTo>
                    <a:pt x="0" y="3568344"/>
                  </a:lnTo>
                  <a:lnTo>
                    <a:pt x="0" y="3655136"/>
                  </a:lnTo>
                  <a:lnTo>
                    <a:pt x="2804261" y="3655136"/>
                  </a:lnTo>
                  <a:lnTo>
                    <a:pt x="2804261" y="3568344"/>
                  </a:lnTo>
                  <a:lnTo>
                    <a:pt x="2804261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4606" y="603666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1" y="0"/>
                  </a:moveTo>
                  <a:lnTo>
                    <a:pt x="0" y="0"/>
                  </a:lnTo>
                  <a:lnTo>
                    <a:pt x="0" y="3655136"/>
                  </a:lnTo>
                  <a:lnTo>
                    <a:pt x="2804261" y="3655136"/>
                  </a:lnTo>
                  <a:lnTo>
                    <a:pt x="28042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5929" y="1917605"/>
              <a:ext cx="836697" cy="949934"/>
            </a:xfrm>
            <a:prstGeom prst="rect">
              <a:avLst/>
            </a:prstGeom>
          </p:spPr>
        </p:pic>
        <p:pic>
          <p:nvPicPr>
            <p:cNvPr id="10" name="object 1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2332" y="1916847"/>
              <a:ext cx="884909" cy="950462"/>
            </a:xfrm>
            <a:prstGeom prst="rect">
              <a:avLst/>
            </a:prstGeom>
          </p:spPr>
        </p:pic>
        <p:pic>
          <p:nvPicPr>
            <p:cNvPr id="11" name="object 1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6877" y="1918036"/>
              <a:ext cx="785952" cy="948194"/>
            </a:xfrm>
            <a:prstGeom prst="rect">
              <a:avLst/>
            </a:prstGeom>
          </p:spPr>
        </p:pic>
      </p:grpSp>
      <p:sp>
        <p:nvSpPr>
          <p:cNvPr id="12" name="object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54945" y="4716932"/>
            <a:ext cx="6503670" cy="0"/>
          </a:xfrm>
          <a:custGeom>
            <a:avLst/>
            <a:gdLst/>
            <a:ahLst/>
            <a:cxnLst/>
            <a:rect l="l" t="t" r="r" b="b"/>
            <a:pathLst>
              <a:path w="6503670">
                <a:moveTo>
                  <a:pt x="0" y="0"/>
                </a:moveTo>
                <a:lnTo>
                  <a:pt x="6503403" y="0"/>
                </a:lnTo>
              </a:path>
            </a:pathLst>
          </a:custGeom>
          <a:ln w="72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9220" y="422218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12635" y="403854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6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6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6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538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REVISION</a:t>
            </a:r>
            <a:r>
              <a:rPr sz="2400" spc="-40" dirty="0"/>
              <a:t> </a:t>
            </a:r>
            <a:r>
              <a:rPr sz="2400" dirty="0"/>
              <a:t>CARDS</a:t>
            </a:r>
            <a:r>
              <a:rPr sz="2400" spc="-20" dirty="0"/>
              <a:t> </a:t>
            </a:r>
            <a:r>
              <a:rPr sz="2400" dirty="0"/>
              <a:t>-</a:t>
            </a:r>
            <a:r>
              <a:rPr sz="2400" spc="-25" dirty="0"/>
              <a:t> </a:t>
            </a:r>
            <a:r>
              <a:rPr sz="2400" spc="-10" dirty="0"/>
              <a:t>TESLA</a:t>
            </a:r>
            <a:r>
              <a:rPr sz="2400" spc="-180" dirty="0"/>
              <a:t> </a:t>
            </a:r>
            <a:r>
              <a:rPr sz="2400" dirty="0"/>
              <a:t>AND</a:t>
            </a:r>
            <a:r>
              <a:rPr sz="2400" spc="-20" dirty="0"/>
              <a:t> </a:t>
            </a:r>
            <a:r>
              <a:rPr sz="2400" dirty="0"/>
              <a:t>ELECTRIC</a:t>
            </a:r>
            <a:r>
              <a:rPr sz="2400" spc="-20" dirty="0"/>
              <a:t> CARS</a:t>
            </a:r>
            <a:endParaRPr sz="2400"/>
          </a:p>
        </p:txBody>
      </p: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7124" y="4424839"/>
            <a:ext cx="10118725" cy="669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1610" indent="-168910">
              <a:lnSpc>
                <a:spcPct val="100000"/>
              </a:lnSpc>
              <a:spcBef>
                <a:spcPts val="100"/>
              </a:spcBef>
              <a:buFont typeface="Arial"/>
              <a:buAutoNum type="arabicPeriod"/>
              <a:tabLst>
                <a:tab pos="181610" algn="l"/>
                <a:tab pos="2446655" algn="l"/>
              </a:tabLst>
            </a:pPr>
            <a:r>
              <a:rPr sz="1800" baseline="2314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1800" spc="-60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aseline="2314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800" spc="-97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30" baseline="2314" dirty="0">
                <a:solidFill>
                  <a:srgbClr val="151616"/>
                </a:solidFill>
                <a:latin typeface="Arial"/>
                <a:cs typeface="Arial"/>
              </a:rPr>
              <a:t>Tesla</a:t>
            </a:r>
            <a:r>
              <a:rPr sz="1800" spc="-5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aseline="2314" dirty="0">
                <a:solidFill>
                  <a:srgbClr val="151616"/>
                </a:solidFill>
                <a:latin typeface="Arial"/>
                <a:cs typeface="Arial"/>
              </a:rPr>
              <a:t>founded</a:t>
            </a:r>
            <a:r>
              <a:rPr sz="1800" spc="-60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75" baseline="2314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r>
              <a:rPr sz="1800" baseline="2314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spc="-20" dirty="0">
                <a:solidFill>
                  <a:srgbClr val="151616"/>
                </a:solidFill>
                <a:latin typeface="Arial"/>
                <a:cs typeface="Arial"/>
              </a:rPr>
              <a:t>mark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buAutoNum type="arabicPeriod"/>
            </a:pPr>
            <a:endParaRPr sz="1900">
              <a:latin typeface="Arial"/>
              <a:cs typeface="Arial"/>
            </a:endParaRPr>
          </a:p>
          <a:p>
            <a:pPr marL="181610" indent="-168910">
              <a:lnSpc>
                <a:spcPct val="100000"/>
              </a:lnSpc>
              <a:buFont typeface="Arial"/>
              <a:buAutoNum type="arabicPeriod"/>
              <a:tabLst>
                <a:tab pos="181610" algn="l"/>
              </a:tabLst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Most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electric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small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lack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Why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Tesla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electric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regarded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diﬀerent?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Include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names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they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manufacture.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i="1" baseline="2314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800" b="1" i="1" spc="-2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i="1" spc="-15" baseline="2314" dirty="0">
                <a:solidFill>
                  <a:srgbClr val="151616"/>
                </a:solidFill>
                <a:latin typeface="Arial"/>
                <a:cs typeface="Arial"/>
              </a:rPr>
              <a:t>marks</a:t>
            </a:r>
            <a:endParaRPr sz="1800" baseline="2314">
              <a:latin typeface="Arial"/>
              <a:cs typeface="Arial"/>
            </a:endParaRPr>
          </a:p>
        </p:txBody>
      </p:sp>
      <p:sp>
        <p:nvSpPr>
          <p:cNvPr id="18" name="object 1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2094" y="5409684"/>
            <a:ext cx="9786620" cy="0"/>
          </a:xfrm>
          <a:custGeom>
            <a:avLst/>
            <a:gdLst/>
            <a:ahLst/>
            <a:cxnLst/>
            <a:rect l="l" t="t" r="r" b="b"/>
            <a:pathLst>
              <a:path w="9786620">
                <a:moveTo>
                  <a:pt x="0" y="0"/>
                </a:moveTo>
                <a:lnTo>
                  <a:pt x="9786251" y="0"/>
                </a:lnTo>
              </a:path>
            </a:pathLst>
          </a:custGeom>
          <a:ln w="72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2094" y="5746232"/>
            <a:ext cx="9786620" cy="0"/>
          </a:xfrm>
          <a:custGeom>
            <a:avLst/>
            <a:gdLst/>
            <a:ahLst/>
            <a:cxnLst/>
            <a:rect l="l" t="t" r="r" b="b"/>
            <a:pathLst>
              <a:path w="9786620">
                <a:moveTo>
                  <a:pt x="0" y="0"/>
                </a:moveTo>
                <a:lnTo>
                  <a:pt x="9786251" y="0"/>
                </a:lnTo>
              </a:path>
            </a:pathLst>
          </a:custGeom>
          <a:ln w="72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2094" y="6082782"/>
            <a:ext cx="9786620" cy="0"/>
          </a:xfrm>
          <a:custGeom>
            <a:avLst/>
            <a:gdLst/>
            <a:ahLst/>
            <a:cxnLst/>
            <a:rect l="l" t="t" r="r" b="b"/>
            <a:pathLst>
              <a:path w="9786620">
                <a:moveTo>
                  <a:pt x="0" y="0"/>
                </a:moveTo>
                <a:lnTo>
                  <a:pt x="9786251" y="0"/>
                </a:lnTo>
              </a:path>
            </a:pathLst>
          </a:custGeom>
          <a:ln w="72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prstGeom prst="rect">
            <a:avLst/>
          </a:prstGeom>
          <a:ln w="7200">
            <a:solidFill>
              <a:srgbClr val="151616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50800" algn="ctr">
              <a:lnSpc>
                <a:spcPct val="100000"/>
              </a:lnSpc>
              <a:spcBef>
                <a:spcPts val="175"/>
              </a:spcBef>
            </a:pP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TESLA</a:t>
            </a:r>
            <a:endParaRPr sz="1200">
              <a:latin typeface="Arial"/>
              <a:cs typeface="Arial"/>
            </a:endParaRPr>
          </a:p>
          <a:p>
            <a:pPr marL="40640" marR="37465" algn="just">
              <a:lnSpc>
                <a:spcPts val="1340"/>
              </a:lnSpc>
              <a:spcBef>
                <a:spcPts val="405"/>
              </a:spcBef>
            </a:pP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Tesla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best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known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automotive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manufacturers</a:t>
            </a:r>
            <a:r>
              <a:rPr sz="120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world,</a:t>
            </a:r>
            <a:r>
              <a:rPr sz="120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founded</a:t>
            </a:r>
            <a:r>
              <a:rPr sz="120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January</a:t>
            </a:r>
            <a:r>
              <a:rPr sz="1200" spc="45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2003</a:t>
            </a:r>
            <a:r>
              <a:rPr sz="1200" spc="-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,</a:t>
            </a:r>
            <a:r>
              <a:rPr sz="1200" spc="4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4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California.</a:t>
            </a:r>
            <a:r>
              <a:rPr sz="1200" spc="4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y</a:t>
            </a:r>
            <a:r>
              <a:rPr sz="1200" spc="5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5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5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5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5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energy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storage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systems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solar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panels.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00">
              <a:latin typeface="Arial"/>
              <a:cs typeface="Arial"/>
            </a:endParaRPr>
          </a:p>
          <a:p>
            <a:pPr marL="104775" algn="just">
              <a:lnSpc>
                <a:spcPct val="100000"/>
              </a:lnSpc>
              <a:tabLst>
                <a:tab pos="970915" algn="l"/>
              </a:tabLst>
            </a:pPr>
            <a:r>
              <a:rPr sz="600" dirty="0">
                <a:solidFill>
                  <a:srgbClr val="151616"/>
                </a:solidFill>
                <a:latin typeface="Arial"/>
                <a:cs typeface="Arial"/>
              </a:rPr>
              <a:t>ELON</a:t>
            </a:r>
            <a:r>
              <a:rPr sz="6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51616"/>
                </a:solidFill>
                <a:latin typeface="Arial"/>
                <a:cs typeface="Arial"/>
              </a:rPr>
              <a:t>MUSK</a:t>
            </a:r>
            <a:r>
              <a:rPr sz="6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51616"/>
                </a:solidFill>
                <a:latin typeface="Arial"/>
                <a:cs typeface="Arial"/>
              </a:rPr>
              <a:t>CEO</a:t>
            </a:r>
            <a:r>
              <a:rPr sz="600" dirty="0">
                <a:solidFill>
                  <a:srgbClr val="151616"/>
                </a:solidFill>
                <a:latin typeface="Arial"/>
                <a:cs typeface="Arial"/>
              </a:rPr>
              <a:t>	MARTIN EBERHARD</a:t>
            </a:r>
            <a:r>
              <a:rPr sz="600" spc="415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00" dirty="0">
                <a:solidFill>
                  <a:srgbClr val="151616"/>
                </a:solidFill>
                <a:latin typeface="Arial"/>
                <a:cs typeface="Arial"/>
              </a:rPr>
              <a:t>MARC</a:t>
            </a:r>
            <a:r>
              <a:rPr sz="6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51616"/>
                </a:solidFill>
                <a:latin typeface="Arial"/>
                <a:cs typeface="Arial"/>
              </a:rPr>
              <a:t>TARPENNING</a:t>
            </a:r>
            <a:endParaRPr sz="600">
              <a:latin typeface="Arial"/>
              <a:cs typeface="Arial"/>
            </a:endParaRPr>
          </a:p>
          <a:p>
            <a:pPr marL="52705" marR="48895" algn="just">
              <a:lnSpc>
                <a:spcPts val="1340"/>
              </a:lnSpc>
              <a:spcBef>
                <a:spcPts val="434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Chief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Executive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Oﬃcer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(CEO)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charismatic</a:t>
            </a:r>
            <a:r>
              <a:rPr sz="1200" spc="4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Elon</a:t>
            </a:r>
            <a:r>
              <a:rPr sz="1200" spc="4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Musk,</a:t>
            </a:r>
            <a:r>
              <a:rPr sz="1200" spc="4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although</a:t>
            </a:r>
            <a:r>
              <a:rPr sz="1200" spc="4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original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company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founded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Martin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Eberhard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Marc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Tarpenning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.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Musk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original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major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investors,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having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made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money,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cofounder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PayPal.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2" name="object 22"/>
          <p:cNvGrpSpPr>
            <a:grpSpLocks noGrp="1" noUngrp="1" noRot="1" noMove="1" noResize="1"/>
          </p:cNvGrpSpPr>
          <p:nvPr/>
        </p:nvGrpSpPr>
        <p:grpSpPr>
          <a:xfrm>
            <a:off x="3516426" y="2480698"/>
            <a:ext cx="2336800" cy="1728470"/>
            <a:chOff x="3516426" y="2480698"/>
            <a:chExt cx="2336800" cy="1728470"/>
          </a:xfrm>
        </p:grpSpPr>
        <p:pic>
          <p:nvPicPr>
            <p:cNvPr id="23" name="object 2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16426" y="2480698"/>
              <a:ext cx="2334412" cy="817613"/>
            </a:xfrm>
            <a:prstGeom prst="rect">
              <a:avLst/>
            </a:prstGeom>
          </p:spPr>
        </p:pic>
        <p:pic>
          <p:nvPicPr>
            <p:cNvPr id="24" name="object 2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17559" y="3318809"/>
              <a:ext cx="2335438" cy="890078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prstGeom prst="rect">
            <a:avLst/>
          </a:prstGeom>
          <a:solidFill>
            <a:srgbClr val="FFFFFF"/>
          </a:solidFill>
          <a:ln w="7200">
            <a:solidFill>
              <a:srgbClr val="151616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459740">
              <a:lnSpc>
                <a:spcPct val="100000"/>
              </a:lnSpc>
              <a:spcBef>
                <a:spcPts val="29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TESLA</a:t>
            </a:r>
            <a:r>
              <a:rPr sz="1200" b="1" u="sng" spc="-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</a:t>
            </a:r>
            <a:r>
              <a:rPr sz="12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FACTORY</a:t>
            </a:r>
            <a:r>
              <a:rPr sz="12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SYSTEM</a:t>
            </a:r>
            <a:endParaRPr sz="1200">
              <a:latin typeface="Arial"/>
              <a:cs typeface="Arial"/>
            </a:endParaRPr>
          </a:p>
          <a:p>
            <a:pPr marL="64769" marR="32384" algn="just">
              <a:lnSpc>
                <a:spcPts val="1340"/>
              </a:lnSpc>
              <a:spcBef>
                <a:spcPts val="575"/>
              </a:spcBef>
            </a:pP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Tesla’s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factory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California,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largest</a:t>
            </a:r>
            <a:r>
              <a:rPr sz="1200" spc="4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4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4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1200" spc="4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operating</a:t>
            </a:r>
            <a:r>
              <a:rPr sz="1200" spc="4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automated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manufacturing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system.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Tesla 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invest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heavily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developing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maintaining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skilled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workforce,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speciﬁc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4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their</a:t>
            </a:r>
            <a:r>
              <a:rPr sz="1200" spc="4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specialised</a:t>
            </a:r>
            <a:r>
              <a:rPr sz="1200" spc="4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manufacturing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needs.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end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2018,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they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aim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manufacturing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500,000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cars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their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Californian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plant.</a:t>
            </a:r>
            <a:endParaRPr sz="1200">
              <a:latin typeface="Arial"/>
              <a:cs typeface="Arial"/>
            </a:endParaRPr>
          </a:p>
          <a:p>
            <a:pPr marL="64769" marR="32384" algn="just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Governments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around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turning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their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attention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pollution,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caused</a:t>
            </a:r>
            <a:r>
              <a:rPr sz="1200" spc="13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internal</a:t>
            </a:r>
            <a:r>
              <a:rPr sz="1200" spc="13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combustion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engine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ways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reducing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it.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Electric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vehicles</a:t>
            </a:r>
            <a:r>
              <a:rPr sz="1200" spc="4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most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likely solutions.</a:t>
            </a:r>
            <a:endParaRPr sz="1200">
              <a:latin typeface="Arial"/>
              <a:cs typeface="Arial"/>
            </a:endParaRPr>
          </a:p>
          <a:p>
            <a:pPr marL="64769" marR="32384" algn="just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electricicity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supply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grid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becoming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greener,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due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increased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use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wind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power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solar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power,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making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electric cars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much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greener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choice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vehicle.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prstGeom prst="rect">
            <a:avLst/>
          </a:prstGeom>
          <a:ln w="7200">
            <a:solidFill>
              <a:srgbClr val="151616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56590">
              <a:lnSpc>
                <a:spcPct val="100000"/>
              </a:lnSpc>
              <a:spcBef>
                <a:spcPts val="29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TESLA</a:t>
            </a:r>
            <a:r>
              <a:rPr sz="1200" b="1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</a:t>
            </a:r>
            <a:r>
              <a:rPr sz="12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BACKGROUND</a:t>
            </a:r>
            <a:endParaRPr sz="1200">
              <a:latin typeface="Arial"/>
              <a:cs typeface="Arial"/>
            </a:endParaRPr>
          </a:p>
          <a:p>
            <a:pPr marL="92075" marR="43815" algn="just">
              <a:lnSpc>
                <a:spcPts val="1340"/>
              </a:lnSpc>
              <a:spcBef>
                <a:spcPts val="334"/>
              </a:spcBef>
            </a:pP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Tesla’s</a:t>
            </a:r>
            <a:r>
              <a:rPr sz="12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approached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electric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cars</a:t>
            </a:r>
            <a:r>
              <a:rPr sz="12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set them</a:t>
            </a:r>
            <a:r>
              <a:rPr sz="1200" spc="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aside</a:t>
            </a:r>
            <a:r>
              <a:rPr sz="1200" spc="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innovative.</a:t>
            </a:r>
            <a:r>
              <a:rPr sz="1200" spc="9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Their</a:t>
            </a:r>
            <a:r>
              <a:rPr sz="1200" spc="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ﬁrst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commercial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electric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car,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sports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car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called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‘Roadster’(2008).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Followed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2013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sports</a:t>
            </a:r>
            <a:r>
              <a:rPr sz="1200" spc="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sedan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called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 the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‘Model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S’,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aluminium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construction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range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200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miles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75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minute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recharge.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responsiveness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surpasses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conventional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sports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cars.</a:t>
            </a:r>
            <a:endParaRPr sz="1200">
              <a:latin typeface="Arial"/>
              <a:cs typeface="Arial"/>
            </a:endParaRPr>
          </a:p>
          <a:p>
            <a:pPr marL="273685">
              <a:lnSpc>
                <a:spcPct val="100000"/>
              </a:lnSpc>
              <a:spcBef>
                <a:spcPts val="880"/>
              </a:spcBef>
            </a:pPr>
            <a:r>
              <a:rPr sz="1000" b="1" spc="-10" dirty="0">
                <a:solidFill>
                  <a:srgbClr val="151616"/>
                </a:solidFill>
                <a:latin typeface="Arial"/>
                <a:cs typeface="Arial"/>
              </a:rPr>
              <a:t>ROADSTER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 marL="547370">
              <a:lnSpc>
                <a:spcPct val="100000"/>
              </a:lnSpc>
            </a:pPr>
            <a:r>
              <a:rPr sz="1000" b="1" dirty="0">
                <a:solidFill>
                  <a:srgbClr val="151616"/>
                </a:solidFill>
                <a:latin typeface="Arial"/>
                <a:cs typeface="Arial"/>
              </a:rPr>
              <a:t>SPORTS</a:t>
            </a:r>
            <a:r>
              <a:rPr sz="1000" b="1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151616"/>
                </a:solidFill>
                <a:latin typeface="Arial"/>
                <a:cs typeface="Arial"/>
              </a:rPr>
              <a:t>SEDAN</a:t>
            </a:r>
            <a:r>
              <a:rPr sz="1000" b="1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000" b="1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151616"/>
                </a:solidFill>
                <a:latin typeface="Arial"/>
                <a:cs typeface="Arial"/>
              </a:rPr>
              <a:t>MODEL</a:t>
            </a: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b="1" spc="-6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7" name="object 27"/>
          <p:cNvGrpSpPr>
            <a:grpSpLocks noGrp="1" noUngrp="1" noRot="1" noMove="1" noResize="1"/>
          </p:cNvGrpSpPr>
          <p:nvPr/>
        </p:nvGrpSpPr>
        <p:grpSpPr>
          <a:xfrm>
            <a:off x="4504811" y="3511451"/>
            <a:ext cx="697230" cy="123825"/>
            <a:chOff x="4504811" y="3511451"/>
            <a:chExt cx="697230" cy="123825"/>
          </a:xfrm>
        </p:grpSpPr>
        <p:sp>
          <p:nvSpPr>
            <p:cNvPr id="28" name="object 2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04811" y="3513959"/>
              <a:ext cx="301625" cy="121285"/>
            </a:xfrm>
            <a:custGeom>
              <a:avLst/>
              <a:gdLst/>
              <a:ahLst/>
              <a:cxnLst/>
              <a:rect l="l" t="t" r="r" b="b"/>
              <a:pathLst>
                <a:path w="301625" h="121285">
                  <a:moveTo>
                    <a:pt x="275741" y="0"/>
                  </a:moveTo>
                  <a:lnTo>
                    <a:pt x="258164" y="445"/>
                  </a:lnTo>
                  <a:lnTo>
                    <a:pt x="239555" y="2300"/>
                  </a:lnTo>
                  <a:lnTo>
                    <a:pt x="228130" y="4350"/>
                  </a:lnTo>
                  <a:lnTo>
                    <a:pt x="212251" y="7920"/>
                  </a:lnTo>
                  <a:lnTo>
                    <a:pt x="181667" y="14269"/>
                  </a:lnTo>
                  <a:lnTo>
                    <a:pt x="117525" y="29941"/>
                  </a:lnTo>
                  <a:lnTo>
                    <a:pt x="47380" y="58400"/>
                  </a:lnTo>
                  <a:lnTo>
                    <a:pt x="0" y="79382"/>
                  </a:lnTo>
                  <a:lnTo>
                    <a:pt x="8674" y="85008"/>
                  </a:lnTo>
                  <a:lnTo>
                    <a:pt x="19075" y="91091"/>
                  </a:lnTo>
                  <a:lnTo>
                    <a:pt x="19075" y="95422"/>
                  </a:lnTo>
                  <a:lnTo>
                    <a:pt x="25145" y="111906"/>
                  </a:lnTo>
                  <a:lnTo>
                    <a:pt x="20383" y="121012"/>
                  </a:lnTo>
                  <a:lnTo>
                    <a:pt x="244170" y="118841"/>
                  </a:lnTo>
                  <a:lnTo>
                    <a:pt x="244657" y="78185"/>
                  </a:lnTo>
                  <a:lnTo>
                    <a:pt x="246773" y="32976"/>
                  </a:lnTo>
                  <a:lnTo>
                    <a:pt x="259791" y="20390"/>
                  </a:lnTo>
                  <a:lnTo>
                    <a:pt x="299073" y="20390"/>
                  </a:lnTo>
                  <a:lnTo>
                    <a:pt x="296913" y="13786"/>
                  </a:lnTo>
                  <a:lnTo>
                    <a:pt x="289979" y="5785"/>
                  </a:lnTo>
                  <a:lnTo>
                    <a:pt x="284073" y="2178"/>
                  </a:lnTo>
                  <a:lnTo>
                    <a:pt x="275741" y="0"/>
                  </a:lnTo>
                  <a:close/>
                </a:path>
                <a:path w="301625" h="121285">
                  <a:moveTo>
                    <a:pt x="299073" y="20390"/>
                  </a:moveTo>
                  <a:lnTo>
                    <a:pt x="271068" y="20390"/>
                  </a:lnTo>
                  <a:lnTo>
                    <a:pt x="269328" y="25597"/>
                  </a:lnTo>
                  <a:lnTo>
                    <a:pt x="279653" y="26169"/>
                  </a:lnTo>
                  <a:lnTo>
                    <a:pt x="297751" y="30703"/>
                  </a:lnTo>
                  <a:lnTo>
                    <a:pt x="301307" y="27223"/>
                  </a:lnTo>
                  <a:lnTo>
                    <a:pt x="299073" y="20390"/>
                  </a:lnTo>
                  <a:close/>
                </a:path>
              </a:pathLst>
            </a:custGeom>
            <a:solidFill>
              <a:srgbClr val="B3DD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69981" y="3511451"/>
              <a:ext cx="331993" cy="112678"/>
            </a:xfrm>
            <a:prstGeom prst="rect">
              <a:avLst/>
            </a:prstGeom>
          </p:spPr>
        </p:pic>
      </p:grpSp>
      <p:sp>
        <p:nvSpPr>
          <p:cNvPr id="30" name="object 3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7124" y="6142730"/>
            <a:ext cx="41821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factory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manufacturing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system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Tesla.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762287" y="6149448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2094" y="6666983"/>
            <a:ext cx="9786620" cy="0"/>
          </a:xfrm>
          <a:custGeom>
            <a:avLst/>
            <a:gdLst/>
            <a:ahLst/>
            <a:cxnLst/>
            <a:rect l="l" t="t" r="r" b="b"/>
            <a:pathLst>
              <a:path w="9786620">
                <a:moveTo>
                  <a:pt x="0" y="0"/>
                </a:moveTo>
                <a:lnTo>
                  <a:pt x="9786251" y="0"/>
                </a:lnTo>
              </a:path>
            </a:pathLst>
          </a:custGeom>
          <a:ln w="72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2094" y="7003532"/>
            <a:ext cx="9786620" cy="0"/>
          </a:xfrm>
          <a:custGeom>
            <a:avLst/>
            <a:gdLst/>
            <a:ahLst/>
            <a:cxnLst/>
            <a:rect l="l" t="t" r="r" b="b"/>
            <a:pathLst>
              <a:path w="9786620">
                <a:moveTo>
                  <a:pt x="0" y="0"/>
                </a:moveTo>
                <a:lnTo>
                  <a:pt x="9786251" y="0"/>
                </a:lnTo>
              </a:path>
            </a:pathLst>
          </a:custGeom>
          <a:ln w="72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2094" y="7340082"/>
            <a:ext cx="9786620" cy="0"/>
          </a:xfrm>
          <a:custGeom>
            <a:avLst/>
            <a:gdLst/>
            <a:ahLst/>
            <a:cxnLst/>
            <a:rect l="l" t="t" r="r" b="b"/>
            <a:pathLst>
              <a:path w="9786620">
                <a:moveTo>
                  <a:pt x="0" y="0"/>
                </a:moveTo>
                <a:lnTo>
                  <a:pt x="9786251" y="0"/>
                </a:lnTo>
              </a:path>
            </a:pathLst>
          </a:custGeom>
          <a:ln w="72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>
            <a:grpSpLocks noGrp="1" noUngrp="1" noRot="1" noMove="1" noResize="1"/>
          </p:cNvGrpSpPr>
          <p:nvPr/>
        </p:nvGrpSpPr>
        <p:grpSpPr>
          <a:xfrm>
            <a:off x="9273185" y="1071776"/>
            <a:ext cx="1144905" cy="1144905"/>
            <a:chOff x="9273185" y="1071776"/>
            <a:chExt cx="1144905" cy="1144905"/>
          </a:xfrm>
        </p:grpSpPr>
        <p:sp>
          <p:nvSpPr>
            <p:cNvPr id="36" name="object 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73185" y="1071776"/>
              <a:ext cx="1144905" cy="1144905"/>
            </a:xfrm>
            <a:custGeom>
              <a:avLst/>
              <a:gdLst/>
              <a:ahLst/>
              <a:cxnLst/>
              <a:rect l="l" t="t" r="r" b="b"/>
              <a:pathLst>
                <a:path w="1144904" h="1144905">
                  <a:moveTo>
                    <a:pt x="1144816" y="0"/>
                  </a:moveTo>
                  <a:lnTo>
                    <a:pt x="0" y="0"/>
                  </a:lnTo>
                  <a:lnTo>
                    <a:pt x="0" y="1144816"/>
                  </a:lnTo>
                  <a:lnTo>
                    <a:pt x="1144816" y="1144816"/>
                  </a:lnTo>
                  <a:lnTo>
                    <a:pt x="11448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5402" y="1134002"/>
              <a:ext cx="970915" cy="348615"/>
            </a:xfrm>
            <a:custGeom>
              <a:avLst/>
              <a:gdLst/>
              <a:ahLst/>
              <a:cxnLst/>
              <a:rect l="l" t="t" r="r" b="b"/>
              <a:pathLst>
                <a:path w="970915" h="348615">
                  <a:moveTo>
                    <a:pt x="124434" y="199097"/>
                  </a:moveTo>
                  <a:lnTo>
                    <a:pt x="99555" y="199097"/>
                  </a:lnTo>
                  <a:lnTo>
                    <a:pt x="74663" y="199097"/>
                  </a:lnTo>
                  <a:lnTo>
                    <a:pt x="74663" y="223977"/>
                  </a:lnTo>
                  <a:lnTo>
                    <a:pt x="49771" y="223977"/>
                  </a:lnTo>
                  <a:lnTo>
                    <a:pt x="49771" y="248869"/>
                  </a:lnTo>
                  <a:lnTo>
                    <a:pt x="24892" y="248869"/>
                  </a:lnTo>
                  <a:lnTo>
                    <a:pt x="0" y="248869"/>
                  </a:lnTo>
                  <a:lnTo>
                    <a:pt x="0" y="323532"/>
                  </a:lnTo>
                  <a:lnTo>
                    <a:pt x="24892" y="323532"/>
                  </a:lnTo>
                  <a:lnTo>
                    <a:pt x="24892" y="348424"/>
                  </a:lnTo>
                  <a:lnTo>
                    <a:pt x="49771" y="348424"/>
                  </a:lnTo>
                  <a:lnTo>
                    <a:pt x="49771" y="323532"/>
                  </a:lnTo>
                  <a:lnTo>
                    <a:pt x="74663" y="323532"/>
                  </a:lnTo>
                  <a:lnTo>
                    <a:pt x="99542" y="323532"/>
                  </a:lnTo>
                  <a:lnTo>
                    <a:pt x="99542" y="298640"/>
                  </a:lnTo>
                  <a:lnTo>
                    <a:pt x="74663" y="298640"/>
                  </a:lnTo>
                  <a:lnTo>
                    <a:pt x="74663" y="273761"/>
                  </a:lnTo>
                  <a:lnTo>
                    <a:pt x="99542" y="273761"/>
                  </a:lnTo>
                  <a:lnTo>
                    <a:pt x="99542" y="248869"/>
                  </a:lnTo>
                  <a:lnTo>
                    <a:pt x="74663" y="248869"/>
                  </a:lnTo>
                  <a:lnTo>
                    <a:pt x="74663" y="223989"/>
                  </a:lnTo>
                  <a:lnTo>
                    <a:pt x="99555" y="223989"/>
                  </a:lnTo>
                  <a:lnTo>
                    <a:pt x="124434" y="223989"/>
                  </a:lnTo>
                  <a:lnTo>
                    <a:pt x="124434" y="199097"/>
                  </a:lnTo>
                  <a:close/>
                </a:path>
                <a:path w="970915" h="348615">
                  <a:moveTo>
                    <a:pt x="199097" y="199097"/>
                  </a:moveTo>
                  <a:lnTo>
                    <a:pt x="174218" y="199097"/>
                  </a:lnTo>
                  <a:lnTo>
                    <a:pt x="149326" y="199097"/>
                  </a:lnTo>
                  <a:lnTo>
                    <a:pt x="149326" y="223989"/>
                  </a:lnTo>
                  <a:lnTo>
                    <a:pt x="174218" y="223989"/>
                  </a:lnTo>
                  <a:lnTo>
                    <a:pt x="199097" y="223989"/>
                  </a:lnTo>
                  <a:lnTo>
                    <a:pt x="199097" y="199097"/>
                  </a:lnTo>
                  <a:close/>
                </a:path>
                <a:path w="970915" h="348615">
                  <a:moveTo>
                    <a:pt x="223989" y="149326"/>
                  </a:moveTo>
                  <a:lnTo>
                    <a:pt x="199097" y="149326"/>
                  </a:lnTo>
                  <a:lnTo>
                    <a:pt x="199097" y="174218"/>
                  </a:lnTo>
                  <a:lnTo>
                    <a:pt x="223989" y="174218"/>
                  </a:lnTo>
                  <a:lnTo>
                    <a:pt x="223989" y="149326"/>
                  </a:lnTo>
                  <a:close/>
                </a:path>
                <a:path w="970915" h="348615">
                  <a:moveTo>
                    <a:pt x="248869" y="99542"/>
                  </a:moveTo>
                  <a:lnTo>
                    <a:pt x="223989" y="99542"/>
                  </a:lnTo>
                  <a:lnTo>
                    <a:pt x="223989" y="49771"/>
                  </a:lnTo>
                  <a:lnTo>
                    <a:pt x="199097" y="49771"/>
                  </a:lnTo>
                  <a:lnTo>
                    <a:pt x="199097" y="99542"/>
                  </a:lnTo>
                  <a:lnTo>
                    <a:pt x="223977" y="99542"/>
                  </a:lnTo>
                  <a:lnTo>
                    <a:pt x="223977" y="149313"/>
                  </a:lnTo>
                  <a:lnTo>
                    <a:pt x="248869" y="149313"/>
                  </a:lnTo>
                  <a:lnTo>
                    <a:pt x="248869" y="99542"/>
                  </a:lnTo>
                  <a:close/>
                </a:path>
                <a:path w="970915" h="348615">
                  <a:moveTo>
                    <a:pt x="273748" y="199097"/>
                  </a:moveTo>
                  <a:lnTo>
                    <a:pt x="248869" y="199097"/>
                  </a:lnTo>
                  <a:lnTo>
                    <a:pt x="223977" y="199097"/>
                  </a:lnTo>
                  <a:lnTo>
                    <a:pt x="223977" y="223989"/>
                  </a:lnTo>
                  <a:lnTo>
                    <a:pt x="248869" y="223989"/>
                  </a:lnTo>
                  <a:lnTo>
                    <a:pt x="273748" y="223989"/>
                  </a:lnTo>
                  <a:lnTo>
                    <a:pt x="273748" y="199097"/>
                  </a:lnTo>
                  <a:close/>
                </a:path>
                <a:path w="970915" h="348615">
                  <a:moveTo>
                    <a:pt x="273761" y="49771"/>
                  </a:moveTo>
                  <a:lnTo>
                    <a:pt x="248869" y="49771"/>
                  </a:lnTo>
                  <a:lnTo>
                    <a:pt x="248869" y="74663"/>
                  </a:lnTo>
                  <a:lnTo>
                    <a:pt x="273761" y="74663"/>
                  </a:lnTo>
                  <a:lnTo>
                    <a:pt x="273761" y="49771"/>
                  </a:lnTo>
                  <a:close/>
                </a:path>
                <a:path w="970915" h="348615">
                  <a:moveTo>
                    <a:pt x="298653" y="174205"/>
                  </a:moveTo>
                  <a:lnTo>
                    <a:pt x="273761" y="174205"/>
                  </a:lnTo>
                  <a:lnTo>
                    <a:pt x="273761" y="149326"/>
                  </a:lnTo>
                  <a:lnTo>
                    <a:pt x="248869" y="149326"/>
                  </a:lnTo>
                  <a:lnTo>
                    <a:pt x="248869" y="174218"/>
                  </a:lnTo>
                  <a:lnTo>
                    <a:pt x="273761" y="174218"/>
                  </a:lnTo>
                  <a:lnTo>
                    <a:pt x="273761" y="199097"/>
                  </a:lnTo>
                  <a:lnTo>
                    <a:pt x="298653" y="199097"/>
                  </a:lnTo>
                  <a:lnTo>
                    <a:pt x="298653" y="174205"/>
                  </a:lnTo>
                  <a:close/>
                </a:path>
                <a:path w="970915" h="348615">
                  <a:moveTo>
                    <a:pt x="323532" y="223977"/>
                  </a:moveTo>
                  <a:lnTo>
                    <a:pt x="298640" y="223977"/>
                  </a:lnTo>
                  <a:lnTo>
                    <a:pt x="273761" y="223977"/>
                  </a:lnTo>
                  <a:lnTo>
                    <a:pt x="273761" y="248869"/>
                  </a:lnTo>
                  <a:lnTo>
                    <a:pt x="248869" y="248869"/>
                  </a:lnTo>
                  <a:lnTo>
                    <a:pt x="248869" y="273761"/>
                  </a:lnTo>
                  <a:lnTo>
                    <a:pt x="273761" y="273761"/>
                  </a:lnTo>
                  <a:lnTo>
                    <a:pt x="298640" y="273761"/>
                  </a:lnTo>
                  <a:lnTo>
                    <a:pt x="298640" y="248869"/>
                  </a:lnTo>
                  <a:lnTo>
                    <a:pt x="323532" y="248869"/>
                  </a:lnTo>
                  <a:lnTo>
                    <a:pt x="323532" y="223977"/>
                  </a:lnTo>
                  <a:close/>
                </a:path>
                <a:path w="970915" h="348615">
                  <a:moveTo>
                    <a:pt x="323532" y="99542"/>
                  </a:moveTo>
                  <a:lnTo>
                    <a:pt x="298653" y="99542"/>
                  </a:lnTo>
                  <a:lnTo>
                    <a:pt x="273761" y="99542"/>
                  </a:lnTo>
                  <a:lnTo>
                    <a:pt x="273761" y="124434"/>
                  </a:lnTo>
                  <a:lnTo>
                    <a:pt x="298653" y="124434"/>
                  </a:lnTo>
                  <a:lnTo>
                    <a:pt x="298653" y="174205"/>
                  </a:lnTo>
                  <a:lnTo>
                    <a:pt x="323532" y="174205"/>
                  </a:lnTo>
                  <a:lnTo>
                    <a:pt x="323532" y="99542"/>
                  </a:lnTo>
                  <a:close/>
                </a:path>
                <a:path w="970915" h="348615">
                  <a:moveTo>
                    <a:pt x="323532" y="0"/>
                  </a:moveTo>
                  <a:lnTo>
                    <a:pt x="298653" y="0"/>
                  </a:lnTo>
                  <a:lnTo>
                    <a:pt x="273761" y="0"/>
                  </a:lnTo>
                  <a:lnTo>
                    <a:pt x="273761" y="24892"/>
                  </a:lnTo>
                  <a:lnTo>
                    <a:pt x="298653" y="24892"/>
                  </a:lnTo>
                  <a:lnTo>
                    <a:pt x="323532" y="24892"/>
                  </a:lnTo>
                  <a:lnTo>
                    <a:pt x="323532" y="0"/>
                  </a:lnTo>
                  <a:close/>
                </a:path>
                <a:path w="970915" h="348615">
                  <a:moveTo>
                    <a:pt x="373316" y="149326"/>
                  </a:moveTo>
                  <a:lnTo>
                    <a:pt x="348424" y="149326"/>
                  </a:lnTo>
                  <a:lnTo>
                    <a:pt x="348424" y="174218"/>
                  </a:lnTo>
                  <a:lnTo>
                    <a:pt x="373316" y="174218"/>
                  </a:lnTo>
                  <a:lnTo>
                    <a:pt x="373316" y="149326"/>
                  </a:lnTo>
                  <a:close/>
                </a:path>
                <a:path w="970915" h="348615">
                  <a:moveTo>
                    <a:pt x="398195" y="273761"/>
                  </a:moveTo>
                  <a:lnTo>
                    <a:pt x="373303" y="273761"/>
                  </a:lnTo>
                  <a:lnTo>
                    <a:pt x="373303" y="298653"/>
                  </a:lnTo>
                  <a:lnTo>
                    <a:pt x="398195" y="298653"/>
                  </a:lnTo>
                  <a:lnTo>
                    <a:pt x="398195" y="273761"/>
                  </a:lnTo>
                  <a:close/>
                </a:path>
                <a:path w="970915" h="348615">
                  <a:moveTo>
                    <a:pt x="447967" y="49771"/>
                  </a:moveTo>
                  <a:lnTo>
                    <a:pt x="423075" y="49771"/>
                  </a:lnTo>
                  <a:lnTo>
                    <a:pt x="398195" y="49771"/>
                  </a:lnTo>
                  <a:lnTo>
                    <a:pt x="373316" y="49771"/>
                  </a:lnTo>
                  <a:lnTo>
                    <a:pt x="373316" y="24892"/>
                  </a:lnTo>
                  <a:lnTo>
                    <a:pt x="348424" y="24892"/>
                  </a:lnTo>
                  <a:lnTo>
                    <a:pt x="348424" y="49771"/>
                  </a:lnTo>
                  <a:lnTo>
                    <a:pt x="323532" y="49771"/>
                  </a:lnTo>
                  <a:lnTo>
                    <a:pt x="323532" y="74663"/>
                  </a:lnTo>
                  <a:lnTo>
                    <a:pt x="348424" y="74663"/>
                  </a:lnTo>
                  <a:lnTo>
                    <a:pt x="348424" y="49784"/>
                  </a:lnTo>
                  <a:lnTo>
                    <a:pt x="373303" y="49784"/>
                  </a:lnTo>
                  <a:lnTo>
                    <a:pt x="373303" y="74663"/>
                  </a:lnTo>
                  <a:lnTo>
                    <a:pt x="398195" y="74663"/>
                  </a:lnTo>
                  <a:lnTo>
                    <a:pt x="398195" y="99542"/>
                  </a:lnTo>
                  <a:lnTo>
                    <a:pt x="423075" y="99542"/>
                  </a:lnTo>
                  <a:lnTo>
                    <a:pt x="423075" y="74663"/>
                  </a:lnTo>
                  <a:lnTo>
                    <a:pt x="447967" y="74663"/>
                  </a:lnTo>
                  <a:lnTo>
                    <a:pt x="447967" y="49771"/>
                  </a:lnTo>
                  <a:close/>
                </a:path>
                <a:path w="970915" h="348615">
                  <a:moveTo>
                    <a:pt x="447967" y="0"/>
                  </a:moveTo>
                  <a:lnTo>
                    <a:pt x="423087" y="0"/>
                  </a:lnTo>
                  <a:lnTo>
                    <a:pt x="398195" y="0"/>
                  </a:lnTo>
                  <a:lnTo>
                    <a:pt x="398195" y="24892"/>
                  </a:lnTo>
                  <a:lnTo>
                    <a:pt x="423087" y="24892"/>
                  </a:lnTo>
                  <a:lnTo>
                    <a:pt x="447967" y="24892"/>
                  </a:lnTo>
                  <a:lnTo>
                    <a:pt x="447967" y="0"/>
                  </a:lnTo>
                  <a:close/>
                </a:path>
                <a:path w="970915" h="348615">
                  <a:moveTo>
                    <a:pt x="622185" y="0"/>
                  </a:moveTo>
                  <a:lnTo>
                    <a:pt x="622185" y="0"/>
                  </a:lnTo>
                  <a:lnTo>
                    <a:pt x="497751" y="0"/>
                  </a:lnTo>
                  <a:lnTo>
                    <a:pt x="497751" y="49771"/>
                  </a:lnTo>
                  <a:lnTo>
                    <a:pt x="472859" y="49771"/>
                  </a:lnTo>
                  <a:lnTo>
                    <a:pt x="472859" y="74663"/>
                  </a:lnTo>
                  <a:lnTo>
                    <a:pt x="497751" y="74663"/>
                  </a:lnTo>
                  <a:lnTo>
                    <a:pt x="497751" y="99542"/>
                  </a:lnTo>
                  <a:lnTo>
                    <a:pt x="472859" y="99542"/>
                  </a:lnTo>
                  <a:lnTo>
                    <a:pt x="472859" y="124434"/>
                  </a:lnTo>
                  <a:lnTo>
                    <a:pt x="447967" y="124434"/>
                  </a:lnTo>
                  <a:lnTo>
                    <a:pt x="423087" y="124434"/>
                  </a:lnTo>
                  <a:lnTo>
                    <a:pt x="398195" y="124434"/>
                  </a:lnTo>
                  <a:lnTo>
                    <a:pt x="398195" y="99542"/>
                  </a:lnTo>
                  <a:lnTo>
                    <a:pt x="373316" y="99542"/>
                  </a:lnTo>
                  <a:lnTo>
                    <a:pt x="348424" y="99542"/>
                  </a:lnTo>
                  <a:lnTo>
                    <a:pt x="348424" y="124434"/>
                  </a:lnTo>
                  <a:lnTo>
                    <a:pt x="373316" y="124434"/>
                  </a:lnTo>
                  <a:lnTo>
                    <a:pt x="373316" y="149326"/>
                  </a:lnTo>
                  <a:lnTo>
                    <a:pt x="398195" y="149326"/>
                  </a:lnTo>
                  <a:lnTo>
                    <a:pt x="398195" y="199097"/>
                  </a:lnTo>
                  <a:lnTo>
                    <a:pt x="373316" y="199097"/>
                  </a:lnTo>
                  <a:lnTo>
                    <a:pt x="348424" y="199097"/>
                  </a:lnTo>
                  <a:lnTo>
                    <a:pt x="348424" y="223989"/>
                  </a:lnTo>
                  <a:lnTo>
                    <a:pt x="373316" y="223989"/>
                  </a:lnTo>
                  <a:lnTo>
                    <a:pt x="398195" y="223989"/>
                  </a:lnTo>
                  <a:lnTo>
                    <a:pt x="423087" y="223989"/>
                  </a:lnTo>
                  <a:lnTo>
                    <a:pt x="423087" y="199097"/>
                  </a:lnTo>
                  <a:lnTo>
                    <a:pt x="447967" y="199097"/>
                  </a:lnTo>
                  <a:lnTo>
                    <a:pt x="447967" y="174205"/>
                  </a:lnTo>
                  <a:lnTo>
                    <a:pt x="423087" y="174205"/>
                  </a:lnTo>
                  <a:lnTo>
                    <a:pt x="423087" y="149326"/>
                  </a:lnTo>
                  <a:lnTo>
                    <a:pt x="447967" y="149326"/>
                  </a:lnTo>
                  <a:lnTo>
                    <a:pt x="447967" y="174205"/>
                  </a:lnTo>
                  <a:lnTo>
                    <a:pt x="472859" y="174205"/>
                  </a:lnTo>
                  <a:lnTo>
                    <a:pt x="472859" y="149326"/>
                  </a:lnTo>
                  <a:lnTo>
                    <a:pt x="497751" y="149326"/>
                  </a:lnTo>
                  <a:lnTo>
                    <a:pt x="497751" y="174205"/>
                  </a:lnTo>
                  <a:lnTo>
                    <a:pt x="522630" y="174205"/>
                  </a:lnTo>
                  <a:lnTo>
                    <a:pt x="522630" y="49771"/>
                  </a:lnTo>
                  <a:lnTo>
                    <a:pt x="547522" y="49771"/>
                  </a:lnTo>
                  <a:lnTo>
                    <a:pt x="572414" y="49771"/>
                  </a:lnTo>
                  <a:lnTo>
                    <a:pt x="572414" y="74663"/>
                  </a:lnTo>
                  <a:lnTo>
                    <a:pt x="597293" y="74663"/>
                  </a:lnTo>
                  <a:lnTo>
                    <a:pt x="622185" y="74663"/>
                  </a:lnTo>
                  <a:lnTo>
                    <a:pt x="622185" y="49771"/>
                  </a:lnTo>
                  <a:lnTo>
                    <a:pt x="597293" y="49771"/>
                  </a:lnTo>
                  <a:lnTo>
                    <a:pt x="597293" y="24892"/>
                  </a:lnTo>
                  <a:lnTo>
                    <a:pt x="622185" y="24892"/>
                  </a:lnTo>
                  <a:lnTo>
                    <a:pt x="622185" y="0"/>
                  </a:lnTo>
                  <a:close/>
                </a:path>
                <a:path w="970915" h="348615">
                  <a:moveTo>
                    <a:pt x="647065" y="248869"/>
                  </a:moveTo>
                  <a:lnTo>
                    <a:pt x="622185" y="248869"/>
                  </a:lnTo>
                  <a:lnTo>
                    <a:pt x="597293" y="248869"/>
                  </a:lnTo>
                  <a:lnTo>
                    <a:pt x="597293" y="298640"/>
                  </a:lnTo>
                  <a:lnTo>
                    <a:pt x="622185" y="298640"/>
                  </a:lnTo>
                  <a:lnTo>
                    <a:pt x="622185" y="273761"/>
                  </a:lnTo>
                  <a:lnTo>
                    <a:pt x="647065" y="273761"/>
                  </a:lnTo>
                  <a:lnTo>
                    <a:pt x="647065" y="248869"/>
                  </a:lnTo>
                  <a:close/>
                </a:path>
                <a:path w="970915" h="348615">
                  <a:moveTo>
                    <a:pt x="671957" y="0"/>
                  </a:moveTo>
                  <a:lnTo>
                    <a:pt x="647065" y="0"/>
                  </a:lnTo>
                  <a:lnTo>
                    <a:pt x="647065" y="24892"/>
                  </a:lnTo>
                  <a:lnTo>
                    <a:pt x="671957" y="24892"/>
                  </a:lnTo>
                  <a:lnTo>
                    <a:pt x="671957" y="0"/>
                  </a:lnTo>
                  <a:close/>
                </a:path>
                <a:path w="970915" h="348615">
                  <a:moveTo>
                    <a:pt x="746620" y="273761"/>
                  </a:moveTo>
                  <a:lnTo>
                    <a:pt x="721728" y="273761"/>
                  </a:lnTo>
                  <a:lnTo>
                    <a:pt x="721728" y="298653"/>
                  </a:lnTo>
                  <a:lnTo>
                    <a:pt x="746620" y="298653"/>
                  </a:lnTo>
                  <a:lnTo>
                    <a:pt x="746620" y="273761"/>
                  </a:lnTo>
                  <a:close/>
                </a:path>
                <a:path w="970915" h="348615">
                  <a:moveTo>
                    <a:pt x="821270" y="273761"/>
                  </a:moveTo>
                  <a:lnTo>
                    <a:pt x="796391" y="273761"/>
                  </a:lnTo>
                  <a:lnTo>
                    <a:pt x="796391" y="323532"/>
                  </a:lnTo>
                  <a:lnTo>
                    <a:pt x="821270" y="323532"/>
                  </a:lnTo>
                  <a:lnTo>
                    <a:pt x="821270" y="273761"/>
                  </a:lnTo>
                  <a:close/>
                </a:path>
                <a:path w="970915" h="348615">
                  <a:moveTo>
                    <a:pt x="821270" y="199097"/>
                  </a:moveTo>
                  <a:lnTo>
                    <a:pt x="796378" y="199097"/>
                  </a:lnTo>
                  <a:lnTo>
                    <a:pt x="796378" y="174218"/>
                  </a:lnTo>
                  <a:lnTo>
                    <a:pt x="771499" y="174218"/>
                  </a:lnTo>
                  <a:lnTo>
                    <a:pt x="771499" y="149326"/>
                  </a:lnTo>
                  <a:lnTo>
                    <a:pt x="746607" y="149326"/>
                  </a:lnTo>
                  <a:lnTo>
                    <a:pt x="746607" y="199097"/>
                  </a:lnTo>
                  <a:lnTo>
                    <a:pt x="771499" y="199097"/>
                  </a:lnTo>
                  <a:lnTo>
                    <a:pt x="771499" y="223989"/>
                  </a:lnTo>
                  <a:lnTo>
                    <a:pt x="746607" y="223989"/>
                  </a:lnTo>
                  <a:lnTo>
                    <a:pt x="746607" y="199097"/>
                  </a:lnTo>
                  <a:lnTo>
                    <a:pt x="721728" y="199097"/>
                  </a:lnTo>
                  <a:lnTo>
                    <a:pt x="721728" y="149326"/>
                  </a:lnTo>
                  <a:lnTo>
                    <a:pt x="696836" y="149326"/>
                  </a:lnTo>
                  <a:lnTo>
                    <a:pt x="696836" y="174218"/>
                  </a:lnTo>
                  <a:lnTo>
                    <a:pt x="671944" y="174218"/>
                  </a:lnTo>
                  <a:lnTo>
                    <a:pt x="671944" y="99542"/>
                  </a:lnTo>
                  <a:lnTo>
                    <a:pt x="647065" y="99542"/>
                  </a:lnTo>
                  <a:lnTo>
                    <a:pt x="647065" y="124434"/>
                  </a:lnTo>
                  <a:lnTo>
                    <a:pt x="622185" y="124434"/>
                  </a:lnTo>
                  <a:lnTo>
                    <a:pt x="622185" y="99542"/>
                  </a:lnTo>
                  <a:lnTo>
                    <a:pt x="597293" y="99542"/>
                  </a:lnTo>
                  <a:lnTo>
                    <a:pt x="572414" y="99542"/>
                  </a:lnTo>
                  <a:lnTo>
                    <a:pt x="572414" y="74663"/>
                  </a:lnTo>
                  <a:lnTo>
                    <a:pt x="547522" y="74663"/>
                  </a:lnTo>
                  <a:lnTo>
                    <a:pt x="547522" y="99555"/>
                  </a:lnTo>
                  <a:lnTo>
                    <a:pt x="572414" y="99555"/>
                  </a:lnTo>
                  <a:lnTo>
                    <a:pt x="572414" y="124434"/>
                  </a:lnTo>
                  <a:lnTo>
                    <a:pt x="547522" y="124434"/>
                  </a:lnTo>
                  <a:lnTo>
                    <a:pt x="547522" y="174218"/>
                  </a:lnTo>
                  <a:lnTo>
                    <a:pt x="572414" y="174218"/>
                  </a:lnTo>
                  <a:lnTo>
                    <a:pt x="572414" y="149326"/>
                  </a:lnTo>
                  <a:lnTo>
                    <a:pt x="597293" y="149326"/>
                  </a:lnTo>
                  <a:lnTo>
                    <a:pt x="597293" y="124434"/>
                  </a:lnTo>
                  <a:lnTo>
                    <a:pt x="622173" y="124434"/>
                  </a:lnTo>
                  <a:lnTo>
                    <a:pt x="622173" y="149326"/>
                  </a:lnTo>
                  <a:lnTo>
                    <a:pt x="597293" y="149326"/>
                  </a:lnTo>
                  <a:lnTo>
                    <a:pt x="597293" y="174218"/>
                  </a:lnTo>
                  <a:lnTo>
                    <a:pt x="622185" y="174218"/>
                  </a:lnTo>
                  <a:lnTo>
                    <a:pt x="622185" y="149326"/>
                  </a:lnTo>
                  <a:lnTo>
                    <a:pt x="647065" y="149326"/>
                  </a:lnTo>
                  <a:lnTo>
                    <a:pt x="647065" y="223989"/>
                  </a:lnTo>
                  <a:lnTo>
                    <a:pt x="671944" y="223989"/>
                  </a:lnTo>
                  <a:lnTo>
                    <a:pt x="671944" y="199097"/>
                  </a:lnTo>
                  <a:lnTo>
                    <a:pt x="696836" y="199097"/>
                  </a:lnTo>
                  <a:lnTo>
                    <a:pt x="696836" y="223989"/>
                  </a:lnTo>
                  <a:lnTo>
                    <a:pt x="671957" y="223989"/>
                  </a:lnTo>
                  <a:lnTo>
                    <a:pt x="671957" y="298653"/>
                  </a:lnTo>
                  <a:lnTo>
                    <a:pt x="696849" y="298653"/>
                  </a:lnTo>
                  <a:lnTo>
                    <a:pt x="696849" y="223989"/>
                  </a:lnTo>
                  <a:lnTo>
                    <a:pt x="721728" y="223989"/>
                  </a:lnTo>
                  <a:lnTo>
                    <a:pt x="721728" y="248869"/>
                  </a:lnTo>
                  <a:lnTo>
                    <a:pt x="746607" y="248869"/>
                  </a:lnTo>
                  <a:lnTo>
                    <a:pt x="771499" y="248869"/>
                  </a:lnTo>
                  <a:lnTo>
                    <a:pt x="796378" y="248869"/>
                  </a:lnTo>
                  <a:lnTo>
                    <a:pt x="796378" y="223989"/>
                  </a:lnTo>
                  <a:lnTo>
                    <a:pt x="821270" y="223989"/>
                  </a:lnTo>
                  <a:lnTo>
                    <a:pt x="821270" y="199097"/>
                  </a:lnTo>
                  <a:close/>
                </a:path>
                <a:path w="970915" h="348615">
                  <a:moveTo>
                    <a:pt x="821270" y="24892"/>
                  </a:moveTo>
                  <a:lnTo>
                    <a:pt x="796391" y="24892"/>
                  </a:lnTo>
                  <a:lnTo>
                    <a:pt x="771512" y="24892"/>
                  </a:lnTo>
                  <a:lnTo>
                    <a:pt x="771512" y="0"/>
                  </a:lnTo>
                  <a:lnTo>
                    <a:pt x="746620" y="0"/>
                  </a:lnTo>
                  <a:lnTo>
                    <a:pt x="746620" y="24892"/>
                  </a:lnTo>
                  <a:lnTo>
                    <a:pt x="771499" y="24892"/>
                  </a:lnTo>
                  <a:lnTo>
                    <a:pt x="771499" y="49771"/>
                  </a:lnTo>
                  <a:lnTo>
                    <a:pt x="746607" y="49771"/>
                  </a:lnTo>
                  <a:lnTo>
                    <a:pt x="746607" y="99555"/>
                  </a:lnTo>
                  <a:lnTo>
                    <a:pt x="721728" y="99555"/>
                  </a:lnTo>
                  <a:lnTo>
                    <a:pt x="721728" y="74663"/>
                  </a:lnTo>
                  <a:lnTo>
                    <a:pt x="696849" y="74663"/>
                  </a:lnTo>
                  <a:lnTo>
                    <a:pt x="696849" y="49771"/>
                  </a:lnTo>
                  <a:lnTo>
                    <a:pt x="671957" y="49771"/>
                  </a:lnTo>
                  <a:lnTo>
                    <a:pt x="671957" y="74663"/>
                  </a:lnTo>
                  <a:lnTo>
                    <a:pt x="696836" y="74663"/>
                  </a:lnTo>
                  <a:lnTo>
                    <a:pt x="696836" y="124434"/>
                  </a:lnTo>
                  <a:lnTo>
                    <a:pt x="721728" y="124434"/>
                  </a:lnTo>
                  <a:lnTo>
                    <a:pt x="721728" y="149326"/>
                  </a:lnTo>
                  <a:lnTo>
                    <a:pt x="746607" y="149326"/>
                  </a:lnTo>
                  <a:lnTo>
                    <a:pt x="746607" y="124434"/>
                  </a:lnTo>
                  <a:lnTo>
                    <a:pt x="771499" y="124434"/>
                  </a:lnTo>
                  <a:lnTo>
                    <a:pt x="796391" y="124434"/>
                  </a:lnTo>
                  <a:lnTo>
                    <a:pt x="796391" y="99555"/>
                  </a:lnTo>
                  <a:lnTo>
                    <a:pt x="771499" y="99555"/>
                  </a:lnTo>
                  <a:lnTo>
                    <a:pt x="771499" y="49784"/>
                  </a:lnTo>
                  <a:lnTo>
                    <a:pt x="796391" y="49784"/>
                  </a:lnTo>
                  <a:lnTo>
                    <a:pt x="796391" y="99555"/>
                  </a:lnTo>
                  <a:lnTo>
                    <a:pt x="821270" y="99555"/>
                  </a:lnTo>
                  <a:lnTo>
                    <a:pt x="821270" y="24892"/>
                  </a:lnTo>
                  <a:close/>
                </a:path>
                <a:path w="970915" h="348615">
                  <a:moveTo>
                    <a:pt x="821283" y="124434"/>
                  </a:moveTo>
                  <a:lnTo>
                    <a:pt x="796391" y="124434"/>
                  </a:lnTo>
                  <a:lnTo>
                    <a:pt x="796391" y="174218"/>
                  </a:lnTo>
                  <a:lnTo>
                    <a:pt x="821283" y="174218"/>
                  </a:lnTo>
                  <a:lnTo>
                    <a:pt x="821283" y="124434"/>
                  </a:lnTo>
                  <a:close/>
                </a:path>
                <a:path w="970915" h="348615">
                  <a:moveTo>
                    <a:pt x="970597" y="199097"/>
                  </a:moveTo>
                  <a:lnTo>
                    <a:pt x="945718" y="199097"/>
                  </a:lnTo>
                  <a:lnTo>
                    <a:pt x="920826" y="199097"/>
                  </a:lnTo>
                  <a:lnTo>
                    <a:pt x="920826" y="223977"/>
                  </a:lnTo>
                  <a:lnTo>
                    <a:pt x="895934" y="223977"/>
                  </a:lnTo>
                  <a:lnTo>
                    <a:pt x="871054" y="223977"/>
                  </a:lnTo>
                  <a:lnTo>
                    <a:pt x="871054" y="248869"/>
                  </a:lnTo>
                  <a:lnTo>
                    <a:pt x="846162" y="248869"/>
                  </a:lnTo>
                  <a:lnTo>
                    <a:pt x="846162" y="223989"/>
                  </a:lnTo>
                  <a:lnTo>
                    <a:pt x="821270" y="223989"/>
                  </a:lnTo>
                  <a:lnTo>
                    <a:pt x="821270" y="248881"/>
                  </a:lnTo>
                  <a:lnTo>
                    <a:pt x="846162" y="248881"/>
                  </a:lnTo>
                  <a:lnTo>
                    <a:pt x="846162" y="273761"/>
                  </a:lnTo>
                  <a:lnTo>
                    <a:pt x="871054" y="273761"/>
                  </a:lnTo>
                  <a:lnTo>
                    <a:pt x="871054" y="298640"/>
                  </a:lnTo>
                  <a:lnTo>
                    <a:pt x="895934" y="298640"/>
                  </a:lnTo>
                  <a:lnTo>
                    <a:pt x="920826" y="298640"/>
                  </a:lnTo>
                  <a:lnTo>
                    <a:pt x="945718" y="298640"/>
                  </a:lnTo>
                  <a:lnTo>
                    <a:pt x="945718" y="273761"/>
                  </a:lnTo>
                  <a:lnTo>
                    <a:pt x="920826" y="273761"/>
                  </a:lnTo>
                  <a:lnTo>
                    <a:pt x="920826" y="223989"/>
                  </a:lnTo>
                  <a:lnTo>
                    <a:pt x="945718" y="223989"/>
                  </a:lnTo>
                  <a:lnTo>
                    <a:pt x="970597" y="223989"/>
                  </a:lnTo>
                  <a:lnTo>
                    <a:pt x="970597" y="199097"/>
                  </a:lnTo>
                  <a:close/>
                </a:path>
                <a:path w="970915" h="348615">
                  <a:moveTo>
                    <a:pt x="970610" y="248869"/>
                  </a:moveTo>
                  <a:lnTo>
                    <a:pt x="945718" y="248869"/>
                  </a:lnTo>
                  <a:lnTo>
                    <a:pt x="945718" y="273761"/>
                  </a:lnTo>
                  <a:lnTo>
                    <a:pt x="970610" y="273761"/>
                  </a:lnTo>
                  <a:lnTo>
                    <a:pt x="970610" y="24886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5402" y="1308208"/>
              <a:ext cx="1020444" cy="348615"/>
            </a:xfrm>
            <a:custGeom>
              <a:avLst/>
              <a:gdLst/>
              <a:ahLst/>
              <a:cxnLst/>
              <a:rect l="l" t="t" r="r" b="b"/>
              <a:pathLst>
                <a:path w="1020445" h="348614">
                  <a:moveTo>
                    <a:pt x="49771" y="223989"/>
                  </a:moveTo>
                  <a:lnTo>
                    <a:pt x="24892" y="223989"/>
                  </a:lnTo>
                  <a:lnTo>
                    <a:pt x="24892" y="199097"/>
                  </a:lnTo>
                  <a:lnTo>
                    <a:pt x="0" y="199097"/>
                  </a:lnTo>
                  <a:lnTo>
                    <a:pt x="0" y="223989"/>
                  </a:lnTo>
                  <a:lnTo>
                    <a:pt x="24879" y="223989"/>
                  </a:lnTo>
                  <a:lnTo>
                    <a:pt x="24879" y="248881"/>
                  </a:lnTo>
                  <a:lnTo>
                    <a:pt x="49771" y="248881"/>
                  </a:lnTo>
                  <a:lnTo>
                    <a:pt x="49771" y="223989"/>
                  </a:lnTo>
                  <a:close/>
                </a:path>
                <a:path w="1020445" h="348614">
                  <a:moveTo>
                    <a:pt x="149326" y="199110"/>
                  </a:moveTo>
                  <a:lnTo>
                    <a:pt x="124434" y="199110"/>
                  </a:lnTo>
                  <a:lnTo>
                    <a:pt x="124434" y="149339"/>
                  </a:lnTo>
                  <a:lnTo>
                    <a:pt x="99542" y="149339"/>
                  </a:lnTo>
                  <a:lnTo>
                    <a:pt x="99542" y="199110"/>
                  </a:lnTo>
                  <a:lnTo>
                    <a:pt x="74663" y="199110"/>
                  </a:lnTo>
                  <a:lnTo>
                    <a:pt x="49771" y="199110"/>
                  </a:lnTo>
                  <a:lnTo>
                    <a:pt x="49771" y="223989"/>
                  </a:lnTo>
                  <a:lnTo>
                    <a:pt x="74663" y="223989"/>
                  </a:lnTo>
                  <a:lnTo>
                    <a:pt x="74663" y="248881"/>
                  </a:lnTo>
                  <a:lnTo>
                    <a:pt x="49771" y="248881"/>
                  </a:lnTo>
                  <a:lnTo>
                    <a:pt x="49771" y="273773"/>
                  </a:lnTo>
                  <a:lnTo>
                    <a:pt x="74663" y="273773"/>
                  </a:lnTo>
                  <a:lnTo>
                    <a:pt x="74663" y="298653"/>
                  </a:lnTo>
                  <a:lnTo>
                    <a:pt x="99542" y="298653"/>
                  </a:lnTo>
                  <a:lnTo>
                    <a:pt x="99542" y="248881"/>
                  </a:lnTo>
                  <a:lnTo>
                    <a:pt x="124434" y="248881"/>
                  </a:lnTo>
                  <a:lnTo>
                    <a:pt x="124434" y="223989"/>
                  </a:lnTo>
                  <a:lnTo>
                    <a:pt x="149326" y="223989"/>
                  </a:lnTo>
                  <a:lnTo>
                    <a:pt x="149326" y="199110"/>
                  </a:lnTo>
                  <a:close/>
                </a:path>
                <a:path w="1020445" h="348614">
                  <a:moveTo>
                    <a:pt x="199097" y="199097"/>
                  </a:moveTo>
                  <a:lnTo>
                    <a:pt x="174218" y="199097"/>
                  </a:lnTo>
                  <a:lnTo>
                    <a:pt x="174218" y="174218"/>
                  </a:lnTo>
                  <a:lnTo>
                    <a:pt x="149326" y="174218"/>
                  </a:lnTo>
                  <a:lnTo>
                    <a:pt x="149326" y="199110"/>
                  </a:lnTo>
                  <a:lnTo>
                    <a:pt x="174205" y="199110"/>
                  </a:lnTo>
                  <a:lnTo>
                    <a:pt x="174205" y="223989"/>
                  </a:lnTo>
                  <a:lnTo>
                    <a:pt x="149326" y="223989"/>
                  </a:lnTo>
                  <a:lnTo>
                    <a:pt x="149326" y="248881"/>
                  </a:lnTo>
                  <a:lnTo>
                    <a:pt x="174218" y="248881"/>
                  </a:lnTo>
                  <a:lnTo>
                    <a:pt x="174218" y="223989"/>
                  </a:lnTo>
                  <a:lnTo>
                    <a:pt x="199097" y="223989"/>
                  </a:lnTo>
                  <a:lnTo>
                    <a:pt x="199097" y="199097"/>
                  </a:lnTo>
                  <a:close/>
                </a:path>
                <a:path w="1020445" h="348614">
                  <a:moveTo>
                    <a:pt x="273761" y="199097"/>
                  </a:moveTo>
                  <a:lnTo>
                    <a:pt x="248869" y="199097"/>
                  </a:lnTo>
                  <a:lnTo>
                    <a:pt x="248869" y="223989"/>
                  </a:lnTo>
                  <a:lnTo>
                    <a:pt x="273761" y="223989"/>
                  </a:lnTo>
                  <a:lnTo>
                    <a:pt x="273761" y="199097"/>
                  </a:lnTo>
                  <a:close/>
                </a:path>
                <a:path w="1020445" h="348614">
                  <a:moveTo>
                    <a:pt x="323532" y="248881"/>
                  </a:moveTo>
                  <a:lnTo>
                    <a:pt x="298653" y="248881"/>
                  </a:lnTo>
                  <a:lnTo>
                    <a:pt x="298653" y="223989"/>
                  </a:lnTo>
                  <a:lnTo>
                    <a:pt x="273761" y="223989"/>
                  </a:lnTo>
                  <a:lnTo>
                    <a:pt x="273761" y="273761"/>
                  </a:lnTo>
                  <a:lnTo>
                    <a:pt x="298653" y="273761"/>
                  </a:lnTo>
                  <a:lnTo>
                    <a:pt x="323532" y="273761"/>
                  </a:lnTo>
                  <a:lnTo>
                    <a:pt x="323532" y="248881"/>
                  </a:lnTo>
                  <a:close/>
                </a:path>
                <a:path w="1020445" h="348614">
                  <a:moveTo>
                    <a:pt x="647065" y="223989"/>
                  </a:moveTo>
                  <a:lnTo>
                    <a:pt x="622173" y="223989"/>
                  </a:lnTo>
                  <a:lnTo>
                    <a:pt x="622173" y="248869"/>
                  </a:lnTo>
                  <a:lnTo>
                    <a:pt x="597293" y="248869"/>
                  </a:lnTo>
                  <a:lnTo>
                    <a:pt x="597293" y="199097"/>
                  </a:lnTo>
                  <a:lnTo>
                    <a:pt x="622173" y="199097"/>
                  </a:lnTo>
                  <a:lnTo>
                    <a:pt x="622173" y="149326"/>
                  </a:lnTo>
                  <a:lnTo>
                    <a:pt x="597281" y="149326"/>
                  </a:lnTo>
                  <a:lnTo>
                    <a:pt x="597281" y="124434"/>
                  </a:lnTo>
                  <a:lnTo>
                    <a:pt x="572401" y="124434"/>
                  </a:lnTo>
                  <a:lnTo>
                    <a:pt x="572401" y="74663"/>
                  </a:lnTo>
                  <a:lnTo>
                    <a:pt x="597281" y="74663"/>
                  </a:lnTo>
                  <a:lnTo>
                    <a:pt x="597281" y="49771"/>
                  </a:lnTo>
                  <a:lnTo>
                    <a:pt x="572401" y="49771"/>
                  </a:lnTo>
                  <a:lnTo>
                    <a:pt x="572401" y="24892"/>
                  </a:lnTo>
                  <a:lnTo>
                    <a:pt x="547509" y="24892"/>
                  </a:lnTo>
                  <a:lnTo>
                    <a:pt x="547509" y="49771"/>
                  </a:lnTo>
                  <a:lnTo>
                    <a:pt x="547509" y="99555"/>
                  </a:lnTo>
                  <a:lnTo>
                    <a:pt x="522630" y="99555"/>
                  </a:lnTo>
                  <a:lnTo>
                    <a:pt x="522630" y="49771"/>
                  </a:lnTo>
                  <a:lnTo>
                    <a:pt x="547509" y="49771"/>
                  </a:lnTo>
                  <a:lnTo>
                    <a:pt x="547509" y="24892"/>
                  </a:lnTo>
                  <a:lnTo>
                    <a:pt x="547509" y="0"/>
                  </a:lnTo>
                  <a:lnTo>
                    <a:pt x="522630" y="0"/>
                  </a:lnTo>
                  <a:lnTo>
                    <a:pt x="522630" y="24892"/>
                  </a:lnTo>
                  <a:lnTo>
                    <a:pt x="497738" y="24892"/>
                  </a:lnTo>
                  <a:lnTo>
                    <a:pt x="497738" y="0"/>
                  </a:lnTo>
                  <a:lnTo>
                    <a:pt x="472846" y="0"/>
                  </a:lnTo>
                  <a:lnTo>
                    <a:pt x="472846" y="49771"/>
                  </a:lnTo>
                  <a:lnTo>
                    <a:pt x="447967" y="49771"/>
                  </a:lnTo>
                  <a:lnTo>
                    <a:pt x="423075" y="49771"/>
                  </a:lnTo>
                  <a:lnTo>
                    <a:pt x="423075" y="74663"/>
                  </a:lnTo>
                  <a:lnTo>
                    <a:pt x="447967" y="74663"/>
                  </a:lnTo>
                  <a:lnTo>
                    <a:pt x="472846" y="74663"/>
                  </a:lnTo>
                  <a:lnTo>
                    <a:pt x="472846" y="99555"/>
                  </a:lnTo>
                  <a:lnTo>
                    <a:pt x="497738" y="99555"/>
                  </a:lnTo>
                  <a:lnTo>
                    <a:pt x="497738" y="124434"/>
                  </a:lnTo>
                  <a:lnTo>
                    <a:pt x="472846" y="124434"/>
                  </a:lnTo>
                  <a:lnTo>
                    <a:pt x="472846" y="99555"/>
                  </a:lnTo>
                  <a:lnTo>
                    <a:pt x="447967" y="99555"/>
                  </a:lnTo>
                  <a:lnTo>
                    <a:pt x="423075" y="99555"/>
                  </a:lnTo>
                  <a:lnTo>
                    <a:pt x="423075" y="124434"/>
                  </a:lnTo>
                  <a:lnTo>
                    <a:pt x="447967" y="124434"/>
                  </a:lnTo>
                  <a:lnTo>
                    <a:pt x="447967" y="149326"/>
                  </a:lnTo>
                  <a:lnTo>
                    <a:pt x="423075" y="149326"/>
                  </a:lnTo>
                  <a:lnTo>
                    <a:pt x="423075" y="174205"/>
                  </a:lnTo>
                  <a:lnTo>
                    <a:pt x="398195" y="174205"/>
                  </a:lnTo>
                  <a:lnTo>
                    <a:pt x="398195" y="149326"/>
                  </a:lnTo>
                  <a:lnTo>
                    <a:pt x="373303" y="149326"/>
                  </a:lnTo>
                  <a:lnTo>
                    <a:pt x="373303" y="174205"/>
                  </a:lnTo>
                  <a:lnTo>
                    <a:pt x="348424" y="174205"/>
                  </a:lnTo>
                  <a:lnTo>
                    <a:pt x="348424" y="99555"/>
                  </a:lnTo>
                  <a:lnTo>
                    <a:pt x="373303" y="99555"/>
                  </a:lnTo>
                  <a:lnTo>
                    <a:pt x="373303" y="74663"/>
                  </a:lnTo>
                  <a:lnTo>
                    <a:pt x="348424" y="74663"/>
                  </a:lnTo>
                  <a:lnTo>
                    <a:pt x="323532" y="74663"/>
                  </a:lnTo>
                  <a:lnTo>
                    <a:pt x="323532" y="99555"/>
                  </a:lnTo>
                  <a:lnTo>
                    <a:pt x="298640" y="99555"/>
                  </a:lnTo>
                  <a:lnTo>
                    <a:pt x="298640" y="124434"/>
                  </a:lnTo>
                  <a:lnTo>
                    <a:pt x="273761" y="124434"/>
                  </a:lnTo>
                  <a:lnTo>
                    <a:pt x="273761" y="149326"/>
                  </a:lnTo>
                  <a:lnTo>
                    <a:pt x="248869" y="149326"/>
                  </a:lnTo>
                  <a:lnTo>
                    <a:pt x="248869" y="174218"/>
                  </a:lnTo>
                  <a:lnTo>
                    <a:pt x="273761" y="174218"/>
                  </a:lnTo>
                  <a:lnTo>
                    <a:pt x="298640" y="174218"/>
                  </a:lnTo>
                  <a:lnTo>
                    <a:pt x="298640" y="199097"/>
                  </a:lnTo>
                  <a:lnTo>
                    <a:pt x="323532" y="199097"/>
                  </a:lnTo>
                  <a:lnTo>
                    <a:pt x="323532" y="174218"/>
                  </a:lnTo>
                  <a:lnTo>
                    <a:pt x="348424" y="174218"/>
                  </a:lnTo>
                  <a:lnTo>
                    <a:pt x="348424" y="199097"/>
                  </a:lnTo>
                  <a:lnTo>
                    <a:pt x="323532" y="199097"/>
                  </a:lnTo>
                  <a:lnTo>
                    <a:pt x="323532" y="248869"/>
                  </a:lnTo>
                  <a:lnTo>
                    <a:pt x="348424" y="248869"/>
                  </a:lnTo>
                  <a:lnTo>
                    <a:pt x="348424" y="298640"/>
                  </a:lnTo>
                  <a:lnTo>
                    <a:pt x="373303" y="298640"/>
                  </a:lnTo>
                  <a:lnTo>
                    <a:pt x="373303" y="273761"/>
                  </a:lnTo>
                  <a:lnTo>
                    <a:pt x="398195" y="273761"/>
                  </a:lnTo>
                  <a:lnTo>
                    <a:pt x="398195" y="298640"/>
                  </a:lnTo>
                  <a:lnTo>
                    <a:pt x="423075" y="298640"/>
                  </a:lnTo>
                  <a:lnTo>
                    <a:pt x="447967" y="298640"/>
                  </a:lnTo>
                  <a:lnTo>
                    <a:pt x="447967" y="273761"/>
                  </a:lnTo>
                  <a:lnTo>
                    <a:pt x="423075" y="273761"/>
                  </a:lnTo>
                  <a:lnTo>
                    <a:pt x="423075" y="223989"/>
                  </a:lnTo>
                  <a:lnTo>
                    <a:pt x="447967" y="223989"/>
                  </a:lnTo>
                  <a:lnTo>
                    <a:pt x="447967" y="248869"/>
                  </a:lnTo>
                  <a:lnTo>
                    <a:pt x="472859" y="248869"/>
                  </a:lnTo>
                  <a:lnTo>
                    <a:pt x="472859" y="199110"/>
                  </a:lnTo>
                  <a:lnTo>
                    <a:pt x="497738" y="199110"/>
                  </a:lnTo>
                  <a:lnTo>
                    <a:pt x="497738" y="248869"/>
                  </a:lnTo>
                  <a:lnTo>
                    <a:pt x="522630" y="248869"/>
                  </a:lnTo>
                  <a:lnTo>
                    <a:pt x="522630" y="199097"/>
                  </a:lnTo>
                  <a:lnTo>
                    <a:pt x="497751" y="199097"/>
                  </a:lnTo>
                  <a:lnTo>
                    <a:pt x="497751" y="174218"/>
                  </a:lnTo>
                  <a:lnTo>
                    <a:pt x="472859" y="174218"/>
                  </a:lnTo>
                  <a:lnTo>
                    <a:pt x="472859" y="199097"/>
                  </a:lnTo>
                  <a:lnTo>
                    <a:pt x="447967" y="199097"/>
                  </a:lnTo>
                  <a:lnTo>
                    <a:pt x="423075" y="199097"/>
                  </a:lnTo>
                  <a:lnTo>
                    <a:pt x="423075" y="174218"/>
                  </a:lnTo>
                  <a:lnTo>
                    <a:pt x="447967" y="174218"/>
                  </a:lnTo>
                  <a:lnTo>
                    <a:pt x="472846" y="174218"/>
                  </a:lnTo>
                  <a:lnTo>
                    <a:pt x="472846" y="149326"/>
                  </a:lnTo>
                  <a:lnTo>
                    <a:pt x="497738" y="149326"/>
                  </a:lnTo>
                  <a:lnTo>
                    <a:pt x="522630" y="149326"/>
                  </a:lnTo>
                  <a:lnTo>
                    <a:pt x="522630" y="174218"/>
                  </a:lnTo>
                  <a:lnTo>
                    <a:pt x="547509" y="174218"/>
                  </a:lnTo>
                  <a:lnTo>
                    <a:pt x="572401" y="174218"/>
                  </a:lnTo>
                  <a:lnTo>
                    <a:pt x="597281" y="174218"/>
                  </a:lnTo>
                  <a:lnTo>
                    <a:pt x="597281" y="199097"/>
                  </a:lnTo>
                  <a:lnTo>
                    <a:pt x="572414" y="199097"/>
                  </a:lnTo>
                  <a:lnTo>
                    <a:pt x="547522" y="199097"/>
                  </a:lnTo>
                  <a:lnTo>
                    <a:pt x="547522" y="223989"/>
                  </a:lnTo>
                  <a:lnTo>
                    <a:pt x="572414" y="223989"/>
                  </a:lnTo>
                  <a:lnTo>
                    <a:pt x="572414" y="273761"/>
                  </a:lnTo>
                  <a:lnTo>
                    <a:pt x="597293" y="273761"/>
                  </a:lnTo>
                  <a:lnTo>
                    <a:pt x="597293" y="298640"/>
                  </a:lnTo>
                  <a:lnTo>
                    <a:pt x="622185" y="298640"/>
                  </a:lnTo>
                  <a:lnTo>
                    <a:pt x="622185" y="248881"/>
                  </a:lnTo>
                  <a:lnTo>
                    <a:pt x="647065" y="248881"/>
                  </a:lnTo>
                  <a:lnTo>
                    <a:pt x="647065" y="223989"/>
                  </a:lnTo>
                  <a:close/>
                </a:path>
                <a:path w="1020445" h="348614">
                  <a:moveTo>
                    <a:pt x="671957" y="124434"/>
                  </a:moveTo>
                  <a:lnTo>
                    <a:pt x="647065" y="124434"/>
                  </a:lnTo>
                  <a:lnTo>
                    <a:pt x="647065" y="149326"/>
                  </a:lnTo>
                  <a:lnTo>
                    <a:pt x="671957" y="149326"/>
                  </a:lnTo>
                  <a:lnTo>
                    <a:pt x="671957" y="124434"/>
                  </a:lnTo>
                  <a:close/>
                </a:path>
                <a:path w="1020445" h="348614">
                  <a:moveTo>
                    <a:pt x="696836" y="174218"/>
                  </a:moveTo>
                  <a:lnTo>
                    <a:pt x="671957" y="174218"/>
                  </a:lnTo>
                  <a:lnTo>
                    <a:pt x="647065" y="174218"/>
                  </a:lnTo>
                  <a:lnTo>
                    <a:pt x="647065" y="199110"/>
                  </a:lnTo>
                  <a:lnTo>
                    <a:pt x="671957" y="199110"/>
                  </a:lnTo>
                  <a:lnTo>
                    <a:pt x="696836" y="199110"/>
                  </a:lnTo>
                  <a:lnTo>
                    <a:pt x="696836" y="174218"/>
                  </a:lnTo>
                  <a:close/>
                </a:path>
                <a:path w="1020445" h="348614">
                  <a:moveTo>
                    <a:pt x="746620" y="149326"/>
                  </a:moveTo>
                  <a:lnTo>
                    <a:pt x="721728" y="149326"/>
                  </a:lnTo>
                  <a:lnTo>
                    <a:pt x="721728" y="174218"/>
                  </a:lnTo>
                  <a:lnTo>
                    <a:pt x="746620" y="174218"/>
                  </a:lnTo>
                  <a:lnTo>
                    <a:pt x="746620" y="149326"/>
                  </a:lnTo>
                  <a:close/>
                </a:path>
                <a:path w="1020445" h="348614">
                  <a:moveTo>
                    <a:pt x="796391" y="99555"/>
                  </a:moveTo>
                  <a:lnTo>
                    <a:pt x="771499" y="99555"/>
                  </a:lnTo>
                  <a:lnTo>
                    <a:pt x="746620" y="99555"/>
                  </a:lnTo>
                  <a:lnTo>
                    <a:pt x="721728" y="99555"/>
                  </a:lnTo>
                  <a:lnTo>
                    <a:pt x="721728" y="124447"/>
                  </a:lnTo>
                  <a:lnTo>
                    <a:pt x="746620" y="124447"/>
                  </a:lnTo>
                  <a:lnTo>
                    <a:pt x="771499" y="124447"/>
                  </a:lnTo>
                  <a:lnTo>
                    <a:pt x="796391" y="124447"/>
                  </a:lnTo>
                  <a:lnTo>
                    <a:pt x="796391" y="99555"/>
                  </a:lnTo>
                  <a:close/>
                </a:path>
                <a:path w="1020445" h="348614">
                  <a:moveTo>
                    <a:pt x="920826" y="149326"/>
                  </a:moveTo>
                  <a:lnTo>
                    <a:pt x="895934" y="149326"/>
                  </a:lnTo>
                  <a:lnTo>
                    <a:pt x="871042" y="149326"/>
                  </a:lnTo>
                  <a:lnTo>
                    <a:pt x="871042" y="124434"/>
                  </a:lnTo>
                  <a:lnTo>
                    <a:pt x="846162" y="124434"/>
                  </a:lnTo>
                  <a:lnTo>
                    <a:pt x="846162" y="174218"/>
                  </a:lnTo>
                  <a:lnTo>
                    <a:pt x="821270" y="174218"/>
                  </a:lnTo>
                  <a:lnTo>
                    <a:pt x="821270" y="199097"/>
                  </a:lnTo>
                  <a:lnTo>
                    <a:pt x="821270" y="223989"/>
                  </a:lnTo>
                  <a:lnTo>
                    <a:pt x="796391" y="223989"/>
                  </a:lnTo>
                  <a:lnTo>
                    <a:pt x="771512" y="223989"/>
                  </a:lnTo>
                  <a:lnTo>
                    <a:pt x="771512" y="199097"/>
                  </a:lnTo>
                  <a:lnTo>
                    <a:pt x="796391" y="199097"/>
                  </a:lnTo>
                  <a:lnTo>
                    <a:pt x="821270" y="199097"/>
                  </a:lnTo>
                  <a:lnTo>
                    <a:pt x="821270" y="174218"/>
                  </a:lnTo>
                  <a:lnTo>
                    <a:pt x="796391" y="174218"/>
                  </a:lnTo>
                  <a:lnTo>
                    <a:pt x="771499" y="174218"/>
                  </a:lnTo>
                  <a:lnTo>
                    <a:pt x="771499" y="199097"/>
                  </a:lnTo>
                  <a:lnTo>
                    <a:pt x="746620" y="199097"/>
                  </a:lnTo>
                  <a:lnTo>
                    <a:pt x="746620" y="223989"/>
                  </a:lnTo>
                  <a:lnTo>
                    <a:pt x="771499" y="223989"/>
                  </a:lnTo>
                  <a:lnTo>
                    <a:pt x="771499" y="298653"/>
                  </a:lnTo>
                  <a:lnTo>
                    <a:pt x="746620" y="298653"/>
                  </a:lnTo>
                  <a:lnTo>
                    <a:pt x="721728" y="298653"/>
                  </a:lnTo>
                  <a:lnTo>
                    <a:pt x="696849" y="298653"/>
                  </a:lnTo>
                  <a:lnTo>
                    <a:pt x="696849" y="248881"/>
                  </a:lnTo>
                  <a:lnTo>
                    <a:pt x="721728" y="248881"/>
                  </a:lnTo>
                  <a:lnTo>
                    <a:pt x="721728" y="199097"/>
                  </a:lnTo>
                  <a:lnTo>
                    <a:pt x="696849" y="199097"/>
                  </a:lnTo>
                  <a:lnTo>
                    <a:pt x="696849" y="223989"/>
                  </a:lnTo>
                  <a:lnTo>
                    <a:pt x="671957" y="223989"/>
                  </a:lnTo>
                  <a:lnTo>
                    <a:pt x="671957" y="323532"/>
                  </a:lnTo>
                  <a:lnTo>
                    <a:pt x="696849" y="323532"/>
                  </a:lnTo>
                  <a:lnTo>
                    <a:pt x="696849" y="348424"/>
                  </a:lnTo>
                  <a:lnTo>
                    <a:pt x="721728" y="348424"/>
                  </a:lnTo>
                  <a:lnTo>
                    <a:pt x="721728" y="323532"/>
                  </a:lnTo>
                  <a:lnTo>
                    <a:pt x="746620" y="323532"/>
                  </a:lnTo>
                  <a:lnTo>
                    <a:pt x="771512" y="323532"/>
                  </a:lnTo>
                  <a:lnTo>
                    <a:pt x="771512" y="298653"/>
                  </a:lnTo>
                  <a:lnTo>
                    <a:pt x="796391" y="298653"/>
                  </a:lnTo>
                  <a:lnTo>
                    <a:pt x="796391" y="273761"/>
                  </a:lnTo>
                  <a:lnTo>
                    <a:pt x="821270" y="273761"/>
                  </a:lnTo>
                  <a:lnTo>
                    <a:pt x="846162" y="273761"/>
                  </a:lnTo>
                  <a:lnTo>
                    <a:pt x="846162" y="199097"/>
                  </a:lnTo>
                  <a:lnTo>
                    <a:pt x="871042" y="199097"/>
                  </a:lnTo>
                  <a:lnTo>
                    <a:pt x="895934" y="199097"/>
                  </a:lnTo>
                  <a:lnTo>
                    <a:pt x="895934" y="174218"/>
                  </a:lnTo>
                  <a:lnTo>
                    <a:pt x="920826" y="174218"/>
                  </a:lnTo>
                  <a:lnTo>
                    <a:pt x="920826" y="149326"/>
                  </a:lnTo>
                  <a:close/>
                </a:path>
                <a:path w="1020445" h="348614">
                  <a:moveTo>
                    <a:pt x="995476" y="199097"/>
                  </a:moveTo>
                  <a:lnTo>
                    <a:pt x="970597" y="199097"/>
                  </a:lnTo>
                  <a:lnTo>
                    <a:pt x="970597" y="174205"/>
                  </a:lnTo>
                  <a:lnTo>
                    <a:pt x="945705" y="174205"/>
                  </a:lnTo>
                  <a:lnTo>
                    <a:pt x="945705" y="199097"/>
                  </a:lnTo>
                  <a:lnTo>
                    <a:pt x="920826" y="199097"/>
                  </a:lnTo>
                  <a:lnTo>
                    <a:pt x="895934" y="199097"/>
                  </a:lnTo>
                  <a:lnTo>
                    <a:pt x="895934" y="223989"/>
                  </a:lnTo>
                  <a:lnTo>
                    <a:pt x="920826" y="223989"/>
                  </a:lnTo>
                  <a:lnTo>
                    <a:pt x="945705" y="223989"/>
                  </a:lnTo>
                  <a:lnTo>
                    <a:pt x="970597" y="223989"/>
                  </a:lnTo>
                  <a:lnTo>
                    <a:pt x="995476" y="223989"/>
                  </a:lnTo>
                  <a:lnTo>
                    <a:pt x="995476" y="199097"/>
                  </a:lnTo>
                  <a:close/>
                </a:path>
                <a:path w="1020445" h="348614">
                  <a:moveTo>
                    <a:pt x="1020368" y="124447"/>
                  </a:moveTo>
                  <a:lnTo>
                    <a:pt x="995489" y="124447"/>
                  </a:lnTo>
                  <a:lnTo>
                    <a:pt x="995489" y="99555"/>
                  </a:lnTo>
                  <a:lnTo>
                    <a:pt x="970597" y="99555"/>
                  </a:lnTo>
                  <a:lnTo>
                    <a:pt x="970597" y="149326"/>
                  </a:lnTo>
                  <a:lnTo>
                    <a:pt x="995489" y="149326"/>
                  </a:lnTo>
                  <a:lnTo>
                    <a:pt x="995489" y="199110"/>
                  </a:lnTo>
                  <a:lnTo>
                    <a:pt x="1020368" y="199110"/>
                  </a:lnTo>
                  <a:lnTo>
                    <a:pt x="1020368" y="124447"/>
                  </a:lnTo>
                  <a:close/>
                </a:path>
                <a:path w="1020445" h="348614">
                  <a:moveTo>
                    <a:pt x="1020381" y="223989"/>
                  </a:moveTo>
                  <a:lnTo>
                    <a:pt x="995489" y="223989"/>
                  </a:lnTo>
                  <a:lnTo>
                    <a:pt x="995489" y="248881"/>
                  </a:lnTo>
                  <a:lnTo>
                    <a:pt x="1020381" y="248881"/>
                  </a:lnTo>
                  <a:lnTo>
                    <a:pt x="1020381" y="22398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5402" y="1382884"/>
              <a:ext cx="1020444" cy="448309"/>
            </a:xfrm>
            <a:custGeom>
              <a:avLst/>
              <a:gdLst/>
              <a:ahLst/>
              <a:cxnLst/>
              <a:rect l="l" t="t" r="r" b="b"/>
              <a:pathLst>
                <a:path w="1020445" h="448310">
                  <a:moveTo>
                    <a:pt x="24892" y="223977"/>
                  </a:moveTo>
                  <a:lnTo>
                    <a:pt x="0" y="223977"/>
                  </a:lnTo>
                  <a:lnTo>
                    <a:pt x="0" y="248869"/>
                  </a:lnTo>
                  <a:lnTo>
                    <a:pt x="24892" y="248869"/>
                  </a:lnTo>
                  <a:lnTo>
                    <a:pt x="24892" y="223977"/>
                  </a:lnTo>
                  <a:close/>
                </a:path>
                <a:path w="1020445" h="448310">
                  <a:moveTo>
                    <a:pt x="149326" y="174205"/>
                  </a:moveTo>
                  <a:lnTo>
                    <a:pt x="124434" y="174205"/>
                  </a:lnTo>
                  <a:lnTo>
                    <a:pt x="124434" y="199097"/>
                  </a:lnTo>
                  <a:lnTo>
                    <a:pt x="149326" y="199097"/>
                  </a:lnTo>
                  <a:lnTo>
                    <a:pt x="149326" y="174205"/>
                  </a:lnTo>
                  <a:close/>
                </a:path>
                <a:path w="1020445" h="448310">
                  <a:moveTo>
                    <a:pt x="149326" y="124434"/>
                  </a:moveTo>
                  <a:lnTo>
                    <a:pt x="124434" y="124434"/>
                  </a:lnTo>
                  <a:lnTo>
                    <a:pt x="124434" y="149313"/>
                  </a:lnTo>
                  <a:lnTo>
                    <a:pt x="149326" y="149313"/>
                  </a:lnTo>
                  <a:lnTo>
                    <a:pt x="149326" y="124434"/>
                  </a:lnTo>
                  <a:close/>
                </a:path>
                <a:path w="1020445" h="448310">
                  <a:moveTo>
                    <a:pt x="199097" y="348411"/>
                  </a:moveTo>
                  <a:lnTo>
                    <a:pt x="174205" y="348411"/>
                  </a:lnTo>
                  <a:lnTo>
                    <a:pt x="174205" y="398183"/>
                  </a:lnTo>
                  <a:lnTo>
                    <a:pt x="149326" y="398183"/>
                  </a:lnTo>
                  <a:lnTo>
                    <a:pt x="124434" y="398183"/>
                  </a:lnTo>
                  <a:lnTo>
                    <a:pt x="124434" y="423075"/>
                  </a:lnTo>
                  <a:lnTo>
                    <a:pt x="149326" y="423075"/>
                  </a:lnTo>
                  <a:lnTo>
                    <a:pt x="174205" y="423075"/>
                  </a:lnTo>
                  <a:lnTo>
                    <a:pt x="199097" y="423075"/>
                  </a:lnTo>
                  <a:lnTo>
                    <a:pt x="199097" y="348411"/>
                  </a:lnTo>
                  <a:close/>
                </a:path>
                <a:path w="1020445" h="448310">
                  <a:moveTo>
                    <a:pt x="248869" y="99542"/>
                  </a:moveTo>
                  <a:lnTo>
                    <a:pt x="223977" y="99542"/>
                  </a:lnTo>
                  <a:lnTo>
                    <a:pt x="223977" y="0"/>
                  </a:lnTo>
                  <a:lnTo>
                    <a:pt x="199097" y="0"/>
                  </a:lnTo>
                  <a:lnTo>
                    <a:pt x="174205" y="0"/>
                  </a:lnTo>
                  <a:lnTo>
                    <a:pt x="149326" y="0"/>
                  </a:lnTo>
                  <a:lnTo>
                    <a:pt x="124434" y="0"/>
                  </a:lnTo>
                  <a:lnTo>
                    <a:pt x="124434" y="24879"/>
                  </a:lnTo>
                  <a:lnTo>
                    <a:pt x="99542" y="24879"/>
                  </a:lnTo>
                  <a:lnTo>
                    <a:pt x="99542" y="49771"/>
                  </a:lnTo>
                  <a:lnTo>
                    <a:pt x="124434" y="49771"/>
                  </a:lnTo>
                  <a:lnTo>
                    <a:pt x="124434" y="99542"/>
                  </a:lnTo>
                  <a:lnTo>
                    <a:pt x="149326" y="99542"/>
                  </a:lnTo>
                  <a:lnTo>
                    <a:pt x="149326" y="74663"/>
                  </a:lnTo>
                  <a:lnTo>
                    <a:pt x="174205" y="74663"/>
                  </a:lnTo>
                  <a:lnTo>
                    <a:pt x="174205" y="49771"/>
                  </a:lnTo>
                  <a:lnTo>
                    <a:pt x="149326" y="49771"/>
                  </a:lnTo>
                  <a:lnTo>
                    <a:pt x="149326" y="24879"/>
                  </a:lnTo>
                  <a:lnTo>
                    <a:pt x="174205" y="24879"/>
                  </a:lnTo>
                  <a:lnTo>
                    <a:pt x="199097" y="24879"/>
                  </a:lnTo>
                  <a:lnTo>
                    <a:pt x="199097" y="124434"/>
                  </a:lnTo>
                  <a:lnTo>
                    <a:pt x="223977" y="124434"/>
                  </a:lnTo>
                  <a:lnTo>
                    <a:pt x="248869" y="124434"/>
                  </a:lnTo>
                  <a:lnTo>
                    <a:pt x="248869" y="99542"/>
                  </a:lnTo>
                  <a:close/>
                </a:path>
                <a:path w="1020445" h="448310">
                  <a:moveTo>
                    <a:pt x="323532" y="223977"/>
                  </a:moveTo>
                  <a:lnTo>
                    <a:pt x="298640" y="223977"/>
                  </a:lnTo>
                  <a:lnTo>
                    <a:pt x="298640" y="248869"/>
                  </a:lnTo>
                  <a:lnTo>
                    <a:pt x="323532" y="248869"/>
                  </a:lnTo>
                  <a:lnTo>
                    <a:pt x="323532" y="223977"/>
                  </a:lnTo>
                  <a:close/>
                </a:path>
                <a:path w="1020445" h="448310">
                  <a:moveTo>
                    <a:pt x="348424" y="348411"/>
                  </a:moveTo>
                  <a:lnTo>
                    <a:pt x="323532" y="348411"/>
                  </a:lnTo>
                  <a:lnTo>
                    <a:pt x="323532" y="323532"/>
                  </a:lnTo>
                  <a:lnTo>
                    <a:pt x="298640" y="323532"/>
                  </a:lnTo>
                  <a:lnTo>
                    <a:pt x="298640" y="273761"/>
                  </a:lnTo>
                  <a:lnTo>
                    <a:pt x="273761" y="273761"/>
                  </a:lnTo>
                  <a:lnTo>
                    <a:pt x="273761" y="323532"/>
                  </a:lnTo>
                  <a:lnTo>
                    <a:pt x="248869" y="323532"/>
                  </a:lnTo>
                  <a:lnTo>
                    <a:pt x="248869" y="149313"/>
                  </a:lnTo>
                  <a:lnTo>
                    <a:pt x="223977" y="149313"/>
                  </a:lnTo>
                  <a:lnTo>
                    <a:pt x="223977" y="248869"/>
                  </a:lnTo>
                  <a:lnTo>
                    <a:pt x="199097" y="248869"/>
                  </a:lnTo>
                  <a:lnTo>
                    <a:pt x="199097" y="174205"/>
                  </a:lnTo>
                  <a:lnTo>
                    <a:pt x="174205" y="174205"/>
                  </a:lnTo>
                  <a:lnTo>
                    <a:pt x="174205" y="199097"/>
                  </a:lnTo>
                  <a:lnTo>
                    <a:pt x="149326" y="199097"/>
                  </a:lnTo>
                  <a:lnTo>
                    <a:pt x="149326" y="223977"/>
                  </a:lnTo>
                  <a:lnTo>
                    <a:pt x="174205" y="223977"/>
                  </a:lnTo>
                  <a:lnTo>
                    <a:pt x="174205" y="248869"/>
                  </a:lnTo>
                  <a:lnTo>
                    <a:pt x="174205" y="273761"/>
                  </a:lnTo>
                  <a:lnTo>
                    <a:pt x="174205" y="298640"/>
                  </a:lnTo>
                  <a:lnTo>
                    <a:pt x="149326" y="298640"/>
                  </a:lnTo>
                  <a:lnTo>
                    <a:pt x="149326" y="323519"/>
                  </a:lnTo>
                  <a:lnTo>
                    <a:pt x="124434" y="323519"/>
                  </a:lnTo>
                  <a:lnTo>
                    <a:pt x="124434" y="273761"/>
                  </a:lnTo>
                  <a:lnTo>
                    <a:pt x="149326" y="273761"/>
                  </a:lnTo>
                  <a:lnTo>
                    <a:pt x="174205" y="273761"/>
                  </a:lnTo>
                  <a:lnTo>
                    <a:pt x="174205" y="248869"/>
                  </a:lnTo>
                  <a:lnTo>
                    <a:pt x="149326" y="248869"/>
                  </a:lnTo>
                  <a:lnTo>
                    <a:pt x="149326" y="223977"/>
                  </a:lnTo>
                  <a:lnTo>
                    <a:pt x="124434" y="223977"/>
                  </a:lnTo>
                  <a:lnTo>
                    <a:pt x="124434" y="248869"/>
                  </a:lnTo>
                  <a:lnTo>
                    <a:pt x="99542" y="248869"/>
                  </a:lnTo>
                  <a:lnTo>
                    <a:pt x="74663" y="248869"/>
                  </a:lnTo>
                  <a:lnTo>
                    <a:pt x="49771" y="248869"/>
                  </a:lnTo>
                  <a:lnTo>
                    <a:pt x="49771" y="298640"/>
                  </a:lnTo>
                  <a:lnTo>
                    <a:pt x="24892" y="298640"/>
                  </a:lnTo>
                  <a:lnTo>
                    <a:pt x="24892" y="273748"/>
                  </a:lnTo>
                  <a:lnTo>
                    <a:pt x="0" y="273748"/>
                  </a:lnTo>
                  <a:lnTo>
                    <a:pt x="0" y="298640"/>
                  </a:lnTo>
                  <a:lnTo>
                    <a:pt x="24879" y="298640"/>
                  </a:lnTo>
                  <a:lnTo>
                    <a:pt x="24879" y="323519"/>
                  </a:lnTo>
                  <a:lnTo>
                    <a:pt x="0" y="323519"/>
                  </a:lnTo>
                  <a:lnTo>
                    <a:pt x="0" y="373291"/>
                  </a:lnTo>
                  <a:lnTo>
                    <a:pt x="24892" y="373291"/>
                  </a:lnTo>
                  <a:lnTo>
                    <a:pt x="24892" y="398183"/>
                  </a:lnTo>
                  <a:lnTo>
                    <a:pt x="49771" y="398183"/>
                  </a:lnTo>
                  <a:lnTo>
                    <a:pt x="49771" y="348411"/>
                  </a:lnTo>
                  <a:lnTo>
                    <a:pt x="24892" y="348411"/>
                  </a:lnTo>
                  <a:lnTo>
                    <a:pt x="24892" y="323532"/>
                  </a:lnTo>
                  <a:lnTo>
                    <a:pt x="49771" y="323532"/>
                  </a:lnTo>
                  <a:lnTo>
                    <a:pt x="49771" y="348411"/>
                  </a:lnTo>
                  <a:lnTo>
                    <a:pt x="74663" y="348411"/>
                  </a:lnTo>
                  <a:lnTo>
                    <a:pt x="99542" y="348411"/>
                  </a:lnTo>
                  <a:lnTo>
                    <a:pt x="99542" y="323532"/>
                  </a:lnTo>
                  <a:lnTo>
                    <a:pt x="74663" y="323532"/>
                  </a:lnTo>
                  <a:lnTo>
                    <a:pt x="74663" y="298640"/>
                  </a:lnTo>
                  <a:lnTo>
                    <a:pt x="99542" y="298640"/>
                  </a:lnTo>
                  <a:lnTo>
                    <a:pt x="99542" y="323532"/>
                  </a:lnTo>
                  <a:lnTo>
                    <a:pt x="124434" y="323532"/>
                  </a:lnTo>
                  <a:lnTo>
                    <a:pt x="124434" y="348411"/>
                  </a:lnTo>
                  <a:lnTo>
                    <a:pt x="99542" y="348411"/>
                  </a:lnTo>
                  <a:lnTo>
                    <a:pt x="99542" y="398183"/>
                  </a:lnTo>
                  <a:lnTo>
                    <a:pt x="124434" y="398183"/>
                  </a:lnTo>
                  <a:lnTo>
                    <a:pt x="124434" y="373291"/>
                  </a:lnTo>
                  <a:lnTo>
                    <a:pt x="149326" y="373291"/>
                  </a:lnTo>
                  <a:lnTo>
                    <a:pt x="149326" y="323532"/>
                  </a:lnTo>
                  <a:lnTo>
                    <a:pt x="174205" y="323532"/>
                  </a:lnTo>
                  <a:lnTo>
                    <a:pt x="199097" y="323532"/>
                  </a:lnTo>
                  <a:lnTo>
                    <a:pt x="199097" y="298640"/>
                  </a:lnTo>
                  <a:lnTo>
                    <a:pt x="223977" y="298640"/>
                  </a:lnTo>
                  <a:lnTo>
                    <a:pt x="223977" y="323532"/>
                  </a:lnTo>
                  <a:lnTo>
                    <a:pt x="199097" y="323532"/>
                  </a:lnTo>
                  <a:lnTo>
                    <a:pt x="199097" y="348411"/>
                  </a:lnTo>
                  <a:lnTo>
                    <a:pt x="223977" y="348411"/>
                  </a:lnTo>
                  <a:lnTo>
                    <a:pt x="248869" y="348411"/>
                  </a:lnTo>
                  <a:lnTo>
                    <a:pt x="273761" y="348411"/>
                  </a:lnTo>
                  <a:lnTo>
                    <a:pt x="273761" y="373303"/>
                  </a:lnTo>
                  <a:lnTo>
                    <a:pt x="248869" y="373303"/>
                  </a:lnTo>
                  <a:lnTo>
                    <a:pt x="248869" y="398195"/>
                  </a:lnTo>
                  <a:lnTo>
                    <a:pt x="273761" y="398195"/>
                  </a:lnTo>
                  <a:lnTo>
                    <a:pt x="298640" y="398195"/>
                  </a:lnTo>
                  <a:lnTo>
                    <a:pt x="298640" y="423075"/>
                  </a:lnTo>
                  <a:lnTo>
                    <a:pt x="323532" y="423075"/>
                  </a:lnTo>
                  <a:lnTo>
                    <a:pt x="323532" y="373303"/>
                  </a:lnTo>
                  <a:lnTo>
                    <a:pt x="348424" y="373303"/>
                  </a:lnTo>
                  <a:lnTo>
                    <a:pt x="348424" y="348411"/>
                  </a:lnTo>
                  <a:close/>
                </a:path>
                <a:path w="1020445" h="448310">
                  <a:moveTo>
                    <a:pt x="472846" y="273748"/>
                  </a:moveTo>
                  <a:lnTo>
                    <a:pt x="447967" y="273748"/>
                  </a:lnTo>
                  <a:lnTo>
                    <a:pt x="423075" y="273748"/>
                  </a:lnTo>
                  <a:lnTo>
                    <a:pt x="423075" y="298640"/>
                  </a:lnTo>
                  <a:lnTo>
                    <a:pt x="447967" y="298640"/>
                  </a:lnTo>
                  <a:lnTo>
                    <a:pt x="472846" y="298640"/>
                  </a:lnTo>
                  <a:lnTo>
                    <a:pt x="472846" y="273748"/>
                  </a:lnTo>
                  <a:close/>
                </a:path>
                <a:path w="1020445" h="448310">
                  <a:moveTo>
                    <a:pt x="497738" y="323519"/>
                  </a:moveTo>
                  <a:lnTo>
                    <a:pt x="472846" y="323519"/>
                  </a:lnTo>
                  <a:lnTo>
                    <a:pt x="447967" y="323519"/>
                  </a:lnTo>
                  <a:lnTo>
                    <a:pt x="447967" y="348411"/>
                  </a:lnTo>
                  <a:lnTo>
                    <a:pt x="423075" y="348411"/>
                  </a:lnTo>
                  <a:lnTo>
                    <a:pt x="423075" y="373303"/>
                  </a:lnTo>
                  <a:lnTo>
                    <a:pt x="423075" y="398183"/>
                  </a:lnTo>
                  <a:lnTo>
                    <a:pt x="398195" y="398183"/>
                  </a:lnTo>
                  <a:lnTo>
                    <a:pt x="398195" y="373303"/>
                  </a:lnTo>
                  <a:lnTo>
                    <a:pt x="423075" y="373303"/>
                  </a:lnTo>
                  <a:lnTo>
                    <a:pt x="423075" y="348411"/>
                  </a:lnTo>
                  <a:lnTo>
                    <a:pt x="423075" y="323519"/>
                  </a:lnTo>
                  <a:lnTo>
                    <a:pt x="398195" y="323519"/>
                  </a:lnTo>
                  <a:lnTo>
                    <a:pt x="398195" y="273748"/>
                  </a:lnTo>
                  <a:lnTo>
                    <a:pt x="423075" y="273748"/>
                  </a:lnTo>
                  <a:lnTo>
                    <a:pt x="423075" y="248869"/>
                  </a:lnTo>
                  <a:lnTo>
                    <a:pt x="398195" y="248869"/>
                  </a:lnTo>
                  <a:lnTo>
                    <a:pt x="398195" y="223977"/>
                  </a:lnTo>
                  <a:lnTo>
                    <a:pt x="373303" y="223977"/>
                  </a:lnTo>
                  <a:lnTo>
                    <a:pt x="373303" y="298640"/>
                  </a:lnTo>
                  <a:lnTo>
                    <a:pt x="348424" y="298640"/>
                  </a:lnTo>
                  <a:lnTo>
                    <a:pt x="323532" y="298640"/>
                  </a:lnTo>
                  <a:lnTo>
                    <a:pt x="323532" y="323532"/>
                  </a:lnTo>
                  <a:lnTo>
                    <a:pt x="348424" y="323532"/>
                  </a:lnTo>
                  <a:lnTo>
                    <a:pt x="373303" y="323532"/>
                  </a:lnTo>
                  <a:lnTo>
                    <a:pt x="398195" y="323532"/>
                  </a:lnTo>
                  <a:lnTo>
                    <a:pt x="398195" y="348411"/>
                  </a:lnTo>
                  <a:lnTo>
                    <a:pt x="373303" y="348411"/>
                  </a:lnTo>
                  <a:lnTo>
                    <a:pt x="373303" y="447954"/>
                  </a:lnTo>
                  <a:lnTo>
                    <a:pt x="398195" y="447954"/>
                  </a:lnTo>
                  <a:lnTo>
                    <a:pt x="398195" y="423075"/>
                  </a:lnTo>
                  <a:lnTo>
                    <a:pt x="423075" y="423075"/>
                  </a:lnTo>
                  <a:lnTo>
                    <a:pt x="423075" y="447954"/>
                  </a:lnTo>
                  <a:lnTo>
                    <a:pt x="447967" y="447954"/>
                  </a:lnTo>
                  <a:lnTo>
                    <a:pt x="447967" y="373303"/>
                  </a:lnTo>
                  <a:lnTo>
                    <a:pt x="472846" y="373303"/>
                  </a:lnTo>
                  <a:lnTo>
                    <a:pt x="472846" y="348411"/>
                  </a:lnTo>
                  <a:lnTo>
                    <a:pt x="497738" y="348411"/>
                  </a:lnTo>
                  <a:lnTo>
                    <a:pt x="497738" y="323519"/>
                  </a:lnTo>
                  <a:close/>
                </a:path>
                <a:path w="1020445" h="448310">
                  <a:moveTo>
                    <a:pt x="547509" y="348411"/>
                  </a:moveTo>
                  <a:lnTo>
                    <a:pt x="522630" y="348411"/>
                  </a:lnTo>
                  <a:lnTo>
                    <a:pt x="497738" y="348411"/>
                  </a:lnTo>
                  <a:lnTo>
                    <a:pt x="497738" y="398183"/>
                  </a:lnTo>
                  <a:lnTo>
                    <a:pt x="522630" y="398183"/>
                  </a:lnTo>
                  <a:lnTo>
                    <a:pt x="547509" y="398183"/>
                  </a:lnTo>
                  <a:lnTo>
                    <a:pt x="547509" y="348411"/>
                  </a:lnTo>
                  <a:close/>
                </a:path>
                <a:path w="1020445" h="448310">
                  <a:moveTo>
                    <a:pt x="597293" y="348411"/>
                  </a:moveTo>
                  <a:lnTo>
                    <a:pt x="572401" y="348411"/>
                  </a:lnTo>
                  <a:lnTo>
                    <a:pt x="572401" y="373303"/>
                  </a:lnTo>
                  <a:lnTo>
                    <a:pt x="597293" y="373303"/>
                  </a:lnTo>
                  <a:lnTo>
                    <a:pt x="597293" y="348411"/>
                  </a:lnTo>
                  <a:close/>
                </a:path>
                <a:path w="1020445" h="448310">
                  <a:moveTo>
                    <a:pt x="597293" y="273748"/>
                  </a:moveTo>
                  <a:lnTo>
                    <a:pt x="572401" y="273748"/>
                  </a:lnTo>
                  <a:lnTo>
                    <a:pt x="547522" y="273748"/>
                  </a:lnTo>
                  <a:lnTo>
                    <a:pt x="547522" y="199097"/>
                  </a:lnTo>
                  <a:lnTo>
                    <a:pt x="522630" y="199097"/>
                  </a:lnTo>
                  <a:lnTo>
                    <a:pt x="497751" y="199097"/>
                  </a:lnTo>
                  <a:lnTo>
                    <a:pt x="497751" y="174205"/>
                  </a:lnTo>
                  <a:lnTo>
                    <a:pt x="472859" y="174205"/>
                  </a:lnTo>
                  <a:lnTo>
                    <a:pt x="472859" y="248869"/>
                  </a:lnTo>
                  <a:lnTo>
                    <a:pt x="497751" y="248869"/>
                  </a:lnTo>
                  <a:lnTo>
                    <a:pt x="497751" y="223977"/>
                  </a:lnTo>
                  <a:lnTo>
                    <a:pt x="522630" y="223977"/>
                  </a:lnTo>
                  <a:lnTo>
                    <a:pt x="522630" y="273748"/>
                  </a:lnTo>
                  <a:lnTo>
                    <a:pt x="497738" y="273748"/>
                  </a:lnTo>
                  <a:lnTo>
                    <a:pt x="497738" y="298640"/>
                  </a:lnTo>
                  <a:lnTo>
                    <a:pt x="522630" y="298640"/>
                  </a:lnTo>
                  <a:lnTo>
                    <a:pt x="522630" y="273761"/>
                  </a:lnTo>
                  <a:lnTo>
                    <a:pt x="547522" y="273761"/>
                  </a:lnTo>
                  <a:lnTo>
                    <a:pt x="547522" y="298640"/>
                  </a:lnTo>
                  <a:lnTo>
                    <a:pt x="522630" y="298640"/>
                  </a:lnTo>
                  <a:lnTo>
                    <a:pt x="522630" y="323532"/>
                  </a:lnTo>
                  <a:lnTo>
                    <a:pt x="547522" y="323532"/>
                  </a:lnTo>
                  <a:lnTo>
                    <a:pt x="547522" y="348411"/>
                  </a:lnTo>
                  <a:lnTo>
                    <a:pt x="572401" y="348411"/>
                  </a:lnTo>
                  <a:lnTo>
                    <a:pt x="572401" y="298640"/>
                  </a:lnTo>
                  <a:lnTo>
                    <a:pt x="597293" y="298640"/>
                  </a:lnTo>
                  <a:lnTo>
                    <a:pt x="597293" y="273748"/>
                  </a:lnTo>
                  <a:close/>
                </a:path>
                <a:path w="1020445" h="448310">
                  <a:moveTo>
                    <a:pt x="597293" y="223977"/>
                  </a:moveTo>
                  <a:lnTo>
                    <a:pt x="572401" y="223977"/>
                  </a:lnTo>
                  <a:lnTo>
                    <a:pt x="572401" y="248869"/>
                  </a:lnTo>
                  <a:lnTo>
                    <a:pt x="597293" y="248869"/>
                  </a:lnTo>
                  <a:lnTo>
                    <a:pt x="597293" y="223977"/>
                  </a:lnTo>
                  <a:close/>
                </a:path>
                <a:path w="1020445" h="448310">
                  <a:moveTo>
                    <a:pt x="622185" y="323519"/>
                  </a:moveTo>
                  <a:lnTo>
                    <a:pt x="597293" y="323519"/>
                  </a:lnTo>
                  <a:lnTo>
                    <a:pt x="597293" y="348411"/>
                  </a:lnTo>
                  <a:lnTo>
                    <a:pt x="622185" y="348411"/>
                  </a:lnTo>
                  <a:lnTo>
                    <a:pt x="622185" y="323519"/>
                  </a:lnTo>
                  <a:close/>
                </a:path>
                <a:path w="1020445" h="448310">
                  <a:moveTo>
                    <a:pt x="771512" y="373303"/>
                  </a:moveTo>
                  <a:lnTo>
                    <a:pt x="746620" y="373303"/>
                  </a:lnTo>
                  <a:lnTo>
                    <a:pt x="746620" y="398195"/>
                  </a:lnTo>
                  <a:lnTo>
                    <a:pt x="771512" y="398195"/>
                  </a:lnTo>
                  <a:lnTo>
                    <a:pt x="771512" y="373303"/>
                  </a:lnTo>
                  <a:close/>
                </a:path>
                <a:path w="1020445" h="448310">
                  <a:moveTo>
                    <a:pt x="796391" y="273748"/>
                  </a:moveTo>
                  <a:lnTo>
                    <a:pt x="771512" y="273748"/>
                  </a:lnTo>
                  <a:lnTo>
                    <a:pt x="746620" y="273748"/>
                  </a:lnTo>
                  <a:lnTo>
                    <a:pt x="746620" y="298640"/>
                  </a:lnTo>
                  <a:lnTo>
                    <a:pt x="771512" y="298640"/>
                  </a:lnTo>
                  <a:lnTo>
                    <a:pt x="796391" y="298640"/>
                  </a:lnTo>
                  <a:lnTo>
                    <a:pt x="796391" y="273748"/>
                  </a:lnTo>
                  <a:close/>
                </a:path>
                <a:path w="1020445" h="448310">
                  <a:moveTo>
                    <a:pt x="871054" y="248856"/>
                  </a:moveTo>
                  <a:lnTo>
                    <a:pt x="846162" y="248856"/>
                  </a:lnTo>
                  <a:lnTo>
                    <a:pt x="846162" y="273748"/>
                  </a:lnTo>
                  <a:lnTo>
                    <a:pt x="871054" y="273748"/>
                  </a:lnTo>
                  <a:lnTo>
                    <a:pt x="871054" y="248856"/>
                  </a:lnTo>
                  <a:close/>
                </a:path>
                <a:path w="1020445" h="448310">
                  <a:moveTo>
                    <a:pt x="920826" y="373303"/>
                  </a:moveTo>
                  <a:lnTo>
                    <a:pt x="895934" y="373303"/>
                  </a:lnTo>
                  <a:lnTo>
                    <a:pt x="871054" y="373303"/>
                  </a:lnTo>
                  <a:lnTo>
                    <a:pt x="871054" y="348411"/>
                  </a:lnTo>
                  <a:lnTo>
                    <a:pt x="846162" y="348411"/>
                  </a:lnTo>
                  <a:lnTo>
                    <a:pt x="846162" y="398183"/>
                  </a:lnTo>
                  <a:lnTo>
                    <a:pt x="871054" y="398183"/>
                  </a:lnTo>
                  <a:lnTo>
                    <a:pt x="871054" y="423075"/>
                  </a:lnTo>
                  <a:lnTo>
                    <a:pt x="895934" y="423075"/>
                  </a:lnTo>
                  <a:lnTo>
                    <a:pt x="895934" y="398183"/>
                  </a:lnTo>
                  <a:lnTo>
                    <a:pt x="920826" y="398183"/>
                  </a:lnTo>
                  <a:lnTo>
                    <a:pt x="920826" y="373303"/>
                  </a:lnTo>
                  <a:close/>
                </a:path>
                <a:path w="1020445" h="448310">
                  <a:moveTo>
                    <a:pt x="970610" y="199085"/>
                  </a:moveTo>
                  <a:lnTo>
                    <a:pt x="945718" y="199085"/>
                  </a:lnTo>
                  <a:lnTo>
                    <a:pt x="945718" y="174193"/>
                  </a:lnTo>
                  <a:lnTo>
                    <a:pt x="920826" y="174193"/>
                  </a:lnTo>
                  <a:lnTo>
                    <a:pt x="895946" y="174193"/>
                  </a:lnTo>
                  <a:lnTo>
                    <a:pt x="895946" y="199085"/>
                  </a:lnTo>
                  <a:lnTo>
                    <a:pt x="871054" y="199085"/>
                  </a:lnTo>
                  <a:lnTo>
                    <a:pt x="846162" y="199085"/>
                  </a:lnTo>
                  <a:lnTo>
                    <a:pt x="846162" y="223964"/>
                  </a:lnTo>
                  <a:lnTo>
                    <a:pt x="871054" y="223964"/>
                  </a:lnTo>
                  <a:lnTo>
                    <a:pt x="895946" y="223964"/>
                  </a:lnTo>
                  <a:lnTo>
                    <a:pt x="895946" y="248856"/>
                  </a:lnTo>
                  <a:lnTo>
                    <a:pt x="920826" y="248856"/>
                  </a:lnTo>
                  <a:lnTo>
                    <a:pt x="920826" y="223964"/>
                  </a:lnTo>
                  <a:lnTo>
                    <a:pt x="945718" y="223964"/>
                  </a:lnTo>
                  <a:lnTo>
                    <a:pt x="945718" y="248856"/>
                  </a:lnTo>
                  <a:lnTo>
                    <a:pt x="920826" y="248856"/>
                  </a:lnTo>
                  <a:lnTo>
                    <a:pt x="920826" y="273748"/>
                  </a:lnTo>
                  <a:lnTo>
                    <a:pt x="895946" y="273748"/>
                  </a:lnTo>
                  <a:lnTo>
                    <a:pt x="895946" y="323519"/>
                  </a:lnTo>
                  <a:lnTo>
                    <a:pt x="871054" y="323519"/>
                  </a:lnTo>
                  <a:lnTo>
                    <a:pt x="871054" y="348411"/>
                  </a:lnTo>
                  <a:lnTo>
                    <a:pt x="895946" y="348411"/>
                  </a:lnTo>
                  <a:lnTo>
                    <a:pt x="920826" y="348411"/>
                  </a:lnTo>
                  <a:lnTo>
                    <a:pt x="920826" y="373291"/>
                  </a:lnTo>
                  <a:lnTo>
                    <a:pt x="945718" y="373291"/>
                  </a:lnTo>
                  <a:lnTo>
                    <a:pt x="945718" y="323532"/>
                  </a:lnTo>
                  <a:lnTo>
                    <a:pt x="970610" y="323532"/>
                  </a:lnTo>
                  <a:lnTo>
                    <a:pt x="970610" y="298640"/>
                  </a:lnTo>
                  <a:lnTo>
                    <a:pt x="945718" y="298640"/>
                  </a:lnTo>
                  <a:lnTo>
                    <a:pt x="945718" y="323519"/>
                  </a:lnTo>
                  <a:lnTo>
                    <a:pt x="920826" y="323519"/>
                  </a:lnTo>
                  <a:lnTo>
                    <a:pt x="920826" y="298627"/>
                  </a:lnTo>
                  <a:lnTo>
                    <a:pt x="945718" y="298627"/>
                  </a:lnTo>
                  <a:lnTo>
                    <a:pt x="945718" y="273748"/>
                  </a:lnTo>
                  <a:lnTo>
                    <a:pt x="970610" y="273748"/>
                  </a:lnTo>
                  <a:lnTo>
                    <a:pt x="970610" y="199085"/>
                  </a:lnTo>
                  <a:close/>
                </a:path>
                <a:path w="1020445" h="448310">
                  <a:moveTo>
                    <a:pt x="1020381" y="199085"/>
                  </a:moveTo>
                  <a:lnTo>
                    <a:pt x="995489" y="199085"/>
                  </a:lnTo>
                  <a:lnTo>
                    <a:pt x="995489" y="223977"/>
                  </a:lnTo>
                  <a:lnTo>
                    <a:pt x="1020381" y="223977"/>
                  </a:lnTo>
                  <a:lnTo>
                    <a:pt x="1020381" y="19908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5402" y="1656633"/>
              <a:ext cx="1020444" cy="348615"/>
            </a:xfrm>
            <a:custGeom>
              <a:avLst/>
              <a:gdLst/>
              <a:ahLst/>
              <a:cxnLst/>
              <a:rect l="l" t="t" r="r" b="b"/>
              <a:pathLst>
                <a:path w="1020445" h="348614">
                  <a:moveTo>
                    <a:pt x="174205" y="74663"/>
                  </a:moveTo>
                  <a:lnTo>
                    <a:pt x="149326" y="74663"/>
                  </a:lnTo>
                  <a:lnTo>
                    <a:pt x="149326" y="49771"/>
                  </a:lnTo>
                  <a:lnTo>
                    <a:pt x="124434" y="49771"/>
                  </a:lnTo>
                  <a:lnTo>
                    <a:pt x="124434" y="99542"/>
                  </a:lnTo>
                  <a:lnTo>
                    <a:pt x="149326" y="99542"/>
                  </a:lnTo>
                  <a:lnTo>
                    <a:pt x="174205" y="99542"/>
                  </a:lnTo>
                  <a:lnTo>
                    <a:pt x="174205" y="74663"/>
                  </a:lnTo>
                  <a:close/>
                </a:path>
                <a:path w="1020445" h="348614">
                  <a:moveTo>
                    <a:pt x="174218" y="273761"/>
                  </a:moveTo>
                  <a:lnTo>
                    <a:pt x="149326" y="273761"/>
                  </a:lnTo>
                  <a:lnTo>
                    <a:pt x="149326" y="298653"/>
                  </a:lnTo>
                  <a:lnTo>
                    <a:pt x="174218" y="298653"/>
                  </a:lnTo>
                  <a:lnTo>
                    <a:pt x="174218" y="273761"/>
                  </a:lnTo>
                  <a:close/>
                </a:path>
                <a:path w="1020445" h="348614">
                  <a:moveTo>
                    <a:pt x="199097" y="174205"/>
                  </a:moveTo>
                  <a:lnTo>
                    <a:pt x="174205" y="174205"/>
                  </a:lnTo>
                  <a:lnTo>
                    <a:pt x="149326" y="174205"/>
                  </a:lnTo>
                  <a:lnTo>
                    <a:pt x="124434" y="174205"/>
                  </a:lnTo>
                  <a:lnTo>
                    <a:pt x="99542" y="174205"/>
                  </a:lnTo>
                  <a:lnTo>
                    <a:pt x="99542" y="223989"/>
                  </a:lnTo>
                  <a:lnTo>
                    <a:pt x="74663" y="223989"/>
                  </a:lnTo>
                  <a:lnTo>
                    <a:pt x="74663" y="199097"/>
                  </a:lnTo>
                  <a:lnTo>
                    <a:pt x="49771" y="199097"/>
                  </a:lnTo>
                  <a:lnTo>
                    <a:pt x="49771" y="174205"/>
                  </a:lnTo>
                  <a:lnTo>
                    <a:pt x="74663" y="174205"/>
                  </a:lnTo>
                  <a:lnTo>
                    <a:pt x="99542" y="174205"/>
                  </a:lnTo>
                  <a:lnTo>
                    <a:pt x="99542" y="124434"/>
                  </a:lnTo>
                  <a:lnTo>
                    <a:pt x="74663" y="124434"/>
                  </a:lnTo>
                  <a:lnTo>
                    <a:pt x="49771" y="124434"/>
                  </a:lnTo>
                  <a:lnTo>
                    <a:pt x="49771" y="149326"/>
                  </a:lnTo>
                  <a:lnTo>
                    <a:pt x="24892" y="149326"/>
                  </a:lnTo>
                  <a:lnTo>
                    <a:pt x="0" y="149326"/>
                  </a:lnTo>
                  <a:lnTo>
                    <a:pt x="0" y="174205"/>
                  </a:lnTo>
                  <a:lnTo>
                    <a:pt x="24892" y="174205"/>
                  </a:lnTo>
                  <a:lnTo>
                    <a:pt x="24892" y="199097"/>
                  </a:lnTo>
                  <a:lnTo>
                    <a:pt x="0" y="199097"/>
                  </a:lnTo>
                  <a:lnTo>
                    <a:pt x="0" y="298640"/>
                  </a:lnTo>
                  <a:lnTo>
                    <a:pt x="24892" y="298640"/>
                  </a:lnTo>
                  <a:lnTo>
                    <a:pt x="49771" y="298640"/>
                  </a:lnTo>
                  <a:lnTo>
                    <a:pt x="49771" y="273761"/>
                  </a:lnTo>
                  <a:lnTo>
                    <a:pt x="74663" y="273761"/>
                  </a:lnTo>
                  <a:lnTo>
                    <a:pt x="74663" y="298640"/>
                  </a:lnTo>
                  <a:lnTo>
                    <a:pt x="99542" y="298640"/>
                  </a:lnTo>
                  <a:lnTo>
                    <a:pt x="99542" y="248869"/>
                  </a:lnTo>
                  <a:lnTo>
                    <a:pt x="124434" y="248869"/>
                  </a:lnTo>
                  <a:lnTo>
                    <a:pt x="124434" y="273761"/>
                  </a:lnTo>
                  <a:lnTo>
                    <a:pt x="149326" y="273761"/>
                  </a:lnTo>
                  <a:lnTo>
                    <a:pt x="149326" y="248869"/>
                  </a:lnTo>
                  <a:lnTo>
                    <a:pt x="174205" y="248869"/>
                  </a:lnTo>
                  <a:lnTo>
                    <a:pt x="174205" y="223989"/>
                  </a:lnTo>
                  <a:lnTo>
                    <a:pt x="149326" y="223989"/>
                  </a:lnTo>
                  <a:lnTo>
                    <a:pt x="149326" y="199097"/>
                  </a:lnTo>
                  <a:lnTo>
                    <a:pt x="174205" y="199097"/>
                  </a:lnTo>
                  <a:lnTo>
                    <a:pt x="174205" y="223989"/>
                  </a:lnTo>
                  <a:lnTo>
                    <a:pt x="199097" y="223989"/>
                  </a:lnTo>
                  <a:lnTo>
                    <a:pt x="199097" y="174205"/>
                  </a:lnTo>
                  <a:close/>
                </a:path>
                <a:path w="1020445" h="348614">
                  <a:moveTo>
                    <a:pt x="223989" y="223989"/>
                  </a:moveTo>
                  <a:lnTo>
                    <a:pt x="199097" y="223989"/>
                  </a:lnTo>
                  <a:lnTo>
                    <a:pt x="199097" y="248881"/>
                  </a:lnTo>
                  <a:lnTo>
                    <a:pt x="223989" y="248881"/>
                  </a:lnTo>
                  <a:lnTo>
                    <a:pt x="223989" y="223989"/>
                  </a:lnTo>
                  <a:close/>
                </a:path>
                <a:path w="1020445" h="348614">
                  <a:moveTo>
                    <a:pt x="248869" y="174205"/>
                  </a:moveTo>
                  <a:lnTo>
                    <a:pt x="223977" y="174205"/>
                  </a:lnTo>
                  <a:lnTo>
                    <a:pt x="223977" y="199097"/>
                  </a:lnTo>
                  <a:lnTo>
                    <a:pt x="248869" y="199097"/>
                  </a:lnTo>
                  <a:lnTo>
                    <a:pt x="248869" y="174205"/>
                  </a:lnTo>
                  <a:close/>
                </a:path>
                <a:path w="1020445" h="348614">
                  <a:moveTo>
                    <a:pt x="248869" y="124434"/>
                  </a:moveTo>
                  <a:lnTo>
                    <a:pt x="223977" y="124434"/>
                  </a:lnTo>
                  <a:lnTo>
                    <a:pt x="223977" y="149326"/>
                  </a:lnTo>
                  <a:lnTo>
                    <a:pt x="248869" y="149326"/>
                  </a:lnTo>
                  <a:lnTo>
                    <a:pt x="248869" y="124434"/>
                  </a:lnTo>
                  <a:close/>
                </a:path>
                <a:path w="1020445" h="348614">
                  <a:moveTo>
                    <a:pt x="398195" y="199097"/>
                  </a:moveTo>
                  <a:lnTo>
                    <a:pt x="373303" y="199097"/>
                  </a:lnTo>
                  <a:lnTo>
                    <a:pt x="373303" y="174205"/>
                  </a:lnTo>
                  <a:lnTo>
                    <a:pt x="348424" y="174205"/>
                  </a:lnTo>
                  <a:lnTo>
                    <a:pt x="348424" y="149326"/>
                  </a:lnTo>
                  <a:lnTo>
                    <a:pt x="323532" y="149326"/>
                  </a:lnTo>
                  <a:lnTo>
                    <a:pt x="323532" y="174218"/>
                  </a:lnTo>
                  <a:lnTo>
                    <a:pt x="348424" y="174218"/>
                  </a:lnTo>
                  <a:lnTo>
                    <a:pt x="348424" y="199097"/>
                  </a:lnTo>
                  <a:lnTo>
                    <a:pt x="323532" y="199097"/>
                  </a:lnTo>
                  <a:lnTo>
                    <a:pt x="323532" y="248869"/>
                  </a:lnTo>
                  <a:lnTo>
                    <a:pt x="348424" y="248869"/>
                  </a:lnTo>
                  <a:lnTo>
                    <a:pt x="373303" y="248869"/>
                  </a:lnTo>
                  <a:lnTo>
                    <a:pt x="373303" y="223989"/>
                  </a:lnTo>
                  <a:lnTo>
                    <a:pt x="398195" y="223989"/>
                  </a:lnTo>
                  <a:lnTo>
                    <a:pt x="398195" y="199097"/>
                  </a:lnTo>
                  <a:close/>
                </a:path>
                <a:path w="1020445" h="348614">
                  <a:moveTo>
                    <a:pt x="447967" y="199097"/>
                  </a:moveTo>
                  <a:lnTo>
                    <a:pt x="423087" y="199097"/>
                  </a:lnTo>
                  <a:lnTo>
                    <a:pt x="423087" y="174205"/>
                  </a:lnTo>
                  <a:lnTo>
                    <a:pt x="398195" y="174205"/>
                  </a:lnTo>
                  <a:lnTo>
                    <a:pt x="398195" y="199097"/>
                  </a:lnTo>
                  <a:lnTo>
                    <a:pt x="423075" y="199097"/>
                  </a:lnTo>
                  <a:lnTo>
                    <a:pt x="423075" y="223989"/>
                  </a:lnTo>
                  <a:lnTo>
                    <a:pt x="447967" y="223989"/>
                  </a:lnTo>
                  <a:lnTo>
                    <a:pt x="447967" y="199097"/>
                  </a:lnTo>
                  <a:close/>
                </a:path>
                <a:path w="1020445" h="348614">
                  <a:moveTo>
                    <a:pt x="472859" y="174205"/>
                  </a:moveTo>
                  <a:lnTo>
                    <a:pt x="447967" y="174205"/>
                  </a:lnTo>
                  <a:lnTo>
                    <a:pt x="447967" y="199097"/>
                  </a:lnTo>
                  <a:lnTo>
                    <a:pt x="472859" y="199097"/>
                  </a:lnTo>
                  <a:lnTo>
                    <a:pt x="472859" y="174205"/>
                  </a:lnTo>
                  <a:close/>
                </a:path>
                <a:path w="1020445" h="348614">
                  <a:moveTo>
                    <a:pt x="746620" y="24879"/>
                  </a:moveTo>
                  <a:lnTo>
                    <a:pt x="721728" y="24879"/>
                  </a:lnTo>
                  <a:lnTo>
                    <a:pt x="696836" y="24879"/>
                  </a:lnTo>
                  <a:lnTo>
                    <a:pt x="696836" y="0"/>
                  </a:lnTo>
                  <a:lnTo>
                    <a:pt x="671957" y="0"/>
                  </a:lnTo>
                  <a:lnTo>
                    <a:pt x="671957" y="24879"/>
                  </a:lnTo>
                  <a:lnTo>
                    <a:pt x="647065" y="24879"/>
                  </a:lnTo>
                  <a:lnTo>
                    <a:pt x="647065" y="0"/>
                  </a:lnTo>
                  <a:lnTo>
                    <a:pt x="622185" y="0"/>
                  </a:lnTo>
                  <a:lnTo>
                    <a:pt x="622185" y="49771"/>
                  </a:lnTo>
                  <a:lnTo>
                    <a:pt x="647065" y="49771"/>
                  </a:lnTo>
                  <a:lnTo>
                    <a:pt x="647065" y="99542"/>
                  </a:lnTo>
                  <a:lnTo>
                    <a:pt x="671957" y="99542"/>
                  </a:lnTo>
                  <a:lnTo>
                    <a:pt x="671957" y="124434"/>
                  </a:lnTo>
                  <a:lnTo>
                    <a:pt x="647065" y="124434"/>
                  </a:lnTo>
                  <a:lnTo>
                    <a:pt x="647065" y="99542"/>
                  </a:lnTo>
                  <a:lnTo>
                    <a:pt x="622185" y="99542"/>
                  </a:lnTo>
                  <a:lnTo>
                    <a:pt x="597293" y="99542"/>
                  </a:lnTo>
                  <a:lnTo>
                    <a:pt x="597293" y="149313"/>
                  </a:lnTo>
                  <a:lnTo>
                    <a:pt x="622185" y="149313"/>
                  </a:lnTo>
                  <a:lnTo>
                    <a:pt x="622185" y="248869"/>
                  </a:lnTo>
                  <a:lnTo>
                    <a:pt x="597293" y="248869"/>
                  </a:lnTo>
                  <a:lnTo>
                    <a:pt x="597293" y="150304"/>
                  </a:lnTo>
                  <a:lnTo>
                    <a:pt x="572401" y="150304"/>
                  </a:lnTo>
                  <a:lnTo>
                    <a:pt x="572401" y="225234"/>
                  </a:lnTo>
                  <a:lnTo>
                    <a:pt x="572401" y="248869"/>
                  </a:lnTo>
                  <a:lnTo>
                    <a:pt x="547522" y="248869"/>
                  </a:lnTo>
                  <a:lnTo>
                    <a:pt x="547522" y="225234"/>
                  </a:lnTo>
                  <a:lnTo>
                    <a:pt x="572401" y="225234"/>
                  </a:lnTo>
                  <a:lnTo>
                    <a:pt x="572401" y="150304"/>
                  </a:lnTo>
                  <a:lnTo>
                    <a:pt x="547522" y="150304"/>
                  </a:lnTo>
                  <a:lnTo>
                    <a:pt x="547522" y="199834"/>
                  </a:lnTo>
                  <a:lnTo>
                    <a:pt x="522630" y="199834"/>
                  </a:lnTo>
                  <a:lnTo>
                    <a:pt x="522630" y="150304"/>
                  </a:lnTo>
                  <a:lnTo>
                    <a:pt x="497738" y="150304"/>
                  </a:lnTo>
                  <a:lnTo>
                    <a:pt x="497738" y="199834"/>
                  </a:lnTo>
                  <a:lnTo>
                    <a:pt x="472859" y="199834"/>
                  </a:lnTo>
                  <a:lnTo>
                    <a:pt x="472859" y="225234"/>
                  </a:lnTo>
                  <a:lnTo>
                    <a:pt x="447967" y="225234"/>
                  </a:lnTo>
                  <a:lnTo>
                    <a:pt x="447967" y="274764"/>
                  </a:lnTo>
                  <a:lnTo>
                    <a:pt x="423087" y="274764"/>
                  </a:lnTo>
                  <a:lnTo>
                    <a:pt x="423087" y="298894"/>
                  </a:lnTo>
                  <a:lnTo>
                    <a:pt x="398195" y="298894"/>
                  </a:lnTo>
                  <a:lnTo>
                    <a:pt x="398195" y="274764"/>
                  </a:lnTo>
                  <a:lnTo>
                    <a:pt x="373303" y="274764"/>
                  </a:lnTo>
                  <a:lnTo>
                    <a:pt x="373303" y="298894"/>
                  </a:lnTo>
                  <a:lnTo>
                    <a:pt x="348424" y="298894"/>
                  </a:lnTo>
                  <a:lnTo>
                    <a:pt x="348424" y="324294"/>
                  </a:lnTo>
                  <a:lnTo>
                    <a:pt x="323532" y="324294"/>
                  </a:lnTo>
                  <a:lnTo>
                    <a:pt x="323532" y="298894"/>
                  </a:lnTo>
                  <a:lnTo>
                    <a:pt x="298640" y="298894"/>
                  </a:lnTo>
                  <a:lnTo>
                    <a:pt x="298640" y="274764"/>
                  </a:lnTo>
                  <a:lnTo>
                    <a:pt x="273761" y="274764"/>
                  </a:lnTo>
                  <a:lnTo>
                    <a:pt x="273761" y="225234"/>
                  </a:lnTo>
                  <a:lnTo>
                    <a:pt x="298640" y="225234"/>
                  </a:lnTo>
                  <a:lnTo>
                    <a:pt x="298640" y="150304"/>
                  </a:lnTo>
                  <a:lnTo>
                    <a:pt x="273761" y="150304"/>
                  </a:lnTo>
                  <a:lnTo>
                    <a:pt x="273761" y="199834"/>
                  </a:lnTo>
                  <a:lnTo>
                    <a:pt x="248869" y="199834"/>
                  </a:lnTo>
                  <a:lnTo>
                    <a:pt x="248869" y="274764"/>
                  </a:lnTo>
                  <a:lnTo>
                    <a:pt x="223989" y="274764"/>
                  </a:lnTo>
                  <a:lnTo>
                    <a:pt x="223989" y="298894"/>
                  </a:lnTo>
                  <a:lnTo>
                    <a:pt x="199097" y="298894"/>
                  </a:lnTo>
                  <a:lnTo>
                    <a:pt x="199097" y="348424"/>
                  </a:lnTo>
                  <a:lnTo>
                    <a:pt x="223989" y="348424"/>
                  </a:lnTo>
                  <a:lnTo>
                    <a:pt x="223989" y="324294"/>
                  </a:lnTo>
                  <a:lnTo>
                    <a:pt x="248869" y="324294"/>
                  </a:lnTo>
                  <a:lnTo>
                    <a:pt x="248869" y="298894"/>
                  </a:lnTo>
                  <a:lnTo>
                    <a:pt x="273761" y="298894"/>
                  </a:lnTo>
                  <a:lnTo>
                    <a:pt x="273761" y="324294"/>
                  </a:lnTo>
                  <a:lnTo>
                    <a:pt x="298640" y="324294"/>
                  </a:lnTo>
                  <a:lnTo>
                    <a:pt x="298640" y="348424"/>
                  </a:lnTo>
                  <a:lnTo>
                    <a:pt x="323532" y="348424"/>
                  </a:lnTo>
                  <a:lnTo>
                    <a:pt x="348424" y="348424"/>
                  </a:lnTo>
                  <a:lnTo>
                    <a:pt x="373303" y="348424"/>
                  </a:lnTo>
                  <a:lnTo>
                    <a:pt x="373303" y="324294"/>
                  </a:lnTo>
                  <a:lnTo>
                    <a:pt x="398195" y="324294"/>
                  </a:lnTo>
                  <a:lnTo>
                    <a:pt x="547522" y="324294"/>
                  </a:lnTo>
                  <a:lnTo>
                    <a:pt x="547522" y="348424"/>
                  </a:lnTo>
                  <a:lnTo>
                    <a:pt x="572401" y="348424"/>
                  </a:lnTo>
                  <a:lnTo>
                    <a:pt x="572401" y="298894"/>
                  </a:lnTo>
                  <a:lnTo>
                    <a:pt x="547522" y="298894"/>
                  </a:lnTo>
                  <a:lnTo>
                    <a:pt x="547522" y="274764"/>
                  </a:lnTo>
                  <a:lnTo>
                    <a:pt x="522630" y="274764"/>
                  </a:lnTo>
                  <a:lnTo>
                    <a:pt x="497738" y="274764"/>
                  </a:lnTo>
                  <a:lnTo>
                    <a:pt x="472859" y="274764"/>
                  </a:lnTo>
                  <a:lnTo>
                    <a:pt x="472859" y="249364"/>
                  </a:lnTo>
                  <a:lnTo>
                    <a:pt x="497738" y="249364"/>
                  </a:lnTo>
                  <a:lnTo>
                    <a:pt x="522630" y="249364"/>
                  </a:lnTo>
                  <a:lnTo>
                    <a:pt x="547522" y="249364"/>
                  </a:lnTo>
                  <a:lnTo>
                    <a:pt x="547522" y="273761"/>
                  </a:lnTo>
                  <a:lnTo>
                    <a:pt x="572414" y="273761"/>
                  </a:lnTo>
                  <a:lnTo>
                    <a:pt x="572414" y="249364"/>
                  </a:lnTo>
                  <a:lnTo>
                    <a:pt x="597293" y="249364"/>
                  </a:lnTo>
                  <a:lnTo>
                    <a:pt x="597293" y="323532"/>
                  </a:lnTo>
                  <a:lnTo>
                    <a:pt x="622185" y="323532"/>
                  </a:lnTo>
                  <a:lnTo>
                    <a:pt x="622185" y="348411"/>
                  </a:lnTo>
                  <a:lnTo>
                    <a:pt x="647065" y="348411"/>
                  </a:lnTo>
                  <a:lnTo>
                    <a:pt x="647065" y="323532"/>
                  </a:lnTo>
                  <a:lnTo>
                    <a:pt x="671957" y="323532"/>
                  </a:lnTo>
                  <a:lnTo>
                    <a:pt x="671957" y="348411"/>
                  </a:lnTo>
                  <a:lnTo>
                    <a:pt x="696836" y="348411"/>
                  </a:lnTo>
                  <a:lnTo>
                    <a:pt x="696836" y="323532"/>
                  </a:lnTo>
                  <a:lnTo>
                    <a:pt x="721728" y="323532"/>
                  </a:lnTo>
                  <a:lnTo>
                    <a:pt x="721728" y="298640"/>
                  </a:lnTo>
                  <a:lnTo>
                    <a:pt x="746620" y="298640"/>
                  </a:lnTo>
                  <a:lnTo>
                    <a:pt x="746620" y="273761"/>
                  </a:lnTo>
                  <a:lnTo>
                    <a:pt x="721728" y="273761"/>
                  </a:lnTo>
                  <a:lnTo>
                    <a:pt x="721728" y="223977"/>
                  </a:lnTo>
                  <a:lnTo>
                    <a:pt x="696836" y="223977"/>
                  </a:lnTo>
                  <a:lnTo>
                    <a:pt x="696836" y="248869"/>
                  </a:lnTo>
                  <a:lnTo>
                    <a:pt x="671957" y="248869"/>
                  </a:lnTo>
                  <a:lnTo>
                    <a:pt x="671957" y="273761"/>
                  </a:lnTo>
                  <a:lnTo>
                    <a:pt x="696836" y="273761"/>
                  </a:lnTo>
                  <a:lnTo>
                    <a:pt x="696836" y="298640"/>
                  </a:lnTo>
                  <a:lnTo>
                    <a:pt x="671957" y="298640"/>
                  </a:lnTo>
                  <a:lnTo>
                    <a:pt x="671957" y="273761"/>
                  </a:lnTo>
                  <a:lnTo>
                    <a:pt x="647065" y="273761"/>
                  </a:lnTo>
                  <a:lnTo>
                    <a:pt x="647065" y="223977"/>
                  </a:lnTo>
                  <a:lnTo>
                    <a:pt x="671957" y="223977"/>
                  </a:lnTo>
                  <a:lnTo>
                    <a:pt x="671957" y="199097"/>
                  </a:lnTo>
                  <a:lnTo>
                    <a:pt x="647065" y="199097"/>
                  </a:lnTo>
                  <a:lnTo>
                    <a:pt x="647065" y="174205"/>
                  </a:lnTo>
                  <a:lnTo>
                    <a:pt x="671957" y="174205"/>
                  </a:lnTo>
                  <a:lnTo>
                    <a:pt x="671957" y="149313"/>
                  </a:lnTo>
                  <a:lnTo>
                    <a:pt x="696836" y="149313"/>
                  </a:lnTo>
                  <a:lnTo>
                    <a:pt x="696836" y="174205"/>
                  </a:lnTo>
                  <a:lnTo>
                    <a:pt x="721728" y="174205"/>
                  </a:lnTo>
                  <a:lnTo>
                    <a:pt x="721728" y="74663"/>
                  </a:lnTo>
                  <a:lnTo>
                    <a:pt x="746620" y="74663"/>
                  </a:lnTo>
                  <a:lnTo>
                    <a:pt x="746620" y="24879"/>
                  </a:lnTo>
                  <a:close/>
                </a:path>
                <a:path w="1020445" h="348614">
                  <a:moveTo>
                    <a:pt x="871054" y="248869"/>
                  </a:moveTo>
                  <a:lnTo>
                    <a:pt x="846162" y="248869"/>
                  </a:lnTo>
                  <a:lnTo>
                    <a:pt x="846162" y="273761"/>
                  </a:lnTo>
                  <a:lnTo>
                    <a:pt x="871054" y="273761"/>
                  </a:lnTo>
                  <a:lnTo>
                    <a:pt x="871054" y="248869"/>
                  </a:lnTo>
                  <a:close/>
                </a:path>
                <a:path w="1020445" h="348614">
                  <a:moveTo>
                    <a:pt x="871054" y="149326"/>
                  </a:moveTo>
                  <a:lnTo>
                    <a:pt x="846162" y="149326"/>
                  </a:lnTo>
                  <a:lnTo>
                    <a:pt x="846162" y="174218"/>
                  </a:lnTo>
                  <a:lnTo>
                    <a:pt x="871054" y="174218"/>
                  </a:lnTo>
                  <a:lnTo>
                    <a:pt x="871054" y="149326"/>
                  </a:lnTo>
                  <a:close/>
                </a:path>
                <a:path w="1020445" h="348614">
                  <a:moveTo>
                    <a:pt x="1020368" y="49771"/>
                  </a:moveTo>
                  <a:lnTo>
                    <a:pt x="995476" y="49771"/>
                  </a:lnTo>
                  <a:lnTo>
                    <a:pt x="970597" y="49771"/>
                  </a:lnTo>
                  <a:lnTo>
                    <a:pt x="970597" y="74663"/>
                  </a:lnTo>
                  <a:lnTo>
                    <a:pt x="995476" y="74663"/>
                  </a:lnTo>
                  <a:lnTo>
                    <a:pt x="995476" y="99542"/>
                  </a:lnTo>
                  <a:lnTo>
                    <a:pt x="970597" y="99542"/>
                  </a:lnTo>
                  <a:lnTo>
                    <a:pt x="945705" y="99542"/>
                  </a:lnTo>
                  <a:lnTo>
                    <a:pt x="945705" y="124434"/>
                  </a:lnTo>
                  <a:lnTo>
                    <a:pt x="970597" y="124434"/>
                  </a:lnTo>
                  <a:lnTo>
                    <a:pt x="995476" y="124434"/>
                  </a:lnTo>
                  <a:lnTo>
                    <a:pt x="995476" y="149326"/>
                  </a:lnTo>
                  <a:lnTo>
                    <a:pt x="970597" y="149326"/>
                  </a:lnTo>
                  <a:lnTo>
                    <a:pt x="945705" y="149326"/>
                  </a:lnTo>
                  <a:lnTo>
                    <a:pt x="945705" y="124434"/>
                  </a:lnTo>
                  <a:lnTo>
                    <a:pt x="920826" y="124434"/>
                  </a:lnTo>
                  <a:lnTo>
                    <a:pt x="920826" y="149326"/>
                  </a:lnTo>
                  <a:lnTo>
                    <a:pt x="895934" y="149326"/>
                  </a:lnTo>
                  <a:lnTo>
                    <a:pt x="895934" y="174205"/>
                  </a:lnTo>
                  <a:lnTo>
                    <a:pt x="920826" y="174205"/>
                  </a:lnTo>
                  <a:lnTo>
                    <a:pt x="920826" y="199097"/>
                  </a:lnTo>
                  <a:lnTo>
                    <a:pt x="895934" y="199097"/>
                  </a:lnTo>
                  <a:lnTo>
                    <a:pt x="895934" y="248869"/>
                  </a:lnTo>
                  <a:lnTo>
                    <a:pt x="920826" y="248869"/>
                  </a:lnTo>
                  <a:lnTo>
                    <a:pt x="920826" y="223989"/>
                  </a:lnTo>
                  <a:lnTo>
                    <a:pt x="945705" y="223989"/>
                  </a:lnTo>
                  <a:lnTo>
                    <a:pt x="945705" y="174205"/>
                  </a:lnTo>
                  <a:lnTo>
                    <a:pt x="970597" y="174205"/>
                  </a:lnTo>
                  <a:lnTo>
                    <a:pt x="995476" y="174205"/>
                  </a:lnTo>
                  <a:lnTo>
                    <a:pt x="1020368" y="174205"/>
                  </a:lnTo>
                  <a:lnTo>
                    <a:pt x="1020368" y="49771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5402" y="1134002"/>
              <a:ext cx="1020444" cy="1020444"/>
            </a:xfrm>
            <a:custGeom>
              <a:avLst/>
              <a:gdLst/>
              <a:ahLst/>
              <a:cxnLst/>
              <a:rect l="l" t="t" r="r" b="b"/>
              <a:pathLst>
                <a:path w="1020445" h="1020444">
                  <a:moveTo>
                    <a:pt x="174205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149860"/>
                  </a:lnTo>
                  <a:lnTo>
                    <a:pt x="0" y="173990"/>
                  </a:lnTo>
                  <a:lnTo>
                    <a:pt x="174205" y="173990"/>
                  </a:lnTo>
                  <a:lnTo>
                    <a:pt x="174205" y="149860"/>
                  </a:lnTo>
                  <a:lnTo>
                    <a:pt x="24892" y="149860"/>
                  </a:lnTo>
                  <a:lnTo>
                    <a:pt x="24892" y="25400"/>
                  </a:lnTo>
                  <a:lnTo>
                    <a:pt x="149326" y="25400"/>
                  </a:lnTo>
                  <a:lnTo>
                    <a:pt x="149326" y="149326"/>
                  </a:lnTo>
                  <a:lnTo>
                    <a:pt x="174205" y="149326"/>
                  </a:lnTo>
                  <a:lnTo>
                    <a:pt x="174205" y="25400"/>
                  </a:lnTo>
                  <a:lnTo>
                    <a:pt x="174205" y="24892"/>
                  </a:lnTo>
                  <a:lnTo>
                    <a:pt x="174205" y="0"/>
                  </a:lnTo>
                  <a:close/>
                </a:path>
                <a:path w="1020445" h="1020444">
                  <a:moveTo>
                    <a:pt x="273761" y="846162"/>
                  </a:moveTo>
                  <a:lnTo>
                    <a:pt x="248869" y="846162"/>
                  </a:lnTo>
                  <a:lnTo>
                    <a:pt x="248869" y="871054"/>
                  </a:lnTo>
                  <a:lnTo>
                    <a:pt x="273761" y="871054"/>
                  </a:lnTo>
                  <a:lnTo>
                    <a:pt x="273761" y="846162"/>
                  </a:lnTo>
                  <a:close/>
                </a:path>
                <a:path w="1020445" h="1020444">
                  <a:moveTo>
                    <a:pt x="273761" y="672934"/>
                  </a:moveTo>
                  <a:lnTo>
                    <a:pt x="248869" y="672934"/>
                  </a:lnTo>
                  <a:lnTo>
                    <a:pt x="248869" y="697064"/>
                  </a:lnTo>
                  <a:lnTo>
                    <a:pt x="273761" y="697064"/>
                  </a:lnTo>
                  <a:lnTo>
                    <a:pt x="273761" y="672934"/>
                  </a:lnTo>
                  <a:close/>
                </a:path>
                <a:path w="1020445" h="1020444">
                  <a:moveTo>
                    <a:pt x="348424" y="995489"/>
                  </a:moveTo>
                  <a:lnTo>
                    <a:pt x="323532" y="995489"/>
                  </a:lnTo>
                  <a:lnTo>
                    <a:pt x="323532" y="970597"/>
                  </a:lnTo>
                  <a:lnTo>
                    <a:pt x="298640" y="970597"/>
                  </a:lnTo>
                  <a:lnTo>
                    <a:pt x="298640" y="945718"/>
                  </a:lnTo>
                  <a:lnTo>
                    <a:pt x="273761" y="945718"/>
                  </a:lnTo>
                  <a:lnTo>
                    <a:pt x="273761" y="995489"/>
                  </a:lnTo>
                  <a:lnTo>
                    <a:pt x="248869" y="995489"/>
                  </a:lnTo>
                  <a:lnTo>
                    <a:pt x="248869" y="1020381"/>
                  </a:lnTo>
                  <a:lnTo>
                    <a:pt x="273761" y="1020381"/>
                  </a:lnTo>
                  <a:lnTo>
                    <a:pt x="298640" y="1020381"/>
                  </a:lnTo>
                  <a:lnTo>
                    <a:pt x="323532" y="1020381"/>
                  </a:lnTo>
                  <a:lnTo>
                    <a:pt x="348424" y="1020381"/>
                  </a:lnTo>
                  <a:lnTo>
                    <a:pt x="348424" y="995489"/>
                  </a:lnTo>
                  <a:close/>
                </a:path>
                <a:path w="1020445" h="1020444">
                  <a:moveTo>
                    <a:pt x="398195" y="895946"/>
                  </a:moveTo>
                  <a:lnTo>
                    <a:pt x="373303" y="895946"/>
                  </a:lnTo>
                  <a:lnTo>
                    <a:pt x="348424" y="895946"/>
                  </a:lnTo>
                  <a:lnTo>
                    <a:pt x="323532" y="895946"/>
                  </a:lnTo>
                  <a:lnTo>
                    <a:pt x="323532" y="920826"/>
                  </a:lnTo>
                  <a:lnTo>
                    <a:pt x="298640" y="920826"/>
                  </a:lnTo>
                  <a:lnTo>
                    <a:pt x="298640" y="871054"/>
                  </a:lnTo>
                  <a:lnTo>
                    <a:pt x="273761" y="871054"/>
                  </a:lnTo>
                  <a:lnTo>
                    <a:pt x="273761" y="895946"/>
                  </a:lnTo>
                  <a:lnTo>
                    <a:pt x="248869" y="895946"/>
                  </a:lnTo>
                  <a:lnTo>
                    <a:pt x="248869" y="871054"/>
                  </a:lnTo>
                  <a:lnTo>
                    <a:pt x="223989" y="871054"/>
                  </a:lnTo>
                  <a:lnTo>
                    <a:pt x="223989" y="895946"/>
                  </a:lnTo>
                  <a:lnTo>
                    <a:pt x="199097" y="895946"/>
                  </a:lnTo>
                  <a:lnTo>
                    <a:pt x="199097" y="945718"/>
                  </a:lnTo>
                  <a:lnTo>
                    <a:pt x="223989" y="945718"/>
                  </a:lnTo>
                  <a:lnTo>
                    <a:pt x="223989" y="920838"/>
                  </a:lnTo>
                  <a:lnTo>
                    <a:pt x="248869" y="920838"/>
                  </a:lnTo>
                  <a:lnTo>
                    <a:pt x="248869" y="945718"/>
                  </a:lnTo>
                  <a:lnTo>
                    <a:pt x="273761" y="945718"/>
                  </a:lnTo>
                  <a:lnTo>
                    <a:pt x="273761" y="920838"/>
                  </a:lnTo>
                  <a:lnTo>
                    <a:pt x="298640" y="920838"/>
                  </a:lnTo>
                  <a:lnTo>
                    <a:pt x="298640" y="945718"/>
                  </a:lnTo>
                  <a:lnTo>
                    <a:pt x="323532" y="945718"/>
                  </a:lnTo>
                  <a:lnTo>
                    <a:pt x="323532" y="920838"/>
                  </a:lnTo>
                  <a:lnTo>
                    <a:pt x="348424" y="920838"/>
                  </a:lnTo>
                  <a:lnTo>
                    <a:pt x="348424" y="945718"/>
                  </a:lnTo>
                  <a:lnTo>
                    <a:pt x="373303" y="945718"/>
                  </a:lnTo>
                  <a:lnTo>
                    <a:pt x="373303" y="920838"/>
                  </a:lnTo>
                  <a:lnTo>
                    <a:pt x="398195" y="920838"/>
                  </a:lnTo>
                  <a:lnTo>
                    <a:pt x="398195" y="895946"/>
                  </a:lnTo>
                  <a:close/>
                </a:path>
                <a:path w="1020445" h="1020444">
                  <a:moveTo>
                    <a:pt x="447967" y="945718"/>
                  </a:moveTo>
                  <a:lnTo>
                    <a:pt x="423075" y="945718"/>
                  </a:lnTo>
                  <a:lnTo>
                    <a:pt x="423075" y="970597"/>
                  </a:lnTo>
                  <a:lnTo>
                    <a:pt x="398195" y="970597"/>
                  </a:lnTo>
                  <a:lnTo>
                    <a:pt x="398195" y="945718"/>
                  </a:lnTo>
                  <a:lnTo>
                    <a:pt x="373303" y="945718"/>
                  </a:lnTo>
                  <a:lnTo>
                    <a:pt x="373303" y="970597"/>
                  </a:lnTo>
                  <a:lnTo>
                    <a:pt x="348424" y="970597"/>
                  </a:lnTo>
                  <a:lnTo>
                    <a:pt x="348424" y="995489"/>
                  </a:lnTo>
                  <a:lnTo>
                    <a:pt x="373316" y="995489"/>
                  </a:lnTo>
                  <a:lnTo>
                    <a:pt x="373316" y="970610"/>
                  </a:lnTo>
                  <a:lnTo>
                    <a:pt x="398195" y="970610"/>
                  </a:lnTo>
                  <a:lnTo>
                    <a:pt x="398195" y="1020368"/>
                  </a:lnTo>
                  <a:lnTo>
                    <a:pt x="423087" y="1020368"/>
                  </a:lnTo>
                  <a:lnTo>
                    <a:pt x="423087" y="970610"/>
                  </a:lnTo>
                  <a:lnTo>
                    <a:pt x="447967" y="970610"/>
                  </a:lnTo>
                  <a:lnTo>
                    <a:pt x="447967" y="945718"/>
                  </a:lnTo>
                  <a:close/>
                </a:path>
                <a:path w="1020445" h="1020444">
                  <a:moveTo>
                    <a:pt x="472859" y="995489"/>
                  </a:moveTo>
                  <a:lnTo>
                    <a:pt x="447967" y="995489"/>
                  </a:lnTo>
                  <a:lnTo>
                    <a:pt x="447967" y="1020381"/>
                  </a:lnTo>
                  <a:lnTo>
                    <a:pt x="472859" y="1020381"/>
                  </a:lnTo>
                  <a:lnTo>
                    <a:pt x="472859" y="995489"/>
                  </a:lnTo>
                  <a:close/>
                </a:path>
                <a:path w="1020445" h="1020444">
                  <a:moveTo>
                    <a:pt x="522630" y="871054"/>
                  </a:moveTo>
                  <a:lnTo>
                    <a:pt x="497738" y="871054"/>
                  </a:lnTo>
                  <a:lnTo>
                    <a:pt x="497738" y="895946"/>
                  </a:lnTo>
                  <a:lnTo>
                    <a:pt x="522630" y="895946"/>
                  </a:lnTo>
                  <a:lnTo>
                    <a:pt x="522630" y="871054"/>
                  </a:lnTo>
                  <a:close/>
                </a:path>
                <a:path w="1020445" h="1020444">
                  <a:moveTo>
                    <a:pt x="572401" y="672934"/>
                  </a:moveTo>
                  <a:lnTo>
                    <a:pt x="547522" y="672934"/>
                  </a:lnTo>
                  <a:lnTo>
                    <a:pt x="522630" y="672934"/>
                  </a:lnTo>
                  <a:lnTo>
                    <a:pt x="522630" y="697064"/>
                  </a:lnTo>
                  <a:lnTo>
                    <a:pt x="547522" y="697064"/>
                  </a:lnTo>
                  <a:lnTo>
                    <a:pt x="547522" y="747864"/>
                  </a:lnTo>
                  <a:lnTo>
                    <a:pt x="572401" y="747864"/>
                  </a:lnTo>
                  <a:lnTo>
                    <a:pt x="572401" y="672934"/>
                  </a:lnTo>
                  <a:close/>
                </a:path>
                <a:path w="1020445" h="1020444">
                  <a:moveTo>
                    <a:pt x="647065" y="895946"/>
                  </a:moveTo>
                  <a:lnTo>
                    <a:pt x="622185" y="895946"/>
                  </a:lnTo>
                  <a:lnTo>
                    <a:pt x="622185" y="871054"/>
                  </a:lnTo>
                  <a:lnTo>
                    <a:pt x="597293" y="871054"/>
                  </a:lnTo>
                  <a:lnTo>
                    <a:pt x="597293" y="895946"/>
                  </a:lnTo>
                  <a:lnTo>
                    <a:pt x="622173" y="895946"/>
                  </a:lnTo>
                  <a:lnTo>
                    <a:pt x="622173" y="920826"/>
                  </a:lnTo>
                  <a:lnTo>
                    <a:pt x="597293" y="920826"/>
                  </a:lnTo>
                  <a:lnTo>
                    <a:pt x="597293" y="945718"/>
                  </a:lnTo>
                  <a:lnTo>
                    <a:pt x="572401" y="945718"/>
                  </a:lnTo>
                  <a:lnTo>
                    <a:pt x="547522" y="945718"/>
                  </a:lnTo>
                  <a:lnTo>
                    <a:pt x="547522" y="920838"/>
                  </a:lnTo>
                  <a:lnTo>
                    <a:pt x="572414" y="920838"/>
                  </a:lnTo>
                  <a:lnTo>
                    <a:pt x="572414" y="895946"/>
                  </a:lnTo>
                  <a:lnTo>
                    <a:pt x="547522" y="895946"/>
                  </a:lnTo>
                  <a:lnTo>
                    <a:pt x="547522" y="920826"/>
                  </a:lnTo>
                  <a:lnTo>
                    <a:pt x="522630" y="920826"/>
                  </a:lnTo>
                  <a:lnTo>
                    <a:pt x="522630" y="945718"/>
                  </a:lnTo>
                  <a:lnTo>
                    <a:pt x="547509" y="945718"/>
                  </a:lnTo>
                  <a:lnTo>
                    <a:pt x="547509" y="970597"/>
                  </a:lnTo>
                  <a:lnTo>
                    <a:pt x="522630" y="970597"/>
                  </a:lnTo>
                  <a:lnTo>
                    <a:pt x="522630" y="945718"/>
                  </a:lnTo>
                  <a:lnTo>
                    <a:pt x="497738" y="945718"/>
                  </a:lnTo>
                  <a:lnTo>
                    <a:pt x="497738" y="895946"/>
                  </a:lnTo>
                  <a:lnTo>
                    <a:pt x="472846" y="895946"/>
                  </a:lnTo>
                  <a:lnTo>
                    <a:pt x="447967" y="895946"/>
                  </a:lnTo>
                  <a:lnTo>
                    <a:pt x="423087" y="895946"/>
                  </a:lnTo>
                  <a:lnTo>
                    <a:pt x="423087" y="871054"/>
                  </a:lnTo>
                  <a:lnTo>
                    <a:pt x="398195" y="871054"/>
                  </a:lnTo>
                  <a:lnTo>
                    <a:pt x="398195" y="895946"/>
                  </a:lnTo>
                  <a:lnTo>
                    <a:pt x="423075" y="895946"/>
                  </a:lnTo>
                  <a:lnTo>
                    <a:pt x="423075" y="920838"/>
                  </a:lnTo>
                  <a:lnTo>
                    <a:pt x="447967" y="920838"/>
                  </a:lnTo>
                  <a:lnTo>
                    <a:pt x="472846" y="920838"/>
                  </a:lnTo>
                  <a:lnTo>
                    <a:pt x="472846" y="970610"/>
                  </a:lnTo>
                  <a:lnTo>
                    <a:pt x="497738" y="970610"/>
                  </a:lnTo>
                  <a:lnTo>
                    <a:pt x="522630" y="970610"/>
                  </a:lnTo>
                  <a:lnTo>
                    <a:pt x="522630" y="995489"/>
                  </a:lnTo>
                  <a:lnTo>
                    <a:pt x="497738" y="995489"/>
                  </a:lnTo>
                  <a:lnTo>
                    <a:pt x="497738" y="1020381"/>
                  </a:lnTo>
                  <a:lnTo>
                    <a:pt x="522630" y="1020381"/>
                  </a:lnTo>
                  <a:lnTo>
                    <a:pt x="547509" y="1020381"/>
                  </a:lnTo>
                  <a:lnTo>
                    <a:pt x="547509" y="995489"/>
                  </a:lnTo>
                  <a:lnTo>
                    <a:pt x="572401" y="995489"/>
                  </a:lnTo>
                  <a:lnTo>
                    <a:pt x="572401" y="970597"/>
                  </a:lnTo>
                  <a:lnTo>
                    <a:pt x="597293" y="970597"/>
                  </a:lnTo>
                  <a:lnTo>
                    <a:pt x="622173" y="970597"/>
                  </a:lnTo>
                  <a:lnTo>
                    <a:pt x="622173" y="945718"/>
                  </a:lnTo>
                  <a:lnTo>
                    <a:pt x="647065" y="945718"/>
                  </a:lnTo>
                  <a:lnTo>
                    <a:pt x="647065" y="895946"/>
                  </a:lnTo>
                  <a:close/>
                </a:path>
                <a:path w="1020445" h="1020444">
                  <a:moveTo>
                    <a:pt x="671957" y="995489"/>
                  </a:moveTo>
                  <a:lnTo>
                    <a:pt x="647065" y="995489"/>
                  </a:lnTo>
                  <a:lnTo>
                    <a:pt x="622185" y="995489"/>
                  </a:lnTo>
                  <a:lnTo>
                    <a:pt x="597293" y="995489"/>
                  </a:lnTo>
                  <a:lnTo>
                    <a:pt x="597293" y="1020381"/>
                  </a:lnTo>
                  <a:lnTo>
                    <a:pt x="622185" y="1020381"/>
                  </a:lnTo>
                  <a:lnTo>
                    <a:pt x="647065" y="1020381"/>
                  </a:lnTo>
                  <a:lnTo>
                    <a:pt x="671957" y="1020381"/>
                  </a:lnTo>
                  <a:lnTo>
                    <a:pt x="671957" y="995489"/>
                  </a:lnTo>
                  <a:close/>
                </a:path>
                <a:path w="1020445" h="1020444">
                  <a:moveTo>
                    <a:pt x="821270" y="995489"/>
                  </a:moveTo>
                  <a:lnTo>
                    <a:pt x="796391" y="995489"/>
                  </a:lnTo>
                  <a:lnTo>
                    <a:pt x="771499" y="995489"/>
                  </a:lnTo>
                  <a:lnTo>
                    <a:pt x="771499" y="1020381"/>
                  </a:lnTo>
                  <a:lnTo>
                    <a:pt x="796391" y="1020381"/>
                  </a:lnTo>
                  <a:lnTo>
                    <a:pt x="821270" y="1020381"/>
                  </a:lnTo>
                  <a:lnTo>
                    <a:pt x="821270" y="995489"/>
                  </a:lnTo>
                  <a:close/>
                </a:path>
                <a:path w="1020445" h="1020444">
                  <a:moveTo>
                    <a:pt x="846162" y="522630"/>
                  </a:moveTo>
                  <a:lnTo>
                    <a:pt x="821283" y="522630"/>
                  </a:lnTo>
                  <a:lnTo>
                    <a:pt x="821283" y="547522"/>
                  </a:lnTo>
                  <a:lnTo>
                    <a:pt x="796391" y="547522"/>
                  </a:lnTo>
                  <a:lnTo>
                    <a:pt x="796391" y="597293"/>
                  </a:lnTo>
                  <a:lnTo>
                    <a:pt x="771512" y="597293"/>
                  </a:lnTo>
                  <a:lnTo>
                    <a:pt x="771512" y="622173"/>
                  </a:lnTo>
                  <a:lnTo>
                    <a:pt x="796391" y="622173"/>
                  </a:lnTo>
                  <a:lnTo>
                    <a:pt x="796391" y="647065"/>
                  </a:lnTo>
                  <a:lnTo>
                    <a:pt x="771512" y="647065"/>
                  </a:lnTo>
                  <a:lnTo>
                    <a:pt x="771512" y="671957"/>
                  </a:lnTo>
                  <a:lnTo>
                    <a:pt x="746620" y="671957"/>
                  </a:lnTo>
                  <a:lnTo>
                    <a:pt x="746620" y="721728"/>
                  </a:lnTo>
                  <a:lnTo>
                    <a:pt x="721728" y="721728"/>
                  </a:lnTo>
                  <a:lnTo>
                    <a:pt x="721728" y="746620"/>
                  </a:lnTo>
                  <a:lnTo>
                    <a:pt x="746620" y="746620"/>
                  </a:lnTo>
                  <a:lnTo>
                    <a:pt x="746620" y="771499"/>
                  </a:lnTo>
                  <a:lnTo>
                    <a:pt x="771512" y="771499"/>
                  </a:lnTo>
                  <a:lnTo>
                    <a:pt x="771512" y="821270"/>
                  </a:lnTo>
                  <a:lnTo>
                    <a:pt x="746620" y="821270"/>
                  </a:lnTo>
                  <a:lnTo>
                    <a:pt x="746620" y="846162"/>
                  </a:lnTo>
                  <a:lnTo>
                    <a:pt x="721728" y="846162"/>
                  </a:lnTo>
                  <a:lnTo>
                    <a:pt x="721728" y="871054"/>
                  </a:lnTo>
                  <a:lnTo>
                    <a:pt x="696849" y="871054"/>
                  </a:lnTo>
                  <a:lnTo>
                    <a:pt x="696849" y="920826"/>
                  </a:lnTo>
                  <a:lnTo>
                    <a:pt x="671957" y="920826"/>
                  </a:lnTo>
                  <a:lnTo>
                    <a:pt x="671957" y="995489"/>
                  </a:lnTo>
                  <a:lnTo>
                    <a:pt x="696849" y="995489"/>
                  </a:lnTo>
                  <a:lnTo>
                    <a:pt x="696849" y="970597"/>
                  </a:lnTo>
                  <a:lnTo>
                    <a:pt x="721728" y="970597"/>
                  </a:lnTo>
                  <a:lnTo>
                    <a:pt x="746620" y="970597"/>
                  </a:lnTo>
                  <a:lnTo>
                    <a:pt x="771512" y="970597"/>
                  </a:lnTo>
                  <a:lnTo>
                    <a:pt x="771512" y="945718"/>
                  </a:lnTo>
                  <a:lnTo>
                    <a:pt x="746620" y="945718"/>
                  </a:lnTo>
                  <a:lnTo>
                    <a:pt x="721728" y="945718"/>
                  </a:lnTo>
                  <a:lnTo>
                    <a:pt x="721728" y="920826"/>
                  </a:lnTo>
                  <a:lnTo>
                    <a:pt x="746620" y="920826"/>
                  </a:lnTo>
                  <a:lnTo>
                    <a:pt x="771512" y="920826"/>
                  </a:lnTo>
                  <a:lnTo>
                    <a:pt x="796391" y="920826"/>
                  </a:lnTo>
                  <a:lnTo>
                    <a:pt x="796391" y="871054"/>
                  </a:lnTo>
                  <a:lnTo>
                    <a:pt x="771512" y="871054"/>
                  </a:lnTo>
                  <a:lnTo>
                    <a:pt x="771512" y="895934"/>
                  </a:lnTo>
                  <a:lnTo>
                    <a:pt x="746620" y="895934"/>
                  </a:lnTo>
                  <a:lnTo>
                    <a:pt x="746620" y="871054"/>
                  </a:lnTo>
                  <a:lnTo>
                    <a:pt x="771512" y="871054"/>
                  </a:lnTo>
                  <a:lnTo>
                    <a:pt x="771512" y="846162"/>
                  </a:lnTo>
                  <a:lnTo>
                    <a:pt x="796391" y="846162"/>
                  </a:lnTo>
                  <a:lnTo>
                    <a:pt x="796391" y="771499"/>
                  </a:lnTo>
                  <a:lnTo>
                    <a:pt x="821283" y="771499"/>
                  </a:lnTo>
                  <a:lnTo>
                    <a:pt x="846162" y="771499"/>
                  </a:lnTo>
                  <a:lnTo>
                    <a:pt x="846162" y="721728"/>
                  </a:lnTo>
                  <a:lnTo>
                    <a:pt x="821283" y="721728"/>
                  </a:lnTo>
                  <a:lnTo>
                    <a:pt x="821283" y="696836"/>
                  </a:lnTo>
                  <a:lnTo>
                    <a:pt x="796391" y="696836"/>
                  </a:lnTo>
                  <a:lnTo>
                    <a:pt x="796391" y="671957"/>
                  </a:lnTo>
                  <a:lnTo>
                    <a:pt x="821283" y="671957"/>
                  </a:lnTo>
                  <a:lnTo>
                    <a:pt x="846162" y="671957"/>
                  </a:lnTo>
                  <a:lnTo>
                    <a:pt x="846162" y="647065"/>
                  </a:lnTo>
                  <a:lnTo>
                    <a:pt x="821283" y="647065"/>
                  </a:lnTo>
                  <a:lnTo>
                    <a:pt x="821283" y="572401"/>
                  </a:lnTo>
                  <a:lnTo>
                    <a:pt x="846162" y="572401"/>
                  </a:lnTo>
                  <a:lnTo>
                    <a:pt x="846162" y="522630"/>
                  </a:lnTo>
                  <a:close/>
                </a:path>
                <a:path w="1020445" h="1020444">
                  <a:moveTo>
                    <a:pt x="871054" y="970610"/>
                  </a:moveTo>
                  <a:lnTo>
                    <a:pt x="846162" y="970610"/>
                  </a:lnTo>
                  <a:lnTo>
                    <a:pt x="846162" y="945718"/>
                  </a:lnTo>
                  <a:lnTo>
                    <a:pt x="821283" y="945718"/>
                  </a:lnTo>
                  <a:lnTo>
                    <a:pt x="796391" y="945718"/>
                  </a:lnTo>
                  <a:lnTo>
                    <a:pt x="796391" y="970610"/>
                  </a:lnTo>
                  <a:lnTo>
                    <a:pt x="821283" y="970610"/>
                  </a:lnTo>
                  <a:lnTo>
                    <a:pt x="821283" y="995489"/>
                  </a:lnTo>
                  <a:lnTo>
                    <a:pt x="846162" y="995489"/>
                  </a:lnTo>
                  <a:lnTo>
                    <a:pt x="871054" y="995489"/>
                  </a:lnTo>
                  <a:lnTo>
                    <a:pt x="871054" y="970610"/>
                  </a:lnTo>
                  <a:close/>
                </a:path>
                <a:path w="1020445" h="1020444">
                  <a:moveTo>
                    <a:pt x="945718" y="995489"/>
                  </a:moveTo>
                  <a:lnTo>
                    <a:pt x="920826" y="995489"/>
                  </a:lnTo>
                  <a:lnTo>
                    <a:pt x="920826" y="945718"/>
                  </a:lnTo>
                  <a:lnTo>
                    <a:pt x="895946" y="945718"/>
                  </a:lnTo>
                  <a:lnTo>
                    <a:pt x="895946" y="920826"/>
                  </a:lnTo>
                  <a:lnTo>
                    <a:pt x="871054" y="920826"/>
                  </a:lnTo>
                  <a:lnTo>
                    <a:pt x="871054" y="970597"/>
                  </a:lnTo>
                  <a:lnTo>
                    <a:pt x="895946" y="970597"/>
                  </a:lnTo>
                  <a:lnTo>
                    <a:pt x="895946" y="1020368"/>
                  </a:lnTo>
                  <a:lnTo>
                    <a:pt x="920826" y="1020368"/>
                  </a:lnTo>
                  <a:lnTo>
                    <a:pt x="945718" y="1020368"/>
                  </a:lnTo>
                  <a:lnTo>
                    <a:pt x="945718" y="995489"/>
                  </a:lnTo>
                  <a:close/>
                </a:path>
                <a:path w="1020445" h="1020444">
                  <a:moveTo>
                    <a:pt x="995489" y="871054"/>
                  </a:moveTo>
                  <a:lnTo>
                    <a:pt x="970597" y="871054"/>
                  </a:lnTo>
                  <a:lnTo>
                    <a:pt x="970597" y="895946"/>
                  </a:lnTo>
                  <a:lnTo>
                    <a:pt x="995489" y="895946"/>
                  </a:lnTo>
                  <a:lnTo>
                    <a:pt x="995489" y="871054"/>
                  </a:lnTo>
                  <a:close/>
                </a:path>
                <a:path w="1020445" h="1020444">
                  <a:moveTo>
                    <a:pt x="1020368" y="920826"/>
                  </a:moveTo>
                  <a:lnTo>
                    <a:pt x="995489" y="920826"/>
                  </a:lnTo>
                  <a:lnTo>
                    <a:pt x="970597" y="920826"/>
                  </a:lnTo>
                  <a:lnTo>
                    <a:pt x="945718" y="920826"/>
                  </a:lnTo>
                  <a:lnTo>
                    <a:pt x="920826" y="920826"/>
                  </a:lnTo>
                  <a:lnTo>
                    <a:pt x="920826" y="945718"/>
                  </a:lnTo>
                  <a:lnTo>
                    <a:pt x="945718" y="945718"/>
                  </a:lnTo>
                  <a:lnTo>
                    <a:pt x="970597" y="945718"/>
                  </a:lnTo>
                  <a:lnTo>
                    <a:pt x="970597" y="970597"/>
                  </a:lnTo>
                  <a:lnTo>
                    <a:pt x="945718" y="970597"/>
                  </a:lnTo>
                  <a:lnTo>
                    <a:pt x="945718" y="995489"/>
                  </a:lnTo>
                  <a:lnTo>
                    <a:pt x="970610" y="995489"/>
                  </a:lnTo>
                  <a:lnTo>
                    <a:pt x="970610" y="970597"/>
                  </a:lnTo>
                  <a:lnTo>
                    <a:pt x="995489" y="970597"/>
                  </a:lnTo>
                  <a:lnTo>
                    <a:pt x="995489" y="995489"/>
                  </a:lnTo>
                  <a:lnTo>
                    <a:pt x="1020368" y="995489"/>
                  </a:lnTo>
                  <a:lnTo>
                    <a:pt x="1020368" y="920826"/>
                  </a:lnTo>
                  <a:close/>
                </a:path>
                <a:path w="1020445" h="1020444">
                  <a:moveTo>
                    <a:pt x="1020368" y="746620"/>
                  </a:moveTo>
                  <a:lnTo>
                    <a:pt x="995489" y="746620"/>
                  </a:lnTo>
                  <a:lnTo>
                    <a:pt x="970597" y="746620"/>
                  </a:lnTo>
                  <a:lnTo>
                    <a:pt x="970597" y="771512"/>
                  </a:lnTo>
                  <a:lnTo>
                    <a:pt x="945718" y="771512"/>
                  </a:lnTo>
                  <a:lnTo>
                    <a:pt x="945718" y="821283"/>
                  </a:lnTo>
                  <a:lnTo>
                    <a:pt x="920826" y="821283"/>
                  </a:lnTo>
                  <a:lnTo>
                    <a:pt x="920826" y="895946"/>
                  </a:lnTo>
                  <a:lnTo>
                    <a:pt x="945718" y="895946"/>
                  </a:lnTo>
                  <a:lnTo>
                    <a:pt x="945718" y="871054"/>
                  </a:lnTo>
                  <a:lnTo>
                    <a:pt x="970597" y="871054"/>
                  </a:lnTo>
                  <a:lnTo>
                    <a:pt x="970597" y="796391"/>
                  </a:lnTo>
                  <a:lnTo>
                    <a:pt x="995489" y="796391"/>
                  </a:lnTo>
                  <a:lnTo>
                    <a:pt x="995489" y="771512"/>
                  </a:lnTo>
                  <a:lnTo>
                    <a:pt x="1020368" y="771512"/>
                  </a:lnTo>
                  <a:lnTo>
                    <a:pt x="1020368" y="74662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5402" y="1134002"/>
              <a:ext cx="1020444" cy="1019810"/>
            </a:xfrm>
            <a:custGeom>
              <a:avLst/>
              <a:gdLst/>
              <a:ahLst/>
              <a:cxnLst/>
              <a:rect l="l" t="t" r="r" b="b"/>
              <a:pathLst>
                <a:path w="1020445" h="1019810">
                  <a:moveTo>
                    <a:pt x="124434" y="895946"/>
                  </a:moveTo>
                  <a:lnTo>
                    <a:pt x="49771" y="895946"/>
                  </a:lnTo>
                  <a:lnTo>
                    <a:pt x="49771" y="970597"/>
                  </a:lnTo>
                  <a:lnTo>
                    <a:pt x="124434" y="970597"/>
                  </a:lnTo>
                  <a:lnTo>
                    <a:pt x="124434" y="895946"/>
                  </a:lnTo>
                  <a:close/>
                </a:path>
                <a:path w="1020445" h="1019810">
                  <a:moveTo>
                    <a:pt x="124434" y="49771"/>
                  </a:moveTo>
                  <a:lnTo>
                    <a:pt x="49771" y="49771"/>
                  </a:lnTo>
                  <a:lnTo>
                    <a:pt x="49771" y="124434"/>
                  </a:lnTo>
                  <a:lnTo>
                    <a:pt x="124434" y="124434"/>
                  </a:lnTo>
                  <a:lnTo>
                    <a:pt x="124434" y="49771"/>
                  </a:lnTo>
                  <a:close/>
                </a:path>
                <a:path w="1020445" h="1019810">
                  <a:moveTo>
                    <a:pt x="174205" y="845820"/>
                  </a:moveTo>
                  <a:lnTo>
                    <a:pt x="0" y="845820"/>
                  </a:lnTo>
                  <a:lnTo>
                    <a:pt x="0" y="871220"/>
                  </a:lnTo>
                  <a:lnTo>
                    <a:pt x="0" y="995680"/>
                  </a:lnTo>
                  <a:lnTo>
                    <a:pt x="0" y="1019810"/>
                  </a:lnTo>
                  <a:lnTo>
                    <a:pt x="174205" y="1019810"/>
                  </a:lnTo>
                  <a:lnTo>
                    <a:pt x="174205" y="995680"/>
                  </a:lnTo>
                  <a:lnTo>
                    <a:pt x="24892" y="995680"/>
                  </a:lnTo>
                  <a:lnTo>
                    <a:pt x="24892" y="871220"/>
                  </a:lnTo>
                  <a:lnTo>
                    <a:pt x="149326" y="871220"/>
                  </a:lnTo>
                  <a:lnTo>
                    <a:pt x="149326" y="995489"/>
                  </a:lnTo>
                  <a:lnTo>
                    <a:pt x="174205" y="995489"/>
                  </a:lnTo>
                  <a:lnTo>
                    <a:pt x="174205" y="871220"/>
                  </a:lnTo>
                  <a:lnTo>
                    <a:pt x="174205" y="871054"/>
                  </a:lnTo>
                  <a:lnTo>
                    <a:pt x="174205" y="845820"/>
                  </a:lnTo>
                  <a:close/>
                </a:path>
                <a:path w="1020445" h="1019810">
                  <a:moveTo>
                    <a:pt x="174205" y="24892"/>
                  </a:moveTo>
                  <a:lnTo>
                    <a:pt x="149326" y="24892"/>
                  </a:lnTo>
                  <a:lnTo>
                    <a:pt x="149326" y="149326"/>
                  </a:lnTo>
                  <a:lnTo>
                    <a:pt x="174205" y="149326"/>
                  </a:lnTo>
                  <a:lnTo>
                    <a:pt x="174205" y="24892"/>
                  </a:lnTo>
                  <a:close/>
                </a:path>
                <a:path w="1020445" h="1019810">
                  <a:moveTo>
                    <a:pt x="871054" y="846162"/>
                  </a:moveTo>
                  <a:lnTo>
                    <a:pt x="846162" y="846162"/>
                  </a:lnTo>
                  <a:lnTo>
                    <a:pt x="846162" y="871054"/>
                  </a:lnTo>
                  <a:lnTo>
                    <a:pt x="871054" y="871054"/>
                  </a:lnTo>
                  <a:lnTo>
                    <a:pt x="871054" y="846162"/>
                  </a:lnTo>
                  <a:close/>
                </a:path>
                <a:path w="1020445" h="1019810">
                  <a:moveTo>
                    <a:pt x="920826" y="796290"/>
                  </a:moveTo>
                  <a:lnTo>
                    <a:pt x="895946" y="796290"/>
                  </a:lnTo>
                  <a:lnTo>
                    <a:pt x="895946" y="821690"/>
                  </a:lnTo>
                  <a:lnTo>
                    <a:pt x="895946" y="895350"/>
                  </a:lnTo>
                  <a:lnTo>
                    <a:pt x="821283" y="895350"/>
                  </a:lnTo>
                  <a:lnTo>
                    <a:pt x="821283" y="821690"/>
                  </a:lnTo>
                  <a:lnTo>
                    <a:pt x="895946" y="821690"/>
                  </a:lnTo>
                  <a:lnTo>
                    <a:pt x="895946" y="796290"/>
                  </a:lnTo>
                  <a:lnTo>
                    <a:pt x="796391" y="796290"/>
                  </a:lnTo>
                  <a:lnTo>
                    <a:pt x="796391" y="821690"/>
                  </a:lnTo>
                  <a:lnTo>
                    <a:pt x="796391" y="895350"/>
                  </a:lnTo>
                  <a:lnTo>
                    <a:pt x="796391" y="920750"/>
                  </a:lnTo>
                  <a:lnTo>
                    <a:pt x="920826" y="920750"/>
                  </a:lnTo>
                  <a:lnTo>
                    <a:pt x="920826" y="895946"/>
                  </a:lnTo>
                  <a:lnTo>
                    <a:pt x="920826" y="895350"/>
                  </a:lnTo>
                  <a:lnTo>
                    <a:pt x="920826" y="821690"/>
                  </a:lnTo>
                  <a:lnTo>
                    <a:pt x="920826" y="821283"/>
                  </a:lnTo>
                  <a:lnTo>
                    <a:pt x="920826" y="796290"/>
                  </a:lnTo>
                  <a:close/>
                </a:path>
                <a:path w="1020445" h="1019810">
                  <a:moveTo>
                    <a:pt x="970597" y="49771"/>
                  </a:moveTo>
                  <a:lnTo>
                    <a:pt x="895946" y="49771"/>
                  </a:lnTo>
                  <a:lnTo>
                    <a:pt x="895946" y="124434"/>
                  </a:lnTo>
                  <a:lnTo>
                    <a:pt x="970597" y="124434"/>
                  </a:lnTo>
                  <a:lnTo>
                    <a:pt x="970597" y="49771"/>
                  </a:lnTo>
                  <a:close/>
                </a:path>
                <a:path w="1020445" h="1019810">
                  <a:moveTo>
                    <a:pt x="1020381" y="0"/>
                  </a:moveTo>
                  <a:lnTo>
                    <a:pt x="846162" y="0"/>
                  </a:lnTo>
                  <a:lnTo>
                    <a:pt x="846162" y="25400"/>
                  </a:lnTo>
                  <a:lnTo>
                    <a:pt x="846162" y="149860"/>
                  </a:lnTo>
                  <a:lnTo>
                    <a:pt x="846162" y="173990"/>
                  </a:lnTo>
                  <a:lnTo>
                    <a:pt x="1020381" y="173990"/>
                  </a:lnTo>
                  <a:lnTo>
                    <a:pt x="1020381" y="149860"/>
                  </a:lnTo>
                  <a:lnTo>
                    <a:pt x="871054" y="149860"/>
                  </a:lnTo>
                  <a:lnTo>
                    <a:pt x="871054" y="25400"/>
                  </a:lnTo>
                  <a:lnTo>
                    <a:pt x="995489" y="25400"/>
                  </a:lnTo>
                  <a:lnTo>
                    <a:pt x="995489" y="149326"/>
                  </a:lnTo>
                  <a:lnTo>
                    <a:pt x="1020381" y="149326"/>
                  </a:lnTo>
                  <a:lnTo>
                    <a:pt x="1020381" y="25400"/>
                  </a:lnTo>
                  <a:lnTo>
                    <a:pt x="1020381" y="24892"/>
                  </a:lnTo>
                  <a:lnTo>
                    <a:pt x="1020381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3" name="object 43">
            <a:hlinkClick r:id="rId10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288189" y="3023700"/>
            <a:ext cx="1077366" cy="1077353"/>
          </a:xfrm>
          <a:prstGeom prst="rect">
            <a:avLst/>
          </a:prstGeom>
        </p:spPr>
      </p:pic>
      <p:sp>
        <p:nvSpPr>
          <p:cNvPr id="44" name="object 4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09602" y="611643"/>
            <a:ext cx="1282700" cy="3658235"/>
          </a:xfrm>
          <a:prstGeom prst="rect">
            <a:avLst/>
          </a:prstGeom>
          <a:ln w="7200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10"/>
              </a:rPr>
              <a:t>Link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EBFB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1556" y="4311111"/>
            <a:ext cx="10469880" cy="3149600"/>
          </a:xfrm>
          <a:custGeom>
            <a:avLst/>
            <a:gdLst/>
            <a:ahLst/>
            <a:cxnLst/>
            <a:rect l="l" t="t" r="r" b="b"/>
            <a:pathLst>
              <a:path w="10469880" h="3149600">
                <a:moveTo>
                  <a:pt x="10469868" y="0"/>
                </a:moveTo>
                <a:lnTo>
                  <a:pt x="0" y="0"/>
                </a:lnTo>
                <a:lnTo>
                  <a:pt x="0" y="3149032"/>
                </a:lnTo>
                <a:lnTo>
                  <a:pt x="10469868" y="3149032"/>
                </a:lnTo>
                <a:lnTo>
                  <a:pt x="10469868" y="0"/>
                </a:lnTo>
                <a:close/>
              </a:path>
            </a:pathLst>
          </a:custGeom>
          <a:solidFill>
            <a:srgbClr val="D9F4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13360" y="619373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07104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07104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66148" y="619373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74" y="0"/>
                </a:moveTo>
                <a:lnTo>
                  <a:pt x="0" y="0"/>
                </a:lnTo>
                <a:lnTo>
                  <a:pt x="0" y="3607104"/>
                </a:lnTo>
                <a:lnTo>
                  <a:pt x="0" y="3655136"/>
                </a:lnTo>
                <a:lnTo>
                  <a:pt x="2804274" y="3655136"/>
                </a:lnTo>
                <a:lnTo>
                  <a:pt x="2804274" y="3607104"/>
                </a:lnTo>
                <a:lnTo>
                  <a:pt x="2804274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5198" y="619373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07104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07104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14441" y="571338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0"/>
                </a:lnTo>
                <a:lnTo>
                  <a:pt x="2804262" y="3655140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9824" y="571338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0"/>
                </a:lnTo>
                <a:lnTo>
                  <a:pt x="2804262" y="3655140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>
            <a:grpSpLocks noGrp="1" noUngrp="1" noRot="1" noMove="1" noResize="1"/>
          </p:cNvGrpSpPr>
          <p:nvPr/>
        </p:nvGrpSpPr>
        <p:grpSpPr>
          <a:xfrm>
            <a:off x="6255795" y="571338"/>
            <a:ext cx="2804795" cy="3655695"/>
            <a:chOff x="6255795" y="571338"/>
            <a:chExt cx="2804795" cy="3655695"/>
          </a:xfrm>
        </p:grpSpPr>
        <p:sp>
          <p:nvSpPr>
            <p:cNvPr id="10" name="objec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55795" y="57133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4" y="0"/>
                  </a:moveTo>
                  <a:lnTo>
                    <a:pt x="0" y="0"/>
                  </a:lnTo>
                  <a:lnTo>
                    <a:pt x="0" y="3655140"/>
                  </a:lnTo>
                  <a:lnTo>
                    <a:pt x="2804264" y="3655140"/>
                  </a:lnTo>
                  <a:lnTo>
                    <a:pt x="28042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93038" y="1998381"/>
              <a:ext cx="1449245" cy="2023131"/>
            </a:xfrm>
            <a:prstGeom prst="rect">
              <a:avLst/>
            </a:prstGeom>
          </p:spPr>
        </p:pic>
        <p:pic>
          <p:nvPicPr>
            <p:cNvPr id="12" name="object 1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1392" y="2101374"/>
              <a:ext cx="541558" cy="290570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755624" y="-11068"/>
            <a:ext cx="4959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REVISION</a:t>
            </a:r>
            <a:r>
              <a:rPr sz="2400" spc="-30" dirty="0"/>
              <a:t> </a:t>
            </a:r>
            <a:r>
              <a:rPr sz="2400" dirty="0"/>
              <a:t>CARDS</a:t>
            </a:r>
            <a:r>
              <a:rPr sz="2400" spc="-25" dirty="0"/>
              <a:t> </a:t>
            </a:r>
            <a:r>
              <a:rPr sz="2400" dirty="0"/>
              <a:t>-</a:t>
            </a:r>
            <a:r>
              <a:rPr sz="2400" spc="-25" dirty="0"/>
              <a:t> </a:t>
            </a:r>
            <a:r>
              <a:rPr sz="2400" dirty="0"/>
              <a:t>EILEEN</a:t>
            </a:r>
            <a:r>
              <a:rPr sz="2400" spc="-25" dirty="0"/>
              <a:t> GRAY</a:t>
            </a:r>
            <a:endParaRPr sz="2400"/>
          </a:p>
        </p:txBody>
      </p: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2544" y="4405635"/>
            <a:ext cx="26123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Write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few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facts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about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Eileen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Gray.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74346" y="4407378"/>
            <a:ext cx="567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2991" y="4966775"/>
            <a:ext cx="9838055" cy="0"/>
          </a:xfrm>
          <a:custGeom>
            <a:avLst/>
            <a:gdLst/>
            <a:ahLst/>
            <a:cxnLst/>
            <a:rect l="l" t="t" r="r" b="b"/>
            <a:pathLst>
              <a:path w="9838055">
                <a:moveTo>
                  <a:pt x="0" y="0"/>
                </a:moveTo>
                <a:lnTo>
                  <a:pt x="983760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2991" y="5305442"/>
            <a:ext cx="9838055" cy="0"/>
          </a:xfrm>
          <a:custGeom>
            <a:avLst/>
            <a:gdLst/>
            <a:ahLst/>
            <a:cxnLst/>
            <a:rect l="l" t="t" r="r" b="b"/>
            <a:pathLst>
              <a:path w="9838055">
                <a:moveTo>
                  <a:pt x="0" y="0"/>
                </a:moveTo>
                <a:lnTo>
                  <a:pt x="983760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2991" y="5644108"/>
            <a:ext cx="9838055" cy="0"/>
          </a:xfrm>
          <a:custGeom>
            <a:avLst/>
            <a:gdLst/>
            <a:ahLst/>
            <a:cxnLst/>
            <a:rect l="l" t="t" r="r" b="b"/>
            <a:pathLst>
              <a:path w="9838055">
                <a:moveTo>
                  <a:pt x="0" y="0"/>
                </a:moveTo>
                <a:lnTo>
                  <a:pt x="983760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2991" y="5982775"/>
            <a:ext cx="9838055" cy="0"/>
          </a:xfrm>
          <a:custGeom>
            <a:avLst/>
            <a:gdLst/>
            <a:ahLst/>
            <a:cxnLst/>
            <a:rect l="l" t="t" r="r" b="b"/>
            <a:pathLst>
              <a:path w="9838055">
                <a:moveTo>
                  <a:pt x="0" y="0"/>
                </a:moveTo>
                <a:lnTo>
                  <a:pt x="983760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6966" y="6093726"/>
            <a:ext cx="75399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Select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iconic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designs.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Sketch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back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paper.</a:t>
            </a:r>
            <a:r>
              <a:rPr sz="1200" spc="2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6</a:t>
            </a:r>
            <a:r>
              <a:rPr sz="1200" i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151616"/>
                </a:solidFill>
                <a:latin typeface="Arial"/>
                <a:cs typeface="Arial"/>
              </a:rPr>
              <a:t>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2991" y="6646560"/>
            <a:ext cx="9838055" cy="0"/>
          </a:xfrm>
          <a:custGeom>
            <a:avLst/>
            <a:gdLst/>
            <a:ahLst/>
            <a:cxnLst/>
            <a:rect l="l" t="t" r="r" b="b"/>
            <a:pathLst>
              <a:path w="9838055">
                <a:moveTo>
                  <a:pt x="0" y="0"/>
                </a:moveTo>
                <a:lnTo>
                  <a:pt x="983760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2991" y="6985227"/>
            <a:ext cx="9838055" cy="0"/>
          </a:xfrm>
          <a:custGeom>
            <a:avLst/>
            <a:gdLst/>
            <a:ahLst/>
            <a:cxnLst/>
            <a:rect l="l" t="t" r="r" b="b"/>
            <a:pathLst>
              <a:path w="9838055">
                <a:moveTo>
                  <a:pt x="0" y="0"/>
                </a:moveTo>
                <a:lnTo>
                  <a:pt x="983760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2991" y="7323894"/>
            <a:ext cx="9838055" cy="0"/>
          </a:xfrm>
          <a:custGeom>
            <a:avLst/>
            <a:gdLst/>
            <a:ahLst/>
            <a:cxnLst/>
            <a:rect l="l" t="t" r="r" b="b"/>
            <a:pathLst>
              <a:path w="9838055">
                <a:moveTo>
                  <a:pt x="0" y="0"/>
                </a:moveTo>
                <a:lnTo>
                  <a:pt x="983760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77672" y="806266"/>
            <a:ext cx="939225" cy="976795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9824" y="57133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430" rIns="0" bIns="0" rtlCol="0">
            <a:spAutoFit/>
          </a:bodyPr>
          <a:lstStyle/>
          <a:p>
            <a:pPr marL="328930">
              <a:lnSpc>
                <a:spcPct val="100000"/>
              </a:lnSpc>
              <a:spcBef>
                <a:spcPts val="9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EILEEN</a:t>
            </a:r>
            <a:r>
              <a:rPr sz="1200" b="1" u="sng" spc="10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GRAY</a:t>
            </a:r>
            <a:r>
              <a:rPr sz="120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</a:t>
            </a:r>
            <a:r>
              <a:rPr sz="1200" b="1" u="sng" spc="8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DESIGNER</a:t>
            </a:r>
            <a:endParaRPr sz="1200">
              <a:latin typeface="Arial"/>
              <a:cs typeface="Arial"/>
            </a:endParaRPr>
          </a:p>
          <a:p>
            <a:pPr marL="92710" marR="1031875" algn="just">
              <a:lnSpc>
                <a:spcPts val="1340"/>
              </a:lnSpc>
              <a:spcBef>
                <a:spcPts val="83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Eileen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Gray,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modernist designer,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born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Ireland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1878.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artist,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interior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architect.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Trained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London,</a:t>
            </a:r>
            <a:r>
              <a:rPr sz="12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but</a:t>
            </a:r>
            <a:r>
              <a:rPr sz="12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spent</a:t>
            </a:r>
            <a:r>
              <a:rPr sz="12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most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time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France.</a:t>
            </a:r>
            <a:endParaRPr sz="1200">
              <a:latin typeface="Arial"/>
              <a:cs typeface="Arial"/>
            </a:endParaRPr>
          </a:p>
          <a:p>
            <a:pPr marL="97790" marR="50800" algn="just">
              <a:lnSpc>
                <a:spcPts val="1340"/>
              </a:lnSpc>
              <a:spcBef>
                <a:spcPts val="104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Very</a:t>
            </a:r>
            <a:r>
              <a:rPr sz="1200" spc="4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few</a:t>
            </a:r>
            <a:r>
              <a:rPr sz="1200" spc="4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women</a:t>
            </a:r>
            <a:r>
              <a:rPr sz="1200" spc="45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worked</a:t>
            </a:r>
            <a:r>
              <a:rPr sz="1200" spc="45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4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during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early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twentieth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century,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profession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male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dominated.</a:t>
            </a:r>
            <a:endParaRPr sz="1200">
              <a:latin typeface="Arial"/>
              <a:cs typeface="Arial"/>
            </a:endParaRPr>
          </a:p>
          <a:p>
            <a:pPr marL="97155" marR="50800" algn="just">
              <a:lnSpc>
                <a:spcPts val="1340"/>
              </a:lnSpc>
              <a:spcBef>
                <a:spcPts val="134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regarded</a:t>
            </a:r>
            <a:r>
              <a:rPr sz="1200" spc="40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both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functional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artistic.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Much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work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leading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edge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modernist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movement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inﬂuenced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particular,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4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Deco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 movement.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14441" y="57133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522605" marR="499745" indent="354330">
              <a:lnSpc>
                <a:spcPts val="1340"/>
              </a:lnSpc>
              <a:spcBef>
                <a:spcPts val="27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EILEEN</a:t>
            </a:r>
            <a:r>
              <a:rPr sz="1200" b="1" u="sng" spc="229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GRAY</a:t>
            </a:r>
            <a:r>
              <a:rPr sz="1200" b="1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</a:t>
            </a:r>
            <a:r>
              <a:rPr sz="1200" b="1" u="sng" spc="19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BIBENDUM</a:t>
            </a:r>
            <a:r>
              <a:rPr sz="1200" b="1" u="sng" spc="18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CHAIR</a:t>
            </a:r>
            <a:endParaRPr sz="1200">
              <a:latin typeface="Arial"/>
              <a:cs typeface="Arial"/>
            </a:endParaRPr>
          </a:p>
          <a:p>
            <a:pPr marL="74930" marR="63500" algn="just">
              <a:lnSpc>
                <a:spcPts val="1340"/>
              </a:lnSpc>
              <a:spcBef>
                <a:spcPts val="30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modernist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style,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very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diﬀerent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traditional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same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period.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simple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functional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form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timeless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design,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still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popular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today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regarded</a:t>
            </a:r>
            <a:r>
              <a:rPr sz="1200" spc="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classic,</a:t>
            </a:r>
            <a:r>
              <a:rPr sz="1200" spc="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iconic</a:t>
            </a:r>
            <a:r>
              <a:rPr sz="1200" spc="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Chromed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steel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frame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curved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leather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tubing,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giving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rise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extremely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comfortable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seating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position.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 marL="1548765" marR="46990" algn="just">
              <a:lnSpc>
                <a:spcPts val="1340"/>
              </a:lnSpc>
              <a:spcBef>
                <a:spcPts val="12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4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4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taken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Michelin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man,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character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developed</a:t>
            </a:r>
            <a:r>
              <a:rPr sz="120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sell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tyres.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55795" y="57133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62229" rIns="0" bIns="0" rtlCol="0">
            <a:spAutoFit/>
          </a:bodyPr>
          <a:lstStyle/>
          <a:p>
            <a:pPr marL="810895" marR="621030" indent="147955">
              <a:lnSpc>
                <a:spcPts val="1340"/>
              </a:lnSpc>
              <a:spcBef>
                <a:spcPts val="489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EILEEN</a:t>
            </a:r>
            <a:r>
              <a:rPr sz="1200" b="1" u="sng" spc="229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GRAY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</a:t>
            </a:r>
            <a:r>
              <a:rPr sz="1200" b="1" u="sng" spc="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E1027</a:t>
            </a:r>
            <a:r>
              <a:rPr sz="1200" b="1" u="sng" spc="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TABLE</a:t>
            </a:r>
            <a:endParaRPr sz="1200">
              <a:latin typeface="Arial"/>
              <a:cs typeface="Arial"/>
            </a:endParaRPr>
          </a:p>
          <a:p>
            <a:pPr marL="76835" marR="109220" algn="just">
              <a:lnSpc>
                <a:spcPts val="1340"/>
              </a:lnSpc>
              <a:spcBef>
                <a:spcPts val="79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1929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still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manufactured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today.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another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Eileen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Gray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piece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become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 icon/classic.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50">
              <a:latin typeface="Arial"/>
              <a:cs typeface="Arial"/>
            </a:endParaRPr>
          </a:p>
          <a:p>
            <a:pPr marL="581660" marR="46355" algn="just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Height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adjustable.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stand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composed</a:t>
            </a:r>
            <a:r>
              <a:rPr sz="1200" spc="4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4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two</a:t>
            </a:r>
            <a:r>
              <a:rPr sz="1200" spc="4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‘telescopic’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sliding</a:t>
            </a:r>
            <a:r>
              <a:rPr sz="1200" spc="3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tubes,</a:t>
            </a:r>
            <a:r>
              <a:rPr sz="1200" spc="3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3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3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pin</a:t>
            </a:r>
            <a:r>
              <a:rPr sz="1200" spc="3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3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chain,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used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lock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them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position.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 marL="901700" marR="51435" algn="just">
              <a:lnSpc>
                <a:spcPts val="1340"/>
              </a:lnSpc>
            </a:pP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High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grade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tubular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stainless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steel</a:t>
            </a:r>
            <a:r>
              <a:rPr sz="1200" spc="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tempered</a:t>
            </a:r>
            <a:r>
              <a:rPr sz="1200" spc="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glass, provide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quality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ﬁnish.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43821" y="360866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77240" y="342501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6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6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6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2017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2017</a:t>
            </a:r>
            <a:endParaRPr sz="800">
              <a:latin typeface="Arial"/>
              <a:cs typeface="Arial"/>
            </a:endParaRPr>
          </a:p>
        </p:txBody>
      </p:sp>
      <p:pic>
        <p:nvPicPr>
          <p:cNvPr id="30" name="object 30">
            <a:hlinkClick r:id="rId7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66997" y="3063052"/>
            <a:ext cx="1077357" cy="1077357"/>
          </a:xfrm>
          <a:prstGeom prst="rect">
            <a:avLst/>
          </a:prstGeom>
        </p:spPr>
      </p:pic>
      <p:sp>
        <p:nvSpPr>
          <p:cNvPr id="31" name="object 3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60052" y="570592"/>
            <a:ext cx="1282700" cy="3657600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72720" rIns="0" bIns="0" rtlCol="0">
            <a:spAutoFit/>
          </a:bodyPr>
          <a:lstStyle/>
          <a:p>
            <a:pPr marL="214629" marR="108585" indent="-53975">
              <a:lnSpc>
                <a:spcPts val="1340"/>
              </a:lnSpc>
              <a:spcBef>
                <a:spcPts val="136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Arial"/>
              <a:cs typeface="Arial"/>
            </a:endParaRPr>
          </a:p>
          <a:p>
            <a:pPr marL="198120" marR="108585" indent="-36830">
              <a:lnSpc>
                <a:spcPts val="1340"/>
              </a:lnSpc>
              <a:spcBef>
                <a:spcPts val="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Arial"/>
              <a:cs typeface="Arial"/>
            </a:endParaRPr>
          </a:p>
          <a:p>
            <a:pPr marL="267335">
              <a:lnSpc>
                <a:spcPct val="100000"/>
              </a:lnSpc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32" name="object 32"/>
          <p:cNvGrpSpPr>
            <a:grpSpLocks noGrp="1" noUngrp="1" noRot="1" noMove="1" noResize="1"/>
          </p:cNvGrpSpPr>
          <p:nvPr/>
        </p:nvGrpSpPr>
        <p:grpSpPr>
          <a:xfrm>
            <a:off x="3334157" y="2504249"/>
            <a:ext cx="1532255" cy="1595755"/>
            <a:chOff x="3334157" y="2504249"/>
            <a:chExt cx="1532255" cy="1595755"/>
          </a:xfrm>
        </p:grpSpPr>
        <p:pic>
          <p:nvPicPr>
            <p:cNvPr id="33" name="object 3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34157" y="2504249"/>
              <a:ext cx="1532012" cy="1595440"/>
            </a:xfrm>
            <a:prstGeom prst="rect">
              <a:avLst/>
            </a:prstGeom>
          </p:spPr>
        </p:pic>
        <p:sp>
          <p:nvSpPr>
            <p:cNvPr id="34" name="object 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45356" y="3680171"/>
              <a:ext cx="361315" cy="396875"/>
            </a:xfrm>
            <a:custGeom>
              <a:avLst/>
              <a:gdLst/>
              <a:ahLst/>
              <a:cxnLst/>
              <a:rect l="l" t="t" r="r" b="b"/>
              <a:pathLst>
                <a:path w="361314" h="396875">
                  <a:moveTo>
                    <a:pt x="2254" y="0"/>
                  </a:moveTo>
                  <a:lnTo>
                    <a:pt x="0" y="55759"/>
                  </a:lnTo>
                  <a:lnTo>
                    <a:pt x="5136" y="100106"/>
                  </a:lnTo>
                  <a:lnTo>
                    <a:pt x="35764" y="165214"/>
                  </a:lnTo>
                  <a:lnTo>
                    <a:pt x="90498" y="216631"/>
                  </a:lnTo>
                  <a:lnTo>
                    <a:pt x="125768" y="243864"/>
                  </a:lnTo>
                  <a:lnTo>
                    <a:pt x="165701" y="275666"/>
                  </a:lnTo>
                  <a:lnTo>
                    <a:pt x="205342" y="303719"/>
                  </a:lnTo>
                  <a:lnTo>
                    <a:pt x="244984" y="331774"/>
                  </a:lnTo>
                  <a:lnTo>
                    <a:pt x="284627" y="359828"/>
                  </a:lnTo>
                  <a:lnTo>
                    <a:pt x="324271" y="387882"/>
                  </a:lnTo>
                  <a:lnTo>
                    <a:pt x="336265" y="394188"/>
                  </a:lnTo>
                  <a:lnTo>
                    <a:pt x="346225" y="396422"/>
                  </a:lnTo>
                  <a:lnTo>
                    <a:pt x="354355" y="394996"/>
                  </a:lnTo>
                  <a:lnTo>
                    <a:pt x="360864" y="390323"/>
                  </a:lnTo>
                  <a:lnTo>
                    <a:pt x="356594" y="354340"/>
                  </a:lnTo>
                  <a:lnTo>
                    <a:pt x="352324" y="318357"/>
                  </a:lnTo>
                  <a:lnTo>
                    <a:pt x="348054" y="282374"/>
                  </a:lnTo>
                  <a:lnTo>
                    <a:pt x="343785" y="246391"/>
                  </a:lnTo>
                  <a:lnTo>
                    <a:pt x="341957" y="231144"/>
                  </a:lnTo>
                  <a:lnTo>
                    <a:pt x="340128" y="215897"/>
                  </a:lnTo>
                  <a:lnTo>
                    <a:pt x="338298" y="200650"/>
                  </a:lnTo>
                  <a:lnTo>
                    <a:pt x="336468" y="185403"/>
                  </a:lnTo>
                  <a:lnTo>
                    <a:pt x="335857" y="178694"/>
                  </a:lnTo>
                  <a:lnTo>
                    <a:pt x="335247" y="171986"/>
                  </a:lnTo>
                  <a:lnTo>
                    <a:pt x="334636" y="165278"/>
                  </a:lnTo>
                  <a:lnTo>
                    <a:pt x="334027" y="158569"/>
                  </a:lnTo>
                </a:path>
              </a:pathLst>
            </a:custGeom>
            <a:ln w="7199">
              <a:solidFill>
                <a:srgbClr val="AFB0B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28317" y="3569234"/>
              <a:ext cx="145032" cy="156010"/>
            </a:xfrm>
            <a:prstGeom prst="rect">
              <a:avLst/>
            </a:prstGeom>
          </p:spPr>
        </p:pic>
      </p:grpSp>
      <p:grpSp>
        <p:nvGrpSpPr>
          <p:cNvPr id="36" name="object 36"/>
          <p:cNvGrpSpPr>
            <a:grpSpLocks noGrp="1" noUngrp="1" noRot="1" noMove="1" noResize="1"/>
          </p:cNvGrpSpPr>
          <p:nvPr/>
        </p:nvGrpSpPr>
        <p:grpSpPr>
          <a:xfrm>
            <a:off x="9257601" y="1158799"/>
            <a:ext cx="1082675" cy="1082675"/>
            <a:chOff x="9257601" y="1158799"/>
            <a:chExt cx="1082675" cy="1082675"/>
          </a:xfrm>
        </p:grpSpPr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57601" y="1158799"/>
              <a:ext cx="1082675" cy="1082675"/>
            </a:xfrm>
            <a:custGeom>
              <a:avLst/>
              <a:gdLst/>
              <a:ahLst/>
              <a:cxnLst/>
              <a:rect l="l" t="t" r="r" b="b"/>
              <a:pathLst>
                <a:path w="1082675" h="1082675">
                  <a:moveTo>
                    <a:pt x="1082221" y="0"/>
                  </a:moveTo>
                  <a:lnTo>
                    <a:pt x="0" y="0"/>
                  </a:lnTo>
                  <a:lnTo>
                    <a:pt x="0" y="1082221"/>
                  </a:lnTo>
                  <a:lnTo>
                    <a:pt x="1082221" y="1082221"/>
                  </a:lnTo>
                  <a:lnTo>
                    <a:pt x="1082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415" y="1217619"/>
              <a:ext cx="965200" cy="518159"/>
            </a:xfrm>
            <a:custGeom>
              <a:avLst/>
              <a:gdLst/>
              <a:ahLst/>
              <a:cxnLst/>
              <a:rect l="l" t="t" r="r" b="b"/>
              <a:pathLst>
                <a:path w="965200" h="518160">
                  <a:moveTo>
                    <a:pt x="70573" y="235267"/>
                  </a:moveTo>
                  <a:lnTo>
                    <a:pt x="47053" y="235267"/>
                  </a:lnTo>
                  <a:lnTo>
                    <a:pt x="47053" y="258800"/>
                  </a:lnTo>
                  <a:lnTo>
                    <a:pt x="70573" y="258800"/>
                  </a:lnTo>
                  <a:lnTo>
                    <a:pt x="70573" y="235267"/>
                  </a:lnTo>
                  <a:close/>
                </a:path>
                <a:path w="965200" h="518160">
                  <a:moveTo>
                    <a:pt x="117627" y="188214"/>
                  </a:moveTo>
                  <a:lnTo>
                    <a:pt x="94107" y="188214"/>
                  </a:lnTo>
                  <a:lnTo>
                    <a:pt x="70573" y="188214"/>
                  </a:lnTo>
                  <a:lnTo>
                    <a:pt x="47053" y="188214"/>
                  </a:lnTo>
                  <a:lnTo>
                    <a:pt x="47053" y="211734"/>
                  </a:lnTo>
                  <a:lnTo>
                    <a:pt x="70573" y="211734"/>
                  </a:lnTo>
                  <a:lnTo>
                    <a:pt x="70573" y="235267"/>
                  </a:lnTo>
                  <a:lnTo>
                    <a:pt x="94107" y="235267"/>
                  </a:lnTo>
                  <a:lnTo>
                    <a:pt x="117627" y="235267"/>
                  </a:lnTo>
                  <a:lnTo>
                    <a:pt x="117627" y="188214"/>
                  </a:lnTo>
                  <a:close/>
                </a:path>
                <a:path w="965200" h="518160">
                  <a:moveTo>
                    <a:pt x="164680" y="188214"/>
                  </a:moveTo>
                  <a:lnTo>
                    <a:pt x="141160" y="188214"/>
                  </a:lnTo>
                  <a:lnTo>
                    <a:pt x="141160" y="211734"/>
                  </a:lnTo>
                  <a:lnTo>
                    <a:pt x="164680" y="211734"/>
                  </a:lnTo>
                  <a:lnTo>
                    <a:pt x="164680" y="188214"/>
                  </a:lnTo>
                  <a:close/>
                </a:path>
                <a:path w="965200" h="518160">
                  <a:moveTo>
                    <a:pt x="235254" y="0"/>
                  </a:moveTo>
                  <a:lnTo>
                    <a:pt x="211734" y="0"/>
                  </a:lnTo>
                  <a:lnTo>
                    <a:pt x="188214" y="0"/>
                  </a:lnTo>
                  <a:lnTo>
                    <a:pt x="188214" y="70586"/>
                  </a:lnTo>
                  <a:lnTo>
                    <a:pt x="211734" y="70586"/>
                  </a:lnTo>
                  <a:lnTo>
                    <a:pt x="211734" y="47053"/>
                  </a:lnTo>
                  <a:lnTo>
                    <a:pt x="235254" y="47053"/>
                  </a:lnTo>
                  <a:lnTo>
                    <a:pt x="235254" y="0"/>
                  </a:lnTo>
                  <a:close/>
                </a:path>
                <a:path w="965200" h="518160">
                  <a:moveTo>
                    <a:pt x="258787" y="141160"/>
                  </a:moveTo>
                  <a:lnTo>
                    <a:pt x="235254" y="141160"/>
                  </a:lnTo>
                  <a:lnTo>
                    <a:pt x="235254" y="164693"/>
                  </a:lnTo>
                  <a:lnTo>
                    <a:pt x="258787" y="164693"/>
                  </a:lnTo>
                  <a:lnTo>
                    <a:pt x="258787" y="141160"/>
                  </a:lnTo>
                  <a:close/>
                </a:path>
                <a:path w="965200" h="518160">
                  <a:moveTo>
                    <a:pt x="282321" y="423608"/>
                  </a:moveTo>
                  <a:lnTo>
                    <a:pt x="258787" y="423608"/>
                  </a:lnTo>
                  <a:lnTo>
                    <a:pt x="258787" y="400748"/>
                  </a:lnTo>
                  <a:lnTo>
                    <a:pt x="235254" y="400748"/>
                  </a:lnTo>
                  <a:lnTo>
                    <a:pt x="211734" y="400748"/>
                  </a:lnTo>
                  <a:lnTo>
                    <a:pt x="211734" y="376618"/>
                  </a:lnTo>
                  <a:lnTo>
                    <a:pt x="235254" y="376618"/>
                  </a:lnTo>
                  <a:lnTo>
                    <a:pt x="235254" y="353758"/>
                  </a:lnTo>
                  <a:lnTo>
                    <a:pt x="211734" y="353758"/>
                  </a:lnTo>
                  <a:lnTo>
                    <a:pt x="211734" y="329628"/>
                  </a:lnTo>
                  <a:lnTo>
                    <a:pt x="188214" y="329628"/>
                  </a:lnTo>
                  <a:lnTo>
                    <a:pt x="188214" y="212788"/>
                  </a:lnTo>
                  <a:lnTo>
                    <a:pt x="164680" y="212788"/>
                  </a:lnTo>
                  <a:lnTo>
                    <a:pt x="164680" y="282638"/>
                  </a:lnTo>
                  <a:lnTo>
                    <a:pt x="141160" y="282638"/>
                  </a:lnTo>
                  <a:lnTo>
                    <a:pt x="141160" y="259778"/>
                  </a:lnTo>
                  <a:lnTo>
                    <a:pt x="117627" y="259778"/>
                  </a:lnTo>
                  <a:lnTo>
                    <a:pt x="94107" y="259778"/>
                  </a:lnTo>
                  <a:lnTo>
                    <a:pt x="70573" y="259778"/>
                  </a:lnTo>
                  <a:lnTo>
                    <a:pt x="70573" y="282638"/>
                  </a:lnTo>
                  <a:lnTo>
                    <a:pt x="47053" y="282638"/>
                  </a:lnTo>
                  <a:lnTo>
                    <a:pt x="47053" y="306768"/>
                  </a:lnTo>
                  <a:lnTo>
                    <a:pt x="23520" y="306768"/>
                  </a:lnTo>
                  <a:lnTo>
                    <a:pt x="23520" y="212788"/>
                  </a:lnTo>
                  <a:lnTo>
                    <a:pt x="0" y="212788"/>
                  </a:lnTo>
                  <a:lnTo>
                    <a:pt x="0" y="353758"/>
                  </a:lnTo>
                  <a:lnTo>
                    <a:pt x="23520" y="353758"/>
                  </a:lnTo>
                  <a:lnTo>
                    <a:pt x="23520" y="329628"/>
                  </a:lnTo>
                  <a:lnTo>
                    <a:pt x="47053" y="329628"/>
                  </a:lnTo>
                  <a:lnTo>
                    <a:pt x="70573" y="329628"/>
                  </a:lnTo>
                  <a:lnTo>
                    <a:pt x="94107" y="329628"/>
                  </a:lnTo>
                  <a:lnTo>
                    <a:pt x="94107" y="376618"/>
                  </a:lnTo>
                  <a:lnTo>
                    <a:pt x="117627" y="376618"/>
                  </a:lnTo>
                  <a:lnTo>
                    <a:pt x="117627" y="329628"/>
                  </a:lnTo>
                  <a:lnTo>
                    <a:pt x="141160" y="329628"/>
                  </a:lnTo>
                  <a:lnTo>
                    <a:pt x="141160" y="306768"/>
                  </a:lnTo>
                  <a:lnTo>
                    <a:pt x="164680" y="306768"/>
                  </a:lnTo>
                  <a:lnTo>
                    <a:pt x="164680" y="329628"/>
                  </a:lnTo>
                  <a:lnTo>
                    <a:pt x="141160" y="329628"/>
                  </a:lnTo>
                  <a:lnTo>
                    <a:pt x="141160" y="353758"/>
                  </a:lnTo>
                  <a:lnTo>
                    <a:pt x="164680" y="353758"/>
                  </a:lnTo>
                  <a:lnTo>
                    <a:pt x="164680" y="376618"/>
                  </a:lnTo>
                  <a:lnTo>
                    <a:pt x="188214" y="376618"/>
                  </a:lnTo>
                  <a:lnTo>
                    <a:pt x="188214" y="423608"/>
                  </a:lnTo>
                  <a:lnTo>
                    <a:pt x="211734" y="423608"/>
                  </a:lnTo>
                  <a:lnTo>
                    <a:pt x="235254" y="423608"/>
                  </a:lnTo>
                  <a:lnTo>
                    <a:pt x="235254" y="494728"/>
                  </a:lnTo>
                  <a:lnTo>
                    <a:pt x="258787" y="494728"/>
                  </a:lnTo>
                  <a:lnTo>
                    <a:pt x="258787" y="517588"/>
                  </a:lnTo>
                  <a:lnTo>
                    <a:pt x="282321" y="517588"/>
                  </a:lnTo>
                  <a:lnTo>
                    <a:pt x="282321" y="423608"/>
                  </a:lnTo>
                  <a:close/>
                </a:path>
                <a:path w="965200" h="518160">
                  <a:moveTo>
                    <a:pt x="282321" y="282638"/>
                  </a:moveTo>
                  <a:lnTo>
                    <a:pt x="258787" y="282638"/>
                  </a:lnTo>
                  <a:lnTo>
                    <a:pt x="258787" y="212788"/>
                  </a:lnTo>
                  <a:lnTo>
                    <a:pt x="235254" y="212788"/>
                  </a:lnTo>
                  <a:lnTo>
                    <a:pt x="235254" y="306768"/>
                  </a:lnTo>
                  <a:lnTo>
                    <a:pt x="211734" y="306768"/>
                  </a:lnTo>
                  <a:lnTo>
                    <a:pt x="211734" y="329628"/>
                  </a:lnTo>
                  <a:lnTo>
                    <a:pt x="235254" y="329628"/>
                  </a:lnTo>
                  <a:lnTo>
                    <a:pt x="258787" y="329628"/>
                  </a:lnTo>
                  <a:lnTo>
                    <a:pt x="258787" y="306768"/>
                  </a:lnTo>
                  <a:lnTo>
                    <a:pt x="282321" y="306768"/>
                  </a:lnTo>
                  <a:lnTo>
                    <a:pt x="282321" y="282638"/>
                  </a:lnTo>
                  <a:close/>
                </a:path>
                <a:path w="965200" h="518160">
                  <a:moveTo>
                    <a:pt x="282321" y="164693"/>
                  </a:moveTo>
                  <a:lnTo>
                    <a:pt x="258787" y="164693"/>
                  </a:lnTo>
                  <a:lnTo>
                    <a:pt x="258787" y="188214"/>
                  </a:lnTo>
                  <a:lnTo>
                    <a:pt x="282321" y="188214"/>
                  </a:lnTo>
                  <a:lnTo>
                    <a:pt x="282321" y="164693"/>
                  </a:lnTo>
                  <a:close/>
                </a:path>
                <a:path w="965200" h="518160">
                  <a:moveTo>
                    <a:pt x="282321" y="70586"/>
                  </a:moveTo>
                  <a:lnTo>
                    <a:pt x="258787" y="70586"/>
                  </a:lnTo>
                  <a:lnTo>
                    <a:pt x="235254" y="70586"/>
                  </a:lnTo>
                  <a:lnTo>
                    <a:pt x="211734" y="70586"/>
                  </a:lnTo>
                  <a:lnTo>
                    <a:pt x="211734" y="117640"/>
                  </a:lnTo>
                  <a:lnTo>
                    <a:pt x="235254" y="117640"/>
                  </a:lnTo>
                  <a:lnTo>
                    <a:pt x="258787" y="117640"/>
                  </a:lnTo>
                  <a:lnTo>
                    <a:pt x="258787" y="94107"/>
                  </a:lnTo>
                  <a:lnTo>
                    <a:pt x="282321" y="94107"/>
                  </a:lnTo>
                  <a:lnTo>
                    <a:pt x="282321" y="70586"/>
                  </a:lnTo>
                  <a:close/>
                </a:path>
                <a:path w="965200" h="518160">
                  <a:moveTo>
                    <a:pt x="329374" y="235267"/>
                  </a:moveTo>
                  <a:lnTo>
                    <a:pt x="305841" y="235267"/>
                  </a:lnTo>
                  <a:lnTo>
                    <a:pt x="305841" y="282321"/>
                  </a:lnTo>
                  <a:lnTo>
                    <a:pt x="329374" y="282321"/>
                  </a:lnTo>
                  <a:lnTo>
                    <a:pt x="329374" y="235267"/>
                  </a:lnTo>
                  <a:close/>
                </a:path>
                <a:path w="965200" h="518160">
                  <a:moveTo>
                    <a:pt x="329374" y="188214"/>
                  </a:moveTo>
                  <a:lnTo>
                    <a:pt x="305841" y="188214"/>
                  </a:lnTo>
                  <a:lnTo>
                    <a:pt x="282321" y="188214"/>
                  </a:lnTo>
                  <a:lnTo>
                    <a:pt x="282321" y="211734"/>
                  </a:lnTo>
                  <a:lnTo>
                    <a:pt x="305841" y="211734"/>
                  </a:lnTo>
                  <a:lnTo>
                    <a:pt x="329374" y="211734"/>
                  </a:lnTo>
                  <a:lnTo>
                    <a:pt x="329374" y="188214"/>
                  </a:lnTo>
                  <a:close/>
                </a:path>
                <a:path w="965200" h="518160">
                  <a:moveTo>
                    <a:pt x="329374" y="23533"/>
                  </a:moveTo>
                  <a:lnTo>
                    <a:pt x="305841" y="23533"/>
                  </a:lnTo>
                  <a:lnTo>
                    <a:pt x="282321" y="23533"/>
                  </a:lnTo>
                  <a:lnTo>
                    <a:pt x="258787" y="23533"/>
                  </a:lnTo>
                  <a:lnTo>
                    <a:pt x="258787" y="47053"/>
                  </a:lnTo>
                  <a:lnTo>
                    <a:pt x="282321" y="47053"/>
                  </a:lnTo>
                  <a:lnTo>
                    <a:pt x="282321" y="70586"/>
                  </a:lnTo>
                  <a:lnTo>
                    <a:pt x="305841" y="70586"/>
                  </a:lnTo>
                  <a:lnTo>
                    <a:pt x="305841" y="47053"/>
                  </a:lnTo>
                  <a:lnTo>
                    <a:pt x="329374" y="47053"/>
                  </a:lnTo>
                  <a:lnTo>
                    <a:pt x="329374" y="23533"/>
                  </a:lnTo>
                  <a:close/>
                </a:path>
                <a:path w="965200" h="518160">
                  <a:moveTo>
                    <a:pt x="376415" y="282321"/>
                  </a:moveTo>
                  <a:lnTo>
                    <a:pt x="352894" y="282321"/>
                  </a:lnTo>
                  <a:lnTo>
                    <a:pt x="329374" y="282321"/>
                  </a:lnTo>
                  <a:lnTo>
                    <a:pt x="329374" y="305854"/>
                  </a:lnTo>
                  <a:lnTo>
                    <a:pt x="305841" y="305854"/>
                  </a:lnTo>
                  <a:lnTo>
                    <a:pt x="305841" y="329374"/>
                  </a:lnTo>
                  <a:lnTo>
                    <a:pt x="329374" y="329374"/>
                  </a:lnTo>
                  <a:lnTo>
                    <a:pt x="352894" y="329374"/>
                  </a:lnTo>
                  <a:lnTo>
                    <a:pt x="352894" y="305854"/>
                  </a:lnTo>
                  <a:lnTo>
                    <a:pt x="376415" y="305854"/>
                  </a:lnTo>
                  <a:lnTo>
                    <a:pt x="376415" y="282321"/>
                  </a:lnTo>
                  <a:close/>
                </a:path>
                <a:path w="965200" h="518160">
                  <a:moveTo>
                    <a:pt x="376415" y="47053"/>
                  </a:moveTo>
                  <a:lnTo>
                    <a:pt x="352894" y="47053"/>
                  </a:lnTo>
                  <a:lnTo>
                    <a:pt x="352894" y="70586"/>
                  </a:lnTo>
                  <a:lnTo>
                    <a:pt x="329374" y="70586"/>
                  </a:lnTo>
                  <a:lnTo>
                    <a:pt x="305841" y="70586"/>
                  </a:lnTo>
                  <a:lnTo>
                    <a:pt x="305841" y="94107"/>
                  </a:lnTo>
                  <a:lnTo>
                    <a:pt x="282321" y="94107"/>
                  </a:lnTo>
                  <a:lnTo>
                    <a:pt x="282321" y="117640"/>
                  </a:lnTo>
                  <a:lnTo>
                    <a:pt x="258787" y="117640"/>
                  </a:lnTo>
                  <a:lnTo>
                    <a:pt x="258787" y="141160"/>
                  </a:lnTo>
                  <a:lnTo>
                    <a:pt x="282321" y="141160"/>
                  </a:lnTo>
                  <a:lnTo>
                    <a:pt x="282321" y="164693"/>
                  </a:lnTo>
                  <a:lnTo>
                    <a:pt x="305841" y="164693"/>
                  </a:lnTo>
                  <a:lnTo>
                    <a:pt x="305841" y="141160"/>
                  </a:lnTo>
                  <a:lnTo>
                    <a:pt x="329374" y="141160"/>
                  </a:lnTo>
                  <a:lnTo>
                    <a:pt x="329374" y="117640"/>
                  </a:lnTo>
                  <a:lnTo>
                    <a:pt x="352894" y="117640"/>
                  </a:lnTo>
                  <a:lnTo>
                    <a:pt x="376415" y="117640"/>
                  </a:lnTo>
                  <a:lnTo>
                    <a:pt x="376415" y="47053"/>
                  </a:lnTo>
                  <a:close/>
                </a:path>
                <a:path w="965200" h="518160">
                  <a:moveTo>
                    <a:pt x="399948" y="141160"/>
                  </a:moveTo>
                  <a:lnTo>
                    <a:pt x="376415" y="141160"/>
                  </a:lnTo>
                  <a:lnTo>
                    <a:pt x="376415" y="164693"/>
                  </a:lnTo>
                  <a:lnTo>
                    <a:pt x="352894" y="164693"/>
                  </a:lnTo>
                  <a:lnTo>
                    <a:pt x="352894" y="141160"/>
                  </a:lnTo>
                  <a:lnTo>
                    <a:pt x="329374" y="141160"/>
                  </a:lnTo>
                  <a:lnTo>
                    <a:pt x="329374" y="188214"/>
                  </a:lnTo>
                  <a:lnTo>
                    <a:pt x="352894" y="188214"/>
                  </a:lnTo>
                  <a:lnTo>
                    <a:pt x="352894" y="211734"/>
                  </a:lnTo>
                  <a:lnTo>
                    <a:pt x="329374" y="211734"/>
                  </a:lnTo>
                  <a:lnTo>
                    <a:pt x="329374" y="235267"/>
                  </a:lnTo>
                  <a:lnTo>
                    <a:pt x="352894" y="235267"/>
                  </a:lnTo>
                  <a:lnTo>
                    <a:pt x="352894" y="258800"/>
                  </a:lnTo>
                  <a:lnTo>
                    <a:pt x="376415" y="258800"/>
                  </a:lnTo>
                  <a:lnTo>
                    <a:pt x="376415" y="188214"/>
                  </a:lnTo>
                  <a:lnTo>
                    <a:pt x="399948" y="188214"/>
                  </a:lnTo>
                  <a:lnTo>
                    <a:pt x="399948" y="141160"/>
                  </a:lnTo>
                  <a:close/>
                </a:path>
                <a:path w="965200" h="518160">
                  <a:moveTo>
                    <a:pt x="399948" y="23533"/>
                  </a:moveTo>
                  <a:lnTo>
                    <a:pt x="376415" y="23533"/>
                  </a:lnTo>
                  <a:lnTo>
                    <a:pt x="376415" y="47053"/>
                  </a:lnTo>
                  <a:lnTo>
                    <a:pt x="399948" y="47053"/>
                  </a:lnTo>
                  <a:lnTo>
                    <a:pt x="399948" y="23533"/>
                  </a:lnTo>
                  <a:close/>
                </a:path>
                <a:path w="965200" h="518160">
                  <a:moveTo>
                    <a:pt x="447001" y="211734"/>
                  </a:moveTo>
                  <a:lnTo>
                    <a:pt x="423481" y="211734"/>
                  </a:lnTo>
                  <a:lnTo>
                    <a:pt x="399948" y="211734"/>
                  </a:lnTo>
                  <a:lnTo>
                    <a:pt x="399948" y="258800"/>
                  </a:lnTo>
                  <a:lnTo>
                    <a:pt x="423481" y="258800"/>
                  </a:lnTo>
                  <a:lnTo>
                    <a:pt x="423481" y="235267"/>
                  </a:lnTo>
                  <a:lnTo>
                    <a:pt x="447001" y="235267"/>
                  </a:lnTo>
                  <a:lnTo>
                    <a:pt x="447001" y="211734"/>
                  </a:lnTo>
                  <a:close/>
                </a:path>
                <a:path w="965200" h="518160">
                  <a:moveTo>
                    <a:pt x="447001" y="141160"/>
                  </a:moveTo>
                  <a:lnTo>
                    <a:pt x="423481" y="141160"/>
                  </a:lnTo>
                  <a:lnTo>
                    <a:pt x="423481" y="188214"/>
                  </a:lnTo>
                  <a:lnTo>
                    <a:pt x="447001" y="188214"/>
                  </a:lnTo>
                  <a:lnTo>
                    <a:pt x="447001" y="141160"/>
                  </a:lnTo>
                  <a:close/>
                </a:path>
                <a:path w="965200" h="518160">
                  <a:moveTo>
                    <a:pt x="447001" y="23533"/>
                  </a:moveTo>
                  <a:lnTo>
                    <a:pt x="423481" y="23533"/>
                  </a:lnTo>
                  <a:lnTo>
                    <a:pt x="423481" y="47053"/>
                  </a:lnTo>
                  <a:lnTo>
                    <a:pt x="447001" y="47053"/>
                  </a:lnTo>
                  <a:lnTo>
                    <a:pt x="447001" y="23533"/>
                  </a:lnTo>
                  <a:close/>
                </a:path>
                <a:path w="965200" h="518160">
                  <a:moveTo>
                    <a:pt x="541108" y="188214"/>
                  </a:moveTo>
                  <a:lnTo>
                    <a:pt x="517575" y="188214"/>
                  </a:lnTo>
                  <a:lnTo>
                    <a:pt x="517575" y="164693"/>
                  </a:lnTo>
                  <a:lnTo>
                    <a:pt x="494055" y="164693"/>
                  </a:lnTo>
                  <a:lnTo>
                    <a:pt x="494055" y="117640"/>
                  </a:lnTo>
                  <a:lnTo>
                    <a:pt x="470522" y="117640"/>
                  </a:lnTo>
                  <a:lnTo>
                    <a:pt x="470522" y="70586"/>
                  </a:lnTo>
                  <a:lnTo>
                    <a:pt x="447001" y="70586"/>
                  </a:lnTo>
                  <a:lnTo>
                    <a:pt x="423481" y="70586"/>
                  </a:lnTo>
                  <a:lnTo>
                    <a:pt x="423481" y="47053"/>
                  </a:lnTo>
                  <a:lnTo>
                    <a:pt x="399948" y="47053"/>
                  </a:lnTo>
                  <a:lnTo>
                    <a:pt x="399948" y="117640"/>
                  </a:lnTo>
                  <a:lnTo>
                    <a:pt x="423481" y="117640"/>
                  </a:lnTo>
                  <a:lnTo>
                    <a:pt x="447001" y="117640"/>
                  </a:lnTo>
                  <a:lnTo>
                    <a:pt x="447001" y="141160"/>
                  </a:lnTo>
                  <a:lnTo>
                    <a:pt x="470522" y="141160"/>
                  </a:lnTo>
                  <a:lnTo>
                    <a:pt x="470522" y="258800"/>
                  </a:lnTo>
                  <a:lnTo>
                    <a:pt x="494055" y="258800"/>
                  </a:lnTo>
                  <a:lnTo>
                    <a:pt x="494055" y="235267"/>
                  </a:lnTo>
                  <a:lnTo>
                    <a:pt x="517575" y="235267"/>
                  </a:lnTo>
                  <a:lnTo>
                    <a:pt x="517575" y="258800"/>
                  </a:lnTo>
                  <a:lnTo>
                    <a:pt x="541108" y="258800"/>
                  </a:lnTo>
                  <a:lnTo>
                    <a:pt x="541108" y="188214"/>
                  </a:lnTo>
                  <a:close/>
                </a:path>
                <a:path w="965200" h="518160">
                  <a:moveTo>
                    <a:pt x="541108" y="117640"/>
                  </a:moveTo>
                  <a:lnTo>
                    <a:pt x="517575" y="117640"/>
                  </a:lnTo>
                  <a:lnTo>
                    <a:pt x="517575" y="164693"/>
                  </a:lnTo>
                  <a:lnTo>
                    <a:pt x="541108" y="164693"/>
                  </a:lnTo>
                  <a:lnTo>
                    <a:pt x="541108" y="117640"/>
                  </a:lnTo>
                  <a:close/>
                </a:path>
                <a:path w="965200" h="518160">
                  <a:moveTo>
                    <a:pt x="588162" y="188214"/>
                  </a:moveTo>
                  <a:lnTo>
                    <a:pt x="564642" y="188214"/>
                  </a:lnTo>
                  <a:lnTo>
                    <a:pt x="564642" y="211734"/>
                  </a:lnTo>
                  <a:lnTo>
                    <a:pt x="588162" y="211734"/>
                  </a:lnTo>
                  <a:lnTo>
                    <a:pt x="588162" y="188214"/>
                  </a:lnTo>
                  <a:close/>
                </a:path>
                <a:path w="965200" h="518160">
                  <a:moveTo>
                    <a:pt x="588162" y="141160"/>
                  </a:moveTo>
                  <a:lnTo>
                    <a:pt x="564642" y="141160"/>
                  </a:lnTo>
                  <a:lnTo>
                    <a:pt x="564642" y="164693"/>
                  </a:lnTo>
                  <a:lnTo>
                    <a:pt x="588162" y="164693"/>
                  </a:lnTo>
                  <a:lnTo>
                    <a:pt x="588162" y="141160"/>
                  </a:lnTo>
                  <a:close/>
                </a:path>
                <a:path w="965200" h="518160">
                  <a:moveTo>
                    <a:pt x="635215" y="70586"/>
                  </a:moveTo>
                  <a:lnTo>
                    <a:pt x="611682" y="70586"/>
                  </a:lnTo>
                  <a:lnTo>
                    <a:pt x="611682" y="94107"/>
                  </a:lnTo>
                  <a:lnTo>
                    <a:pt x="635215" y="94107"/>
                  </a:lnTo>
                  <a:lnTo>
                    <a:pt x="635215" y="70586"/>
                  </a:lnTo>
                  <a:close/>
                </a:path>
                <a:path w="965200" h="518160">
                  <a:moveTo>
                    <a:pt x="658736" y="235267"/>
                  </a:moveTo>
                  <a:lnTo>
                    <a:pt x="635215" y="235267"/>
                  </a:lnTo>
                  <a:lnTo>
                    <a:pt x="611682" y="235267"/>
                  </a:lnTo>
                  <a:lnTo>
                    <a:pt x="588162" y="235267"/>
                  </a:lnTo>
                  <a:lnTo>
                    <a:pt x="588162" y="258800"/>
                  </a:lnTo>
                  <a:lnTo>
                    <a:pt x="611682" y="258800"/>
                  </a:lnTo>
                  <a:lnTo>
                    <a:pt x="635215" y="258800"/>
                  </a:lnTo>
                  <a:lnTo>
                    <a:pt x="658736" y="258800"/>
                  </a:lnTo>
                  <a:lnTo>
                    <a:pt x="658736" y="235267"/>
                  </a:lnTo>
                  <a:close/>
                </a:path>
                <a:path w="965200" h="518160">
                  <a:moveTo>
                    <a:pt x="682269" y="94107"/>
                  </a:moveTo>
                  <a:lnTo>
                    <a:pt x="658736" y="94107"/>
                  </a:lnTo>
                  <a:lnTo>
                    <a:pt x="658736" y="117640"/>
                  </a:lnTo>
                  <a:lnTo>
                    <a:pt x="635215" y="117640"/>
                  </a:lnTo>
                  <a:lnTo>
                    <a:pt x="611682" y="117640"/>
                  </a:lnTo>
                  <a:lnTo>
                    <a:pt x="611682" y="94107"/>
                  </a:lnTo>
                  <a:lnTo>
                    <a:pt x="588162" y="94107"/>
                  </a:lnTo>
                  <a:lnTo>
                    <a:pt x="564642" y="94107"/>
                  </a:lnTo>
                  <a:lnTo>
                    <a:pt x="564642" y="117640"/>
                  </a:lnTo>
                  <a:lnTo>
                    <a:pt x="588162" y="117640"/>
                  </a:lnTo>
                  <a:lnTo>
                    <a:pt x="588162" y="141160"/>
                  </a:lnTo>
                  <a:lnTo>
                    <a:pt x="611682" y="141160"/>
                  </a:lnTo>
                  <a:lnTo>
                    <a:pt x="611682" y="164693"/>
                  </a:lnTo>
                  <a:lnTo>
                    <a:pt x="635215" y="164693"/>
                  </a:lnTo>
                  <a:lnTo>
                    <a:pt x="635215" y="141160"/>
                  </a:lnTo>
                  <a:lnTo>
                    <a:pt x="658736" y="141160"/>
                  </a:lnTo>
                  <a:lnTo>
                    <a:pt x="658736" y="188214"/>
                  </a:lnTo>
                  <a:lnTo>
                    <a:pt x="682269" y="188214"/>
                  </a:lnTo>
                  <a:lnTo>
                    <a:pt x="682269" y="94107"/>
                  </a:lnTo>
                  <a:close/>
                </a:path>
                <a:path w="965200" h="518160">
                  <a:moveTo>
                    <a:pt x="682269" y="23533"/>
                  </a:moveTo>
                  <a:lnTo>
                    <a:pt x="658736" y="23533"/>
                  </a:lnTo>
                  <a:lnTo>
                    <a:pt x="635215" y="23533"/>
                  </a:lnTo>
                  <a:lnTo>
                    <a:pt x="635215" y="0"/>
                  </a:lnTo>
                  <a:lnTo>
                    <a:pt x="611682" y="0"/>
                  </a:lnTo>
                  <a:lnTo>
                    <a:pt x="588162" y="0"/>
                  </a:lnTo>
                  <a:lnTo>
                    <a:pt x="564642" y="0"/>
                  </a:lnTo>
                  <a:lnTo>
                    <a:pt x="564642" y="47053"/>
                  </a:lnTo>
                  <a:lnTo>
                    <a:pt x="541108" y="47053"/>
                  </a:lnTo>
                  <a:lnTo>
                    <a:pt x="541108" y="23533"/>
                  </a:lnTo>
                  <a:lnTo>
                    <a:pt x="517575" y="23533"/>
                  </a:lnTo>
                  <a:lnTo>
                    <a:pt x="517575" y="0"/>
                  </a:lnTo>
                  <a:lnTo>
                    <a:pt x="494055" y="0"/>
                  </a:lnTo>
                  <a:lnTo>
                    <a:pt x="470522" y="0"/>
                  </a:lnTo>
                  <a:lnTo>
                    <a:pt x="447001" y="0"/>
                  </a:lnTo>
                  <a:lnTo>
                    <a:pt x="447001" y="23533"/>
                  </a:lnTo>
                  <a:lnTo>
                    <a:pt x="470522" y="23533"/>
                  </a:lnTo>
                  <a:lnTo>
                    <a:pt x="470522" y="47053"/>
                  </a:lnTo>
                  <a:lnTo>
                    <a:pt x="494055" y="47053"/>
                  </a:lnTo>
                  <a:lnTo>
                    <a:pt x="494055" y="70586"/>
                  </a:lnTo>
                  <a:lnTo>
                    <a:pt x="517575" y="70586"/>
                  </a:lnTo>
                  <a:lnTo>
                    <a:pt x="517575" y="94107"/>
                  </a:lnTo>
                  <a:lnTo>
                    <a:pt x="541108" y="94107"/>
                  </a:lnTo>
                  <a:lnTo>
                    <a:pt x="564642" y="94107"/>
                  </a:lnTo>
                  <a:lnTo>
                    <a:pt x="564642" y="70586"/>
                  </a:lnTo>
                  <a:lnTo>
                    <a:pt x="588162" y="70586"/>
                  </a:lnTo>
                  <a:lnTo>
                    <a:pt x="611682" y="70586"/>
                  </a:lnTo>
                  <a:lnTo>
                    <a:pt x="611682" y="47053"/>
                  </a:lnTo>
                  <a:lnTo>
                    <a:pt x="635215" y="47053"/>
                  </a:lnTo>
                  <a:lnTo>
                    <a:pt x="635215" y="70586"/>
                  </a:lnTo>
                  <a:lnTo>
                    <a:pt x="658736" y="70586"/>
                  </a:lnTo>
                  <a:lnTo>
                    <a:pt x="658736" y="47053"/>
                  </a:lnTo>
                  <a:lnTo>
                    <a:pt x="682269" y="47053"/>
                  </a:lnTo>
                  <a:lnTo>
                    <a:pt x="682269" y="23533"/>
                  </a:lnTo>
                  <a:close/>
                </a:path>
                <a:path w="965200" h="518160">
                  <a:moveTo>
                    <a:pt x="705789" y="282321"/>
                  </a:moveTo>
                  <a:lnTo>
                    <a:pt x="682269" y="282321"/>
                  </a:lnTo>
                  <a:lnTo>
                    <a:pt x="682269" y="258800"/>
                  </a:lnTo>
                  <a:lnTo>
                    <a:pt x="658736" y="258800"/>
                  </a:lnTo>
                  <a:lnTo>
                    <a:pt x="658736" y="305854"/>
                  </a:lnTo>
                  <a:lnTo>
                    <a:pt x="682269" y="305854"/>
                  </a:lnTo>
                  <a:lnTo>
                    <a:pt x="705789" y="305854"/>
                  </a:lnTo>
                  <a:lnTo>
                    <a:pt x="705789" y="282321"/>
                  </a:lnTo>
                  <a:close/>
                </a:path>
                <a:path w="965200" h="518160">
                  <a:moveTo>
                    <a:pt x="729322" y="141160"/>
                  </a:moveTo>
                  <a:lnTo>
                    <a:pt x="705789" y="141160"/>
                  </a:lnTo>
                  <a:lnTo>
                    <a:pt x="705789" y="188214"/>
                  </a:lnTo>
                  <a:lnTo>
                    <a:pt x="729322" y="188214"/>
                  </a:lnTo>
                  <a:lnTo>
                    <a:pt x="729322" y="141160"/>
                  </a:lnTo>
                  <a:close/>
                </a:path>
                <a:path w="965200" h="518160">
                  <a:moveTo>
                    <a:pt x="964590" y="258800"/>
                  </a:moveTo>
                  <a:lnTo>
                    <a:pt x="941057" y="258800"/>
                  </a:lnTo>
                  <a:lnTo>
                    <a:pt x="917536" y="258800"/>
                  </a:lnTo>
                  <a:lnTo>
                    <a:pt x="917536" y="282321"/>
                  </a:lnTo>
                  <a:lnTo>
                    <a:pt x="941057" y="282321"/>
                  </a:lnTo>
                  <a:lnTo>
                    <a:pt x="941057" y="329374"/>
                  </a:lnTo>
                  <a:lnTo>
                    <a:pt x="964590" y="329374"/>
                  </a:lnTo>
                  <a:lnTo>
                    <a:pt x="964590" y="258800"/>
                  </a:lnTo>
                  <a:close/>
                </a:path>
                <a:path w="965200" h="518160">
                  <a:moveTo>
                    <a:pt x="964590" y="188214"/>
                  </a:moveTo>
                  <a:lnTo>
                    <a:pt x="941057" y="188214"/>
                  </a:lnTo>
                  <a:lnTo>
                    <a:pt x="917536" y="188214"/>
                  </a:lnTo>
                  <a:lnTo>
                    <a:pt x="894003" y="188214"/>
                  </a:lnTo>
                  <a:lnTo>
                    <a:pt x="894003" y="235267"/>
                  </a:lnTo>
                  <a:lnTo>
                    <a:pt x="917536" y="235267"/>
                  </a:lnTo>
                  <a:lnTo>
                    <a:pt x="941057" y="235267"/>
                  </a:lnTo>
                  <a:lnTo>
                    <a:pt x="964590" y="235267"/>
                  </a:lnTo>
                  <a:lnTo>
                    <a:pt x="964590" y="188214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9936" y="1218127"/>
              <a:ext cx="941069" cy="517525"/>
            </a:xfrm>
            <a:custGeom>
              <a:avLst/>
              <a:gdLst/>
              <a:ahLst/>
              <a:cxnLst/>
              <a:rect l="l" t="t" r="r" b="b"/>
              <a:pathLst>
                <a:path w="941070" h="517525">
                  <a:moveTo>
                    <a:pt x="23533" y="212280"/>
                  </a:moveTo>
                  <a:lnTo>
                    <a:pt x="0" y="212280"/>
                  </a:lnTo>
                  <a:lnTo>
                    <a:pt x="0" y="235140"/>
                  </a:lnTo>
                  <a:lnTo>
                    <a:pt x="23533" y="235140"/>
                  </a:lnTo>
                  <a:lnTo>
                    <a:pt x="23533" y="212280"/>
                  </a:lnTo>
                  <a:close/>
                </a:path>
                <a:path w="941070" h="517525">
                  <a:moveTo>
                    <a:pt x="141160" y="422973"/>
                  </a:moveTo>
                  <a:lnTo>
                    <a:pt x="117640" y="422973"/>
                  </a:lnTo>
                  <a:lnTo>
                    <a:pt x="94107" y="422973"/>
                  </a:lnTo>
                  <a:lnTo>
                    <a:pt x="94107" y="399440"/>
                  </a:lnTo>
                  <a:lnTo>
                    <a:pt x="70586" y="399440"/>
                  </a:lnTo>
                  <a:lnTo>
                    <a:pt x="70586" y="422973"/>
                  </a:lnTo>
                  <a:lnTo>
                    <a:pt x="47053" y="422973"/>
                  </a:lnTo>
                  <a:lnTo>
                    <a:pt x="47053" y="446493"/>
                  </a:lnTo>
                  <a:lnTo>
                    <a:pt x="70586" y="446493"/>
                  </a:lnTo>
                  <a:lnTo>
                    <a:pt x="94107" y="446493"/>
                  </a:lnTo>
                  <a:lnTo>
                    <a:pt x="94107" y="493547"/>
                  </a:lnTo>
                  <a:lnTo>
                    <a:pt x="117640" y="493547"/>
                  </a:lnTo>
                  <a:lnTo>
                    <a:pt x="141160" y="493547"/>
                  </a:lnTo>
                  <a:lnTo>
                    <a:pt x="141160" y="470027"/>
                  </a:lnTo>
                  <a:lnTo>
                    <a:pt x="117640" y="470027"/>
                  </a:lnTo>
                  <a:lnTo>
                    <a:pt x="117640" y="446493"/>
                  </a:lnTo>
                  <a:lnTo>
                    <a:pt x="141160" y="446493"/>
                  </a:lnTo>
                  <a:lnTo>
                    <a:pt x="141160" y="422973"/>
                  </a:lnTo>
                  <a:close/>
                </a:path>
                <a:path w="941070" h="517525">
                  <a:moveTo>
                    <a:pt x="141160" y="375920"/>
                  </a:moveTo>
                  <a:lnTo>
                    <a:pt x="117640" y="375920"/>
                  </a:lnTo>
                  <a:lnTo>
                    <a:pt x="117640" y="399440"/>
                  </a:lnTo>
                  <a:lnTo>
                    <a:pt x="141160" y="399440"/>
                  </a:lnTo>
                  <a:lnTo>
                    <a:pt x="141160" y="375920"/>
                  </a:lnTo>
                  <a:close/>
                </a:path>
                <a:path w="941070" h="517525">
                  <a:moveTo>
                    <a:pt x="141160" y="235140"/>
                  </a:moveTo>
                  <a:lnTo>
                    <a:pt x="117640" y="235140"/>
                  </a:lnTo>
                  <a:lnTo>
                    <a:pt x="117640" y="259270"/>
                  </a:lnTo>
                  <a:lnTo>
                    <a:pt x="141160" y="259270"/>
                  </a:lnTo>
                  <a:lnTo>
                    <a:pt x="141160" y="235140"/>
                  </a:lnTo>
                  <a:close/>
                </a:path>
                <a:path w="941070" h="517525">
                  <a:moveTo>
                    <a:pt x="188214" y="446493"/>
                  </a:moveTo>
                  <a:lnTo>
                    <a:pt x="164693" y="446493"/>
                  </a:lnTo>
                  <a:lnTo>
                    <a:pt x="141160" y="446493"/>
                  </a:lnTo>
                  <a:lnTo>
                    <a:pt x="141160" y="470027"/>
                  </a:lnTo>
                  <a:lnTo>
                    <a:pt x="164693" y="470027"/>
                  </a:lnTo>
                  <a:lnTo>
                    <a:pt x="164693" y="517080"/>
                  </a:lnTo>
                  <a:lnTo>
                    <a:pt x="188214" y="517080"/>
                  </a:lnTo>
                  <a:lnTo>
                    <a:pt x="188214" y="446493"/>
                  </a:lnTo>
                  <a:close/>
                </a:path>
                <a:path w="941070" h="517525">
                  <a:moveTo>
                    <a:pt x="211734" y="259270"/>
                  </a:moveTo>
                  <a:lnTo>
                    <a:pt x="188214" y="259270"/>
                  </a:lnTo>
                  <a:lnTo>
                    <a:pt x="188214" y="235140"/>
                  </a:lnTo>
                  <a:lnTo>
                    <a:pt x="164693" y="235140"/>
                  </a:lnTo>
                  <a:lnTo>
                    <a:pt x="164693" y="282130"/>
                  </a:lnTo>
                  <a:lnTo>
                    <a:pt x="188214" y="282130"/>
                  </a:lnTo>
                  <a:lnTo>
                    <a:pt x="211734" y="282130"/>
                  </a:lnTo>
                  <a:lnTo>
                    <a:pt x="211734" y="259270"/>
                  </a:lnTo>
                  <a:close/>
                </a:path>
                <a:path w="941070" h="517525">
                  <a:moveTo>
                    <a:pt x="211734" y="188150"/>
                  </a:moveTo>
                  <a:lnTo>
                    <a:pt x="188214" y="188150"/>
                  </a:lnTo>
                  <a:lnTo>
                    <a:pt x="188214" y="118300"/>
                  </a:lnTo>
                  <a:lnTo>
                    <a:pt x="164693" y="118300"/>
                  </a:lnTo>
                  <a:lnTo>
                    <a:pt x="164693" y="212280"/>
                  </a:lnTo>
                  <a:lnTo>
                    <a:pt x="188214" y="212280"/>
                  </a:lnTo>
                  <a:lnTo>
                    <a:pt x="188214" y="235140"/>
                  </a:lnTo>
                  <a:lnTo>
                    <a:pt x="211734" y="235140"/>
                  </a:lnTo>
                  <a:lnTo>
                    <a:pt x="211734" y="188150"/>
                  </a:lnTo>
                  <a:close/>
                </a:path>
                <a:path w="941070" h="517525">
                  <a:moveTo>
                    <a:pt x="258800" y="375920"/>
                  </a:moveTo>
                  <a:lnTo>
                    <a:pt x="235267" y="375920"/>
                  </a:lnTo>
                  <a:lnTo>
                    <a:pt x="235267" y="399440"/>
                  </a:lnTo>
                  <a:lnTo>
                    <a:pt x="258800" y="399440"/>
                  </a:lnTo>
                  <a:lnTo>
                    <a:pt x="258800" y="375920"/>
                  </a:lnTo>
                  <a:close/>
                </a:path>
                <a:path w="941070" h="517525">
                  <a:moveTo>
                    <a:pt x="258800" y="212280"/>
                  </a:moveTo>
                  <a:lnTo>
                    <a:pt x="235267" y="212280"/>
                  </a:lnTo>
                  <a:lnTo>
                    <a:pt x="235267" y="235140"/>
                  </a:lnTo>
                  <a:lnTo>
                    <a:pt x="258800" y="235140"/>
                  </a:lnTo>
                  <a:lnTo>
                    <a:pt x="258800" y="212280"/>
                  </a:lnTo>
                  <a:close/>
                </a:path>
                <a:path w="941070" h="517525">
                  <a:moveTo>
                    <a:pt x="282321" y="282130"/>
                  </a:moveTo>
                  <a:lnTo>
                    <a:pt x="258800" y="282130"/>
                  </a:lnTo>
                  <a:lnTo>
                    <a:pt x="235267" y="282130"/>
                  </a:lnTo>
                  <a:lnTo>
                    <a:pt x="235267" y="306260"/>
                  </a:lnTo>
                  <a:lnTo>
                    <a:pt x="258800" y="306260"/>
                  </a:lnTo>
                  <a:lnTo>
                    <a:pt x="282321" y="306260"/>
                  </a:lnTo>
                  <a:lnTo>
                    <a:pt x="282321" y="282130"/>
                  </a:lnTo>
                  <a:close/>
                </a:path>
                <a:path w="941070" h="517525">
                  <a:moveTo>
                    <a:pt x="329374" y="470027"/>
                  </a:moveTo>
                  <a:lnTo>
                    <a:pt x="305854" y="470027"/>
                  </a:lnTo>
                  <a:lnTo>
                    <a:pt x="282321" y="470027"/>
                  </a:lnTo>
                  <a:lnTo>
                    <a:pt x="282321" y="493547"/>
                  </a:lnTo>
                  <a:lnTo>
                    <a:pt x="305854" y="493547"/>
                  </a:lnTo>
                  <a:lnTo>
                    <a:pt x="329374" y="493547"/>
                  </a:lnTo>
                  <a:lnTo>
                    <a:pt x="329374" y="470027"/>
                  </a:lnTo>
                  <a:close/>
                </a:path>
                <a:path w="941070" h="517525">
                  <a:moveTo>
                    <a:pt x="470535" y="422973"/>
                  </a:moveTo>
                  <a:lnTo>
                    <a:pt x="447001" y="422973"/>
                  </a:lnTo>
                  <a:lnTo>
                    <a:pt x="447001" y="446493"/>
                  </a:lnTo>
                  <a:lnTo>
                    <a:pt x="470535" y="446493"/>
                  </a:lnTo>
                  <a:lnTo>
                    <a:pt x="470535" y="422973"/>
                  </a:lnTo>
                  <a:close/>
                </a:path>
                <a:path w="941070" h="517525">
                  <a:moveTo>
                    <a:pt x="494055" y="470027"/>
                  </a:moveTo>
                  <a:lnTo>
                    <a:pt x="470535" y="470027"/>
                  </a:lnTo>
                  <a:lnTo>
                    <a:pt x="470535" y="493547"/>
                  </a:lnTo>
                  <a:lnTo>
                    <a:pt x="494055" y="493547"/>
                  </a:lnTo>
                  <a:lnTo>
                    <a:pt x="494055" y="470027"/>
                  </a:lnTo>
                  <a:close/>
                </a:path>
                <a:path w="941070" h="517525">
                  <a:moveTo>
                    <a:pt x="588162" y="399440"/>
                  </a:moveTo>
                  <a:lnTo>
                    <a:pt x="564642" y="399440"/>
                  </a:lnTo>
                  <a:lnTo>
                    <a:pt x="564642" y="422973"/>
                  </a:lnTo>
                  <a:lnTo>
                    <a:pt x="588162" y="422973"/>
                  </a:lnTo>
                  <a:lnTo>
                    <a:pt x="588162" y="399440"/>
                  </a:lnTo>
                  <a:close/>
                </a:path>
                <a:path w="941070" h="517525">
                  <a:moveTo>
                    <a:pt x="752856" y="422973"/>
                  </a:moveTo>
                  <a:lnTo>
                    <a:pt x="729322" y="422973"/>
                  </a:lnTo>
                  <a:lnTo>
                    <a:pt x="729322" y="446493"/>
                  </a:lnTo>
                  <a:lnTo>
                    <a:pt x="752856" y="446493"/>
                  </a:lnTo>
                  <a:lnTo>
                    <a:pt x="752856" y="422973"/>
                  </a:lnTo>
                  <a:close/>
                </a:path>
                <a:path w="941070" h="517525">
                  <a:moveTo>
                    <a:pt x="776376" y="446493"/>
                  </a:moveTo>
                  <a:lnTo>
                    <a:pt x="752856" y="446493"/>
                  </a:lnTo>
                  <a:lnTo>
                    <a:pt x="752856" y="470027"/>
                  </a:lnTo>
                  <a:lnTo>
                    <a:pt x="776376" y="470027"/>
                  </a:lnTo>
                  <a:lnTo>
                    <a:pt x="776376" y="446493"/>
                  </a:lnTo>
                  <a:close/>
                </a:path>
                <a:path w="941070" h="517525">
                  <a:moveTo>
                    <a:pt x="776376" y="375920"/>
                  </a:moveTo>
                  <a:lnTo>
                    <a:pt x="752856" y="375920"/>
                  </a:lnTo>
                  <a:lnTo>
                    <a:pt x="752856" y="399440"/>
                  </a:lnTo>
                  <a:lnTo>
                    <a:pt x="776376" y="399440"/>
                  </a:lnTo>
                  <a:lnTo>
                    <a:pt x="776376" y="375920"/>
                  </a:lnTo>
                  <a:close/>
                </a:path>
                <a:path w="941070" h="517525">
                  <a:moveTo>
                    <a:pt x="894016" y="375920"/>
                  </a:moveTo>
                  <a:lnTo>
                    <a:pt x="870483" y="375920"/>
                  </a:lnTo>
                  <a:lnTo>
                    <a:pt x="870483" y="399440"/>
                  </a:lnTo>
                  <a:lnTo>
                    <a:pt x="894016" y="399440"/>
                  </a:lnTo>
                  <a:lnTo>
                    <a:pt x="894016" y="375920"/>
                  </a:lnTo>
                  <a:close/>
                </a:path>
                <a:path w="941070" h="517525">
                  <a:moveTo>
                    <a:pt x="894016" y="281940"/>
                  </a:moveTo>
                  <a:lnTo>
                    <a:pt x="870483" y="281940"/>
                  </a:lnTo>
                  <a:lnTo>
                    <a:pt x="870483" y="259080"/>
                  </a:lnTo>
                  <a:lnTo>
                    <a:pt x="846963" y="259080"/>
                  </a:lnTo>
                  <a:lnTo>
                    <a:pt x="846963" y="281940"/>
                  </a:lnTo>
                  <a:lnTo>
                    <a:pt x="846963" y="306070"/>
                  </a:lnTo>
                  <a:lnTo>
                    <a:pt x="823429" y="306070"/>
                  </a:lnTo>
                  <a:lnTo>
                    <a:pt x="823429" y="281940"/>
                  </a:lnTo>
                  <a:lnTo>
                    <a:pt x="846963" y="281940"/>
                  </a:lnTo>
                  <a:lnTo>
                    <a:pt x="846963" y="259080"/>
                  </a:lnTo>
                  <a:lnTo>
                    <a:pt x="846963" y="212090"/>
                  </a:lnTo>
                  <a:lnTo>
                    <a:pt x="823429" y="212090"/>
                  </a:lnTo>
                  <a:lnTo>
                    <a:pt x="823429" y="234950"/>
                  </a:lnTo>
                  <a:lnTo>
                    <a:pt x="823429" y="259080"/>
                  </a:lnTo>
                  <a:lnTo>
                    <a:pt x="799909" y="259080"/>
                  </a:lnTo>
                  <a:lnTo>
                    <a:pt x="799909" y="352386"/>
                  </a:lnTo>
                  <a:lnTo>
                    <a:pt x="776376" y="352386"/>
                  </a:lnTo>
                  <a:lnTo>
                    <a:pt x="776376" y="259080"/>
                  </a:lnTo>
                  <a:lnTo>
                    <a:pt x="752856" y="259080"/>
                  </a:lnTo>
                  <a:lnTo>
                    <a:pt x="752856" y="234950"/>
                  </a:lnTo>
                  <a:lnTo>
                    <a:pt x="776376" y="234950"/>
                  </a:lnTo>
                  <a:lnTo>
                    <a:pt x="776376" y="259080"/>
                  </a:lnTo>
                  <a:lnTo>
                    <a:pt x="799909" y="259080"/>
                  </a:lnTo>
                  <a:lnTo>
                    <a:pt x="799909" y="234950"/>
                  </a:lnTo>
                  <a:lnTo>
                    <a:pt x="823429" y="234950"/>
                  </a:lnTo>
                  <a:lnTo>
                    <a:pt x="823429" y="212090"/>
                  </a:lnTo>
                  <a:lnTo>
                    <a:pt x="823429" y="187960"/>
                  </a:lnTo>
                  <a:lnTo>
                    <a:pt x="799909" y="187960"/>
                  </a:lnTo>
                  <a:lnTo>
                    <a:pt x="776376" y="187960"/>
                  </a:lnTo>
                  <a:lnTo>
                    <a:pt x="752856" y="187960"/>
                  </a:lnTo>
                  <a:lnTo>
                    <a:pt x="752856" y="93980"/>
                  </a:lnTo>
                  <a:lnTo>
                    <a:pt x="729322" y="93980"/>
                  </a:lnTo>
                  <a:lnTo>
                    <a:pt x="729322" y="71120"/>
                  </a:lnTo>
                  <a:lnTo>
                    <a:pt x="752856" y="71120"/>
                  </a:lnTo>
                  <a:lnTo>
                    <a:pt x="752856" y="0"/>
                  </a:lnTo>
                  <a:lnTo>
                    <a:pt x="729322" y="0"/>
                  </a:lnTo>
                  <a:lnTo>
                    <a:pt x="705802" y="0"/>
                  </a:lnTo>
                  <a:lnTo>
                    <a:pt x="682269" y="0"/>
                  </a:lnTo>
                  <a:lnTo>
                    <a:pt x="682269" y="46990"/>
                  </a:lnTo>
                  <a:lnTo>
                    <a:pt x="705802" y="46990"/>
                  </a:lnTo>
                  <a:lnTo>
                    <a:pt x="705802" y="24130"/>
                  </a:lnTo>
                  <a:lnTo>
                    <a:pt x="729322" y="24130"/>
                  </a:lnTo>
                  <a:lnTo>
                    <a:pt x="729322" y="46990"/>
                  </a:lnTo>
                  <a:lnTo>
                    <a:pt x="705802" y="46990"/>
                  </a:lnTo>
                  <a:lnTo>
                    <a:pt x="705802" y="71120"/>
                  </a:lnTo>
                  <a:lnTo>
                    <a:pt x="682269" y="71120"/>
                  </a:lnTo>
                  <a:lnTo>
                    <a:pt x="682269" y="93980"/>
                  </a:lnTo>
                  <a:lnTo>
                    <a:pt x="705802" y="93980"/>
                  </a:lnTo>
                  <a:lnTo>
                    <a:pt x="705802" y="118110"/>
                  </a:lnTo>
                  <a:lnTo>
                    <a:pt x="729322" y="118110"/>
                  </a:lnTo>
                  <a:lnTo>
                    <a:pt x="729322" y="212090"/>
                  </a:lnTo>
                  <a:lnTo>
                    <a:pt x="705802" y="212090"/>
                  </a:lnTo>
                  <a:lnTo>
                    <a:pt x="682269" y="212090"/>
                  </a:lnTo>
                  <a:lnTo>
                    <a:pt x="682269" y="187960"/>
                  </a:lnTo>
                  <a:lnTo>
                    <a:pt x="658749" y="187960"/>
                  </a:lnTo>
                  <a:lnTo>
                    <a:pt x="658749" y="212090"/>
                  </a:lnTo>
                  <a:lnTo>
                    <a:pt x="635215" y="212090"/>
                  </a:lnTo>
                  <a:lnTo>
                    <a:pt x="635215" y="234950"/>
                  </a:lnTo>
                  <a:lnTo>
                    <a:pt x="658749" y="234950"/>
                  </a:lnTo>
                  <a:lnTo>
                    <a:pt x="658749" y="259080"/>
                  </a:lnTo>
                  <a:lnTo>
                    <a:pt x="682269" y="259080"/>
                  </a:lnTo>
                  <a:lnTo>
                    <a:pt x="682269" y="234950"/>
                  </a:lnTo>
                  <a:lnTo>
                    <a:pt x="705802" y="234950"/>
                  </a:lnTo>
                  <a:lnTo>
                    <a:pt x="729322" y="234950"/>
                  </a:lnTo>
                  <a:lnTo>
                    <a:pt x="729322" y="259080"/>
                  </a:lnTo>
                  <a:lnTo>
                    <a:pt x="705802" y="259080"/>
                  </a:lnTo>
                  <a:lnTo>
                    <a:pt x="682269" y="259080"/>
                  </a:lnTo>
                  <a:lnTo>
                    <a:pt x="682269" y="281940"/>
                  </a:lnTo>
                  <a:lnTo>
                    <a:pt x="705802" y="281940"/>
                  </a:lnTo>
                  <a:lnTo>
                    <a:pt x="705802" y="306070"/>
                  </a:lnTo>
                  <a:lnTo>
                    <a:pt x="729322" y="306070"/>
                  </a:lnTo>
                  <a:lnTo>
                    <a:pt x="729322" y="281940"/>
                  </a:lnTo>
                  <a:lnTo>
                    <a:pt x="752856" y="281940"/>
                  </a:lnTo>
                  <a:lnTo>
                    <a:pt x="752856" y="306070"/>
                  </a:lnTo>
                  <a:lnTo>
                    <a:pt x="752856" y="328930"/>
                  </a:lnTo>
                  <a:lnTo>
                    <a:pt x="752856" y="352386"/>
                  </a:lnTo>
                  <a:lnTo>
                    <a:pt x="729322" y="352386"/>
                  </a:lnTo>
                  <a:lnTo>
                    <a:pt x="729322" y="328930"/>
                  </a:lnTo>
                  <a:lnTo>
                    <a:pt x="752856" y="328930"/>
                  </a:lnTo>
                  <a:lnTo>
                    <a:pt x="752856" y="306070"/>
                  </a:lnTo>
                  <a:lnTo>
                    <a:pt x="729322" y="306070"/>
                  </a:lnTo>
                  <a:lnTo>
                    <a:pt x="729322" y="328866"/>
                  </a:lnTo>
                  <a:lnTo>
                    <a:pt x="705802" y="328866"/>
                  </a:lnTo>
                  <a:lnTo>
                    <a:pt x="705802" y="399440"/>
                  </a:lnTo>
                  <a:lnTo>
                    <a:pt x="682269" y="399440"/>
                  </a:lnTo>
                  <a:lnTo>
                    <a:pt x="682269" y="375920"/>
                  </a:lnTo>
                  <a:lnTo>
                    <a:pt x="658749" y="375920"/>
                  </a:lnTo>
                  <a:lnTo>
                    <a:pt x="635215" y="375920"/>
                  </a:lnTo>
                  <a:lnTo>
                    <a:pt x="635215" y="305346"/>
                  </a:lnTo>
                  <a:lnTo>
                    <a:pt x="611695" y="305346"/>
                  </a:lnTo>
                  <a:lnTo>
                    <a:pt x="611695" y="352386"/>
                  </a:lnTo>
                  <a:lnTo>
                    <a:pt x="588162" y="352386"/>
                  </a:lnTo>
                  <a:lnTo>
                    <a:pt x="588162" y="281813"/>
                  </a:lnTo>
                  <a:lnTo>
                    <a:pt x="564642" y="281813"/>
                  </a:lnTo>
                  <a:lnTo>
                    <a:pt x="564642" y="352386"/>
                  </a:lnTo>
                  <a:lnTo>
                    <a:pt x="541121" y="352386"/>
                  </a:lnTo>
                  <a:lnTo>
                    <a:pt x="541121" y="375920"/>
                  </a:lnTo>
                  <a:lnTo>
                    <a:pt x="564642" y="375920"/>
                  </a:lnTo>
                  <a:lnTo>
                    <a:pt x="588162" y="375920"/>
                  </a:lnTo>
                  <a:lnTo>
                    <a:pt x="588162" y="399440"/>
                  </a:lnTo>
                  <a:lnTo>
                    <a:pt x="611695" y="399440"/>
                  </a:lnTo>
                  <a:lnTo>
                    <a:pt x="635215" y="399440"/>
                  </a:lnTo>
                  <a:lnTo>
                    <a:pt x="635215" y="422973"/>
                  </a:lnTo>
                  <a:lnTo>
                    <a:pt x="611695" y="422973"/>
                  </a:lnTo>
                  <a:lnTo>
                    <a:pt x="611695" y="470027"/>
                  </a:lnTo>
                  <a:lnTo>
                    <a:pt x="588162" y="470027"/>
                  </a:lnTo>
                  <a:lnTo>
                    <a:pt x="564642" y="470027"/>
                  </a:lnTo>
                  <a:lnTo>
                    <a:pt x="564642" y="517080"/>
                  </a:lnTo>
                  <a:lnTo>
                    <a:pt x="588162" y="517080"/>
                  </a:lnTo>
                  <a:lnTo>
                    <a:pt x="588162" y="493547"/>
                  </a:lnTo>
                  <a:lnTo>
                    <a:pt x="611695" y="493547"/>
                  </a:lnTo>
                  <a:lnTo>
                    <a:pt x="635215" y="493547"/>
                  </a:lnTo>
                  <a:lnTo>
                    <a:pt x="635215" y="446493"/>
                  </a:lnTo>
                  <a:lnTo>
                    <a:pt x="658749" y="446493"/>
                  </a:lnTo>
                  <a:lnTo>
                    <a:pt x="658749" y="470027"/>
                  </a:lnTo>
                  <a:lnTo>
                    <a:pt x="682269" y="470027"/>
                  </a:lnTo>
                  <a:lnTo>
                    <a:pt x="705802" y="470027"/>
                  </a:lnTo>
                  <a:lnTo>
                    <a:pt x="705802" y="446493"/>
                  </a:lnTo>
                  <a:lnTo>
                    <a:pt x="682269" y="446493"/>
                  </a:lnTo>
                  <a:lnTo>
                    <a:pt x="682269" y="422973"/>
                  </a:lnTo>
                  <a:lnTo>
                    <a:pt x="705802" y="422973"/>
                  </a:lnTo>
                  <a:lnTo>
                    <a:pt x="729322" y="422973"/>
                  </a:lnTo>
                  <a:lnTo>
                    <a:pt x="729322" y="375920"/>
                  </a:lnTo>
                  <a:lnTo>
                    <a:pt x="752856" y="375920"/>
                  </a:lnTo>
                  <a:lnTo>
                    <a:pt x="752856" y="353060"/>
                  </a:lnTo>
                  <a:lnTo>
                    <a:pt x="776376" y="353060"/>
                  </a:lnTo>
                  <a:lnTo>
                    <a:pt x="776376" y="375920"/>
                  </a:lnTo>
                  <a:lnTo>
                    <a:pt x="799909" y="375920"/>
                  </a:lnTo>
                  <a:lnTo>
                    <a:pt x="799909" y="353060"/>
                  </a:lnTo>
                  <a:lnTo>
                    <a:pt x="823429" y="353060"/>
                  </a:lnTo>
                  <a:lnTo>
                    <a:pt x="823429" y="328930"/>
                  </a:lnTo>
                  <a:lnTo>
                    <a:pt x="846963" y="328930"/>
                  </a:lnTo>
                  <a:lnTo>
                    <a:pt x="846963" y="353060"/>
                  </a:lnTo>
                  <a:lnTo>
                    <a:pt x="823429" y="353060"/>
                  </a:lnTo>
                  <a:lnTo>
                    <a:pt x="823429" y="375920"/>
                  </a:lnTo>
                  <a:lnTo>
                    <a:pt x="846963" y="375920"/>
                  </a:lnTo>
                  <a:lnTo>
                    <a:pt x="870483" y="375920"/>
                  </a:lnTo>
                  <a:lnTo>
                    <a:pt x="870483" y="353060"/>
                  </a:lnTo>
                  <a:lnTo>
                    <a:pt x="894016" y="353060"/>
                  </a:lnTo>
                  <a:lnTo>
                    <a:pt x="894016" y="281940"/>
                  </a:lnTo>
                  <a:close/>
                </a:path>
                <a:path w="941070" h="517525">
                  <a:moveTo>
                    <a:pt x="917536" y="446493"/>
                  </a:moveTo>
                  <a:lnTo>
                    <a:pt x="894016" y="446493"/>
                  </a:lnTo>
                  <a:lnTo>
                    <a:pt x="894016" y="470027"/>
                  </a:lnTo>
                  <a:lnTo>
                    <a:pt x="917536" y="470027"/>
                  </a:lnTo>
                  <a:lnTo>
                    <a:pt x="917536" y="446493"/>
                  </a:lnTo>
                  <a:close/>
                </a:path>
                <a:path w="941070" h="517525">
                  <a:moveTo>
                    <a:pt x="941070" y="470027"/>
                  </a:moveTo>
                  <a:lnTo>
                    <a:pt x="917536" y="470027"/>
                  </a:lnTo>
                  <a:lnTo>
                    <a:pt x="917536" y="493547"/>
                  </a:lnTo>
                  <a:lnTo>
                    <a:pt x="894016" y="493547"/>
                  </a:lnTo>
                  <a:lnTo>
                    <a:pt x="894016" y="470027"/>
                  </a:lnTo>
                  <a:lnTo>
                    <a:pt x="870483" y="470027"/>
                  </a:lnTo>
                  <a:lnTo>
                    <a:pt x="870483" y="446493"/>
                  </a:lnTo>
                  <a:lnTo>
                    <a:pt x="846963" y="446493"/>
                  </a:lnTo>
                  <a:lnTo>
                    <a:pt x="846963" y="399440"/>
                  </a:lnTo>
                  <a:lnTo>
                    <a:pt x="823429" y="399440"/>
                  </a:lnTo>
                  <a:lnTo>
                    <a:pt x="823429" y="375920"/>
                  </a:lnTo>
                  <a:lnTo>
                    <a:pt x="799909" y="375920"/>
                  </a:lnTo>
                  <a:lnTo>
                    <a:pt x="799909" y="399440"/>
                  </a:lnTo>
                  <a:lnTo>
                    <a:pt x="776376" y="399440"/>
                  </a:lnTo>
                  <a:lnTo>
                    <a:pt x="776376" y="422973"/>
                  </a:lnTo>
                  <a:lnTo>
                    <a:pt x="799909" y="422973"/>
                  </a:lnTo>
                  <a:lnTo>
                    <a:pt x="823429" y="422973"/>
                  </a:lnTo>
                  <a:lnTo>
                    <a:pt x="823429" y="470027"/>
                  </a:lnTo>
                  <a:lnTo>
                    <a:pt x="846963" y="470027"/>
                  </a:lnTo>
                  <a:lnTo>
                    <a:pt x="846963" y="493547"/>
                  </a:lnTo>
                  <a:lnTo>
                    <a:pt x="870483" y="493547"/>
                  </a:lnTo>
                  <a:lnTo>
                    <a:pt x="870483" y="517080"/>
                  </a:lnTo>
                  <a:lnTo>
                    <a:pt x="894016" y="517080"/>
                  </a:lnTo>
                  <a:lnTo>
                    <a:pt x="917536" y="517080"/>
                  </a:lnTo>
                  <a:lnTo>
                    <a:pt x="941070" y="517080"/>
                  </a:lnTo>
                  <a:lnTo>
                    <a:pt x="941070" y="470027"/>
                  </a:lnTo>
                  <a:close/>
                </a:path>
                <a:path w="941070" h="517525">
                  <a:moveTo>
                    <a:pt x="941070" y="352386"/>
                  </a:moveTo>
                  <a:lnTo>
                    <a:pt x="917536" y="352386"/>
                  </a:lnTo>
                  <a:lnTo>
                    <a:pt x="917536" y="399440"/>
                  </a:lnTo>
                  <a:lnTo>
                    <a:pt x="894016" y="399440"/>
                  </a:lnTo>
                  <a:lnTo>
                    <a:pt x="894016" y="422973"/>
                  </a:lnTo>
                  <a:lnTo>
                    <a:pt x="917536" y="422973"/>
                  </a:lnTo>
                  <a:lnTo>
                    <a:pt x="941070" y="422973"/>
                  </a:lnTo>
                  <a:lnTo>
                    <a:pt x="941070" y="352386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415" y="1476420"/>
              <a:ext cx="870585" cy="518159"/>
            </a:xfrm>
            <a:custGeom>
              <a:avLst/>
              <a:gdLst/>
              <a:ahLst/>
              <a:cxnLst/>
              <a:rect l="l" t="t" r="r" b="b"/>
              <a:pathLst>
                <a:path w="870584" h="518160">
                  <a:moveTo>
                    <a:pt x="23520" y="376415"/>
                  </a:moveTo>
                  <a:lnTo>
                    <a:pt x="0" y="376415"/>
                  </a:lnTo>
                  <a:lnTo>
                    <a:pt x="0" y="517575"/>
                  </a:lnTo>
                  <a:lnTo>
                    <a:pt x="23520" y="517575"/>
                  </a:lnTo>
                  <a:lnTo>
                    <a:pt x="23520" y="376415"/>
                  </a:lnTo>
                  <a:close/>
                </a:path>
                <a:path w="870584" h="518160">
                  <a:moveTo>
                    <a:pt x="94107" y="282308"/>
                  </a:moveTo>
                  <a:lnTo>
                    <a:pt x="70573" y="282308"/>
                  </a:lnTo>
                  <a:lnTo>
                    <a:pt x="70573" y="305841"/>
                  </a:lnTo>
                  <a:lnTo>
                    <a:pt x="94107" y="305841"/>
                  </a:lnTo>
                  <a:lnTo>
                    <a:pt x="94107" y="282308"/>
                  </a:lnTo>
                  <a:close/>
                </a:path>
                <a:path w="870584" h="518160">
                  <a:moveTo>
                    <a:pt x="94107" y="211734"/>
                  </a:moveTo>
                  <a:lnTo>
                    <a:pt x="70573" y="211734"/>
                  </a:lnTo>
                  <a:lnTo>
                    <a:pt x="47053" y="211734"/>
                  </a:lnTo>
                  <a:lnTo>
                    <a:pt x="47053" y="141147"/>
                  </a:lnTo>
                  <a:lnTo>
                    <a:pt x="70573" y="141147"/>
                  </a:lnTo>
                  <a:lnTo>
                    <a:pt x="70573" y="117627"/>
                  </a:lnTo>
                  <a:lnTo>
                    <a:pt x="47053" y="117627"/>
                  </a:lnTo>
                  <a:lnTo>
                    <a:pt x="47053" y="94094"/>
                  </a:lnTo>
                  <a:lnTo>
                    <a:pt x="23520" y="94094"/>
                  </a:lnTo>
                  <a:lnTo>
                    <a:pt x="23520" y="188201"/>
                  </a:lnTo>
                  <a:lnTo>
                    <a:pt x="0" y="188201"/>
                  </a:lnTo>
                  <a:lnTo>
                    <a:pt x="0" y="211734"/>
                  </a:lnTo>
                  <a:lnTo>
                    <a:pt x="23520" y="211734"/>
                  </a:lnTo>
                  <a:lnTo>
                    <a:pt x="23520" y="235254"/>
                  </a:lnTo>
                  <a:lnTo>
                    <a:pt x="47053" y="235254"/>
                  </a:lnTo>
                  <a:lnTo>
                    <a:pt x="47053" y="258787"/>
                  </a:lnTo>
                  <a:lnTo>
                    <a:pt x="23520" y="258787"/>
                  </a:lnTo>
                  <a:lnTo>
                    <a:pt x="0" y="258787"/>
                  </a:lnTo>
                  <a:lnTo>
                    <a:pt x="0" y="329361"/>
                  </a:lnTo>
                  <a:lnTo>
                    <a:pt x="23520" y="329361"/>
                  </a:lnTo>
                  <a:lnTo>
                    <a:pt x="23520" y="282308"/>
                  </a:lnTo>
                  <a:lnTo>
                    <a:pt x="47053" y="282308"/>
                  </a:lnTo>
                  <a:lnTo>
                    <a:pt x="70573" y="282308"/>
                  </a:lnTo>
                  <a:lnTo>
                    <a:pt x="70573" y="235254"/>
                  </a:lnTo>
                  <a:lnTo>
                    <a:pt x="94107" y="235254"/>
                  </a:lnTo>
                  <a:lnTo>
                    <a:pt x="94107" y="211734"/>
                  </a:lnTo>
                  <a:close/>
                </a:path>
                <a:path w="870584" h="518160">
                  <a:moveTo>
                    <a:pt x="164680" y="399948"/>
                  </a:moveTo>
                  <a:lnTo>
                    <a:pt x="141160" y="399948"/>
                  </a:lnTo>
                  <a:lnTo>
                    <a:pt x="141160" y="423468"/>
                  </a:lnTo>
                  <a:lnTo>
                    <a:pt x="164680" y="423468"/>
                  </a:lnTo>
                  <a:lnTo>
                    <a:pt x="164680" y="399948"/>
                  </a:lnTo>
                  <a:close/>
                </a:path>
                <a:path w="870584" h="518160">
                  <a:moveTo>
                    <a:pt x="164680" y="352894"/>
                  </a:moveTo>
                  <a:lnTo>
                    <a:pt x="141160" y="352894"/>
                  </a:lnTo>
                  <a:lnTo>
                    <a:pt x="141160" y="376415"/>
                  </a:lnTo>
                  <a:lnTo>
                    <a:pt x="164680" y="376415"/>
                  </a:lnTo>
                  <a:lnTo>
                    <a:pt x="164680" y="352894"/>
                  </a:lnTo>
                  <a:close/>
                </a:path>
                <a:path w="870584" h="518160">
                  <a:moveTo>
                    <a:pt x="164680" y="305841"/>
                  </a:moveTo>
                  <a:lnTo>
                    <a:pt x="141160" y="305841"/>
                  </a:lnTo>
                  <a:lnTo>
                    <a:pt x="141160" y="329361"/>
                  </a:lnTo>
                  <a:lnTo>
                    <a:pt x="164680" y="329361"/>
                  </a:lnTo>
                  <a:lnTo>
                    <a:pt x="164680" y="305841"/>
                  </a:lnTo>
                  <a:close/>
                </a:path>
                <a:path w="870584" h="518160">
                  <a:moveTo>
                    <a:pt x="188214" y="258787"/>
                  </a:moveTo>
                  <a:lnTo>
                    <a:pt x="164680" y="258787"/>
                  </a:lnTo>
                  <a:lnTo>
                    <a:pt x="141160" y="258787"/>
                  </a:lnTo>
                  <a:lnTo>
                    <a:pt x="117627" y="258787"/>
                  </a:lnTo>
                  <a:lnTo>
                    <a:pt x="94107" y="258787"/>
                  </a:lnTo>
                  <a:lnTo>
                    <a:pt x="94107" y="282308"/>
                  </a:lnTo>
                  <a:lnTo>
                    <a:pt x="117627" y="282308"/>
                  </a:lnTo>
                  <a:lnTo>
                    <a:pt x="117627" y="305841"/>
                  </a:lnTo>
                  <a:lnTo>
                    <a:pt x="141160" y="305841"/>
                  </a:lnTo>
                  <a:lnTo>
                    <a:pt x="141160" y="282308"/>
                  </a:lnTo>
                  <a:lnTo>
                    <a:pt x="164680" y="282308"/>
                  </a:lnTo>
                  <a:lnTo>
                    <a:pt x="164680" y="305841"/>
                  </a:lnTo>
                  <a:lnTo>
                    <a:pt x="188214" y="305841"/>
                  </a:lnTo>
                  <a:lnTo>
                    <a:pt x="188214" y="258787"/>
                  </a:lnTo>
                  <a:close/>
                </a:path>
                <a:path w="870584" h="518160">
                  <a:moveTo>
                    <a:pt x="235254" y="258787"/>
                  </a:moveTo>
                  <a:lnTo>
                    <a:pt x="211734" y="258787"/>
                  </a:lnTo>
                  <a:lnTo>
                    <a:pt x="211734" y="282308"/>
                  </a:lnTo>
                  <a:lnTo>
                    <a:pt x="235254" y="282308"/>
                  </a:lnTo>
                  <a:lnTo>
                    <a:pt x="235254" y="258787"/>
                  </a:lnTo>
                  <a:close/>
                </a:path>
                <a:path w="870584" h="518160">
                  <a:moveTo>
                    <a:pt x="258787" y="352894"/>
                  </a:moveTo>
                  <a:lnTo>
                    <a:pt x="235254" y="352894"/>
                  </a:lnTo>
                  <a:lnTo>
                    <a:pt x="235254" y="305841"/>
                  </a:lnTo>
                  <a:lnTo>
                    <a:pt x="211734" y="305841"/>
                  </a:lnTo>
                  <a:lnTo>
                    <a:pt x="211734" y="329361"/>
                  </a:lnTo>
                  <a:lnTo>
                    <a:pt x="188214" y="329361"/>
                  </a:lnTo>
                  <a:lnTo>
                    <a:pt x="164680" y="329361"/>
                  </a:lnTo>
                  <a:lnTo>
                    <a:pt x="164680" y="352894"/>
                  </a:lnTo>
                  <a:lnTo>
                    <a:pt x="188214" y="352894"/>
                  </a:lnTo>
                  <a:lnTo>
                    <a:pt x="188214" y="376415"/>
                  </a:lnTo>
                  <a:lnTo>
                    <a:pt x="164680" y="376415"/>
                  </a:lnTo>
                  <a:lnTo>
                    <a:pt x="164680" y="399948"/>
                  </a:lnTo>
                  <a:lnTo>
                    <a:pt x="188214" y="399948"/>
                  </a:lnTo>
                  <a:lnTo>
                    <a:pt x="188214" y="423468"/>
                  </a:lnTo>
                  <a:lnTo>
                    <a:pt x="211734" y="423468"/>
                  </a:lnTo>
                  <a:lnTo>
                    <a:pt x="211734" y="447001"/>
                  </a:lnTo>
                  <a:lnTo>
                    <a:pt x="235254" y="447001"/>
                  </a:lnTo>
                  <a:lnTo>
                    <a:pt x="235254" y="376415"/>
                  </a:lnTo>
                  <a:lnTo>
                    <a:pt x="258787" y="376415"/>
                  </a:lnTo>
                  <a:lnTo>
                    <a:pt x="258787" y="352894"/>
                  </a:lnTo>
                  <a:close/>
                </a:path>
                <a:path w="870584" h="518160">
                  <a:moveTo>
                    <a:pt x="494055" y="306031"/>
                  </a:moveTo>
                  <a:lnTo>
                    <a:pt x="470522" y="306031"/>
                  </a:lnTo>
                  <a:lnTo>
                    <a:pt x="470522" y="283171"/>
                  </a:lnTo>
                  <a:lnTo>
                    <a:pt x="447001" y="283171"/>
                  </a:lnTo>
                  <a:lnTo>
                    <a:pt x="447001" y="1231"/>
                  </a:lnTo>
                  <a:lnTo>
                    <a:pt x="423481" y="1231"/>
                  </a:lnTo>
                  <a:lnTo>
                    <a:pt x="423481" y="212051"/>
                  </a:lnTo>
                  <a:lnTo>
                    <a:pt x="399948" y="212051"/>
                  </a:lnTo>
                  <a:lnTo>
                    <a:pt x="399948" y="235254"/>
                  </a:lnTo>
                  <a:lnTo>
                    <a:pt x="376415" y="235254"/>
                  </a:lnTo>
                  <a:lnTo>
                    <a:pt x="376415" y="258787"/>
                  </a:lnTo>
                  <a:lnTo>
                    <a:pt x="399948" y="258787"/>
                  </a:lnTo>
                  <a:lnTo>
                    <a:pt x="399948" y="236181"/>
                  </a:lnTo>
                  <a:lnTo>
                    <a:pt x="423481" y="236181"/>
                  </a:lnTo>
                  <a:lnTo>
                    <a:pt x="423481" y="259041"/>
                  </a:lnTo>
                  <a:lnTo>
                    <a:pt x="399948" y="259041"/>
                  </a:lnTo>
                  <a:lnTo>
                    <a:pt x="399948" y="283171"/>
                  </a:lnTo>
                  <a:lnTo>
                    <a:pt x="423481" y="283171"/>
                  </a:lnTo>
                  <a:lnTo>
                    <a:pt x="423481" y="306031"/>
                  </a:lnTo>
                  <a:lnTo>
                    <a:pt x="399948" y="306031"/>
                  </a:lnTo>
                  <a:lnTo>
                    <a:pt x="399948" y="353021"/>
                  </a:lnTo>
                  <a:lnTo>
                    <a:pt x="376415" y="353021"/>
                  </a:lnTo>
                  <a:lnTo>
                    <a:pt x="352894" y="353021"/>
                  </a:lnTo>
                  <a:lnTo>
                    <a:pt x="352894" y="377151"/>
                  </a:lnTo>
                  <a:lnTo>
                    <a:pt x="329374" y="377151"/>
                  </a:lnTo>
                  <a:lnTo>
                    <a:pt x="329374" y="353021"/>
                  </a:lnTo>
                  <a:lnTo>
                    <a:pt x="352894" y="353021"/>
                  </a:lnTo>
                  <a:lnTo>
                    <a:pt x="352894" y="330161"/>
                  </a:lnTo>
                  <a:lnTo>
                    <a:pt x="376415" y="330161"/>
                  </a:lnTo>
                  <a:lnTo>
                    <a:pt x="376415" y="259041"/>
                  </a:lnTo>
                  <a:lnTo>
                    <a:pt x="352894" y="259041"/>
                  </a:lnTo>
                  <a:lnTo>
                    <a:pt x="329374" y="259041"/>
                  </a:lnTo>
                  <a:lnTo>
                    <a:pt x="329374" y="283171"/>
                  </a:lnTo>
                  <a:lnTo>
                    <a:pt x="305841" y="283171"/>
                  </a:lnTo>
                  <a:lnTo>
                    <a:pt x="282321" y="283171"/>
                  </a:lnTo>
                  <a:lnTo>
                    <a:pt x="282321" y="329361"/>
                  </a:lnTo>
                  <a:lnTo>
                    <a:pt x="258787" y="329361"/>
                  </a:lnTo>
                  <a:lnTo>
                    <a:pt x="258787" y="352894"/>
                  </a:lnTo>
                  <a:lnTo>
                    <a:pt x="282321" y="352894"/>
                  </a:lnTo>
                  <a:lnTo>
                    <a:pt x="282321" y="330161"/>
                  </a:lnTo>
                  <a:lnTo>
                    <a:pt x="305841" y="330161"/>
                  </a:lnTo>
                  <a:lnTo>
                    <a:pt x="305841" y="306031"/>
                  </a:lnTo>
                  <a:lnTo>
                    <a:pt x="329374" y="306031"/>
                  </a:lnTo>
                  <a:lnTo>
                    <a:pt x="329374" y="330161"/>
                  </a:lnTo>
                  <a:lnTo>
                    <a:pt x="305841" y="330161"/>
                  </a:lnTo>
                  <a:lnTo>
                    <a:pt x="305841" y="353021"/>
                  </a:lnTo>
                  <a:lnTo>
                    <a:pt x="282321" y="353021"/>
                  </a:lnTo>
                  <a:lnTo>
                    <a:pt x="282321" y="377151"/>
                  </a:lnTo>
                  <a:lnTo>
                    <a:pt x="258787" y="377151"/>
                  </a:lnTo>
                  <a:lnTo>
                    <a:pt x="258787" y="400011"/>
                  </a:lnTo>
                  <a:lnTo>
                    <a:pt x="282321" y="400011"/>
                  </a:lnTo>
                  <a:lnTo>
                    <a:pt x="282321" y="447001"/>
                  </a:lnTo>
                  <a:lnTo>
                    <a:pt x="305841" y="447001"/>
                  </a:lnTo>
                  <a:lnTo>
                    <a:pt x="305841" y="400011"/>
                  </a:lnTo>
                  <a:lnTo>
                    <a:pt x="329374" y="400011"/>
                  </a:lnTo>
                  <a:lnTo>
                    <a:pt x="352894" y="400011"/>
                  </a:lnTo>
                  <a:lnTo>
                    <a:pt x="376415" y="400011"/>
                  </a:lnTo>
                  <a:lnTo>
                    <a:pt x="376415" y="377151"/>
                  </a:lnTo>
                  <a:lnTo>
                    <a:pt x="399948" y="377151"/>
                  </a:lnTo>
                  <a:lnTo>
                    <a:pt x="399948" y="400011"/>
                  </a:lnTo>
                  <a:lnTo>
                    <a:pt x="376415" y="400011"/>
                  </a:lnTo>
                  <a:lnTo>
                    <a:pt x="376415" y="424141"/>
                  </a:lnTo>
                  <a:lnTo>
                    <a:pt x="399948" y="424141"/>
                  </a:lnTo>
                  <a:lnTo>
                    <a:pt x="423481" y="424141"/>
                  </a:lnTo>
                  <a:lnTo>
                    <a:pt x="447001" y="424141"/>
                  </a:lnTo>
                  <a:lnTo>
                    <a:pt x="447001" y="400011"/>
                  </a:lnTo>
                  <a:lnTo>
                    <a:pt x="423481" y="400011"/>
                  </a:lnTo>
                  <a:lnTo>
                    <a:pt x="423481" y="330161"/>
                  </a:lnTo>
                  <a:lnTo>
                    <a:pt x="447001" y="330161"/>
                  </a:lnTo>
                  <a:lnTo>
                    <a:pt x="447001" y="377151"/>
                  </a:lnTo>
                  <a:lnTo>
                    <a:pt x="470522" y="377151"/>
                  </a:lnTo>
                  <a:lnTo>
                    <a:pt x="470522" y="353021"/>
                  </a:lnTo>
                  <a:lnTo>
                    <a:pt x="494055" y="353021"/>
                  </a:lnTo>
                  <a:lnTo>
                    <a:pt x="494055" y="306031"/>
                  </a:lnTo>
                  <a:close/>
                </a:path>
                <a:path w="870584" h="518160">
                  <a:moveTo>
                    <a:pt x="494055" y="258787"/>
                  </a:moveTo>
                  <a:lnTo>
                    <a:pt x="470522" y="258787"/>
                  </a:lnTo>
                  <a:lnTo>
                    <a:pt x="470522" y="282308"/>
                  </a:lnTo>
                  <a:lnTo>
                    <a:pt x="494055" y="282308"/>
                  </a:lnTo>
                  <a:lnTo>
                    <a:pt x="494055" y="258787"/>
                  </a:lnTo>
                  <a:close/>
                </a:path>
                <a:path w="870584" h="518160">
                  <a:moveTo>
                    <a:pt x="588162" y="23520"/>
                  </a:moveTo>
                  <a:lnTo>
                    <a:pt x="564642" y="23520"/>
                  </a:lnTo>
                  <a:lnTo>
                    <a:pt x="564642" y="0"/>
                  </a:lnTo>
                  <a:lnTo>
                    <a:pt x="541108" y="0"/>
                  </a:lnTo>
                  <a:lnTo>
                    <a:pt x="541108" y="47053"/>
                  </a:lnTo>
                  <a:lnTo>
                    <a:pt x="517575" y="47053"/>
                  </a:lnTo>
                  <a:lnTo>
                    <a:pt x="517575" y="70573"/>
                  </a:lnTo>
                  <a:lnTo>
                    <a:pt x="541108" y="70573"/>
                  </a:lnTo>
                  <a:lnTo>
                    <a:pt x="564642" y="70573"/>
                  </a:lnTo>
                  <a:lnTo>
                    <a:pt x="588162" y="70573"/>
                  </a:lnTo>
                  <a:lnTo>
                    <a:pt x="588162" y="23520"/>
                  </a:lnTo>
                  <a:close/>
                </a:path>
                <a:path w="870584" h="518160">
                  <a:moveTo>
                    <a:pt x="635215" y="47053"/>
                  </a:moveTo>
                  <a:lnTo>
                    <a:pt x="611682" y="47053"/>
                  </a:lnTo>
                  <a:lnTo>
                    <a:pt x="611682" y="70573"/>
                  </a:lnTo>
                  <a:lnTo>
                    <a:pt x="635215" y="70573"/>
                  </a:lnTo>
                  <a:lnTo>
                    <a:pt x="635215" y="47053"/>
                  </a:lnTo>
                  <a:close/>
                </a:path>
                <a:path w="870584" h="518160">
                  <a:moveTo>
                    <a:pt x="658736" y="352894"/>
                  </a:moveTo>
                  <a:lnTo>
                    <a:pt x="635215" y="352894"/>
                  </a:lnTo>
                  <a:lnTo>
                    <a:pt x="635215" y="329361"/>
                  </a:lnTo>
                  <a:lnTo>
                    <a:pt x="611682" y="329361"/>
                  </a:lnTo>
                  <a:lnTo>
                    <a:pt x="611682" y="376415"/>
                  </a:lnTo>
                  <a:lnTo>
                    <a:pt x="635215" y="376415"/>
                  </a:lnTo>
                  <a:lnTo>
                    <a:pt x="635215" y="399948"/>
                  </a:lnTo>
                  <a:lnTo>
                    <a:pt x="658736" y="399948"/>
                  </a:lnTo>
                  <a:lnTo>
                    <a:pt x="658736" y="352894"/>
                  </a:lnTo>
                  <a:close/>
                </a:path>
                <a:path w="870584" h="518160">
                  <a:moveTo>
                    <a:pt x="658736" y="305841"/>
                  </a:moveTo>
                  <a:lnTo>
                    <a:pt x="635215" y="305841"/>
                  </a:lnTo>
                  <a:lnTo>
                    <a:pt x="635215" y="329361"/>
                  </a:lnTo>
                  <a:lnTo>
                    <a:pt x="658736" y="329361"/>
                  </a:lnTo>
                  <a:lnTo>
                    <a:pt x="658736" y="305841"/>
                  </a:lnTo>
                  <a:close/>
                </a:path>
                <a:path w="870584" h="518160">
                  <a:moveTo>
                    <a:pt x="682269" y="329361"/>
                  </a:moveTo>
                  <a:lnTo>
                    <a:pt x="658736" y="329361"/>
                  </a:lnTo>
                  <a:lnTo>
                    <a:pt x="658736" y="352894"/>
                  </a:lnTo>
                  <a:lnTo>
                    <a:pt x="682269" y="352894"/>
                  </a:lnTo>
                  <a:lnTo>
                    <a:pt x="682269" y="329361"/>
                  </a:lnTo>
                  <a:close/>
                </a:path>
                <a:path w="870584" h="518160">
                  <a:moveTo>
                    <a:pt x="682269" y="235254"/>
                  </a:moveTo>
                  <a:lnTo>
                    <a:pt x="658736" y="235254"/>
                  </a:lnTo>
                  <a:lnTo>
                    <a:pt x="658736" y="258787"/>
                  </a:lnTo>
                  <a:lnTo>
                    <a:pt x="635215" y="258787"/>
                  </a:lnTo>
                  <a:lnTo>
                    <a:pt x="611682" y="258787"/>
                  </a:lnTo>
                  <a:lnTo>
                    <a:pt x="611682" y="282308"/>
                  </a:lnTo>
                  <a:lnTo>
                    <a:pt x="588162" y="282308"/>
                  </a:lnTo>
                  <a:lnTo>
                    <a:pt x="564642" y="282308"/>
                  </a:lnTo>
                  <a:lnTo>
                    <a:pt x="564642" y="164680"/>
                  </a:lnTo>
                  <a:lnTo>
                    <a:pt x="541108" y="164680"/>
                  </a:lnTo>
                  <a:lnTo>
                    <a:pt x="541108" y="141147"/>
                  </a:lnTo>
                  <a:lnTo>
                    <a:pt x="517575" y="141147"/>
                  </a:lnTo>
                  <a:lnTo>
                    <a:pt x="517575" y="188201"/>
                  </a:lnTo>
                  <a:lnTo>
                    <a:pt x="541108" y="188201"/>
                  </a:lnTo>
                  <a:lnTo>
                    <a:pt x="541108" y="282308"/>
                  </a:lnTo>
                  <a:lnTo>
                    <a:pt x="517575" y="282308"/>
                  </a:lnTo>
                  <a:lnTo>
                    <a:pt x="494055" y="282308"/>
                  </a:lnTo>
                  <a:lnTo>
                    <a:pt x="494055" y="305841"/>
                  </a:lnTo>
                  <a:lnTo>
                    <a:pt x="517575" y="305841"/>
                  </a:lnTo>
                  <a:lnTo>
                    <a:pt x="517575" y="376415"/>
                  </a:lnTo>
                  <a:lnTo>
                    <a:pt x="541108" y="376415"/>
                  </a:lnTo>
                  <a:lnTo>
                    <a:pt x="541108" y="305841"/>
                  </a:lnTo>
                  <a:lnTo>
                    <a:pt x="564642" y="305841"/>
                  </a:lnTo>
                  <a:lnTo>
                    <a:pt x="564642" y="376415"/>
                  </a:lnTo>
                  <a:lnTo>
                    <a:pt x="541108" y="376415"/>
                  </a:lnTo>
                  <a:lnTo>
                    <a:pt x="541108" y="399948"/>
                  </a:lnTo>
                  <a:lnTo>
                    <a:pt x="564642" y="399948"/>
                  </a:lnTo>
                  <a:lnTo>
                    <a:pt x="564642" y="423468"/>
                  </a:lnTo>
                  <a:lnTo>
                    <a:pt x="588162" y="423468"/>
                  </a:lnTo>
                  <a:lnTo>
                    <a:pt x="588162" y="447001"/>
                  </a:lnTo>
                  <a:lnTo>
                    <a:pt x="611682" y="447001"/>
                  </a:lnTo>
                  <a:lnTo>
                    <a:pt x="611682" y="494055"/>
                  </a:lnTo>
                  <a:lnTo>
                    <a:pt x="635215" y="494055"/>
                  </a:lnTo>
                  <a:lnTo>
                    <a:pt x="635215" y="447001"/>
                  </a:lnTo>
                  <a:lnTo>
                    <a:pt x="658736" y="447001"/>
                  </a:lnTo>
                  <a:lnTo>
                    <a:pt x="682269" y="447001"/>
                  </a:lnTo>
                  <a:lnTo>
                    <a:pt x="682269" y="423468"/>
                  </a:lnTo>
                  <a:lnTo>
                    <a:pt x="658736" y="423468"/>
                  </a:lnTo>
                  <a:lnTo>
                    <a:pt x="635215" y="423468"/>
                  </a:lnTo>
                  <a:lnTo>
                    <a:pt x="635215" y="399948"/>
                  </a:lnTo>
                  <a:lnTo>
                    <a:pt x="611682" y="399948"/>
                  </a:lnTo>
                  <a:lnTo>
                    <a:pt x="611682" y="376415"/>
                  </a:lnTo>
                  <a:lnTo>
                    <a:pt x="588162" y="376415"/>
                  </a:lnTo>
                  <a:lnTo>
                    <a:pt x="588162" y="305841"/>
                  </a:lnTo>
                  <a:lnTo>
                    <a:pt x="611682" y="305841"/>
                  </a:lnTo>
                  <a:lnTo>
                    <a:pt x="635215" y="305841"/>
                  </a:lnTo>
                  <a:lnTo>
                    <a:pt x="635215" y="282308"/>
                  </a:lnTo>
                  <a:lnTo>
                    <a:pt x="658736" y="282308"/>
                  </a:lnTo>
                  <a:lnTo>
                    <a:pt x="682269" y="282308"/>
                  </a:lnTo>
                  <a:lnTo>
                    <a:pt x="682269" y="235254"/>
                  </a:lnTo>
                  <a:close/>
                </a:path>
                <a:path w="870584" h="518160">
                  <a:moveTo>
                    <a:pt x="682269" y="70573"/>
                  </a:moveTo>
                  <a:lnTo>
                    <a:pt x="658736" y="70573"/>
                  </a:lnTo>
                  <a:lnTo>
                    <a:pt x="658736" y="94094"/>
                  </a:lnTo>
                  <a:lnTo>
                    <a:pt x="682269" y="94094"/>
                  </a:lnTo>
                  <a:lnTo>
                    <a:pt x="682269" y="70573"/>
                  </a:lnTo>
                  <a:close/>
                </a:path>
                <a:path w="870584" h="518160">
                  <a:moveTo>
                    <a:pt x="705789" y="305841"/>
                  </a:moveTo>
                  <a:lnTo>
                    <a:pt x="682269" y="305841"/>
                  </a:lnTo>
                  <a:lnTo>
                    <a:pt x="682269" y="329361"/>
                  </a:lnTo>
                  <a:lnTo>
                    <a:pt x="705789" y="329361"/>
                  </a:lnTo>
                  <a:lnTo>
                    <a:pt x="705789" y="305841"/>
                  </a:lnTo>
                  <a:close/>
                </a:path>
                <a:path w="870584" h="518160">
                  <a:moveTo>
                    <a:pt x="752843" y="329361"/>
                  </a:moveTo>
                  <a:lnTo>
                    <a:pt x="729322" y="329361"/>
                  </a:lnTo>
                  <a:lnTo>
                    <a:pt x="705789" y="329361"/>
                  </a:lnTo>
                  <a:lnTo>
                    <a:pt x="705789" y="352894"/>
                  </a:lnTo>
                  <a:lnTo>
                    <a:pt x="729322" y="352894"/>
                  </a:lnTo>
                  <a:lnTo>
                    <a:pt x="752843" y="352894"/>
                  </a:lnTo>
                  <a:lnTo>
                    <a:pt x="752843" y="329361"/>
                  </a:lnTo>
                  <a:close/>
                </a:path>
                <a:path w="870584" h="518160">
                  <a:moveTo>
                    <a:pt x="776376" y="282308"/>
                  </a:moveTo>
                  <a:lnTo>
                    <a:pt x="752843" y="282308"/>
                  </a:lnTo>
                  <a:lnTo>
                    <a:pt x="752843" y="305841"/>
                  </a:lnTo>
                  <a:lnTo>
                    <a:pt x="776376" y="305841"/>
                  </a:lnTo>
                  <a:lnTo>
                    <a:pt x="776376" y="282308"/>
                  </a:lnTo>
                  <a:close/>
                </a:path>
                <a:path w="870584" h="518160">
                  <a:moveTo>
                    <a:pt x="776376" y="235254"/>
                  </a:moveTo>
                  <a:lnTo>
                    <a:pt x="752843" y="235254"/>
                  </a:lnTo>
                  <a:lnTo>
                    <a:pt x="729322" y="235254"/>
                  </a:lnTo>
                  <a:lnTo>
                    <a:pt x="705789" y="235254"/>
                  </a:lnTo>
                  <a:lnTo>
                    <a:pt x="705789" y="258787"/>
                  </a:lnTo>
                  <a:lnTo>
                    <a:pt x="729322" y="258787"/>
                  </a:lnTo>
                  <a:lnTo>
                    <a:pt x="752843" y="258787"/>
                  </a:lnTo>
                  <a:lnTo>
                    <a:pt x="776376" y="258787"/>
                  </a:lnTo>
                  <a:lnTo>
                    <a:pt x="776376" y="235254"/>
                  </a:lnTo>
                  <a:close/>
                </a:path>
                <a:path w="870584" h="518160">
                  <a:moveTo>
                    <a:pt x="776376" y="94094"/>
                  </a:moveTo>
                  <a:lnTo>
                    <a:pt x="752843" y="94094"/>
                  </a:lnTo>
                  <a:lnTo>
                    <a:pt x="752843" y="117627"/>
                  </a:lnTo>
                  <a:lnTo>
                    <a:pt x="776376" y="117627"/>
                  </a:lnTo>
                  <a:lnTo>
                    <a:pt x="776376" y="94094"/>
                  </a:lnTo>
                  <a:close/>
                </a:path>
                <a:path w="870584" h="518160">
                  <a:moveTo>
                    <a:pt x="870483" y="235254"/>
                  </a:moveTo>
                  <a:lnTo>
                    <a:pt x="846950" y="235254"/>
                  </a:lnTo>
                  <a:lnTo>
                    <a:pt x="823429" y="235254"/>
                  </a:lnTo>
                  <a:lnTo>
                    <a:pt x="799896" y="235254"/>
                  </a:lnTo>
                  <a:lnTo>
                    <a:pt x="799896" y="258787"/>
                  </a:lnTo>
                  <a:lnTo>
                    <a:pt x="823429" y="258787"/>
                  </a:lnTo>
                  <a:lnTo>
                    <a:pt x="823429" y="305841"/>
                  </a:lnTo>
                  <a:lnTo>
                    <a:pt x="846950" y="305841"/>
                  </a:lnTo>
                  <a:lnTo>
                    <a:pt x="846950" y="282308"/>
                  </a:lnTo>
                  <a:lnTo>
                    <a:pt x="870483" y="282308"/>
                  </a:lnTo>
                  <a:lnTo>
                    <a:pt x="870483" y="235254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3469" y="1500511"/>
              <a:ext cx="917575" cy="588010"/>
            </a:xfrm>
            <a:custGeom>
              <a:avLst/>
              <a:gdLst/>
              <a:ahLst/>
              <a:cxnLst/>
              <a:rect l="l" t="t" r="r" b="b"/>
              <a:pathLst>
                <a:path w="917575" h="588010">
                  <a:moveTo>
                    <a:pt x="94107" y="305269"/>
                  </a:moveTo>
                  <a:lnTo>
                    <a:pt x="70573" y="305269"/>
                  </a:lnTo>
                  <a:lnTo>
                    <a:pt x="47053" y="305269"/>
                  </a:lnTo>
                  <a:lnTo>
                    <a:pt x="23520" y="305269"/>
                  </a:lnTo>
                  <a:lnTo>
                    <a:pt x="23520" y="281749"/>
                  </a:lnTo>
                  <a:lnTo>
                    <a:pt x="0" y="281749"/>
                  </a:lnTo>
                  <a:lnTo>
                    <a:pt x="0" y="328803"/>
                  </a:lnTo>
                  <a:lnTo>
                    <a:pt x="23520" y="328803"/>
                  </a:lnTo>
                  <a:lnTo>
                    <a:pt x="23520" y="352323"/>
                  </a:lnTo>
                  <a:lnTo>
                    <a:pt x="0" y="352323"/>
                  </a:lnTo>
                  <a:lnTo>
                    <a:pt x="0" y="375856"/>
                  </a:lnTo>
                  <a:lnTo>
                    <a:pt x="23520" y="375856"/>
                  </a:lnTo>
                  <a:lnTo>
                    <a:pt x="47053" y="375856"/>
                  </a:lnTo>
                  <a:lnTo>
                    <a:pt x="47053" y="399376"/>
                  </a:lnTo>
                  <a:lnTo>
                    <a:pt x="23520" y="399376"/>
                  </a:lnTo>
                  <a:lnTo>
                    <a:pt x="0" y="399376"/>
                  </a:lnTo>
                  <a:lnTo>
                    <a:pt x="0" y="422910"/>
                  </a:lnTo>
                  <a:lnTo>
                    <a:pt x="23520" y="422910"/>
                  </a:lnTo>
                  <a:lnTo>
                    <a:pt x="23520" y="446430"/>
                  </a:lnTo>
                  <a:lnTo>
                    <a:pt x="47053" y="446430"/>
                  </a:lnTo>
                  <a:lnTo>
                    <a:pt x="47053" y="422910"/>
                  </a:lnTo>
                  <a:lnTo>
                    <a:pt x="70573" y="422910"/>
                  </a:lnTo>
                  <a:lnTo>
                    <a:pt x="70573" y="328803"/>
                  </a:lnTo>
                  <a:lnTo>
                    <a:pt x="94107" y="328803"/>
                  </a:lnTo>
                  <a:lnTo>
                    <a:pt x="94107" y="305269"/>
                  </a:lnTo>
                  <a:close/>
                </a:path>
                <a:path w="917575" h="588010">
                  <a:moveTo>
                    <a:pt x="211734" y="422910"/>
                  </a:moveTo>
                  <a:lnTo>
                    <a:pt x="188201" y="422910"/>
                  </a:lnTo>
                  <a:lnTo>
                    <a:pt x="188201" y="446430"/>
                  </a:lnTo>
                  <a:lnTo>
                    <a:pt x="211734" y="446430"/>
                  </a:lnTo>
                  <a:lnTo>
                    <a:pt x="211734" y="422910"/>
                  </a:lnTo>
                  <a:close/>
                </a:path>
                <a:path w="917575" h="588010">
                  <a:moveTo>
                    <a:pt x="352894" y="469963"/>
                  </a:moveTo>
                  <a:lnTo>
                    <a:pt x="329361" y="469963"/>
                  </a:lnTo>
                  <a:lnTo>
                    <a:pt x="329361" y="422910"/>
                  </a:lnTo>
                  <a:lnTo>
                    <a:pt x="305841" y="422910"/>
                  </a:lnTo>
                  <a:lnTo>
                    <a:pt x="305841" y="399376"/>
                  </a:lnTo>
                  <a:lnTo>
                    <a:pt x="282321" y="399376"/>
                  </a:lnTo>
                  <a:lnTo>
                    <a:pt x="282321" y="422910"/>
                  </a:lnTo>
                  <a:lnTo>
                    <a:pt x="258787" y="422910"/>
                  </a:lnTo>
                  <a:lnTo>
                    <a:pt x="258787" y="446430"/>
                  </a:lnTo>
                  <a:lnTo>
                    <a:pt x="282321" y="446430"/>
                  </a:lnTo>
                  <a:lnTo>
                    <a:pt x="282321" y="469963"/>
                  </a:lnTo>
                  <a:lnTo>
                    <a:pt x="305841" y="469963"/>
                  </a:lnTo>
                  <a:lnTo>
                    <a:pt x="305841" y="493483"/>
                  </a:lnTo>
                  <a:lnTo>
                    <a:pt x="329361" y="493483"/>
                  </a:lnTo>
                  <a:lnTo>
                    <a:pt x="352894" y="493483"/>
                  </a:lnTo>
                  <a:lnTo>
                    <a:pt x="352894" y="469963"/>
                  </a:lnTo>
                  <a:close/>
                </a:path>
                <a:path w="917575" h="588010">
                  <a:moveTo>
                    <a:pt x="376428" y="422910"/>
                  </a:moveTo>
                  <a:lnTo>
                    <a:pt x="352894" y="422910"/>
                  </a:lnTo>
                  <a:lnTo>
                    <a:pt x="352894" y="469963"/>
                  </a:lnTo>
                  <a:lnTo>
                    <a:pt x="376428" y="469963"/>
                  </a:lnTo>
                  <a:lnTo>
                    <a:pt x="376428" y="422910"/>
                  </a:lnTo>
                  <a:close/>
                </a:path>
                <a:path w="917575" h="588010">
                  <a:moveTo>
                    <a:pt x="376428" y="187960"/>
                  </a:moveTo>
                  <a:lnTo>
                    <a:pt x="352894" y="187960"/>
                  </a:lnTo>
                  <a:lnTo>
                    <a:pt x="352894" y="212090"/>
                  </a:lnTo>
                  <a:lnTo>
                    <a:pt x="376428" y="212090"/>
                  </a:lnTo>
                  <a:lnTo>
                    <a:pt x="376428" y="187960"/>
                  </a:lnTo>
                  <a:close/>
                </a:path>
                <a:path w="917575" h="588010">
                  <a:moveTo>
                    <a:pt x="376428" y="46990"/>
                  </a:moveTo>
                  <a:lnTo>
                    <a:pt x="352894" y="46990"/>
                  </a:lnTo>
                  <a:lnTo>
                    <a:pt x="329361" y="46990"/>
                  </a:lnTo>
                  <a:lnTo>
                    <a:pt x="329361" y="93980"/>
                  </a:lnTo>
                  <a:lnTo>
                    <a:pt x="329361" y="118110"/>
                  </a:lnTo>
                  <a:lnTo>
                    <a:pt x="329361" y="140970"/>
                  </a:lnTo>
                  <a:lnTo>
                    <a:pt x="305841" y="140970"/>
                  </a:lnTo>
                  <a:lnTo>
                    <a:pt x="305841" y="118110"/>
                  </a:lnTo>
                  <a:lnTo>
                    <a:pt x="329361" y="118110"/>
                  </a:lnTo>
                  <a:lnTo>
                    <a:pt x="329361" y="93980"/>
                  </a:lnTo>
                  <a:lnTo>
                    <a:pt x="305841" y="93980"/>
                  </a:lnTo>
                  <a:lnTo>
                    <a:pt x="282321" y="93980"/>
                  </a:lnTo>
                  <a:lnTo>
                    <a:pt x="282321" y="71120"/>
                  </a:lnTo>
                  <a:lnTo>
                    <a:pt x="258787" y="71120"/>
                  </a:lnTo>
                  <a:lnTo>
                    <a:pt x="258787" y="46990"/>
                  </a:lnTo>
                  <a:lnTo>
                    <a:pt x="235267" y="46990"/>
                  </a:lnTo>
                  <a:lnTo>
                    <a:pt x="211734" y="46990"/>
                  </a:lnTo>
                  <a:lnTo>
                    <a:pt x="211734" y="71120"/>
                  </a:lnTo>
                  <a:lnTo>
                    <a:pt x="235267" y="71120"/>
                  </a:lnTo>
                  <a:lnTo>
                    <a:pt x="235267" y="93980"/>
                  </a:lnTo>
                  <a:lnTo>
                    <a:pt x="258787" y="93980"/>
                  </a:lnTo>
                  <a:lnTo>
                    <a:pt x="258787" y="140970"/>
                  </a:lnTo>
                  <a:lnTo>
                    <a:pt x="282321" y="140970"/>
                  </a:lnTo>
                  <a:lnTo>
                    <a:pt x="282321" y="165100"/>
                  </a:lnTo>
                  <a:lnTo>
                    <a:pt x="305841" y="165100"/>
                  </a:lnTo>
                  <a:lnTo>
                    <a:pt x="305841" y="187960"/>
                  </a:lnTo>
                  <a:lnTo>
                    <a:pt x="329361" y="187960"/>
                  </a:lnTo>
                  <a:lnTo>
                    <a:pt x="352894" y="187960"/>
                  </a:lnTo>
                  <a:lnTo>
                    <a:pt x="352894" y="165100"/>
                  </a:lnTo>
                  <a:lnTo>
                    <a:pt x="376428" y="165100"/>
                  </a:lnTo>
                  <a:lnTo>
                    <a:pt x="376428" y="93980"/>
                  </a:lnTo>
                  <a:lnTo>
                    <a:pt x="352894" y="93980"/>
                  </a:lnTo>
                  <a:lnTo>
                    <a:pt x="352894" y="71120"/>
                  </a:lnTo>
                  <a:lnTo>
                    <a:pt x="376428" y="71120"/>
                  </a:lnTo>
                  <a:lnTo>
                    <a:pt x="376428" y="46990"/>
                  </a:lnTo>
                  <a:close/>
                </a:path>
                <a:path w="917575" h="588010">
                  <a:moveTo>
                    <a:pt x="376428" y="0"/>
                  </a:moveTo>
                  <a:lnTo>
                    <a:pt x="352894" y="0"/>
                  </a:lnTo>
                  <a:lnTo>
                    <a:pt x="352894" y="24130"/>
                  </a:lnTo>
                  <a:lnTo>
                    <a:pt x="376428" y="24130"/>
                  </a:lnTo>
                  <a:lnTo>
                    <a:pt x="376428" y="0"/>
                  </a:lnTo>
                  <a:close/>
                </a:path>
                <a:path w="917575" h="588010">
                  <a:moveTo>
                    <a:pt x="423468" y="165100"/>
                  </a:moveTo>
                  <a:lnTo>
                    <a:pt x="399948" y="165100"/>
                  </a:lnTo>
                  <a:lnTo>
                    <a:pt x="399948" y="212090"/>
                  </a:lnTo>
                  <a:lnTo>
                    <a:pt x="423468" y="212090"/>
                  </a:lnTo>
                  <a:lnTo>
                    <a:pt x="423468" y="165100"/>
                  </a:lnTo>
                  <a:close/>
                </a:path>
                <a:path w="917575" h="588010">
                  <a:moveTo>
                    <a:pt x="423468" y="118110"/>
                  </a:moveTo>
                  <a:lnTo>
                    <a:pt x="399948" y="118110"/>
                  </a:lnTo>
                  <a:lnTo>
                    <a:pt x="399948" y="140970"/>
                  </a:lnTo>
                  <a:lnTo>
                    <a:pt x="423468" y="140970"/>
                  </a:lnTo>
                  <a:lnTo>
                    <a:pt x="423468" y="118110"/>
                  </a:lnTo>
                  <a:close/>
                </a:path>
                <a:path w="917575" h="588010">
                  <a:moveTo>
                    <a:pt x="447001" y="469963"/>
                  </a:moveTo>
                  <a:lnTo>
                    <a:pt x="423468" y="469963"/>
                  </a:lnTo>
                  <a:lnTo>
                    <a:pt x="423468" y="493483"/>
                  </a:lnTo>
                  <a:lnTo>
                    <a:pt x="399948" y="493483"/>
                  </a:lnTo>
                  <a:lnTo>
                    <a:pt x="399948" y="517017"/>
                  </a:lnTo>
                  <a:lnTo>
                    <a:pt x="376428" y="517017"/>
                  </a:lnTo>
                  <a:lnTo>
                    <a:pt x="376428" y="540537"/>
                  </a:lnTo>
                  <a:lnTo>
                    <a:pt x="399948" y="540537"/>
                  </a:lnTo>
                  <a:lnTo>
                    <a:pt x="399948" y="564070"/>
                  </a:lnTo>
                  <a:lnTo>
                    <a:pt x="423468" y="564070"/>
                  </a:lnTo>
                  <a:lnTo>
                    <a:pt x="423468" y="540537"/>
                  </a:lnTo>
                  <a:lnTo>
                    <a:pt x="447001" y="540537"/>
                  </a:lnTo>
                  <a:lnTo>
                    <a:pt x="447001" y="469963"/>
                  </a:lnTo>
                  <a:close/>
                </a:path>
                <a:path w="917575" h="588010">
                  <a:moveTo>
                    <a:pt x="470522" y="0"/>
                  </a:moveTo>
                  <a:lnTo>
                    <a:pt x="447001" y="0"/>
                  </a:lnTo>
                  <a:lnTo>
                    <a:pt x="423468" y="0"/>
                  </a:lnTo>
                  <a:lnTo>
                    <a:pt x="423468" y="24130"/>
                  </a:lnTo>
                  <a:lnTo>
                    <a:pt x="399948" y="24130"/>
                  </a:lnTo>
                  <a:lnTo>
                    <a:pt x="399948" y="93980"/>
                  </a:lnTo>
                  <a:lnTo>
                    <a:pt x="423468" y="93980"/>
                  </a:lnTo>
                  <a:lnTo>
                    <a:pt x="447001" y="93980"/>
                  </a:lnTo>
                  <a:lnTo>
                    <a:pt x="470522" y="93980"/>
                  </a:lnTo>
                  <a:lnTo>
                    <a:pt x="470522" y="71120"/>
                  </a:lnTo>
                  <a:lnTo>
                    <a:pt x="447001" y="71120"/>
                  </a:lnTo>
                  <a:lnTo>
                    <a:pt x="447001" y="24130"/>
                  </a:lnTo>
                  <a:lnTo>
                    <a:pt x="470522" y="24130"/>
                  </a:lnTo>
                  <a:lnTo>
                    <a:pt x="470522" y="0"/>
                  </a:lnTo>
                  <a:close/>
                </a:path>
                <a:path w="917575" h="588010">
                  <a:moveTo>
                    <a:pt x="494055" y="375856"/>
                  </a:moveTo>
                  <a:lnTo>
                    <a:pt x="470522" y="375856"/>
                  </a:lnTo>
                  <a:lnTo>
                    <a:pt x="470522" y="399376"/>
                  </a:lnTo>
                  <a:lnTo>
                    <a:pt x="494055" y="399376"/>
                  </a:lnTo>
                  <a:lnTo>
                    <a:pt x="494055" y="375856"/>
                  </a:lnTo>
                  <a:close/>
                </a:path>
                <a:path w="917575" h="588010">
                  <a:moveTo>
                    <a:pt x="517588" y="540537"/>
                  </a:moveTo>
                  <a:lnTo>
                    <a:pt x="494055" y="540537"/>
                  </a:lnTo>
                  <a:lnTo>
                    <a:pt x="494055" y="493483"/>
                  </a:lnTo>
                  <a:lnTo>
                    <a:pt x="470522" y="493483"/>
                  </a:lnTo>
                  <a:lnTo>
                    <a:pt x="470522" y="564070"/>
                  </a:lnTo>
                  <a:lnTo>
                    <a:pt x="494055" y="564070"/>
                  </a:lnTo>
                  <a:lnTo>
                    <a:pt x="494055" y="587590"/>
                  </a:lnTo>
                  <a:lnTo>
                    <a:pt x="517588" y="587590"/>
                  </a:lnTo>
                  <a:lnTo>
                    <a:pt x="517588" y="540537"/>
                  </a:lnTo>
                  <a:close/>
                </a:path>
                <a:path w="917575" h="588010">
                  <a:moveTo>
                    <a:pt x="541108" y="517017"/>
                  </a:moveTo>
                  <a:lnTo>
                    <a:pt x="517588" y="517017"/>
                  </a:lnTo>
                  <a:lnTo>
                    <a:pt x="517588" y="540537"/>
                  </a:lnTo>
                  <a:lnTo>
                    <a:pt x="541108" y="540537"/>
                  </a:lnTo>
                  <a:lnTo>
                    <a:pt x="541108" y="517017"/>
                  </a:lnTo>
                  <a:close/>
                </a:path>
                <a:path w="917575" h="588010">
                  <a:moveTo>
                    <a:pt x="541108" y="422910"/>
                  </a:moveTo>
                  <a:lnTo>
                    <a:pt x="517588" y="422910"/>
                  </a:lnTo>
                  <a:lnTo>
                    <a:pt x="494055" y="422910"/>
                  </a:lnTo>
                  <a:lnTo>
                    <a:pt x="470522" y="422910"/>
                  </a:lnTo>
                  <a:lnTo>
                    <a:pt x="470522" y="399376"/>
                  </a:lnTo>
                  <a:lnTo>
                    <a:pt x="447001" y="399376"/>
                  </a:lnTo>
                  <a:lnTo>
                    <a:pt x="447001" y="446430"/>
                  </a:lnTo>
                  <a:lnTo>
                    <a:pt x="470522" y="446430"/>
                  </a:lnTo>
                  <a:lnTo>
                    <a:pt x="470522" y="469963"/>
                  </a:lnTo>
                  <a:lnTo>
                    <a:pt x="494055" y="469963"/>
                  </a:lnTo>
                  <a:lnTo>
                    <a:pt x="517588" y="469963"/>
                  </a:lnTo>
                  <a:lnTo>
                    <a:pt x="517588" y="493483"/>
                  </a:lnTo>
                  <a:lnTo>
                    <a:pt x="541108" y="493483"/>
                  </a:lnTo>
                  <a:lnTo>
                    <a:pt x="541108" y="422910"/>
                  </a:lnTo>
                  <a:close/>
                </a:path>
                <a:path w="917575" h="588010">
                  <a:moveTo>
                    <a:pt x="611682" y="517017"/>
                  </a:moveTo>
                  <a:lnTo>
                    <a:pt x="588162" y="517017"/>
                  </a:lnTo>
                  <a:lnTo>
                    <a:pt x="588162" y="493483"/>
                  </a:lnTo>
                  <a:lnTo>
                    <a:pt x="564629" y="493483"/>
                  </a:lnTo>
                  <a:lnTo>
                    <a:pt x="564629" y="540537"/>
                  </a:lnTo>
                  <a:lnTo>
                    <a:pt x="588162" y="540537"/>
                  </a:lnTo>
                  <a:lnTo>
                    <a:pt x="611682" y="540537"/>
                  </a:lnTo>
                  <a:lnTo>
                    <a:pt x="611682" y="517017"/>
                  </a:lnTo>
                  <a:close/>
                </a:path>
                <a:path w="917575" h="588010">
                  <a:moveTo>
                    <a:pt x="635215" y="493483"/>
                  </a:moveTo>
                  <a:lnTo>
                    <a:pt x="611682" y="493483"/>
                  </a:lnTo>
                  <a:lnTo>
                    <a:pt x="611682" y="517017"/>
                  </a:lnTo>
                  <a:lnTo>
                    <a:pt x="635215" y="517017"/>
                  </a:lnTo>
                  <a:lnTo>
                    <a:pt x="635215" y="493483"/>
                  </a:lnTo>
                  <a:close/>
                </a:path>
                <a:path w="917575" h="588010">
                  <a:moveTo>
                    <a:pt x="635215" y="446430"/>
                  </a:moveTo>
                  <a:lnTo>
                    <a:pt x="611682" y="446430"/>
                  </a:lnTo>
                  <a:lnTo>
                    <a:pt x="611682" y="469963"/>
                  </a:lnTo>
                  <a:lnTo>
                    <a:pt x="635215" y="469963"/>
                  </a:lnTo>
                  <a:lnTo>
                    <a:pt x="635215" y="446430"/>
                  </a:lnTo>
                  <a:close/>
                </a:path>
                <a:path w="917575" h="588010">
                  <a:moveTo>
                    <a:pt x="658736" y="469963"/>
                  </a:moveTo>
                  <a:lnTo>
                    <a:pt x="635215" y="469963"/>
                  </a:lnTo>
                  <a:lnTo>
                    <a:pt x="635215" y="493483"/>
                  </a:lnTo>
                  <a:lnTo>
                    <a:pt x="658736" y="493483"/>
                  </a:lnTo>
                  <a:lnTo>
                    <a:pt x="658736" y="469963"/>
                  </a:lnTo>
                  <a:close/>
                </a:path>
                <a:path w="917575" h="588010">
                  <a:moveTo>
                    <a:pt x="705789" y="493483"/>
                  </a:moveTo>
                  <a:lnTo>
                    <a:pt x="682269" y="493483"/>
                  </a:lnTo>
                  <a:lnTo>
                    <a:pt x="682269" y="517017"/>
                  </a:lnTo>
                  <a:lnTo>
                    <a:pt x="658736" y="517017"/>
                  </a:lnTo>
                  <a:lnTo>
                    <a:pt x="658736" y="540537"/>
                  </a:lnTo>
                  <a:lnTo>
                    <a:pt x="682269" y="540537"/>
                  </a:lnTo>
                  <a:lnTo>
                    <a:pt x="705789" y="540537"/>
                  </a:lnTo>
                  <a:lnTo>
                    <a:pt x="705789" y="493483"/>
                  </a:lnTo>
                  <a:close/>
                </a:path>
                <a:path w="917575" h="588010">
                  <a:moveTo>
                    <a:pt x="917536" y="469963"/>
                  </a:moveTo>
                  <a:lnTo>
                    <a:pt x="894003" y="469963"/>
                  </a:lnTo>
                  <a:lnTo>
                    <a:pt x="894003" y="493483"/>
                  </a:lnTo>
                  <a:lnTo>
                    <a:pt x="870483" y="493483"/>
                  </a:lnTo>
                  <a:lnTo>
                    <a:pt x="870483" y="517017"/>
                  </a:lnTo>
                  <a:lnTo>
                    <a:pt x="894003" y="517017"/>
                  </a:lnTo>
                  <a:lnTo>
                    <a:pt x="917536" y="517017"/>
                  </a:lnTo>
                  <a:lnTo>
                    <a:pt x="917536" y="469963"/>
                  </a:lnTo>
                  <a:close/>
                </a:path>
                <a:path w="917575" h="588010">
                  <a:moveTo>
                    <a:pt x="917536" y="305523"/>
                  </a:moveTo>
                  <a:lnTo>
                    <a:pt x="894003" y="305523"/>
                  </a:lnTo>
                  <a:lnTo>
                    <a:pt x="894003" y="282663"/>
                  </a:lnTo>
                  <a:lnTo>
                    <a:pt x="870483" y="282663"/>
                  </a:lnTo>
                  <a:lnTo>
                    <a:pt x="846950" y="282663"/>
                  </a:lnTo>
                  <a:lnTo>
                    <a:pt x="846950" y="258533"/>
                  </a:lnTo>
                  <a:lnTo>
                    <a:pt x="823429" y="258533"/>
                  </a:lnTo>
                  <a:lnTo>
                    <a:pt x="823429" y="305523"/>
                  </a:lnTo>
                  <a:lnTo>
                    <a:pt x="799896" y="305523"/>
                  </a:lnTo>
                  <a:lnTo>
                    <a:pt x="799896" y="329653"/>
                  </a:lnTo>
                  <a:lnTo>
                    <a:pt x="799896" y="352513"/>
                  </a:lnTo>
                  <a:lnTo>
                    <a:pt x="776376" y="352513"/>
                  </a:lnTo>
                  <a:lnTo>
                    <a:pt x="776376" y="329653"/>
                  </a:lnTo>
                  <a:lnTo>
                    <a:pt x="799896" y="329653"/>
                  </a:lnTo>
                  <a:lnTo>
                    <a:pt x="799896" y="305523"/>
                  </a:lnTo>
                  <a:lnTo>
                    <a:pt x="776376" y="305523"/>
                  </a:lnTo>
                  <a:lnTo>
                    <a:pt x="752843" y="305523"/>
                  </a:lnTo>
                  <a:lnTo>
                    <a:pt x="752843" y="352513"/>
                  </a:lnTo>
                  <a:lnTo>
                    <a:pt x="729322" y="352513"/>
                  </a:lnTo>
                  <a:lnTo>
                    <a:pt x="729322" y="329653"/>
                  </a:lnTo>
                  <a:lnTo>
                    <a:pt x="705789" y="329653"/>
                  </a:lnTo>
                  <a:lnTo>
                    <a:pt x="705789" y="352513"/>
                  </a:lnTo>
                  <a:lnTo>
                    <a:pt x="682269" y="352513"/>
                  </a:lnTo>
                  <a:lnTo>
                    <a:pt x="658736" y="352513"/>
                  </a:lnTo>
                  <a:lnTo>
                    <a:pt x="658736" y="376643"/>
                  </a:lnTo>
                  <a:lnTo>
                    <a:pt x="635215" y="376643"/>
                  </a:lnTo>
                  <a:lnTo>
                    <a:pt x="635215" y="399503"/>
                  </a:lnTo>
                  <a:lnTo>
                    <a:pt x="658736" y="399503"/>
                  </a:lnTo>
                  <a:lnTo>
                    <a:pt x="658736" y="422910"/>
                  </a:lnTo>
                  <a:lnTo>
                    <a:pt x="635215" y="422910"/>
                  </a:lnTo>
                  <a:lnTo>
                    <a:pt x="635215" y="446430"/>
                  </a:lnTo>
                  <a:lnTo>
                    <a:pt x="658736" y="446430"/>
                  </a:lnTo>
                  <a:lnTo>
                    <a:pt x="658736" y="423633"/>
                  </a:lnTo>
                  <a:lnTo>
                    <a:pt x="682269" y="423633"/>
                  </a:lnTo>
                  <a:lnTo>
                    <a:pt x="682269" y="399503"/>
                  </a:lnTo>
                  <a:lnTo>
                    <a:pt x="705789" y="399503"/>
                  </a:lnTo>
                  <a:lnTo>
                    <a:pt x="729322" y="399503"/>
                  </a:lnTo>
                  <a:lnTo>
                    <a:pt x="729322" y="376643"/>
                  </a:lnTo>
                  <a:lnTo>
                    <a:pt x="752843" y="376643"/>
                  </a:lnTo>
                  <a:lnTo>
                    <a:pt x="752843" y="399503"/>
                  </a:lnTo>
                  <a:lnTo>
                    <a:pt x="776376" y="399503"/>
                  </a:lnTo>
                  <a:lnTo>
                    <a:pt x="776376" y="423633"/>
                  </a:lnTo>
                  <a:lnTo>
                    <a:pt x="752843" y="423633"/>
                  </a:lnTo>
                  <a:lnTo>
                    <a:pt x="752843" y="399503"/>
                  </a:lnTo>
                  <a:lnTo>
                    <a:pt x="729322" y="399503"/>
                  </a:lnTo>
                  <a:lnTo>
                    <a:pt x="729322" y="423633"/>
                  </a:lnTo>
                  <a:lnTo>
                    <a:pt x="705789" y="423633"/>
                  </a:lnTo>
                  <a:lnTo>
                    <a:pt x="705789" y="446493"/>
                  </a:lnTo>
                  <a:lnTo>
                    <a:pt x="729322" y="446493"/>
                  </a:lnTo>
                  <a:lnTo>
                    <a:pt x="729322" y="470623"/>
                  </a:lnTo>
                  <a:lnTo>
                    <a:pt x="752843" y="470623"/>
                  </a:lnTo>
                  <a:lnTo>
                    <a:pt x="776376" y="470623"/>
                  </a:lnTo>
                  <a:lnTo>
                    <a:pt x="776376" y="446493"/>
                  </a:lnTo>
                  <a:lnTo>
                    <a:pt x="799896" y="446493"/>
                  </a:lnTo>
                  <a:lnTo>
                    <a:pt x="823429" y="446493"/>
                  </a:lnTo>
                  <a:lnTo>
                    <a:pt x="823429" y="493483"/>
                  </a:lnTo>
                  <a:lnTo>
                    <a:pt x="846950" y="493483"/>
                  </a:lnTo>
                  <a:lnTo>
                    <a:pt x="870483" y="493483"/>
                  </a:lnTo>
                  <a:lnTo>
                    <a:pt x="870483" y="470623"/>
                  </a:lnTo>
                  <a:lnTo>
                    <a:pt x="846950" y="470623"/>
                  </a:lnTo>
                  <a:lnTo>
                    <a:pt x="846950" y="446493"/>
                  </a:lnTo>
                  <a:lnTo>
                    <a:pt x="870483" y="446493"/>
                  </a:lnTo>
                  <a:lnTo>
                    <a:pt x="894003" y="446493"/>
                  </a:lnTo>
                  <a:lnTo>
                    <a:pt x="894003" y="423633"/>
                  </a:lnTo>
                  <a:lnTo>
                    <a:pt x="917536" y="423633"/>
                  </a:lnTo>
                  <a:lnTo>
                    <a:pt x="917536" y="399503"/>
                  </a:lnTo>
                  <a:lnTo>
                    <a:pt x="894003" y="399503"/>
                  </a:lnTo>
                  <a:lnTo>
                    <a:pt x="894003" y="376643"/>
                  </a:lnTo>
                  <a:lnTo>
                    <a:pt x="870483" y="376643"/>
                  </a:lnTo>
                  <a:lnTo>
                    <a:pt x="870483" y="399503"/>
                  </a:lnTo>
                  <a:lnTo>
                    <a:pt x="870483" y="423633"/>
                  </a:lnTo>
                  <a:lnTo>
                    <a:pt x="846950" y="423633"/>
                  </a:lnTo>
                  <a:lnTo>
                    <a:pt x="846950" y="399503"/>
                  </a:lnTo>
                  <a:lnTo>
                    <a:pt x="870483" y="399503"/>
                  </a:lnTo>
                  <a:lnTo>
                    <a:pt x="870483" y="376643"/>
                  </a:lnTo>
                  <a:lnTo>
                    <a:pt x="846950" y="376643"/>
                  </a:lnTo>
                  <a:lnTo>
                    <a:pt x="846950" y="352513"/>
                  </a:lnTo>
                  <a:lnTo>
                    <a:pt x="823429" y="352513"/>
                  </a:lnTo>
                  <a:lnTo>
                    <a:pt x="823429" y="376643"/>
                  </a:lnTo>
                  <a:lnTo>
                    <a:pt x="823429" y="399503"/>
                  </a:lnTo>
                  <a:lnTo>
                    <a:pt x="799896" y="399503"/>
                  </a:lnTo>
                  <a:lnTo>
                    <a:pt x="799896" y="376643"/>
                  </a:lnTo>
                  <a:lnTo>
                    <a:pt x="823429" y="376643"/>
                  </a:lnTo>
                  <a:lnTo>
                    <a:pt x="823429" y="352513"/>
                  </a:lnTo>
                  <a:lnTo>
                    <a:pt x="823429" y="329653"/>
                  </a:lnTo>
                  <a:lnTo>
                    <a:pt x="846950" y="329653"/>
                  </a:lnTo>
                  <a:lnTo>
                    <a:pt x="846950" y="305523"/>
                  </a:lnTo>
                  <a:lnTo>
                    <a:pt x="870483" y="305523"/>
                  </a:lnTo>
                  <a:lnTo>
                    <a:pt x="870483" y="352513"/>
                  </a:lnTo>
                  <a:lnTo>
                    <a:pt x="894003" y="352513"/>
                  </a:lnTo>
                  <a:lnTo>
                    <a:pt x="894003" y="329653"/>
                  </a:lnTo>
                  <a:lnTo>
                    <a:pt x="917536" y="329653"/>
                  </a:lnTo>
                  <a:lnTo>
                    <a:pt x="917536" y="305523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415" y="1217619"/>
              <a:ext cx="965200" cy="965200"/>
            </a:xfrm>
            <a:custGeom>
              <a:avLst/>
              <a:gdLst/>
              <a:ahLst/>
              <a:cxnLst/>
              <a:rect l="l" t="t" r="r" b="b"/>
              <a:pathLst>
                <a:path w="965200" h="965200">
                  <a:moveTo>
                    <a:pt x="164680" y="0"/>
                  </a:moveTo>
                  <a:lnTo>
                    <a:pt x="141160" y="0"/>
                  </a:lnTo>
                  <a:lnTo>
                    <a:pt x="141160" y="24130"/>
                  </a:lnTo>
                  <a:lnTo>
                    <a:pt x="141160" y="140970"/>
                  </a:lnTo>
                  <a:lnTo>
                    <a:pt x="23520" y="140970"/>
                  </a:lnTo>
                  <a:lnTo>
                    <a:pt x="23520" y="24130"/>
                  </a:lnTo>
                  <a:lnTo>
                    <a:pt x="141160" y="24130"/>
                  </a:lnTo>
                  <a:lnTo>
                    <a:pt x="141160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140970"/>
                  </a:lnTo>
                  <a:lnTo>
                    <a:pt x="0" y="165100"/>
                  </a:lnTo>
                  <a:lnTo>
                    <a:pt x="164680" y="165100"/>
                  </a:lnTo>
                  <a:lnTo>
                    <a:pt x="164680" y="141160"/>
                  </a:lnTo>
                  <a:lnTo>
                    <a:pt x="164680" y="140970"/>
                  </a:lnTo>
                  <a:lnTo>
                    <a:pt x="164680" y="24130"/>
                  </a:lnTo>
                  <a:lnTo>
                    <a:pt x="164680" y="23533"/>
                  </a:lnTo>
                  <a:lnTo>
                    <a:pt x="164680" y="0"/>
                  </a:lnTo>
                  <a:close/>
                </a:path>
                <a:path w="965200" h="965200">
                  <a:moveTo>
                    <a:pt x="235254" y="870483"/>
                  </a:moveTo>
                  <a:lnTo>
                    <a:pt x="211734" y="870483"/>
                  </a:lnTo>
                  <a:lnTo>
                    <a:pt x="211734" y="846963"/>
                  </a:lnTo>
                  <a:lnTo>
                    <a:pt x="188214" y="846963"/>
                  </a:lnTo>
                  <a:lnTo>
                    <a:pt x="188214" y="917536"/>
                  </a:lnTo>
                  <a:lnTo>
                    <a:pt x="211734" y="917536"/>
                  </a:lnTo>
                  <a:lnTo>
                    <a:pt x="211734" y="894016"/>
                  </a:lnTo>
                  <a:lnTo>
                    <a:pt x="235254" y="894016"/>
                  </a:lnTo>
                  <a:lnTo>
                    <a:pt x="235254" y="870483"/>
                  </a:lnTo>
                  <a:close/>
                </a:path>
                <a:path w="965200" h="965200">
                  <a:moveTo>
                    <a:pt x="305841" y="870483"/>
                  </a:moveTo>
                  <a:lnTo>
                    <a:pt x="282321" y="870483"/>
                  </a:lnTo>
                  <a:lnTo>
                    <a:pt x="282321" y="894016"/>
                  </a:lnTo>
                  <a:lnTo>
                    <a:pt x="305841" y="894016"/>
                  </a:lnTo>
                  <a:lnTo>
                    <a:pt x="305841" y="870483"/>
                  </a:lnTo>
                  <a:close/>
                </a:path>
                <a:path w="965200" h="965200">
                  <a:moveTo>
                    <a:pt x="329374" y="941070"/>
                  </a:moveTo>
                  <a:lnTo>
                    <a:pt x="305841" y="941070"/>
                  </a:lnTo>
                  <a:lnTo>
                    <a:pt x="305841" y="917536"/>
                  </a:lnTo>
                  <a:lnTo>
                    <a:pt x="282321" y="917536"/>
                  </a:lnTo>
                  <a:lnTo>
                    <a:pt x="282321" y="894016"/>
                  </a:lnTo>
                  <a:lnTo>
                    <a:pt x="258787" y="894016"/>
                  </a:lnTo>
                  <a:lnTo>
                    <a:pt x="235254" y="894016"/>
                  </a:lnTo>
                  <a:lnTo>
                    <a:pt x="235254" y="941070"/>
                  </a:lnTo>
                  <a:lnTo>
                    <a:pt x="211734" y="941070"/>
                  </a:lnTo>
                  <a:lnTo>
                    <a:pt x="211734" y="964590"/>
                  </a:lnTo>
                  <a:lnTo>
                    <a:pt x="235254" y="964590"/>
                  </a:lnTo>
                  <a:lnTo>
                    <a:pt x="258787" y="964590"/>
                  </a:lnTo>
                  <a:lnTo>
                    <a:pt x="258787" y="941070"/>
                  </a:lnTo>
                  <a:lnTo>
                    <a:pt x="282321" y="941070"/>
                  </a:lnTo>
                  <a:lnTo>
                    <a:pt x="282321" y="964590"/>
                  </a:lnTo>
                  <a:lnTo>
                    <a:pt x="305841" y="964590"/>
                  </a:lnTo>
                  <a:lnTo>
                    <a:pt x="329374" y="964590"/>
                  </a:lnTo>
                  <a:lnTo>
                    <a:pt x="329374" y="941070"/>
                  </a:lnTo>
                  <a:close/>
                </a:path>
                <a:path w="965200" h="965200">
                  <a:moveTo>
                    <a:pt x="329374" y="894016"/>
                  </a:moveTo>
                  <a:lnTo>
                    <a:pt x="305841" y="894016"/>
                  </a:lnTo>
                  <a:lnTo>
                    <a:pt x="305841" y="917536"/>
                  </a:lnTo>
                  <a:lnTo>
                    <a:pt x="329374" y="917536"/>
                  </a:lnTo>
                  <a:lnTo>
                    <a:pt x="329374" y="894016"/>
                  </a:lnTo>
                  <a:close/>
                </a:path>
                <a:path w="965200" h="965200">
                  <a:moveTo>
                    <a:pt x="447001" y="870483"/>
                  </a:moveTo>
                  <a:lnTo>
                    <a:pt x="423481" y="870483"/>
                  </a:lnTo>
                  <a:lnTo>
                    <a:pt x="399948" y="870483"/>
                  </a:lnTo>
                  <a:lnTo>
                    <a:pt x="399948" y="894016"/>
                  </a:lnTo>
                  <a:lnTo>
                    <a:pt x="376415" y="894016"/>
                  </a:lnTo>
                  <a:lnTo>
                    <a:pt x="376415" y="870483"/>
                  </a:lnTo>
                  <a:lnTo>
                    <a:pt x="399948" y="870483"/>
                  </a:lnTo>
                  <a:lnTo>
                    <a:pt x="399948" y="846963"/>
                  </a:lnTo>
                  <a:lnTo>
                    <a:pt x="376415" y="846963"/>
                  </a:lnTo>
                  <a:lnTo>
                    <a:pt x="376415" y="799909"/>
                  </a:lnTo>
                  <a:lnTo>
                    <a:pt x="352894" y="799909"/>
                  </a:lnTo>
                  <a:lnTo>
                    <a:pt x="352894" y="823429"/>
                  </a:lnTo>
                  <a:lnTo>
                    <a:pt x="352894" y="846963"/>
                  </a:lnTo>
                  <a:lnTo>
                    <a:pt x="329374" y="846963"/>
                  </a:lnTo>
                  <a:lnTo>
                    <a:pt x="329374" y="823429"/>
                  </a:lnTo>
                  <a:lnTo>
                    <a:pt x="352894" y="823429"/>
                  </a:lnTo>
                  <a:lnTo>
                    <a:pt x="352894" y="799909"/>
                  </a:lnTo>
                  <a:lnTo>
                    <a:pt x="329374" y="799909"/>
                  </a:lnTo>
                  <a:lnTo>
                    <a:pt x="329374" y="752856"/>
                  </a:lnTo>
                  <a:lnTo>
                    <a:pt x="305841" y="752856"/>
                  </a:lnTo>
                  <a:lnTo>
                    <a:pt x="282321" y="752856"/>
                  </a:lnTo>
                  <a:lnTo>
                    <a:pt x="258787" y="752856"/>
                  </a:lnTo>
                  <a:lnTo>
                    <a:pt x="235254" y="752856"/>
                  </a:lnTo>
                  <a:lnTo>
                    <a:pt x="235254" y="729322"/>
                  </a:lnTo>
                  <a:lnTo>
                    <a:pt x="211734" y="729322"/>
                  </a:lnTo>
                  <a:lnTo>
                    <a:pt x="188214" y="729322"/>
                  </a:lnTo>
                  <a:lnTo>
                    <a:pt x="188214" y="682269"/>
                  </a:lnTo>
                  <a:lnTo>
                    <a:pt x="164680" y="682269"/>
                  </a:lnTo>
                  <a:lnTo>
                    <a:pt x="164680" y="705802"/>
                  </a:lnTo>
                  <a:lnTo>
                    <a:pt x="141160" y="705802"/>
                  </a:lnTo>
                  <a:lnTo>
                    <a:pt x="141160" y="729322"/>
                  </a:lnTo>
                  <a:lnTo>
                    <a:pt x="164680" y="729322"/>
                  </a:lnTo>
                  <a:lnTo>
                    <a:pt x="164680" y="752856"/>
                  </a:lnTo>
                  <a:lnTo>
                    <a:pt x="141160" y="752856"/>
                  </a:lnTo>
                  <a:lnTo>
                    <a:pt x="117627" y="752856"/>
                  </a:lnTo>
                  <a:lnTo>
                    <a:pt x="94107" y="752856"/>
                  </a:lnTo>
                  <a:lnTo>
                    <a:pt x="94107" y="776376"/>
                  </a:lnTo>
                  <a:lnTo>
                    <a:pt x="117627" y="776376"/>
                  </a:lnTo>
                  <a:lnTo>
                    <a:pt x="141160" y="776376"/>
                  </a:lnTo>
                  <a:lnTo>
                    <a:pt x="164680" y="776376"/>
                  </a:lnTo>
                  <a:lnTo>
                    <a:pt x="188214" y="776376"/>
                  </a:lnTo>
                  <a:lnTo>
                    <a:pt x="188214" y="799909"/>
                  </a:lnTo>
                  <a:lnTo>
                    <a:pt x="211734" y="799909"/>
                  </a:lnTo>
                  <a:lnTo>
                    <a:pt x="211734" y="776376"/>
                  </a:lnTo>
                  <a:lnTo>
                    <a:pt x="235254" y="776376"/>
                  </a:lnTo>
                  <a:lnTo>
                    <a:pt x="258787" y="776376"/>
                  </a:lnTo>
                  <a:lnTo>
                    <a:pt x="282321" y="776376"/>
                  </a:lnTo>
                  <a:lnTo>
                    <a:pt x="305841" y="776376"/>
                  </a:lnTo>
                  <a:lnTo>
                    <a:pt x="305841" y="799909"/>
                  </a:lnTo>
                  <a:lnTo>
                    <a:pt x="282321" y="799909"/>
                  </a:lnTo>
                  <a:lnTo>
                    <a:pt x="258787" y="799909"/>
                  </a:lnTo>
                  <a:lnTo>
                    <a:pt x="235254" y="799909"/>
                  </a:lnTo>
                  <a:lnTo>
                    <a:pt x="211734" y="799909"/>
                  </a:lnTo>
                  <a:lnTo>
                    <a:pt x="211734" y="846963"/>
                  </a:lnTo>
                  <a:lnTo>
                    <a:pt x="235254" y="846963"/>
                  </a:lnTo>
                  <a:lnTo>
                    <a:pt x="235254" y="870483"/>
                  </a:lnTo>
                  <a:lnTo>
                    <a:pt x="258787" y="870483"/>
                  </a:lnTo>
                  <a:lnTo>
                    <a:pt x="282321" y="870483"/>
                  </a:lnTo>
                  <a:lnTo>
                    <a:pt x="282321" y="823429"/>
                  </a:lnTo>
                  <a:lnTo>
                    <a:pt x="305841" y="823429"/>
                  </a:lnTo>
                  <a:lnTo>
                    <a:pt x="305841" y="870483"/>
                  </a:lnTo>
                  <a:lnTo>
                    <a:pt x="329374" y="870483"/>
                  </a:lnTo>
                  <a:lnTo>
                    <a:pt x="352894" y="870483"/>
                  </a:lnTo>
                  <a:lnTo>
                    <a:pt x="352894" y="917536"/>
                  </a:lnTo>
                  <a:lnTo>
                    <a:pt x="329374" y="917536"/>
                  </a:lnTo>
                  <a:lnTo>
                    <a:pt x="329374" y="941070"/>
                  </a:lnTo>
                  <a:lnTo>
                    <a:pt x="352894" y="941070"/>
                  </a:lnTo>
                  <a:lnTo>
                    <a:pt x="376415" y="941070"/>
                  </a:lnTo>
                  <a:lnTo>
                    <a:pt x="376415" y="917536"/>
                  </a:lnTo>
                  <a:lnTo>
                    <a:pt x="399948" y="917536"/>
                  </a:lnTo>
                  <a:lnTo>
                    <a:pt x="423481" y="917536"/>
                  </a:lnTo>
                  <a:lnTo>
                    <a:pt x="423481" y="941070"/>
                  </a:lnTo>
                  <a:lnTo>
                    <a:pt x="399948" y="941070"/>
                  </a:lnTo>
                  <a:lnTo>
                    <a:pt x="399948" y="964590"/>
                  </a:lnTo>
                  <a:lnTo>
                    <a:pt x="423481" y="964590"/>
                  </a:lnTo>
                  <a:lnTo>
                    <a:pt x="447001" y="964590"/>
                  </a:lnTo>
                  <a:lnTo>
                    <a:pt x="447001" y="870483"/>
                  </a:lnTo>
                  <a:close/>
                </a:path>
                <a:path w="965200" h="965200">
                  <a:moveTo>
                    <a:pt x="517575" y="846963"/>
                  </a:moveTo>
                  <a:lnTo>
                    <a:pt x="494055" y="846963"/>
                  </a:lnTo>
                  <a:lnTo>
                    <a:pt x="470522" y="846963"/>
                  </a:lnTo>
                  <a:lnTo>
                    <a:pt x="470522" y="964590"/>
                  </a:lnTo>
                  <a:lnTo>
                    <a:pt x="494055" y="964590"/>
                  </a:lnTo>
                  <a:lnTo>
                    <a:pt x="494055" y="894016"/>
                  </a:lnTo>
                  <a:lnTo>
                    <a:pt x="517575" y="894016"/>
                  </a:lnTo>
                  <a:lnTo>
                    <a:pt x="517575" y="846963"/>
                  </a:lnTo>
                  <a:close/>
                </a:path>
                <a:path w="965200" h="965200">
                  <a:moveTo>
                    <a:pt x="611682" y="917536"/>
                  </a:moveTo>
                  <a:lnTo>
                    <a:pt x="588162" y="917536"/>
                  </a:lnTo>
                  <a:lnTo>
                    <a:pt x="588162" y="941070"/>
                  </a:lnTo>
                  <a:lnTo>
                    <a:pt x="564642" y="941070"/>
                  </a:lnTo>
                  <a:lnTo>
                    <a:pt x="541108" y="941070"/>
                  </a:lnTo>
                  <a:lnTo>
                    <a:pt x="541108" y="917536"/>
                  </a:lnTo>
                  <a:lnTo>
                    <a:pt x="564642" y="917536"/>
                  </a:lnTo>
                  <a:lnTo>
                    <a:pt x="588162" y="917536"/>
                  </a:lnTo>
                  <a:lnTo>
                    <a:pt x="588162" y="870483"/>
                  </a:lnTo>
                  <a:lnTo>
                    <a:pt x="564642" y="870483"/>
                  </a:lnTo>
                  <a:lnTo>
                    <a:pt x="564642" y="894016"/>
                  </a:lnTo>
                  <a:lnTo>
                    <a:pt x="541108" y="894016"/>
                  </a:lnTo>
                  <a:lnTo>
                    <a:pt x="517575" y="894016"/>
                  </a:lnTo>
                  <a:lnTo>
                    <a:pt x="517575" y="964590"/>
                  </a:lnTo>
                  <a:lnTo>
                    <a:pt x="541108" y="964590"/>
                  </a:lnTo>
                  <a:lnTo>
                    <a:pt x="564642" y="964590"/>
                  </a:lnTo>
                  <a:lnTo>
                    <a:pt x="588162" y="964590"/>
                  </a:lnTo>
                  <a:lnTo>
                    <a:pt x="611682" y="964590"/>
                  </a:lnTo>
                  <a:lnTo>
                    <a:pt x="611682" y="917536"/>
                  </a:lnTo>
                  <a:close/>
                </a:path>
                <a:path w="965200" h="965200">
                  <a:moveTo>
                    <a:pt x="611682" y="823429"/>
                  </a:moveTo>
                  <a:lnTo>
                    <a:pt x="588162" y="823429"/>
                  </a:lnTo>
                  <a:lnTo>
                    <a:pt x="588162" y="870483"/>
                  </a:lnTo>
                  <a:lnTo>
                    <a:pt x="611682" y="870483"/>
                  </a:lnTo>
                  <a:lnTo>
                    <a:pt x="611682" y="823429"/>
                  </a:lnTo>
                  <a:close/>
                </a:path>
                <a:path w="965200" h="965200">
                  <a:moveTo>
                    <a:pt x="658736" y="894016"/>
                  </a:moveTo>
                  <a:lnTo>
                    <a:pt x="635215" y="894016"/>
                  </a:lnTo>
                  <a:lnTo>
                    <a:pt x="611682" y="894016"/>
                  </a:lnTo>
                  <a:lnTo>
                    <a:pt x="611682" y="917536"/>
                  </a:lnTo>
                  <a:lnTo>
                    <a:pt x="635215" y="917536"/>
                  </a:lnTo>
                  <a:lnTo>
                    <a:pt x="658736" y="917536"/>
                  </a:lnTo>
                  <a:lnTo>
                    <a:pt x="658736" y="894016"/>
                  </a:lnTo>
                  <a:close/>
                </a:path>
                <a:path w="965200" h="965200">
                  <a:moveTo>
                    <a:pt x="658736" y="846963"/>
                  </a:moveTo>
                  <a:lnTo>
                    <a:pt x="635215" y="846963"/>
                  </a:lnTo>
                  <a:lnTo>
                    <a:pt x="635215" y="870483"/>
                  </a:lnTo>
                  <a:lnTo>
                    <a:pt x="658736" y="870483"/>
                  </a:lnTo>
                  <a:lnTo>
                    <a:pt x="658736" y="846963"/>
                  </a:lnTo>
                  <a:close/>
                </a:path>
                <a:path w="965200" h="965200">
                  <a:moveTo>
                    <a:pt x="682269" y="917536"/>
                  </a:moveTo>
                  <a:lnTo>
                    <a:pt x="658736" y="917536"/>
                  </a:lnTo>
                  <a:lnTo>
                    <a:pt x="658736" y="941070"/>
                  </a:lnTo>
                  <a:lnTo>
                    <a:pt x="682269" y="941070"/>
                  </a:lnTo>
                  <a:lnTo>
                    <a:pt x="682269" y="917536"/>
                  </a:lnTo>
                  <a:close/>
                </a:path>
                <a:path w="965200" h="965200">
                  <a:moveTo>
                    <a:pt x="682269" y="870483"/>
                  </a:moveTo>
                  <a:lnTo>
                    <a:pt x="658736" y="870483"/>
                  </a:lnTo>
                  <a:lnTo>
                    <a:pt x="658736" y="894016"/>
                  </a:lnTo>
                  <a:lnTo>
                    <a:pt x="682269" y="894016"/>
                  </a:lnTo>
                  <a:lnTo>
                    <a:pt x="682269" y="870483"/>
                  </a:lnTo>
                  <a:close/>
                </a:path>
                <a:path w="965200" h="965200">
                  <a:moveTo>
                    <a:pt x="705789" y="941070"/>
                  </a:moveTo>
                  <a:lnTo>
                    <a:pt x="682269" y="941070"/>
                  </a:lnTo>
                  <a:lnTo>
                    <a:pt x="682269" y="964590"/>
                  </a:lnTo>
                  <a:lnTo>
                    <a:pt x="705789" y="964590"/>
                  </a:lnTo>
                  <a:lnTo>
                    <a:pt x="705789" y="941070"/>
                  </a:lnTo>
                  <a:close/>
                </a:path>
                <a:path w="965200" h="965200">
                  <a:moveTo>
                    <a:pt x="729322" y="894016"/>
                  </a:moveTo>
                  <a:lnTo>
                    <a:pt x="705789" y="894016"/>
                  </a:lnTo>
                  <a:lnTo>
                    <a:pt x="682269" y="894016"/>
                  </a:lnTo>
                  <a:lnTo>
                    <a:pt x="682269" y="917536"/>
                  </a:lnTo>
                  <a:lnTo>
                    <a:pt x="705789" y="917536"/>
                  </a:lnTo>
                  <a:lnTo>
                    <a:pt x="729322" y="917536"/>
                  </a:lnTo>
                  <a:lnTo>
                    <a:pt x="729322" y="894016"/>
                  </a:lnTo>
                  <a:close/>
                </a:path>
                <a:path w="965200" h="965200">
                  <a:moveTo>
                    <a:pt x="729322" y="846963"/>
                  </a:moveTo>
                  <a:lnTo>
                    <a:pt x="705789" y="846963"/>
                  </a:lnTo>
                  <a:lnTo>
                    <a:pt x="705789" y="870483"/>
                  </a:lnTo>
                  <a:lnTo>
                    <a:pt x="729322" y="870483"/>
                  </a:lnTo>
                  <a:lnTo>
                    <a:pt x="729322" y="846963"/>
                  </a:lnTo>
                  <a:close/>
                </a:path>
                <a:path w="965200" h="965200">
                  <a:moveTo>
                    <a:pt x="752843" y="941070"/>
                  </a:moveTo>
                  <a:lnTo>
                    <a:pt x="729322" y="941070"/>
                  </a:lnTo>
                  <a:lnTo>
                    <a:pt x="729322" y="964590"/>
                  </a:lnTo>
                  <a:lnTo>
                    <a:pt x="752843" y="964590"/>
                  </a:lnTo>
                  <a:lnTo>
                    <a:pt x="752843" y="941070"/>
                  </a:lnTo>
                  <a:close/>
                </a:path>
                <a:path w="965200" h="965200">
                  <a:moveTo>
                    <a:pt x="752843" y="776376"/>
                  </a:moveTo>
                  <a:lnTo>
                    <a:pt x="729322" y="776376"/>
                  </a:lnTo>
                  <a:lnTo>
                    <a:pt x="729322" y="799909"/>
                  </a:lnTo>
                  <a:lnTo>
                    <a:pt x="705789" y="799909"/>
                  </a:lnTo>
                  <a:lnTo>
                    <a:pt x="705789" y="823429"/>
                  </a:lnTo>
                  <a:lnTo>
                    <a:pt x="729322" y="823429"/>
                  </a:lnTo>
                  <a:lnTo>
                    <a:pt x="752843" y="823429"/>
                  </a:lnTo>
                  <a:lnTo>
                    <a:pt x="752843" y="776376"/>
                  </a:lnTo>
                  <a:close/>
                </a:path>
                <a:path w="965200" h="965200">
                  <a:moveTo>
                    <a:pt x="776376" y="917536"/>
                  </a:moveTo>
                  <a:lnTo>
                    <a:pt x="752843" y="917536"/>
                  </a:lnTo>
                  <a:lnTo>
                    <a:pt x="752843" y="941070"/>
                  </a:lnTo>
                  <a:lnTo>
                    <a:pt x="776376" y="941070"/>
                  </a:lnTo>
                  <a:lnTo>
                    <a:pt x="776376" y="917536"/>
                  </a:lnTo>
                  <a:close/>
                </a:path>
                <a:path w="965200" h="965200">
                  <a:moveTo>
                    <a:pt x="894003" y="917536"/>
                  </a:moveTo>
                  <a:lnTo>
                    <a:pt x="870483" y="917536"/>
                  </a:lnTo>
                  <a:lnTo>
                    <a:pt x="870483" y="894016"/>
                  </a:lnTo>
                  <a:lnTo>
                    <a:pt x="846950" y="894016"/>
                  </a:lnTo>
                  <a:lnTo>
                    <a:pt x="846950" y="870483"/>
                  </a:lnTo>
                  <a:lnTo>
                    <a:pt x="823429" y="870483"/>
                  </a:lnTo>
                  <a:lnTo>
                    <a:pt x="823429" y="894016"/>
                  </a:lnTo>
                  <a:lnTo>
                    <a:pt x="799896" y="894016"/>
                  </a:lnTo>
                  <a:lnTo>
                    <a:pt x="799896" y="870483"/>
                  </a:lnTo>
                  <a:lnTo>
                    <a:pt x="776376" y="870483"/>
                  </a:lnTo>
                  <a:lnTo>
                    <a:pt x="752843" y="870483"/>
                  </a:lnTo>
                  <a:lnTo>
                    <a:pt x="729322" y="870483"/>
                  </a:lnTo>
                  <a:lnTo>
                    <a:pt x="729322" y="894016"/>
                  </a:lnTo>
                  <a:lnTo>
                    <a:pt x="752843" y="894016"/>
                  </a:lnTo>
                  <a:lnTo>
                    <a:pt x="776376" y="894016"/>
                  </a:lnTo>
                  <a:lnTo>
                    <a:pt x="776376" y="917536"/>
                  </a:lnTo>
                  <a:lnTo>
                    <a:pt x="799896" y="917536"/>
                  </a:lnTo>
                  <a:lnTo>
                    <a:pt x="823429" y="917536"/>
                  </a:lnTo>
                  <a:lnTo>
                    <a:pt x="846950" y="917536"/>
                  </a:lnTo>
                  <a:lnTo>
                    <a:pt x="846950" y="941070"/>
                  </a:lnTo>
                  <a:lnTo>
                    <a:pt x="823429" y="941070"/>
                  </a:lnTo>
                  <a:lnTo>
                    <a:pt x="823429" y="964590"/>
                  </a:lnTo>
                  <a:lnTo>
                    <a:pt x="846950" y="964590"/>
                  </a:lnTo>
                  <a:lnTo>
                    <a:pt x="870483" y="964590"/>
                  </a:lnTo>
                  <a:lnTo>
                    <a:pt x="870483" y="941070"/>
                  </a:lnTo>
                  <a:lnTo>
                    <a:pt x="894003" y="941070"/>
                  </a:lnTo>
                  <a:lnTo>
                    <a:pt x="894003" y="917536"/>
                  </a:lnTo>
                  <a:close/>
                </a:path>
                <a:path w="965200" h="965200">
                  <a:moveTo>
                    <a:pt x="894003" y="870483"/>
                  </a:moveTo>
                  <a:lnTo>
                    <a:pt x="870483" y="870483"/>
                  </a:lnTo>
                  <a:lnTo>
                    <a:pt x="870483" y="894016"/>
                  </a:lnTo>
                  <a:lnTo>
                    <a:pt x="894003" y="894016"/>
                  </a:lnTo>
                  <a:lnTo>
                    <a:pt x="894003" y="870483"/>
                  </a:lnTo>
                  <a:close/>
                </a:path>
                <a:path w="965200" h="965200">
                  <a:moveTo>
                    <a:pt x="894003" y="823429"/>
                  </a:moveTo>
                  <a:lnTo>
                    <a:pt x="870483" y="823429"/>
                  </a:lnTo>
                  <a:lnTo>
                    <a:pt x="870483" y="846963"/>
                  </a:lnTo>
                  <a:lnTo>
                    <a:pt x="894003" y="846963"/>
                  </a:lnTo>
                  <a:lnTo>
                    <a:pt x="894003" y="823429"/>
                  </a:lnTo>
                  <a:close/>
                </a:path>
                <a:path w="965200" h="965200">
                  <a:moveTo>
                    <a:pt x="917536" y="941070"/>
                  </a:moveTo>
                  <a:lnTo>
                    <a:pt x="894003" y="941070"/>
                  </a:lnTo>
                  <a:lnTo>
                    <a:pt x="894003" y="964590"/>
                  </a:lnTo>
                  <a:lnTo>
                    <a:pt x="917536" y="964590"/>
                  </a:lnTo>
                  <a:lnTo>
                    <a:pt x="917536" y="941070"/>
                  </a:lnTo>
                  <a:close/>
                </a:path>
                <a:path w="965200" h="965200">
                  <a:moveTo>
                    <a:pt x="917536" y="846963"/>
                  </a:moveTo>
                  <a:lnTo>
                    <a:pt x="894003" y="846963"/>
                  </a:lnTo>
                  <a:lnTo>
                    <a:pt x="894003" y="870483"/>
                  </a:lnTo>
                  <a:lnTo>
                    <a:pt x="917536" y="870483"/>
                  </a:lnTo>
                  <a:lnTo>
                    <a:pt x="917536" y="846963"/>
                  </a:lnTo>
                  <a:close/>
                </a:path>
                <a:path w="965200" h="965200">
                  <a:moveTo>
                    <a:pt x="917536" y="799909"/>
                  </a:moveTo>
                  <a:lnTo>
                    <a:pt x="894003" y="799909"/>
                  </a:lnTo>
                  <a:lnTo>
                    <a:pt x="894003" y="823429"/>
                  </a:lnTo>
                  <a:lnTo>
                    <a:pt x="917536" y="823429"/>
                  </a:lnTo>
                  <a:lnTo>
                    <a:pt x="917536" y="799909"/>
                  </a:lnTo>
                  <a:close/>
                </a:path>
                <a:path w="965200" h="965200">
                  <a:moveTo>
                    <a:pt x="941057" y="894016"/>
                  </a:moveTo>
                  <a:lnTo>
                    <a:pt x="917536" y="894016"/>
                  </a:lnTo>
                  <a:lnTo>
                    <a:pt x="917536" y="941070"/>
                  </a:lnTo>
                  <a:lnTo>
                    <a:pt x="941057" y="941070"/>
                  </a:lnTo>
                  <a:lnTo>
                    <a:pt x="941057" y="894016"/>
                  </a:lnTo>
                  <a:close/>
                </a:path>
                <a:path w="965200" h="965200">
                  <a:moveTo>
                    <a:pt x="964590" y="823429"/>
                  </a:moveTo>
                  <a:lnTo>
                    <a:pt x="941057" y="823429"/>
                  </a:lnTo>
                  <a:lnTo>
                    <a:pt x="941057" y="894016"/>
                  </a:lnTo>
                  <a:lnTo>
                    <a:pt x="964590" y="894016"/>
                  </a:lnTo>
                  <a:lnTo>
                    <a:pt x="964590" y="823429"/>
                  </a:lnTo>
                  <a:close/>
                </a:path>
                <a:path w="965200" h="965200">
                  <a:moveTo>
                    <a:pt x="964590" y="140970"/>
                  </a:moveTo>
                  <a:lnTo>
                    <a:pt x="799896" y="140970"/>
                  </a:lnTo>
                  <a:lnTo>
                    <a:pt x="799896" y="165100"/>
                  </a:lnTo>
                  <a:lnTo>
                    <a:pt x="964590" y="165100"/>
                  </a:lnTo>
                  <a:lnTo>
                    <a:pt x="964590" y="14097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415" y="1217619"/>
              <a:ext cx="965200" cy="965200"/>
            </a:xfrm>
            <a:custGeom>
              <a:avLst/>
              <a:gdLst/>
              <a:ahLst/>
              <a:cxnLst/>
              <a:rect l="l" t="t" r="r" b="b"/>
              <a:pathLst>
                <a:path w="965200" h="965200">
                  <a:moveTo>
                    <a:pt x="117627" y="846963"/>
                  </a:moveTo>
                  <a:lnTo>
                    <a:pt x="47053" y="846963"/>
                  </a:lnTo>
                  <a:lnTo>
                    <a:pt x="47053" y="917536"/>
                  </a:lnTo>
                  <a:lnTo>
                    <a:pt x="117627" y="917536"/>
                  </a:lnTo>
                  <a:lnTo>
                    <a:pt x="117627" y="846963"/>
                  </a:lnTo>
                  <a:close/>
                </a:path>
                <a:path w="965200" h="965200">
                  <a:moveTo>
                    <a:pt x="117627" y="47053"/>
                  </a:moveTo>
                  <a:lnTo>
                    <a:pt x="47053" y="47053"/>
                  </a:lnTo>
                  <a:lnTo>
                    <a:pt x="47053" y="117640"/>
                  </a:lnTo>
                  <a:lnTo>
                    <a:pt x="117627" y="117640"/>
                  </a:lnTo>
                  <a:lnTo>
                    <a:pt x="117627" y="47053"/>
                  </a:lnTo>
                  <a:close/>
                </a:path>
                <a:path w="965200" h="965200">
                  <a:moveTo>
                    <a:pt x="164680" y="800100"/>
                  </a:moveTo>
                  <a:lnTo>
                    <a:pt x="0" y="800100"/>
                  </a:lnTo>
                  <a:lnTo>
                    <a:pt x="0" y="822960"/>
                  </a:lnTo>
                  <a:lnTo>
                    <a:pt x="0" y="941070"/>
                  </a:lnTo>
                  <a:lnTo>
                    <a:pt x="0" y="965200"/>
                  </a:lnTo>
                  <a:lnTo>
                    <a:pt x="164680" y="965200"/>
                  </a:lnTo>
                  <a:lnTo>
                    <a:pt x="164680" y="941070"/>
                  </a:lnTo>
                  <a:lnTo>
                    <a:pt x="164680" y="823429"/>
                  </a:lnTo>
                  <a:lnTo>
                    <a:pt x="141160" y="823429"/>
                  </a:lnTo>
                  <a:lnTo>
                    <a:pt x="141160" y="941070"/>
                  </a:lnTo>
                  <a:lnTo>
                    <a:pt x="23520" y="941070"/>
                  </a:lnTo>
                  <a:lnTo>
                    <a:pt x="23520" y="822960"/>
                  </a:lnTo>
                  <a:lnTo>
                    <a:pt x="164680" y="822960"/>
                  </a:lnTo>
                  <a:lnTo>
                    <a:pt x="164680" y="800100"/>
                  </a:lnTo>
                  <a:close/>
                </a:path>
                <a:path w="965200" h="965200">
                  <a:moveTo>
                    <a:pt x="823429" y="799909"/>
                  </a:moveTo>
                  <a:lnTo>
                    <a:pt x="799896" y="799909"/>
                  </a:lnTo>
                  <a:lnTo>
                    <a:pt x="799896" y="823429"/>
                  </a:lnTo>
                  <a:lnTo>
                    <a:pt x="823429" y="823429"/>
                  </a:lnTo>
                  <a:lnTo>
                    <a:pt x="823429" y="799909"/>
                  </a:lnTo>
                  <a:close/>
                </a:path>
                <a:path w="965200" h="965200">
                  <a:moveTo>
                    <a:pt x="870483" y="776376"/>
                  </a:moveTo>
                  <a:lnTo>
                    <a:pt x="846950" y="776376"/>
                  </a:lnTo>
                  <a:lnTo>
                    <a:pt x="846950" y="846963"/>
                  </a:lnTo>
                  <a:lnTo>
                    <a:pt x="870483" y="846963"/>
                  </a:lnTo>
                  <a:lnTo>
                    <a:pt x="870483" y="776376"/>
                  </a:lnTo>
                  <a:close/>
                </a:path>
                <a:path w="965200" h="965200">
                  <a:moveTo>
                    <a:pt x="870483" y="753110"/>
                  </a:moveTo>
                  <a:lnTo>
                    <a:pt x="752843" y="753110"/>
                  </a:lnTo>
                  <a:lnTo>
                    <a:pt x="752843" y="775970"/>
                  </a:lnTo>
                  <a:lnTo>
                    <a:pt x="752843" y="847090"/>
                  </a:lnTo>
                  <a:lnTo>
                    <a:pt x="752843" y="869950"/>
                  </a:lnTo>
                  <a:lnTo>
                    <a:pt x="870483" y="869950"/>
                  </a:lnTo>
                  <a:lnTo>
                    <a:pt x="870483" y="847090"/>
                  </a:lnTo>
                  <a:lnTo>
                    <a:pt x="776376" y="847090"/>
                  </a:lnTo>
                  <a:lnTo>
                    <a:pt x="776376" y="775970"/>
                  </a:lnTo>
                  <a:lnTo>
                    <a:pt x="870483" y="775970"/>
                  </a:lnTo>
                  <a:lnTo>
                    <a:pt x="870483" y="753110"/>
                  </a:lnTo>
                  <a:close/>
                </a:path>
                <a:path w="965200" h="965200">
                  <a:moveTo>
                    <a:pt x="917536" y="47053"/>
                  </a:moveTo>
                  <a:lnTo>
                    <a:pt x="846950" y="47053"/>
                  </a:lnTo>
                  <a:lnTo>
                    <a:pt x="846950" y="117640"/>
                  </a:lnTo>
                  <a:lnTo>
                    <a:pt x="917536" y="117640"/>
                  </a:lnTo>
                  <a:lnTo>
                    <a:pt x="917536" y="47053"/>
                  </a:lnTo>
                  <a:close/>
                </a:path>
                <a:path w="965200" h="965200">
                  <a:moveTo>
                    <a:pt x="964590" y="0"/>
                  </a:moveTo>
                  <a:lnTo>
                    <a:pt x="941057" y="0"/>
                  </a:lnTo>
                  <a:lnTo>
                    <a:pt x="941057" y="24130"/>
                  </a:lnTo>
                  <a:lnTo>
                    <a:pt x="941057" y="140970"/>
                  </a:lnTo>
                  <a:lnTo>
                    <a:pt x="823429" y="140970"/>
                  </a:lnTo>
                  <a:lnTo>
                    <a:pt x="823429" y="24130"/>
                  </a:lnTo>
                  <a:lnTo>
                    <a:pt x="941057" y="24130"/>
                  </a:lnTo>
                  <a:lnTo>
                    <a:pt x="941057" y="0"/>
                  </a:lnTo>
                  <a:lnTo>
                    <a:pt x="799896" y="0"/>
                  </a:lnTo>
                  <a:lnTo>
                    <a:pt x="799896" y="24130"/>
                  </a:lnTo>
                  <a:lnTo>
                    <a:pt x="799896" y="140970"/>
                  </a:lnTo>
                  <a:lnTo>
                    <a:pt x="799896" y="165100"/>
                  </a:lnTo>
                  <a:lnTo>
                    <a:pt x="964590" y="165100"/>
                  </a:lnTo>
                  <a:lnTo>
                    <a:pt x="964590" y="141160"/>
                  </a:lnTo>
                  <a:lnTo>
                    <a:pt x="964590" y="140970"/>
                  </a:lnTo>
                  <a:lnTo>
                    <a:pt x="964590" y="24130"/>
                  </a:lnTo>
                  <a:lnTo>
                    <a:pt x="964590" y="23533"/>
                  </a:lnTo>
                  <a:lnTo>
                    <a:pt x="964590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EBE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1556" y="4390513"/>
            <a:ext cx="10469880" cy="3070225"/>
          </a:xfrm>
          <a:custGeom>
            <a:avLst/>
            <a:gdLst/>
            <a:ahLst/>
            <a:cxnLst/>
            <a:rect l="l" t="t" r="r" b="b"/>
            <a:pathLst>
              <a:path w="10469880" h="3070225">
                <a:moveTo>
                  <a:pt x="10469868" y="0"/>
                </a:moveTo>
                <a:lnTo>
                  <a:pt x="0" y="0"/>
                </a:lnTo>
                <a:lnTo>
                  <a:pt x="0" y="3069630"/>
                </a:lnTo>
                <a:lnTo>
                  <a:pt x="10469868" y="3069630"/>
                </a:lnTo>
                <a:lnTo>
                  <a:pt x="10469868" y="0"/>
                </a:lnTo>
                <a:close/>
              </a:path>
            </a:pathLst>
          </a:custGeom>
          <a:solidFill>
            <a:srgbClr val="F7F5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13360" y="69497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06990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06990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08553" y="69497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07104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07104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>
            <a:grpSpLocks noGrp="1" noUngrp="1" noRot="1" noMove="1" noResize="1"/>
          </p:cNvGrpSpPr>
          <p:nvPr/>
        </p:nvGrpSpPr>
        <p:grpSpPr>
          <a:xfrm>
            <a:off x="272034" y="642167"/>
            <a:ext cx="2874010" cy="3708400"/>
            <a:chOff x="272034" y="642167"/>
            <a:chExt cx="2874010" cy="3708400"/>
          </a:xfrm>
        </p:grpSpPr>
        <p:sp>
          <p:nvSpPr>
            <p:cNvPr id="7" name="object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1198" y="694976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1" y="0"/>
                  </a:moveTo>
                  <a:lnTo>
                    <a:pt x="0" y="0"/>
                  </a:lnTo>
                  <a:lnTo>
                    <a:pt x="0" y="3602342"/>
                  </a:lnTo>
                  <a:lnTo>
                    <a:pt x="0" y="3655136"/>
                  </a:lnTo>
                  <a:lnTo>
                    <a:pt x="2804261" y="3655136"/>
                  </a:lnTo>
                  <a:lnTo>
                    <a:pt x="2804261" y="3602342"/>
                  </a:lnTo>
                  <a:lnTo>
                    <a:pt x="2804261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034" y="642167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>
            <a:grpSpLocks noGrp="1" noUngrp="1" noRot="1" noMove="1" noResize="1"/>
          </p:cNvGrpSpPr>
          <p:nvPr/>
        </p:nvGrpSpPr>
        <p:grpSpPr>
          <a:xfrm>
            <a:off x="6253303" y="643219"/>
            <a:ext cx="2811780" cy="3662679"/>
            <a:chOff x="6253303" y="643219"/>
            <a:chExt cx="2811780" cy="3662679"/>
          </a:xfrm>
        </p:grpSpPr>
        <p:sp>
          <p:nvSpPr>
            <p:cNvPr id="10" name="objec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56903" y="646819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4" y="0"/>
                  </a:moveTo>
                  <a:lnTo>
                    <a:pt x="0" y="0"/>
                  </a:lnTo>
                  <a:lnTo>
                    <a:pt x="0" y="3655140"/>
                  </a:lnTo>
                  <a:lnTo>
                    <a:pt x="2804264" y="3655140"/>
                  </a:lnTo>
                  <a:lnTo>
                    <a:pt x="28042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56903" y="646819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0" y="0"/>
                  </a:moveTo>
                  <a:lnTo>
                    <a:pt x="2804264" y="0"/>
                  </a:lnTo>
                  <a:lnTo>
                    <a:pt x="2804264" y="3655140"/>
                  </a:lnTo>
                  <a:lnTo>
                    <a:pt x="0" y="3655140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8648" y="5251780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545391" y="63876"/>
            <a:ext cx="53644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65" dirty="0"/>
              <a:t>REVISION</a:t>
            </a:r>
            <a:r>
              <a:rPr sz="2400" spc="80" dirty="0"/>
              <a:t> </a:t>
            </a:r>
            <a:r>
              <a:rPr sz="2400" spc="50" dirty="0"/>
              <a:t>CARDS</a:t>
            </a:r>
            <a:r>
              <a:rPr sz="2400" spc="40" dirty="0"/>
              <a:t> </a:t>
            </a:r>
            <a:r>
              <a:rPr sz="2400" dirty="0"/>
              <a:t>-</a:t>
            </a:r>
            <a:r>
              <a:rPr sz="2400" spc="45" dirty="0"/>
              <a:t> </a:t>
            </a:r>
            <a:r>
              <a:rPr sz="2400" spc="55" dirty="0"/>
              <a:t>BETHAN</a:t>
            </a:r>
            <a:r>
              <a:rPr sz="2400" spc="80" dirty="0"/>
              <a:t> </a:t>
            </a:r>
            <a:r>
              <a:rPr sz="2400" spc="-20" dirty="0"/>
              <a:t>GRAY</a:t>
            </a:r>
            <a:endParaRPr sz="2400"/>
          </a:p>
        </p:txBody>
      </p: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0217" y="4400528"/>
            <a:ext cx="4877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88155" algn="l"/>
              </a:tabLst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Bethan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Gray’s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early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designer.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800" b="1" i="1" baseline="2314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800" b="1" i="1" spc="-15" baseline="2314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800" baseline="2314">
              <a:latin typeface="Arial"/>
              <a:cs typeface="Arial"/>
            </a:endParaRPr>
          </a:p>
        </p:txBody>
      </p:sp>
      <p:sp>
        <p:nvSpPr>
          <p:cNvPr id="15" name="object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8648" y="4877128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87237" y="431405"/>
            <a:ext cx="174307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800" spc="65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©</a:t>
            </a:r>
            <a:r>
              <a:rPr sz="8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2018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53819" y="449769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19385" y="431074"/>
            <a:ext cx="735330" cy="1530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2018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9" name="object 19"/>
          <p:cNvGrpSpPr>
            <a:grpSpLocks noGrp="1" noUngrp="1" noRot="1" noMove="1" noResize="1"/>
          </p:cNvGrpSpPr>
          <p:nvPr/>
        </p:nvGrpSpPr>
        <p:grpSpPr>
          <a:xfrm>
            <a:off x="1101387" y="809744"/>
            <a:ext cx="1157605" cy="1117600"/>
            <a:chOff x="1101387" y="809744"/>
            <a:chExt cx="1157605" cy="1117600"/>
          </a:xfrm>
        </p:grpSpPr>
        <p:pic>
          <p:nvPicPr>
            <p:cNvPr id="20" name="object 2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1387" y="809744"/>
              <a:ext cx="1157216" cy="1108440"/>
            </a:xfrm>
            <a:prstGeom prst="rect">
              <a:avLst/>
            </a:prstGeom>
          </p:spPr>
        </p:pic>
        <p:sp>
          <p:nvSpPr>
            <p:cNvPr id="21" name="object 2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6644" y="852051"/>
              <a:ext cx="1096010" cy="1066165"/>
            </a:xfrm>
            <a:custGeom>
              <a:avLst/>
              <a:gdLst/>
              <a:ahLst/>
              <a:cxnLst/>
              <a:rect l="l" t="t" r="r" b="b"/>
              <a:pathLst>
                <a:path w="1096010" h="1066164">
                  <a:moveTo>
                    <a:pt x="0" y="0"/>
                  </a:moveTo>
                  <a:lnTo>
                    <a:pt x="1095540" y="0"/>
                  </a:lnTo>
                  <a:lnTo>
                    <a:pt x="1095540" y="1065682"/>
                  </a:lnTo>
                  <a:lnTo>
                    <a:pt x="0" y="1065682"/>
                  </a:lnTo>
                  <a:lnTo>
                    <a:pt x="0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2034" y="642167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 marL="831850">
              <a:lnSpc>
                <a:spcPct val="100000"/>
              </a:lnSpc>
              <a:spcBef>
                <a:spcPts val="1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BETHAN</a:t>
            </a:r>
            <a:r>
              <a:rPr sz="1200" b="1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GRAY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Arial"/>
              <a:cs typeface="Arial"/>
            </a:endParaRPr>
          </a:p>
          <a:p>
            <a:pPr marL="78105" marR="69850" algn="just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4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Welsh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Designer,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Persian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ancestry,</a:t>
            </a:r>
            <a:r>
              <a:rPr sz="1200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Artistic</a:t>
            </a:r>
            <a:r>
              <a:rPr sz="1200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creative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family.</a:t>
            </a:r>
            <a:r>
              <a:rPr sz="120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studied</a:t>
            </a:r>
            <a:r>
              <a:rPr sz="120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3D</a:t>
            </a:r>
            <a:r>
              <a:rPr sz="120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2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De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Montford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University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(Leicester)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tends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focus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mainly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contemporary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furniture.</a:t>
            </a:r>
            <a:r>
              <a:rPr sz="120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forged</a:t>
            </a:r>
            <a:r>
              <a:rPr sz="120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early</a:t>
            </a:r>
            <a:r>
              <a:rPr sz="120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career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13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Habitat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became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head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Habitat's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department,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leading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team,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extremely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successful,</a:t>
            </a:r>
            <a:r>
              <a:rPr sz="1200" spc="25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designing</a:t>
            </a:r>
            <a:r>
              <a:rPr sz="1200" spc="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25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number</a:t>
            </a:r>
            <a:r>
              <a:rPr sz="1200" spc="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collections,</a:t>
            </a:r>
            <a:r>
              <a:rPr sz="120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between</a:t>
            </a:r>
            <a:r>
              <a:rPr sz="120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2004</a:t>
            </a:r>
            <a:r>
              <a:rPr sz="120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2008.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48592" y="646930"/>
            <a:ext cx="2804795" cy="3655695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344170">
              <a:lnSpc>
                <a:spcPct val="100000"/>
              </a:lnSpc>
              <a:spcBef>
                <a:spcPts val="7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</a:t>
            </a:r>
            <a:r>
              <a:rPr sz="1200" b="1" u="sng" spc="2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CHARACTERISTICS</a:t>
            </a:r>
            <a:endParaRPr sz="1200">
              <a:latin typeface="Arial"/>
              <a:cs typeface="Arial"/>
            </a:endParaRPr>
          </a:p>
          <a:p>
            <a:pPr marL="6985" algn="ctr">
              <a:lnSpc>
                <a:spcPct val="100000"/>
              </a:lnSpc>
              <a:spcBef>
                <a:spcPts val="117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Deceptive</a:t>
            </a:r>
            <a:r>
              <a:rPr sz="1200" spc="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simplicity.</a:t>
            </a:r>
            <a:endParaRPr sz="1200">
              <a:latin typeface="Arial"/>
              <a:cs typeface="Arial"/>
            </a:endParaRPr>
          </a:p>
          <a:p>
            <a:pPr marL="223520" marR="209550" algn="ctr">
              <a:lnSpc>
                <a:spcPct val="108600"/>
              </a:lnSpc>
              <a:spcBef>
                <a:spcPts val="94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Contemporary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nature,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embracing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range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styles.</a:t>
            </a:r>
            <a:endParaRPr sz="1200">
              <a:latin typeface="Arial"/>
              <a:cs typeface="Arial"/>
            </a:endParaRPr>
          </a:p>
          <a:p>
            <a:pPr marL="134620" marR="120650" algn="ctr">
              <a:lnSpc>
                <a:spcPct val="108600"/>
              </a:lnSpc>
              <a:spcBef>
                <a:spcPts val="93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very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high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standard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manufacture,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blending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high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quality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‘luxury’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natural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materials,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craft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skills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modern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industrial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processes.</a:t>
            </a:r>
            <a:endParaRPr sz="1200">
              <a:latin typeface="Arial"/>
              <a:cs typeface="Arial"/>
            </a:endParaRPr>
          </a:p>
          <a:p>
            <a:pPr marL="6350" algn="ctr">
              <a:lnSpc>
                <a:spcPct val="100000"/>
              </a:lnSpc>
              <a:spcBef>
                <a:spcPts val="106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Elegant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outcomes.</a:t>
            </a:r>
            <a:endParaRPr sz="1200">
              <a:latin typeface="Arial"/>
              <a:cs typeface="Arial"/>
            </a:endParaRPr>
          </a:p>
          <a:p>
            <a:pPr marL="79375" marR="65405" indent="-635" algn="ctr">
              <a:lnSpc>
                <a:spcPct val="108600"/>
              </a:lnSpc>
              <a:spcBef>
                <a:spcPts val="93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Often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inspired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culture,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having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travelled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extensively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Asia,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Middle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East,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Africa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America.</a:t>
            </a:r>
            <a:endParaRPr sz="1200">
              <a:latin typeface="Arial"/>
              <a:cs typeface="Arial"/>
            </a:endParaRPr>
          </a:p>
          <a:p>
            <a:pPr marL="269875" marR="255904" algn="ctr">
              <a:lnSpc>
                <a:spcPct val="108600"/>
              </a:lnSpc>
              <a:spcBef>
                <a:spcPts val="93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Aesthetically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pleasing,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stylish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tactile.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4" name="object 2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08629" y="856262"/>
            <a:ext cx="851569" cy="1276443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28057" y="667311"/>
            <a:ext cx="8788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CARVE</a:t>
            </a:r>
            <a:r>
              <a:rPr sz="10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26" name="object 2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23249" y="2313291"/>
            <a:ext cx="1913060" cy="824666"/>
          </a:xfrm>
          <a:prstGeom prst="rect">
            <a:avLst/>
          </a:prstGeom>
        </p:spPr>
      </p:pic>
      <p:sp>
        <p:nvSpPr>
          <p:cNvPr id="27" name="object 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67467" y="2124430"/>
            <a:ext cx="11633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NOAH</a:t>
            </a:r>
            <a:r>
              <a:rPr sz="10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SIDEBOARD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28" name="object 2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33987" y="788449"/>
            <a:ext cx="792043" cy="1333497"/>
          </a:xfrm>
          <a:prstGeom prst="rect">
            <a:avLst/>
          </a:prstGeom>
        </p:spPr>
      </p:pic>
      <p:sp>
        <p:nvSpPr>
          <p:cNvPr id="29" name="object 2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50058" y="659302"/>
            <a:ext cx="991869" cy="32004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3655" marR="5080" indent="-34290">
              <a:lnSpc>
                <a:spcPts val="1120"/>
              </a:lnSpc>
              <a:spcBef>
                <a:spcPts val="200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OAK,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PLYWOOD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DINING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0" name="object 30"/>
          <p:cNvGrpSpPr>
            <a:grpSpLocks noGrp="1" noUngrp="1" noRot="1" noMove="1" noResize="1"/>
          </p:cNvGrpSpPr>
          <p:nvPr/>
        </p:nvGrpSpPr>
        <p:grpSpPr>
          <a:xfrm>
            <a:off x="6870236" y="3214137"/>
            <a:ext cx="1987550" cy="1038860"/>
            <a:chOff x="6870236" y="3214137"/>
            <a:chExt cx="1987550" cy="1038860"/>
          </a:xfrm>
        </p:grpSpPr>
        <p:pic>
          <p:nvPicPr>
            <p:cNvPr id="31" name="object 3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86295" y="3229405"/>
              <a:ext cx="1946253" cy="1003222"/>
            </a:xfrm>
            <a:prstGeom prst="rect">
              <a:avLst/>
            </a:prstGeom>
          </p:spPr>
        </p:pic>
        <p:sp>
          <p:nvSpPr>
            <p:cNvPr id="32" name="object 3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88236" y="3232137"/>
              <a:ext cx="1951355" cy="1002665"/>
            </a:xfrm>
            <a:custGeom>
              <a:avLst/>
              <a:gdLst/>
              <a:ahLst/>
              <a:cxnLst/>
              <a:rect l="l" t="t" r="r" b="b"/>
              <a:pathLst>
                <a:path w="1951354" h="1002664">
                  <a:moveTo>
                    <a:pt x="25618" y="152427"/>
                  </a:moveTo>
                  <a:lnTo>
                    <a:pt x="74705" y="134091"/>
                  </a:lnTo>
                  <a:lnTo>
                    <a:pt x="123792" y="115694"/>
                  </a:lnTo>
                  <a:lnTo>
                    <a:pt x="172879" y="97256"/>
                  </a:lnTo>
                  <a:lnTo>
                    <a:pt x="221966" y="78798"/>
                  </a:lnTo>
                  <a:lnTo>
                    <a:pt x="271053" y="60340"/>
                  </a:lnTo>
                  <a:lnTo>
                    <a:pt x="320140" y="41902"/>
                  </a:lnTo>
                  <a:lnTo>
                    <a:pt x="369226" y="23504"/>
                  </a:lnTo>
                  <a:lnTo>
                    <a:pt x="418312" y="5166"/>
                  </a:lnTo>
                  <a:lnTo>
                    <a:pt x="433814" y="3875"/>
                  </a:lnTo>
                  <a:lnTo>
                    <a:pt x="449316" y="2583"/>
                  </a:lnTo>
                  <a:lnTo>
                    <a:pt x="464818" y="1291"/>
                  </a:lnTo>
                  <a:lnTo>
                    <a:pt x="480319" y="0"/>
                  </a:lnTo>
                  <a:lnTo>
                    <a:pt x="530913" y="9849"/>
                  </a:lnTo>
                  <a:lnTo>
                    <a:pt x="581382" y="19682"/>
                  </a:lnTo>
                  <a:lnTo>
                    <a:pt x="631735" y="29499"/>
                  </a:lnTo>
                  <a:lnTo>
                    <a:pt x="681980" y="39302"/>
                  </a:lnTo>
                  <a:lnTo>
                    <a:pt x="732127" y="49091"/>
                  </a:lnTo>
                  <a:lnTo>
                    <a:pt x="782186" y="58867"/>
                  </a:lnTo>
                  <a:lnTo>
                    <a:pt x="832166" y="68634"/>
                  </a:lnTo>
                  <a:lnTo>
                    <a:pt x="882075" y="78390"/>
                  </a:lnTo>
                  <a:lnTo>
                    <a:pt x="931924" y="88139"/>
                  </a:lnTo>
                  <a:lnTo>
                    <a:pt x="981722" y="97880"/>
                  </a:lnTo>
                  <a:lnTo>
                    <a:pt x="1031478" y="107616"/>
                  </a:lnTo>
                  <a:lnTo>
                    <a:pt x="1081201" y="117347"/>
                  </a:lnTo>
                  <a:lnTo>
                    <a:pt x="1130901" y="127075"/>
                  </a:lnTo>
                  <a:lnTo>
                    <a:pt x="1180586" y="136801"/>
                  </a:lnTo>
                  <a:lnTo>
                    <a:pt x="1230268" y="146526"/>
                  </a:lnTo>
                  <a:lnTo>
                    <a:pt x="1279953" y="156252"/>
                  </a:lnTo>
                  <a:lnTo>
                    <a:pt x="1329653" y="165980"/>
                  </a:lnTo>
                  <a:lnTo>
                    <a:pt x="1379376" y="175712"/>
                  </a:lnTo>
                  <a:lnTo>
                    <a:pt x="1429132" y="185447"/>
                  </a:lnTo>
                  <a:lnTo>
                    <a:pt x="1478930" y="195189"/>
                  </a:lnTo>
                  <a:lnTo>
                    <a:pt x="1528779" y="204937"/>
                  </a:lnTo>
                  <a:lnTo>
                    <a:pt x="1578688" y="214694"/>
                  </a:lnTo>
                  <a:lnTo>
                    <a:pt x="1628668" y="224460"/>
                  </a:lnTo>
                  <a:lnTo>
                    <a:pt x="1678727" y="234237"/>
                  </a:lnTo>
                  <a:lnTo>
                    <a:pt x="1728874" y="244026"/>
                  </a:lnTo>
                  <a:lnTo>
                    <a:pt x="1779119" y="253828"/>
                  </a:lnTo>
                  <a:lnTo>
                    <a:pt x="1829472" y="263645"/>
                  </a:lnTo>
                  <a:lnTo>
                    <a:pt x="1879941" y="273478"/>
                  </a:lnTo>
                  <a:lnTo>
                    <a:pt x="1930535" y="283328"/>
                  </a:lnTo>
                  <a:lnTo>
                    <a:pt x="1939241" y="291118"/>
                  </a:lnTo>
                  <a:lnTo>
                    <a:pt x="1946790" y="299797"/>
                  </a:lnTo>
                  <a:lnTo>
                    <a:pt x="1950948" y="308637"/>
                  </a:lnTo>
                  <a:lnTo>
                    <a:pt x="1949483" y="316911"/>
                  </a:lnTo>
                  <a:lnTo>
                    <a:pt x="1907500" y="345331"/>
                  </a:lnTo>
                  <a:lnTo>
                    <a:pt x="1865518" y="373751"/>
                  </a:lnTo>
                  <a:lnTo>
                    <a:pt x="1823535" y="402170"/>
                  </a:lnTo>
                  <a:lnTo>
                    <a:pt x="1781553" y="430588"/>
                  </a:lnTo>
                  <a:lnTo>
                    <a:pt x="1739571" y="459006"/>
                  </a:lnTo>
                  <a:lnTo>
                    <a:pt x="1697589" y="487425"/>
                  </a:lnTo>
                  <a:lnTo>
                    <a:pt x="1655607" y="515843"/>
                  </a:lnTo>
                  <a:lnTo>
                    <a:pt x="1613625" y="544262"/>
                  </a:lnTo>
                  <a:lnTo>
                    <a:pt x="1621547" y="592489"/>
                  </a:lnTo>
                  <a:lnTo>
                    <a:pt x="1629470" y="640715"/>
                  </a:lnTo>
                  <a:lnTo>
                    <a:pt x="1637393" y="688942"/>
                  </a:lnTo>
                  <a:lnTo>
                    <a:pt x="1645316" y="737168"/>
                  </a:lnTo>
                  <a:lnTo>
                    <a:pt x="1653239" y="785394"/>
                  </a:lnTo>
                  <a:lnTo>
                    <a:pt x="1646599" y="795075"/>
                  </a:lnTo>
                  <a:lnTo>
                    <a:pt x="1634698" y="798041"/>
                  </a:lnTo>
                  <a:lnTo>
                    <a:pt x="1597148" y="745645"/>
                  </a:lnTo>
                  <a:lnTo>
                    <a:pt x="1584675" y="698821"/>
                  </a:lnTo>
                  <a:lnTo>
                    <a:pt x="1572388" y="651936"/>
                  </a:lnTo>
                  <a:lnTo>
                    <a:pt x="1559914" y="605113"/>
                  </a:lnTo>
                  <a:lnTo>
                    <a:pt x="1546884" y="558476"/>
                  </a:lnTo>
                  <a:lnTo>
                    <a:pt x="1541868" y="557295"/>
                  </a:lnTo>
                  <a:lnTo>
                    <a:pt x="1532977" y="557402"/>
                  </a:lnTo>
                  <a:lnTo>
                    <a:pt x="1527962" y="556225"/>
                  </a:lnTo>
                  <a:lnTo>
                    <a:pt x="1523221" y="555113"/>
                  </a:lnTo>
                  <a:lnTo>
                    <a:pt x="1518472" y="553993"/>
                  </a:lnTo>
                  <a:lnTo>
                    <a:pt x="1513728" y="552874"/>
                  </a:lnTo>
                  <a:lnTo>
                    <a:pt x="1502054" y="601674"/>
                  </a:lnTo>
                  <a:lnTo>
                    <a:pt x="1490381" y="650474"/>
                  </a:lnTo>
                  <a:lnTo>
                    <a:pt x="1478707" y="699274"/>
                  </a:lnTo>
                  <a:lnTo>
                    <a:pt x="1467034" y="748075"/>
                  </a:lnTo>
                  <a:lnTo>
                    <a:pt x="1455360" y="796875"/>
                  </a:lnTo>
                  <a:lnTo>
                    <a:pt x="1443686" y="845675"/>
                  </a:lnTo>
                  <a:lnTo>
                    <a:pt x="1432013" y="894475"/>
                  </a:lnTo>
                  <a:lnTo>
                    <a:pt x="1420339" y="943275"/>
                  </a:lnTo>
                  <a:lnTo>
                    <a:pt x="1408666" y="992074"/>
                  </a:lnTo>
                  <a:lnTo>
                    <a:pt x="1396621" y="1002240"/>
                  </a:lnTo>
                  <a:lnTo>
                    <a:pt x="1381286" y="1001867"/>
                  </a:lnTo>
                  <a:lnTo>
                    <a:pt x="1368446" y="995737"/>
                  </a:lnTo>
                  <a:lnTo>
                    <a:pt x="1363886" y="988632"/>
                  </a:lnTo>
                  <a:lnTo>
                    <a:pt x="1372306" y="938109"/>
                  </a:lnTo>
                  <a:lnTo>
                    <a:pt x="1380725" y="887586"/>
                  </a:lnTo>
                  <a:lnTo>
                    <a:pt x="1389145" y="837063"/>
                  </a:lnTo>
                  <a:lnTo>
                    <a:pt x="1397565" y="786541"/>
                  </a:lnTo>
                  <a:lnTo>
                    <a:pt x="1405985" y="736019"/>
                  </a:lnTo>
                  <a:lnTo>
                    <a:pt x="1414405" y="685497"/>
                  </a:lnTo>
                  <a:lnTo>
                    <a:pt x="1422825" y="634975"/>
                  </a:lnTo>
                  <a:lnTo>
                    <a:pt x="1431245" y="584453"/>
                  </a:lnTo>
                  <a:lnTo>
                    <a:pt x="1439665" y="533930"/>
                  </a:lnTo>
                  <a:lnTo>
                    <a:pt x="1388952" y="521969"/>
                  </a:lnTo>
                  <a:lnTo>
                    <a:pt x="1338239" y="510008"/>
                  </a:lnTo>
                  <a:lnTo>
                    <a:pt x="1287525" y="498047"/>
                  </a:lnTo>
                  <a:lnTo>
                    <a:pt x="1236812" y="486086"/>
                  </a:lnTo>
                  <a:lnTo>
                    <a:pt x="1186099" y="474125"/>
                  </a:lnTo>
                  <a:lnTo>
                    <a:pt x="1135386" y="462164"/>
                  </a:lnTo>
                  <a:lnTo>
                    <a:pt x="1084672" y="450203"/>
                  </a:lnTo>
                  <a:lnTo>
                    <a:pt x="1033959" y="438242"/>
                  </a:lnTo>
                  <a:lnTo>
                    <a:pt x="983246" y="426281"/>
                  </a:lnTo>
                  <a:lnTo>
                    <a:pt x="932532" y="414320"/>
                  </a:lnTo>
                  <a:lnTo>
                    <a:pt x="881819" y="402359"/>
                  </a:lnTo>
                  <a:lnTo>
                    <a:pt x="831105" y="390398"/>
                  </a:lnTo>
                  <a:lnTo>
                    <a:pt x="780392" y="378437"/>
                  </a:lnTo>
                  <a:lnTo>
                    <a:pt x="729678" y="366476"/>
                  </a:lnTo>
                  <a:lnTo>
                    <a:pt x="678965" y="354515"/>
                  </a:lnTo>
                  <a:lnTo>
                    <a:pt x="628251" y="342554"/>
                  </a:lnTo>
                  <a:lnTo>
                    <a:pt x="577537" y="330593"/>
                  </a:lnTo>
                  <a:lnTo>
                    <a:pt x="526823" y="318632"/>
                  </a:lnTo>
                  <a:lnTo>
                    <a:pt x="541895" y="365567"/>
                  </a:lnTo>
                  <a:lnTo>
                    <a:pt x="556966" y="412501"/>
                  </a:lnTo>
                  <a:lnTo>
                    <a:pt x="572036" y="459435"/>
                  </a:lnTo>
                  <a:lnTo>
                    <a:pt x="587105" y="506369"/>
                  </a:lnTo>
                  <a:lnTo>
                    <a:pt x="581725" y="516794"/>
                  </a:lnTo>
                  <a:lnTo>
                    <a:pt x="572146" y="522687"/>
                  </a:lnTo>
                  <a:lnTo>
                    <a:pt x="560574" y="523435"/>
                  </a:lnTo>
                  <a:lnTo>
                    <a:pt x="549216" y="518425"/>
                  </a:lnTo>
                  <a:lnTo>
                    <a:pt x="531303" y="475711"/>
                  </a:lnTo>
                  <a:lnTo>
                    <a:pt x="513390" y="432997"/>
                  </a:lnTo>
                  <a:lnTo>
                    <a:pt x="495477" y="390283"/>
                  </a:lnTo>
                  <a:lnTo>
                    <a:pt x="477564" y="347569"/>
                  </a:lnTo>
                  <a:lnTo>
                    <a:pt x="459652" y="304855"/>
                  </a:lnTo>
                  <a:lnTo>
                    <a:pt x="443290" y="301410"/>
                  </a:lnTo>
                  <a:lnTo>
                    <a:pt x="426928" y="297965"/>
                  </a:lnTo>
                  <a:lnTo>
                    <a:pt x="410566" y="294520"/>
                  </a:lnTo>
                  <a:lnTo>
                    <a:pt x="394204" y="291075"/>
                  </a:lnTo>
                  <a:lnTo>
                    <a:pt x="380908" y="338738"/>
                  </a:lnTo>
                  <a:lnTo>
                    <a:pt x="367996" y="386522"/>
                  </a:lnTo>
                  <a:lnTo>
                    <a:pt x="355237" y="434354"/>
                  </a:lnTo>
                  <a:lnTo>
                    <a:pt x="342401" y="482162"/>
                  </a:lnTo>
                  <a:lnTo>
                    <a:pt x="329259" y="529874"/>
                  </a:lnTo>
                  <a:lnTo>
                    <a:pt x="315581" y="577418"/>
                  </a:lnTo>
                  <a:lnTo>
                    <a:pt x="301136" y="624721"/>
                  </a:lnTo>
                  <a:lnTo>
                    <a:pt x="285696" y="671713"/>
                  </a:lnTo>
                  <a:lnTo>
                    <a:pt x="276665" y="680831"/>
                  </a:lnTo>
                  <a:lnTo>
                    <a:pt x="263409" y="680792"/>
                  </a:lnTo>
                  <a:lnTo>
                    <a:pt x="251931" y="673631"/>
                  </a:lnTo>
                  <a:lnTo>
                    <a:pt x="248234" y="661381"/>
                  </a:lnTo>
                  <a:lnTo>
                    <a:pt x="256571" y="612102"/>
                  </a:lnTo>
                  <a:lnTo>
                    <a:pt x="266042" y="563039"/>
                  </a:lnTo>
                  <a:lnTo>
                    <a:pt x="276388" y="514143"/>
                  </a:lnTo>
                  <a:lnTo>
                    <a:pt x="287351" y="465362"/>
                  </a:lnTo>
                  <a:lnTo>
                    <a:pt x="298672" y="416648"/>
                  </a:lnTo>
                  <a:lnTo>
                    <a:pt x="310092" y="367950"/>
                  </a:lnTo>
                  <a:lnTo>
                    <a:pt x="321353" y="319220"/>
                  </a:lnTo>
                  <a:lnTo>
                    <a:pt x="332197" y="270407"/>
                  </a:lnTo>
                  <a:lnTo>
                    <a:pt x="281388" y="258637"/>
                  </a:lnTo>
                  <a:lnTo>
                    <a:pt x="230580" y="246867"/>
                  </a:lnTo>
                  <a:lnTo>
                    <a:pt x="179771" y="235098"/>
                  </a:lnTo>
                  <a:lnTo>
                    <a:pt x="128961" y="223328"/>
                  </a:lnTo>
                  <a:lnTo>
                    <a:pt x="78152" y="211559"/>
                  </a:lnTo>
                  <a:lnTo>
                    <a:pt x="27341" y="199790"/>
                  </a:lnTo>
                  <a:lnTo>
                    <a:pt x="13637" y="195719"/>
                  </a:lnTo>
                  <a:lnTo>
                    <a:pt x="5329" y="191231"/>
                  </a:lnTo>
                  <a:lnTo>
                    <a:pt x="1191" y="185532"/>
                  </a:lnTo>
                  <a:lnTo>
                    <a:pt x="0" y="177829"/>
                  </a:lnTo>
                  <a:lnTo>
                    <a:pt x="2289" y="170211"/>
                  </a:lnTo>
                  <a:lnTo>
                    <a:pt x="6779" y="163406"/>
                  </a:lnTo>
                  <a:lnTo>
                    <a:pt x="14284" y="157462"/>
                  </a:lnTo>
                  <a:lnTo>
                    <a:pt x="25618" y="152427"/>
                  </a:lnTo>
                  <a:close/>
                </a:path>
              </a:pathLst>
            </a:custGeom>
            <a:ln w="359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540000">
            <a:off x="7411950" y="3281112"/>
            <a:ext cx="140782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9"/>
              </a:lnSpc>
            </a:pPr>
            <a:r>
              <a:rPr sz="1500" baseline="8333" dirty="0">
                <a:solidFill>
                  <a:srgbClr val="151616"/>
                </a:solidFill>
                <a:latin typeface="Arial"/>
                <a:cs typeface="Arial"/>
              </a:rPr>
              <a:t>DHOW</a:t>
            </a:r>
            <a:r>
              <a:rPr sz="1500" spc="22" baseline="8333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00" baseline="5555" dirty="0">
                <a:solidFill>
                  <a:srgbClr val="151616"/>
                </a:solidFill>
                <a:latin typeface="Arial"/>
                <a:cs typeface="Arial"/>
              </a:rPr>
              <a:t>COFFEE</a:t>
            </a:r>
            <a:r>
              <a:rPr sz="1500" spc="-7" baseline="55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TABLE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99467" y="1342196"/>
            <a:ext cx="243840" cy="2627630"/>
          </a:xfrm>
          <a:prstGeom prst="rect">
            <a:avLst/>
          </a:prstGeom>
        </p:spPr>
        <p:txBody>
          <a:bodyPr vert="vert270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SOME</a:t>
            </a:r>
            <a:r>
              <a:rPr sz="120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BETHAN</a:t>
            </a:r>
            <a:r>
              <a:rPr sz="12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GRAY</a:t>
            </a:r>
            <a:r>
              <a:rPr sz="1200" b="1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6944" y="1352163"/>
            <a:ext cx="6985" cy="2607945"/>
          </a:xfrm>
          <a:custGeom>
            <a:avLst/>
            <a:gdLst/>
            <a:ahLst/>
            <a:cxnLst/>
            <a:rect l="l" t="t" r="r" b="b"/>
            <a:pathLst>
              <a:path w="6985" h="2607945">
                <a:moveTo>
                  <a:pt x="6934" y="0"/>
                </a:moveTo>
                <a:lnTo>
                  <a:pt x="0" y="0"/>
                </a:lnTo>
                <a:lnTo>
                  <a:pt x="0" y="1385366"/>
                </a:lnTo>
                <a:lnTo>
                  <a:pt x="0" y="1427708"/>
                </a:lnTo>
                <a:lnTo>
                  <a:pt x="0" y="2607399"/>
                </a:lnTo>
                <a:lnTo>
                  <a:pt x="6934" y="2607399"/>
                </a:lnTo>
                <a:lnTo>
                  <a:pt x="6934" y="1427708"/>
                </a:lnTo>
                <a:lnTo>
                  <a:pt x="6934" y="1385366"/>
                </a:lnTo>
                <a:lnTo>
                  <a:pt x="6934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8648" y="5626428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8648" y="6623380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0217" y="5772128"/>
            <a:ext cx="38061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List ﬁve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characteristics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 Bethan Gray’s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designs.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16038" y="5763383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5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8648" y="6248728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8648" y="6998028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8648" y="7398729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object 43">
            <a:hlinkClick r:id="rId9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5097" y="3148553"/>
            <a:ext cx="1077357" cy="1077357"/>
          </a:xfrm>
          <a:prstGeom prst="rect">
            <a:avLst/>
          </a:prstGeom>
        </p:spPr>
      </p:pic>
      <p:sp>
        <p:nvSpPr>
          <p:cNvPr id="44" name="object 4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08151" y="656093"/>
            <a:ext cx="1282700" cy="3657600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72720" rIns="0" bIns="0" rtlCol="0">
            <a:spAutoFit/>
          </a:bodyPr>
          <a:lstStyle/>
          <a:p>
            <a:pPr marL="214629" marR="108585" indent="-53975">
              <a:lnSpc>
                <a:spcPts val="1340"/>
              </a:lnSpc>
              <a:spcBef>
                <a:spcPts val="136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Arial"/>
              <a:cs typeface="Arial"/>
            </a:endParaRPr>
          </a:p>
          <a:p>
            <a:pPr marL="198120" marR="108585" indent="-36830">
              <a:lnSpc>
                <a:spcPts val="1340"/>
              </a:lnSpc>
              <a:spcBef>
                <a:spcPts val="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Arial"/>
              <a:cs typeface="Arial"/>
            </a:endParaRPr>
          </a:p>
          <a:p>
            <a:pPr marL="267335">
              <a:lnSpc>
                <a:spcPct val="100000"/>
              </a:lnSpc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9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45" name="object 45"/>
          <p:cNvGrpSpPr>
            <a:grpSpLocks noGrp="1" noUngrp="1" noRot="1" noMove="1" noResize="1"/>
          </p:cNvGrpSpPr>
          <p:nvPr/>
        </p:nvGrpSpPr>
        <p:grpSpPr>
          <a:xfrm>
            <a:off x="9308401" y="1202000"/>
            <a:ext cx="1093470" cy="1093470"/>
            <a:chOff x="9308401" y="1202000"/>
            <a:chExt cx="1093470" cy="1093470"/>
          </a:xfrm>
        </p:grpSpPr>
        <p:sp>
          <p:nvSpPr>
            <p:cNvPr id="46" name="object 4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08401" y="1202000"/>
              <a:ext cx="1093470" cy="1093470"/>
            </a:xfrm>
            <a:custGeom>
              <a:avLst/>
              <a:gdLst/>
              <a:ahLst/>
              <a:cxnLst/>
              <a:rect l="l" t="t" r="r" b="b"/>
              <a:pathLst>
                <a:path w="1093470" h="1093470">
                  <a:moveTo>
                    <a:pt x="1093243" y="0"/>
                  </a:moveTo>
                  <a:lnTo>
                    <a:pt x="0" y="0"/>
                  </a:lnTo>
                  <a:lnTo>
                    <a:pt x="0" y="1093243"/>
                  </a:lnTo>
                  <a:lnTo>
                    <a:pt x="1093243" y="1093243"/>
                  </a:lnTo>
                  <a:lnTo>
                    <a:pt x="1093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7812" y="1261421"/>
              <a:ext cx="974725" cy="452120"/>
            </a:xfrm>
            <a:custGeom>
              <a:avLst/>
              <a:gdLst/>
              <a:ahLst/>
              <a:cxnLst/>
              <a:rect l="l" t="t" r="r" b="b"/>
              <a:pathLst>
                <a:path w="974725" h="452119">
                  <a:moveTo>
                    <a:pt x="23761" y="332727"/>
                  </a:moveTo>
                  <a:lnTo>
                    <a:pt x="0" y="332727"/>
                  </a:lnTo>
                  <a:lnTo>
                    <a:pt x="0" y="356489"/>
                  </a:lnTo>
                  <a:lnTo>
                    <a:pt x="23761" y="356489"/>
                  </a:lnTo>
                  <a:lnTo>
                    <a:pt x="23761" y="332727"/>
                  </a:lnTo>
                  <a:close/>
                </a:path>
                <a:path w="974725" h="452119">
                  <a:moveTo>
                    <a:pt x="23761" y="213893"/>
                  </a:moveTo>
                  <a:lnTo>
                    <a:pt x="0" y="213893"/>
                  </a:lnTo>
                  <a:lnTo>
                    <a:pt x="0" y="261429"/>
                  </a:lnTo>
                  <a:lnTo>
                    <a:pt x="23761" y="261429"/>
                  </a:lnTo>
                  <a:lnTo>
                    <a:pt x="23761" y="213893"/>
                  </a:lnTo>
                  <a:close/>
                </a:path>
                <a:path w="974725" h="452119">
                  <a:moveTo>
                    <a:pt x="47536" y="261429"/>
                  </a:moveTo>
                  <a:lnTo>
                    <a:pt x="23761" y="261429"/>
                  </a:lnTo>
                  <a:lnTo>
                    <a:pt x="23761" y="285191"/>
                  </a:lnTo>
                  <a:lnTo>
                    <a:pt x="47536" y="285191"/>
                  </a:lnTo>
                  <a:lnTo>
                    <a:pt x="47536" y="261429"/>
                  </a:lnTo>
                  <a:close/>
                </a:path>
                <a:path w="974725" h="452119">
                  <a:moveTo>
                    <a:pt x="142595" y="308965"/>
                  </a:moveTo>
                  <a:lnTo>
                    <a:pt x="118833" y="308965"/>
                  </a:lnTo>
                  <a:lnTo>
                    <a:pt x="118833" y="332727"/>
                  </a:lnTo>
                  <a:lnTo>
                    <a:pt x="142595" y="332727"/>
                  </a:lnTo>
                  <a:lnTo>
                    <a:pt x="142595" y="308965"/>
                  </a:lnTo>
                  <a:close/>
                </a:path>
                <a:path w="974725" h="452119">
                  <a:moveTo>
                    <a:pt x="166357" y="285191"/>
                  </a:moveTo>
                  <a:lnTo>
                    <a:pt x="142595" y="285191"/>
                  </a:lnTo>
                  <a:lnTo>
                    <a:pt x="142595" y="308965"/>
                  </a:lnTo>
                  <a:lnTo>
                    <a:pt x="166357" y="308965"/>
                  </a:lnTo>
                  <a:lnTo>
                    <a:pt x="166357" y="285191"/>
                  </a:lnTo>
                  <a:close/>
                </a:path>
                <a:path w="974725" h="452119">
                  <a:moveTo>
                    <a:pt x="166357" y="237655"/>
                  </a:moveTo>
                  <a:lnTo>
                    <a:pt x="142595" y="237655"/>
                  </a:lnTo>
                  <a:lnTo>
                    <a:pt x="118833" y="237655"/>
                  </a:lnTo>
                  <a:lnTo>
                    <a:pt x="118833" y="190131"/>
                  </a:lnTo>
                  <a:lnTo>
                    <a:pt x="95059" y="190131"/>
                  </a:lnTo>
                  <a:lnTo>
                    <a:pt x="71297" y="190131"/>
                  </a:lnTo>
                  <a:lnTo>
                    <a:pt x="47536" y="190131"/>
                  </a:lnTo>
                  <a:lnTo>
                    <a:pt x="47536" y="213893"/>
                  </a:lnTo>
                  <a:lnTo>
                    <a:pt x="71297" y="213893"/>
                  </a:lnTo>
                  <a:lnTo>
                    <a:pt x="71297" y="237655"/>
                  </a:lnTo>
                  <a:lnTo>
                    <a:pt x="95059" y="237655"/>
                  </a:lnTo>
                  <a:lnTo>
                    <a:pt x="95059" y="261429"/>
                  </a:lnTo>
                  <a:lnTo>
                    <a:pt x="71297" y="261429"/>
                  </a:lnTo>
                  <a:lnTo>
                    <a:pt x="71297" y="285191"/>
                  </a:lnTo>
                  <a:lnTo>
                    <a:pt x="47536" y="285191"/>
                  </a:lnTo>
                  <a:lnTo>
                    <a:pt x="47536" y="308965"/>
                  </a:lnTo>
                  <a:lnTo>
                    <a:pt x="23761" y="308965"/>
                  </a:lnTo>
                  <a:lnTo>
                    <a:pt x="23761" y="332727"/>
                  </a:lnTo>
                  <a:lnTo>
                    <a:pt x="47536" y="332727"/>
                  </a:lnTo>
                  <a:lnTo>
                    <a:pt x="71297" y="332727"/>
                  </a:lnTo>
                  <a:lnTo>
                    <a:pt x="95059" y="332727"/>
                  </a:lnTo>
                  <a:lnTo>
                    <a:pt x="95059" y="285191"/>
                  </a:lnTo>
                  <a:lnTo>
                    <a:pt x="118833" y="285191"/>
                  </a:lnTo>
                  <a:lnTo>
                    <a:pt x="118833" y="261429"/>
                  </a:lnTo>
                  <a:lnTo>
                    <a:pt x="142595" y="261429"/>
                  </a:lnTo>
                  <a:lnTo>
                    <a:pt x="166357" y="261429"/>
                  </a:lnTo>
                  <a:lnTo>
                    <a:pt x="166357" y="237655"/>
                  </a:lnTo>
                  <a:close/>
                </a:path>
                <a:path w="974725" h="452119">
                  <a:moveTo>
                    <a:pt x="166357" y="190131"/>
                  </a:moveTo>
                  <a:lnTo>
                    <a:pt x="142595" y="190131"/>
                  </a:lnTo>
                  <a:lnTo>
                    <a:pt x="142595" y="213893"/>
                  </a:lnTo>
                  <a:lnTo>
                    <a:pt x="166357" y="213893"/>
                  </a:lnTo>
                  <a:lnTo>
                    <a:pt x="166357" y="190131"/>
                  </a:lnTo>
                  <a:close/>
                </a:path>
                <a:path w="974725" h="452119">
                  <a:moveTo>
                    <a:pt x="190131" y="261429"/>
                  </a:moveTo>
                  <a:lnTo>
                    <a:pt x="166357" y="261429"/>
                  </a:lnTo>
                  <a:lnTo>
                    <a:pt x="166357" y="285191"/>
                  </a:lnTo>
                  <a:lnTo>
                    <a:pt x="190131" y="285191"/>
                  </a:lnTo>
                  <a:lnTo>
                    <a:pt x="190131" y="261429"/>
                  </a:lnTo>
                  <a:close/>
                </a:path>
                <a:path w="974725" h="452119">
                  <a:moveTo>
                    <a:pt x="237655" y="23761"/>
                  </a:moveTo>
                  <a:lnTo>
                    <a:pt x="213893" y="23761"/>
                  </a:lnTo>
                  <a:lnTo>
                    <a:pt x="213893" y="0"/>
                  </a:lnTo>
                  <a:lnTo>
                    <a:pt x="190131" y="0"/>
                  </a:lnTo>
                  <a:lnTo>
                    <a:pt x="190131" y="71297"/>
                  </a:lnTo>
                  <a:lnTo>
                    <a:pt x="213893" y="71297"/>
                  </a:lnTo>
                  <a:lnTo>
                    <a:pt x="213893" y="47536"/>
                  </a:lnTo>
                  <a:lnTo>
                    <a:pt x="237655" y="47536"/>
                  </a:lnTo>
                  <a:lnTo>
                    <a:pt x="237655" y="23761"/>
                  </a:lnTo>
                  <a:close/>
                </a:path>
                <a:path w="974725" h="452119">
                  <a:moveTo>
                    <a:pt x="261429" y="71297"/>
                  </a:moveTo>
                  <a:lnTo>
                    <a:pt x="237655" y="71297"/>
                  </a:lnTo>
                  <a:lnTo>
                    <a:pt x="213893" y="71297"/>
                  </a:lnTo>
                  <a:lnTo>
                    <a:pt x="213893" y="118833"/>
                  </a:lnTo>
                  <a:lnTo>
                    <a:pt x="237655" y="118833"/>
                  </a:lnTo>
                  <a:lnTo>
                    <a:pt x="237655" y="95059"/>
                  </a:lnTo>
                  <a:lnTo>
                    <a:pt x="261429" y="95059"/>
                  </a:lnTo>
                  <a:lnTo>
                    <a:pt x="261429" y="71297"/>
                  </a:lnTo>
                  <a:close/>
                </a:path>
                <a:path w="974725" h="452119">
                  <a:moveTo>
                    <a:pt x="285191" y="47536"/>
                  </a:moveTo>
                  <a:lnTo>
                    <a:pt x="261429" y="47536"/>
                  </a:lnTo>
                  <a:lnTo>
                    <a:pt x="261429" y="71297"/>
                  </a:lnTo>
                  <a:lnTo>
                    <a:pt x="285191" y="71297"/>
                  </a:lnTo>
                  <a:lnTo>
                    <a:pt x="285191" y="47536"/>
                  </a:lnTo>
                  <a:close/>
                </a:path>
                <a:path w="974725" h="452119">
                  <a:moveTo>
                    <a:pt x="308965" y="380263"/>
                  </a:moveTo>
                  <a:lnTo>
                    <a:pt x="285191" y="380263"/>
                  </a:lnTo>
                  <a:lnTo>
                    <a:pt x="285191" y="404025"/>
                  </a:lnTo>
                  <a:lnTo>
                    <a:pt x="261429" y="404025"/>
                  </a:lnTo>
                  <a:lnTo>
                    <a:pt x="261429" y="213893"/>
                  </a:lnTo>
                  <a:lnTo>
                    <a:pt x="237655" y="213893"/>
                  </a:lnTo>
                  <a:lnTo>
                    <a:pt x="237655" y="427786"/>
                  </a:lnTo>
                  <a:lnTo>
                    <a:pt x="261429" y="427786"/>
                  </a:lnTo>
                  <a:lnTo>
                    <a:pt x="285191" y="427786"/>
                  </a:lnTo>
                  <a:lnTo>
                    <a:pt x="285191" y="451561"/>
                  </a:lnTo>
                  <a:lnTo>
                    <a:pt x="308965" y="451561"/>
                  </a:lnTo>
                  <a:lnTo>
                    <a:pt x="308965" y="380263"/>
                  </a:lnTo>
                  <a:close/>
                </a:path>
                <a:path w="974725" h="452119">
                  <a:moveTo>
                    <a:pt x="308965" y="285191"/>
                  </a:moveTo>
                  <a:lnTo>
                    <a:pt x="285191" y="285191"/>
                  </a:lnTo>
                  <a:lnTo>
                    <a:pt x="285191" y="308965"/>
                  </a:lnTo>
                  <a:lnTo>
                    <a:pt x="308965" y="308965"/>
                  </a:lnTo>
                  <a:lnTo>
                    <a:pt x="308965" y="285191"/>
                  </a:lnTo>
                  <a:close/>
                </a:path>
                <a:path w="974725" h="452119">
                  <a:moveTo>
                    <a:pt x="308965" y="0"/>
                  </a:moveTo>
                  <a:lnTo>
                    <a:pt x="285191" y="0"/>
                  </a:lnTo>
                  <a:lnTo>
                    <a:pt x="261429" y="0"/>
                  </a:lnTo>
                  <a:lnTo>
                    <a:pt x="261429" y="23761"/>
                  </a:lnTo>
                  <a:lnTo>
                    <a:pt x="285191" y="23761"/>
                  </a:lnTo>
                  <a:lnTo>
                    <a:pt x="285191" y="47536"/>
                  </a:lnTo>
                  <a:lnTo>
                    <a:pt x="308965" y="47536"/>
                  </a:lnTo>
                  <a:lnTo>
                    <a:pt x="308965" y="0"/>
                  </a:lnTo>
                  <a:close/>
                </a:path>
                <a:path w="974725" h="452119">
                  <a:moveTo>
                    <a:pt x="332727" y="118833"/>
                  </a:moveTo>
                  <a:lnTo>
                    <a:pt x="308965" y="118833"/>
                  </a:lnTo>
                  <a:lnTo>
                    <a:pt x="308965" y="95059"/>
                  </a:lnTo>
                  <a:lnTo>
                    <a:pt x="285191" y="95059"/>
                  </a:lnTo>
                  <a:lnTo>
                    <a:pt x="285191" y="118833"/>
                  </a:lnTo>
                  <a:lnTo>
                    <a:pt x="261429" y="118833"/>
                  </a:lnTo>
                  <a:lnTo>
                    <a:pt x="237655" y="118833"/>
                  </a:lnTo>
                  <a:lnTo>
                    <a:pt x="237655" y="166357"/>
                  </a:lnTo>
                  <a:lnTo>
                    <a:pt x="213893" y="166357"/>
                  </a:lnTo>
                  <a:lnTo>
                    <a:pt x="213893" y="118833"/>
                  </a:lnTo>
                  <a:lnTo>
                    <a:pt x="190131" y="118833"/>
                  </a:lnTo>
                  <a:lnTo>
                    <a:pt x="190131" y="213893"/>
                  </a:lnTo>
                  <a:lnTo>
                    <a:pt x="213893" y="213893"/>
                  </a:lnTo>
                  <a:lnTo>
                    <a:pt x="213893" y="190131"/>
                  </a:lnTo>
                  <a:lnTo>
                    <a:pt x="237655" y="190131"/>
                  </a:lnTo>
                  <a:lnTo>
                    <a:pt x="261429" y="190131"/>
                  </a:lnTo>
                  <a:lnTo>
                    <a:pt x="285191" y="190131"/>
                  </a:lnTo>
                  <a:lnTo>
                    <a:pt x="285191" y="166357"/>
                  </a:lnTo>
                  <a:lnTo>
                    <a:pt x="261429" y="166357"/>
                  </a:lnTo>
                  <a:lnTo>
                    <a:pt x="261429" y="142595"/>
                  </a:lnTo>
                  <a:lnTo>
                    <a:pt x="285191" y="142595"/>
                  </a:lnTo>
                  <a:lnTo>
                    <a:pt x="285191" y="166357"/>
                  </a:lnTo>
                  <a:lnTo>
                    <a:pt x="308965" y="166357"/>
                  </a:lnTo>
                  <a:lnTo>
                    <a:pt x="308965" y="142595"/>
                  </a:lnTo>
                  <a:lnTo>
                    <a:pt x="332727" y="142595"/>
                  </a:lnTo>
                  <a:lnTo>
                    <a:pt x="332727" y="118833"/>
                  </a:lnTo>
                  <a:close/>
                </a:path>
                <a:path w="974725" h="452119">
                  <a:moveTo>
                    <a:pt x="380263" y="95059"/>
                  </a:moveTo>
                  <a:lnTo>
                    <a:pt x="356489" y="95059"/>
                  </a:lnTo>
                  <a:lnTo>
                    <a:pt x="356489" y="118833"/>
                  </a:lnTo>
                  <a:lnTo>
                    <a:pt x="380263" y="118833"/>
                  </a:lnTo>
                  <a:lnTo>
                    <a:pt x="380263" y="95059"/>
                  </a:lnTo>
                  <a:close/>
                </a:path>
                <a:path w="974725" h="452119">
                  <a:moveTo>
                    <a:pt x="427786" y="95059"/>
                  </a:moveTo>
                  <a:lnTo>
                    <a:pt x="404025" y="95059"/>
                  </a:lnTo>
                  <a:lnTo>
                    <a:pt x="404025" y="118833"/>
                  </a:lnTo>
                  <a:lnTo>
                    <a:pt x="427786" y="118833"/>
                  </a:lnTo>
                  <a:lnTo>
                    <a:pt x="427786" y="95059"/>
                  </a:lnTo>
                  <a:close/>
                </a:path>
                <a:path w="974725" h="452119">
                  <a:moveTo>
                    <a:pt x="499084" y="237655"/>
                  </a:moveTo>
                  <a:lnTo>
                    <a:pt x="475322" y="237655"/>
                  </a:lnTo>
                  <a:lnTo>
                    <a:pt x="475322" y="285191"/>
                  </a:lnTo>
                  <a:lnTo>
                    <a:pt x="499084" y="285191"/>
                  </a:lnTo>
                  <a:lnTo>
                    <a:pt x="499084" y="237655"/>
                  </a:lnTo>
                  <a:close/>
                </a:path>
                <a:path w="974725" h="452119">
                  <a:moveTo>
                    <a:pt x="522859" y="285191"/>
                  </a:moveTo>
                  <a:lnTo>
                    <a:pt x="499084" y="285191"/>
                  </a:lnTo>
                  <a:lnTo>
                    <a:pt x="499084" y="308965"/>
                  </a:lnTo>
                  <a:lnTo>
                    <a:pt x="522859" y="308965"/>
                  </a:lnTo>
                  <a:lnTo>
                    <a:pt x="522859" y="285191"/>
                  </a:lnTo>
                  <a:close/>
                </a:path>
                <a:path w="974725" h="452119">
                  <a:moveTo>
                    <a:pt x="546620" y="237655"/>
                  </a:moveTo>
                  <a:lnTo>
                    <a:pt x="522859" y="237655"/>
                  </a:lnTo>
                  <a:lnTo>
                    <a:pt x="522859" y="261429"/>
                  </a:lnTo>
                  <a:lnTo>
                    <a:pt x="546620" y="261429"/>
                  </a:lnTo>
                  <a:lnTo>
                    <a:pt x="546620" y="237655"/>
                  </a:lnTo>
                  <a:close/>
                </a:path>
                <a:path w="974725" h="452119">
                  <a:moveTo>
                    <a:pt x="594156" y="190131"/>
                  </a:moveTo>
                  <a:lnTo>
                    <a:pt x="570395" y="190131"/>
                  </a:lnTo>
                  <a:lnTo>
                    <a:pt x="570395" y="237655"/>
                  </a:lnTo>
                  <a:lnTo>
                    <a:pt x="594156" y="237655"/>
                  </a:lnTo>
                  <a:lnTo>
                    <a:pt x="594156" y="190131"/>
                  </a:lnTo>
                  <a:close/>
                </a:path>
                <a:path w="974725" h="452119">
                  <a:moveTo>
                    <a:pt x="594156" y="142595"/>
                  </a:moveTo>
                  <a:lnTo>
                    <a:pt x="570395" y="142595"/>
                  </a:lnTo>
                  <a:lnTo>
                    <a:pt x="570395" y="166357"/>
                  </a:lnTo>
                  <a:lnTo>
                    <a:pt x="594156" y="166357"/>
                  </a:lnTo>
                  <a:lnTo>
                    <a:pt x="594156" y="142595"/>
                  </a:lnTo>
                  <a:close/>
                </a:path>
                <a:path w="974725" h="452119">
                  <a:moveTo>
                    <a:pt x="594156" y="0"/>
                  </a:moveTo>
                  <a:lnTo>
                    <a:pt x="570395" y="0"/>
                  </a:lnTo>
                  <a:lnTo>
                    <a:pt x="570395" y="23761"/>
                  </a:lnTo>
                  <a:lnTo>
                    <a:pt x="546620" y="23761"/>
                  </a:lnTo>
                  <a:lnTo>
                    <a:pt x="522859" y="23761"/>
                  </a:lnTo>
                  <a:lnTo>
                    <a:pt x="522859" y="0"/>
                  </a:lnTo>
                  <a:lnTo>
                    <a:pt x="499084" y="0"/>
                  </a:lnTo>
                  <a:lnTo>
                    <a:pt x="475322" y="0"/>
                  </a:lnTo>
                  <a:lnTo>
                    <a:pt x="451561" y="0"/>
                  </a:lnTo>
                  <a:lnTo>
                    <a:pt x="451561" y="23761"/>
                  </a:lnTo>
                  <a:lnTo>
                    <a:pt x="427786" y="23761"/>
                  </a:lnTo>
                  <a:lnTo>
                    <a:pt x="404025" y="23761"/>
                  </a:lnTo>
                  <a:lnTo>
                    <a:pt x="404025" y="47536"/>
                  </a:lnTo>
                  <a:lnTo>
                    <a:pt x="380263" y="47536"/>
                  </a:lnTo>
                  <a:lnTo>
                    <a:pt x="380263" y="0"/>
                  </a:lnTo>
                  <a:lnTo>
                    <a:pt x="356489" y="0"/>
                  </a:lnTo>
                  <a:lnTo>
                    <a:pt x="332727" y="0"/>
                  </a:lnTo>
                  <a:lnTo>
                    <a:pt x="332727" y="23761"/>
                  </a:lnTo>
                  <a:lnTo>
                    <a:pt x="356489" y="23761"/>
                  </a:lnTo>
                  <a:lnTo>
                    <a:pt x="356489" y="47536"/>
                  </a:lnTo>
                  <a:lnTo>
                    <a:pt x="332727" y="47536"/>
                  </a:lnTo>
                  <a:lnTo>
                    <a:pt x="308965" y="47536"/>
                  </a:lnTo>
                  <a:lnTo>
                    <a:pt x="308965" y="71297"/>
                  </a:lnTo>
                  <a:lnTo>
                    <a:pt x="451561" y="71297"/>
                  </a:lnTo>
                  <a:lnTo>
                    <a:pt x="451561" y="47536"/>
                  </a:lnTo>
                  <a:lnTo>
                    <a:pt x="475322" y="47536"/>
                  </a:lnTo>
                  <a:lnTo>
                    <a:pt x="475322" y="71297"/>
                  </a:lnTo>
                  <a:lnTo>
                    <a:pt x="499084" y="71297"/>
                  </a:lnTo>
                  <a:lnTo>
                    <a:pt x="499084" y="47536"/>
                  </a:lnTo>
                  <a:lnTo>
                    <a:pt x="522859" y="47536"/>
                  </a:lnTo>
                  <a:lnTo>
                    <a:pt x="546620" y="47536"/>
                  </a:lnTo>
                  <a:lnTo>
                    <a:pt x="570395" y="47536"/>
                  </a:lnTo>
                  <a:lnTo>
                    <a:pt x="570395" y="71297"/>
                  </a:lnTo>
                  <a:lnTo>
                    <a:pt x="594156" y="71297"/>
                  </a:lnTo>
                  <a:lnTo>
                    <a:pt x="594156" y="0"/>
                  </a:lnTo>
                  <a:close/>
                </a:path>
                <a:path w="974725" h="452119">
                  <a:moveTo>
                    <a:pt x="617918" y="285191"/>
                  </a:moveTo>
                  <a:lnTo>
                    <a:pt x="594156" y="285191"/>
                  </a:lnTo>
                  <a:lnTo>
                    <a:pt x="594156" y="308965"/>
                  </a:lnTo>
                  <a:lnTo>
                    <a:pt x="617918" y="308965"/>
                  </a:lnTo>
                  <a:lnTo>
                    <a:pt x="617918" y="285191"/>
                  </a:lnTo>
                  <a:close/>
                </a:path>
                <a:path w="974725" h="452119">
                  <a:moveTo>
                    <a:pt x="641692" y="142595"/>
                  </a:moveTo>
                  <a:lnTo>
                    <a:pt x="617918" y="142595"/>
                  </a:lnTo>
                  <a:lnTo>
                    <a:pt x="617918" y="166357"/>
                  </a:lnTo>
                  <a:lnTo>
                    <a:pt x="641692" y="166357"/>
                  </a:lnTo>
                  <a:lnTo>
                    <a:pt x="641692" y="142595"/>
                  </a:lnTo>
                  <a:close/>
                </a:path>
                <a:path w="974725" h="452119">
                  <a:moveTo>
                    <a:pt x="641692" y="95059"/>
                  </a:moveTo>
                  <a:lnTo>
                    <a:pt x="617918" y="95059"/>
                  </a:lnTo>
                  <a:lnTo>
                    <a:pt x="594156" y="95059"/>
                  </a:lnTo>
                  <a:lnTo>
                    <a:pt x="570395" y="95059"/>
                  </a:lnTo>
                  <a:lnTo>
                    <a:pt x="570395" y="118833"/>
                  </a:lnTo>
                  <a:lnTo>
                    <a:pt x="594156" y="118833"/>
                  </a:lnTo>
                  <a:lnTo>
                    <a:pt x="617918" y="118833"/>
                  </a:lnTo>
                  <a:lnTo>
                    <a:pt x="641692" y="118833"/>
                  </a:lnTo>
                  <a:lnTo>
                    <a:pt x="641692" y="95059"/>
                  </a:lnTo>
                  <a:close/>
                </a:path>
                <a:path w="974725" h="452119">
                  <a:moveTo>
                    <a:pt x="641692" y="47536"/>
                  </a:moveTo>
                  <a:lnTo>
                    <a:pt x="617918" y="47536"/>
                  </a:lnTo>
                  <a:lnTo>
                    <a:pt x="617918" y="71297"/>
                  </a:lnTo>
                  <a:lnTo>
                    <a:pt x="641692" y="71297"/>
                  </a:lnTo>
                  <a:lnTo>
                    <a:pt x="641692" y="47536"/>
                  </a:lnTo>
                  <a:close/>
                </a:path>
                <a:path w="974725" h="452119">
                  <a:moveTo>
                    <a:pt x="641692" y="0"/>
                  </a:moveTo>
                  <a:lnTo>
                    <a:pt x="617918" y="0"/>
                  </a:lnTo>
                  <a:lnTo>
                    <a:pt x="617918" y="23761"/>
                  </a:lnTo>
                  <a:lnTo>
                    <a:pt x="641692" y="23761"/>
                  </a:lnTo>
                  <a:lnTo>
                    <a:pt x="641692" y="0"/>
                  </a:lnTo>
                  <a:close/>
                </a:path>
                <a:path w="974725" h="452119">
                  <a:moveTo>
                    <a:pt x="665454" y="237655"/>
                  </a:moveTo>
                  <a:lnTo>
                    <a:pt x="641692" y="237655"/>
                  </a:lnTo>
                  <a:lnTo>
                    <a:pt x="641692" y="190131"/>
                  </a:lnTo>
                  <a:lnTo>
                    <a:pt x="617918" y="190131"/>
                  </a:lnTo>
                  <a:lnTo>
                    <a:pt x="617918" y="237655"/>
                  </a:lnTo>
                  <a:lnTo>
                    <a:pt x="594156" y="237655"/>
                  </a:lnTo>
                  <a:lnTo>
                    <a:pt x="594156" y="261429"/>
                  </a:lnTo>
                  <a:lnTo>
                    <a:pt x="617918" y="261429"/>
                  </a:lnTo>
                  <a:lnTo>
                    <a:pt x="641692" y="261429"/>
                  </a:lnTo>
                  <a:lnTo>
                    <a:pt x="665454" y="261429"/>
                  </a:lnTo>
                  <a:lnTo>
                    <a:pt x="665454" y="237655"/>
                  </a:lnTo>
                  <a:close/>
                </a:path>
                <a:path w="974725" h="452119">
                  <a:moveTo>
                    <a:pt x="665454" y="71297"/>
                  </a:moveTo>
                  <a:lnTo>
                    <a:pt x="641692" y="71297"/>
                  </a:lnTo>
                  <a:lnTo>
                    <a:pt x="641692" y="95059"/>
                  </a:lnTo>
                  <a:lnTo>
                    <a:pt x="665454" y="95059"/>
                  </a:lnTo>
                  <a:lnTo>
                    <a:pt x="665454" y="71297"/>
                  </a:lnTo>
                  <a:close/>
                </a:path>
                <a:path w="974725" h="452119">
                  <a:moveTo>
                    <a:pt x="689216" y="261429"/>
                  </a:moveTo>
                  <a:lnTo>
                    <a:pt x="665454" y="261429"/>
                  </a:lnTo>
                  <a:lnTo>
                    <a:pt x="665454" y="285191"/>
                  </a:lnTo>
                  <a:lnTo>
                    <a:pt x="689216" y="285191"/>
                  </a:lnTo>
                  <a:lnTo>
                    <a:pt x="689216" y="261429"/>
                  </a:lnTo>
                  <a:close/>
                </a:path>
                <a:path w="974725" h="452119">
                  <a:moveTo>
                    <a:pt x="689216" y="95059"/>
                  </a:moveTo>
                  <a:lnTo>
                    <a:pt x="665454" y="95059"/>
                  </a:lnTo>
                  <a:lnTo>
                    <a:pt x="665454" y="118833"/>
                  </a:lnTo>
                  <a:lnTo>
                    <a:pt x="641692" y="118833"/>
                  </a:lnTo>
                  <a:lnTo>
                    <a:pt x="641692" y="142595"/>
                  </a:lnTo>
                  <a:lnTo>
                    <a:pt x="665454" y="142595"/>
                  </a:lnTo>
                  <a:lnTo>
                    <a:pt x="665454" y="190131"/>
                  </a:lnTo>
                  <a:lnTo>
                    <a:pt x="689216" y="190131"/>
                  </a:lnTo>
                  <a:lnTo>
                    <a:pt x="689216" y="95059"/>
                  </a:lnTo>
                  <a:close/>
                </a:path>
                <a:path w="974725" h="452119">
                  <a:moveTo>
                    <a:pt x="736752" y="142595"/>
                  </a:moveTo>
                  <a:lnTo>
                    <a:pt x="712990" y="142595"/>
                  </a:lnTo>
                  <a:lnTo>
                    <a:pt x="712990" y="190131"/>
                  </a:lnTo>
                  <a:lnTo>
                    <a:pt x="736752" y="190131"/>
                  </a:lnTo>
                  <a:lnTo>
                    <a:pt x="736752" y="142595"/>
                  </a:lnTo>
                  <a:close/>
                </a:path>
                <a:path w="974725" h="452119">
                  <a:moveTo>
                    <a:pt x="784288" y="0"/>
                  </a:moveTo>
                  <a:lnTo>
                    <a:pt x="784288" y="0"/>
                  </a:lnTo>
                  <a:lnTo>
                    <a:pt x="665454" y="0"/>
                  </a:lnTo>
                  <a:lnTo>
                    <a:pt x="665454" y="23761"/>
                  </a:lnTo>
                  <a:lnTo>
                    <a:pt x="641692" y="23761"/>
                  </a:lnTo>
                  <a:lnTo>
                    <a:pt x="641692" y="47536"/>
                  </a:lnTo>
                  <a:lnTo>
                    <a:pt x="665454" y="47536"/>
                  </a:lnTo>
                  <a:lnTo>
                    <a:pt x="665454" y="71297"/>
                  </a:lnTo>
                  <a:lnTo>
                    <a:pt x="784288" y="71297"/>
                  </a:lnTo>
                  <a:lnTo>
                    <a:pt x="784288" y="47536"/>
                  </a:lnTo>
                  <a:lnTo>
                    <a:pt x="760514" y="47536"/>
                  </a:lnTo>
                  <a:lnTo>
                    <a:pt x="736752" y="47536"/>
                  </a:lnTo>
                  <a:lnTo>
                    <a:pt x="712990" y="47536"/>
                  </a:lnTo>
                  <a:lnTo>
                    <a:pt x="712990" y="23761"/>
                  </a:lnTo>
                  <a:lnTo>
                    <a:pt x="736752" y="23761"/>
                  </a:lnTo>
                  <a:lnTo>
                    <a:pt x="760514" y="23761"/>
                  </a:lnTo>
                  <a:lnTo>
                    <a:pt x="784288" y="23761"/>
                  </a:lnTo>
                  <a:lnTo>
                    <a:pt x="784288" y="0"/>
                  </a:lnTo>
                  <a:close/>
                </a:path>
                <a:path w="974725" h="452119">
                  <a:moveTo>
                    <a:pt x="974407" y="190131"/>
                  </a:moveTo>
                  <a:lnTo>
                    <a:pt x="950645" y="190131"/>
                  </a:lnTo>
                  <a:lnTo>
                    <a:pt x="926884" y="190131"/>
                  </a:lnTo>
                  <a:lnTo>
                    <a:pt x="903109" y="190131"/>
                  </a:lnTo>
                  <a:lnTo>
                    <a:pt x="903109" y="237655"/>
                  </a:lnTo>
                  <a:lnTo>
                    <a:pt x="926884" y="237655"/>
                  </a:lnTo>
                  <a:lnTo>
                    <a:pt x="926884" y="213893"/>
                  </a:lnTo>
                  <a:lnTo>
                    <a:pt x="950645" y="213893"/>
                  </a:lnTo>
                  <a:lnTo>
                    <a:pt x="950645" y="237655"/>
                  </a:lnTo>
                  <a:lnTo>
                    <a:pt x="974407" y="237655"/>
                  </a:lnTo>
                  <a:lnTo>
                    <a:pt x="974407" y="190131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10408" y="1333608"/>
              <a:ext cx="831850" cy="403225"/>
            </a:xfrm>
            <a:custGeom>
              <a:avLst/>
              <a:gdLst/>
              <a:ahLst/>
              <a:cxnLst/>
              <a:rect l="l" t="t" r="r" b="b"/>
              <a:pathLst>
                <a:path w="831850" h="403225">
                  <a:moveTo>
                    <a:pt x="95059" y="284302"/>
                  </a:moveTo>
                  <a:lnTo>
                    <a:pt x="71297" y="284302"/>
                  </a:lnTo>
                  <a:lnTo>
                    <a:pt x="71297" y="260540"/>
                  </a:lnTo>
                  <a:lnTo>
                    <a:pt x="47536" y="260540"/>
                  </a:lnTo>
                  <a:lnTo>
                    <a:pt x="47536" y="236778"/>
                  </a:lnTo>
                  <a:lnTo>
                    <a:pt x="23761" y="236778"/>
                  </a:lnTo>
                  <a:lnTo>
                    <a:pt x="23761" y="260540"/>
                  </a:lnTo>
                  <a:lnTo>
                    <a:pt x="0" y="260540"/>
                  </a:lnTo>
                  <a:lnTo>
                    <a:pt x="0" y="284302"/>
                  </a:lnTo>
                  <a:lnTo>
                    <a:pt x="23761" y="284302"/>
                  </a:lnTo>
                  <a:lnTo>
                    <a:pt x="23761" y="308076"/>
                  </a:lnTo>
                  <a:lnTo>
                    <a:pt x="47536" y="308076"/>
                  </a:lnTo>
                  <a:lnTo>
                    <a:pt x="71297" y="308076"/>
                  </a:lnTo>
                  <a:lnTo>
                    <a:pt x="71297" y="331838"/>
                  </a:lnTo>
                  <a:lnTo>
                    <a:pt x="95059" y="331838"/>
                  </a:lnTo>
                  <a:lnTo>
                    <a:pt x="95059" y="284302"/>
                  </a:lnTo>
                  <a:close/>
                </a:path>
                <a:path w="831850" h="403225">
                  <a:moveTo>
                    <a:pt x="95059" y="236778"/>
                  </a:moveTo>
                  <a:lnTo>
                    <a:pt x="71297" y="236778"/>
                  </a:lnTo>
                  <a:lnTo>
                    <a:pt x="71297" y="260540"/>
                  </a:lnTo>
                  <a:lnTo>
                    <a:pt x="95059" y="260540"/>
                  </a:lnTo>
                  <a:lnTo>
                    <a:pt x="95059" y="236778"/>
                  </a:lnTo>
                  <a:close/>
                </a:path>
                <a:path w="831850" h="403225">
                  <a:moveTo>
                    <a:pt x="95059" y="189242"/>
                  </a:moveTo>
                  <a:lnTo>
                    <a:pt x="71297" y="189242"/>
                  </a:lnTo>
                  <a:lnTo>
                    <a:pt x="71297" y="213004"/>
                  </a:lnTo>
                  <a:lnTo>
                    <a:pt x="95059" y="213004"/>
                  </a:lnTo>
                  <a:lnTo>
                    <a:pt x="95059" y="189242"/>
                  </a:lnTo>
                  <a:close/>
                </a:path>
                <a:path w="831850" h="403225">
                  <a:moveTo>
                    <a:pt x="95059" y="141706"/>
                  </a:moveTo>
                  <a:lnTo>
                    <a:pt x="71297" y="141706"/>
                  </a:lnTo>
                  <a:lnTo>
                    <a:pt x="71297" y="165468"/>
                  </a:lnTo>
                  <a:lnTo>
                    <a:pt x="95059" y="165468"/>
                  </a:lnTo>
                  <a:lnTo>
                    <a:pt x="95059" y="141706"/>
                  </a:lnTo>
                  <a:close/>
                </a:path>
                <a:path w="831850" h="403225">
                  <a:moveTo>
                    <a:pt x="142595" y="331838"/>
                  </a:moveTo>
                  <a:lnTo>
                    <a:pt x="118833" y="331838"/>
                  </a:lnTo>
                  <a:lnTo>
                    <a:pt x="118833" y="355600"/>
                  </a:lnTo>
                  <a:lnTo>
                    <a:pt x="142595" y="355600"/>
                  </a:lnTo>
                  <a:lnTo>
                    <a:pt x="142595" y="331838"/>
                  </a:lnTo>
                  <a:close/>
                </a:path>
                <a:path w="831850" h="403225">
                  <a:moveTo>
                    <a:pt x="142595" y="236778"/>
                  </a:moveTo>
                  <a:lnTo>
                    <a:pt x="118833" y="236778"/>
                  </a:lnTo>
                  <a:lnTo>
                    <a:pt x="118833" y="284302"/>
                  </a:lnTo>
                  <a:lnTo>
                    <a:pt x="142595" y="284302"/>
                  </a:lnTo>
                  <a:lnTo>
                    <a:pt x="142595" y="236778"/>
                  </a:lnTo>
                  <a:close/>
                </a:path>
                <a:path w="831850" h="403225">
                  <a:moveTo>
                    <a:pt x="190131" y="165468"/>
                  </a:moveTo>
                  <a:lnTo>
                    <a:pt x="166370" y="165468"/>
                  </a:lnTo>
                  <a:lnTo>
                    <a:pt x="142595" y="165468"/>
                  </a:lnTo>
                  <a:lnTo>
                    <a:pt x="118833" y="165468"/>
                  </a:lnTo>
                  <a:lnTo>
                    <a:pt x="118833" y="189242"/>
                  </a:lnTo>
                  <a:lnTo>
                    <a:pt x="142595" y="189242"/>
                  </a:lnTo>
                  <a:lnTo>
                    <a:pt x="166370" y="189242"/>
                  </a:lnTo>
                  <a:lnTo>
                    <a:pt x="166370" y="213004"/>
                  </a:lnTo>
                  <a:lnTo>
                    <a:pt x="190131" y="213004"/>
                  </a:lnTo>
                  <a:lnTo>
                    <a:pt x="190131" y="165468"/>
                  </a:lnTo>
                  <a:close/>
                </a:path>
                <a:path w="831850" h="403225">
                  <a:moveTo>
                    <a:pt x="356489" y="284302"/>
                  </a:moveTo>
                  <a:lnTo>
                    <a:pt x="332727" y="284302"/>
                  </a:lnTo>
                  <a:lnTo>
                    <a:pt x="308965" y="284302"/>
                  </a:lnTo>
                  <a:lnTo>
                    <a:pt x="285191" y="284302"/>
                  </a:lnTo>
                  <a:lnTo>
                    <a:pt x="285191" y="308076"/>
                  </a:lnTo>
                  <a:lnTo>
                    <a:pt x="308965" y="308076"/>
                  </a:lnTo>
                  <a:lnTo>
                    <a:pt x="308965" y="331838"/>
                  </a:lnTo>
                  <a:lnTo>
                    <a:pt x="332727" y="331838"/>
                  </a:lnTo>
                  <a:lnTo>
                    <a:pt x="332727" y="308076"/>
                  </a:lnTo>
                  <a:lnTo>
                    <a:pt x="356489" y="308076"/>
                  </a:lnTo>
                  <a:lnTo>
                    <a:pt x="356489" y="284302"/>
                  </a:lnTo>
                  <a:close/>
                </a:path>
                <a:path w="831850" h="403225">
                  <a:moveTo>
                    <a:pt x="404025" y="0"/>
                  </a:moveTo>
                  <a:lnTo>
                    <a:pt x="380263" y="0"/>
                  </a:lnTo>
                  <a:lnTo>
                    <a:pt x="380263" y="46990"/>
                  </a:lnTo>
                  <a:lnTo>
                    <a:pt x="380263" y="71120"/>
                  </a:lnTo>
                  <a:lnTo>
                    <a:pt x="380263" y="95250"/>
                  </a:lnTo>
                  <a:lnTo>
                    <a:pt x="356489" y="95250"/>
                  </a:lnTo>
                  <a:lnTo>
                    <a:pt x="356489" y="71120"/>
                  </a:lnTo>
                  <a:lnTo>
                    <a:pt x="380263" y="71120"/>
                  </a:lnTo>
                  <a:lnTo>
                    <a:pt x="380263" y="46990"/>
                  </a:lnTo>
                  <a:lnTo>
                    <a:pt x="356489" y="46990"/>
                  </a:lnTo>
                  <a:lnTo>
                    <a:pt x="332727" y="46990"/>
                  </a:lnTo>
                  <a:lnTo>
                    <a:pt x="332727" y="24130"/>
                  </a:lnTo>
                  <a:lnTo>
                    <a:pt x="308965" y="24130"/>
                  </a:lnTo>
                  <a:lnTo>
                    <a:pt x="308965" y="46990"/>
                  </a:lnTo>
                  <a:lnTo>
                    <a:pt x="285191" y="46990"/>
                  </a:lnTo>
                  <a:lnTo>
                    <a:pt x="285191" y="95250"/>
                  </a:lnTo>
                  <a:lnTo>
                    <a:pt x="261429" y="95250"/>
                  </a:lnTo>
                  <a:lnTo>
                    <a:pt x="261429" y="71120"/>
                  </a:lnTo>
                  <a:lnTo>
                    <a:pt x="237667" y="71120"/>
                  </a:lnTo>
                  <a:lnTo>
                    <a:pt x="237667" y="95250"/>
                  </a:lnTo>
                  <a:lnTo>
                    <a:pt x="213893" y="95250"/>
                  </a:lnTo>
                  <a:lnTo>
                    <a:pt x="213893" y="71120"/>
                  </a:lnTo>
                  <a:lnTo>
                    <a:pt x="190131" y="71120"/>
                  </a:lnTo>
                  <a:lnTo>
                    <a:pt x="190131" y="142240"/>
                  </a:lnTo>
                  <a:lnTo>
                    <a:pt x="213893" y="142240"/>
                  </a:lnTo>
                  <a:lnTo>
                    <a:pt x="237667" y="142240"/>
                  </a:lnTo>
                  <a:lnTo>
                    <a:pt x="237667" y="190500"/>
                  </a:lnTo>
                  <a:lnTo>
                    <a:pt x="213893" y="190500"/>
                  </a:lnTo>
                  <a:lnTo>
                    <a:pt x="213893" y="213360"/>
                  </a:lnTo>
                  <a:lnTo>
                    <a:pt x="237667" y="213360"/>
                  </a:lnTo>
                  <a:lnTo>
                    <a:pt x="237667" y="237490"/>
                  </a:lnTo>
                  <a:lnTo>
                    <a:pt x="213893" y="237490"/>
                  </a:lnTo>
                  <a:lnTo>
                    <a:pt x="213893" y="213360"/>
                  </a:lnTo>
                  <a:lnTo>
                    <a:pt x="190131" y="213360"/>
                  </a:lnTo>
                  <a:lnTo>
                    <a:pt x="190131" y="237490"/>
                  </a:lnTo>
                  <a:lnTo>
                    <a:pt x="166370" y="237490"/>
                  </a:lnTo>
                  <a:lnTo>
                    <a:pt x="166370" y="308610"/>
                  </a:lnTo>
                  <a:lnTo>
                    <a:pt x="190131" y="308610"/>
                  </a:lnTo>
                  <a:lnTo>
                    <a:pt x="190131" y="284480"/>
                  </a:lnTo>
                  <a:lnTo>
                    <a:pt x="213893" y="284480"/>
                  </a:lnTo>
                  <a:lnTo>
                    <a:pt x="213893" y="308610"/>
                  </a:lnTo>
                  <a:lnTo>
                    <a:pt x="190131" y="308610"/>
                  </a:lnTo>
                  <a:lnTo>
                    <a:pt x="190131" y="332740"/>
                  </a:lnTo>
                  <a:lnTo>
                    <a:pt x="213893" y="332740"/>
                  </a:lnTo>
                  <a:lnTo>
                    <a:pt x="213893" y="355600"/>
                  </a:lnTo>
                  <a:lnTo>
                    <a:pt x="237667" y="355600"/>
                  </a:lnTo>
                  <a:lnTo>
                    <a:pt x="237667" y="332740"/>
                  </a:lnTo>
                  <a:lnTo>
                    <a:pt x="261429" y="332740"/>
                  </a:lnTo>
                  <a:lnTo>
                    <a:pt x="261429" y="308610"/>
                  </a:lnTo>
                  <a:lnTo>
                    <a:pt x="237667" y="308610"/>
                  </a:lnTo>
                  <a:lnTo>
                    <a:pt x="237667" y="284480"/>
                  </a:lnTo>
                  <a:lnTo>
                    <a:pt x="261429" y="284480"/>
                  </a:lnTo>
                  <a:lnTo>
                    <a:pt x="261429" y="237490"/>
                  </a:lnTo>
                  <a:lnTo>
                    <a:pt x="285191" y="237490"/>
                  </a:lnTo>
                  <a:lnTo>
                    <a:pt x="285191" y="261620"/>
                  </a:lnTo>
                  <a:lnTo>
                    <a:pt x="308965" y="261620"/>
                  </a:lnTo>
                  <a:lnTo>
                    <a:pt x="332727" y="261620"/>
                  </a:lnTo>
                  <a:lnTo>
                    <a:pt x="356489" y="261620"/>
                  </a:lnTo>
                  <a:lnTo>
                    <a:pt x="356489" y="237490"/>
                  </a:lnTo>
                  <a:lnTo>
                    <a:pt x="332727" y="237490"/>
                  </a:lnTo>
                  <a:lnTo>
                    <a:pt x="332727" y="213360"/>
                  </a:lnTo>
                  <a:lnTo>
                    <a:pt x="308965" y="213360"/>
                  </a:lnTo>
                  <a:lnTo>
                    <a:pt x="308965" y="190500"/>
                  </a:lnTo>
                  <a:lnTo>
                    <a:pt x="285191" y="190500"/>
                  </a:lnTo>
                  <a:lnTo>
                    <a:pt x="285191" y="213360"/>
                  </a:lnTo>
                  <a:lnTo>
                    <a:pt x="261429" y="213360"/>
                  </a:lnTo>
                  <a:lnTo>
                    <a:pt x="261429" y="190500"/>
                  </a:lnTo>
                  <a:lnTo>
                    <a:pt x="285191" y="190500"/>
                  </a:lnTo>
                  <a:lnTo>
                    <a:pt x="285191" y="166370"/>
                  </a:lnTo>
                  <a:lnTo>
                    <a:pt x="308965" y="166370"/>
                  </a:lnTo>
                  <a:lnTo>
                    <a:pt x="332727" y="166370"/>
                  </a:lnTo>
                  <a:lnTo>
                    <a:pt x="332727" y="142240"/>
                  </a:lnTo>
                  <a:lnTo>
                    <a:pt x="308965" y="142240"/>
                  </a:lnTo>
                  <a:lnTo>
                    <a:pt x="308965" y="71120"/>
                  </a:lnTo>
                  <a:lnTo>
                    <a:pt x="332727" y="71120"/>
                  </a:lnTo>
                  <a:lnTo>
                    <a:pt x="332727" y="118110"/>
                  </a:lnTo>
                  <a:lnTo>
                    <a:pt x="356489" y="118110"/>
                  </a:lnTo>
                  <a:lnTo>
                    <a:pt x="356489" y="166370"/>
                  </a:lnTo>
                  <a:lnTo>
                    <a:pt x="380263" y="166370"/>
                  </a:lnTo>
                  <a:lnTo>
                    <a:pt x="380263" y="142240"/>
                  </a:lnTo>
                  <a:lnTo>
                    <a:pt x="404025" y="142240"/>
                  </a:lnTo>
                  <a:lnTo>
                    <a:pt x="404025" y="0"/>
                  </a:lnTo>
                  <a:close/>
                </a:path>
                <a:path w="831850" h="403225">
                  <a:moveTo>
                    <a:pt x="546620" y="284302"/>
                  </a:moveTo>
                  <a:lnTo>
                    <a:pt x="522859" y="284302"/>
                  </a:lnTo>
                  <a:lnTo>
                    <a:pt x="522859" y="308076"/>
                  </a:lnTo>
                  <a:lnTo>
                    <a:pt x="546620" y="308076"/>
                  </a:lnTo>
                  <a:lnTo>
                    <a:pt x="546620" y="284302"/>
                  </a:lnTo>
                  <a:close/>
                </a:path>
                <a:path w="831850" h="403225">
                  <a:moveTo>
                    <a:pt x="546620" y="236778"/>
                  </a:moveTo>
                  <a:lnTo>
                    <a:pt x="522859" y="236778"/>
                  </a:lnTo>
                  <a:lnTo>
                    <a:pt x="499097" y="236778"/>
                  </a:lnTo>
                  <a:lnTo>
                    <a:pt x="475322" y="236778"/>
                  </a:lnTo>
                  <a:lnTo>
                    <a:pt x="475322" y="260540"/>
                  </a:lnTo>
                  <a:lnTo>
                    <a:pt x="451561" y="260540"/>
                  </a:lnTo>
                  <a:lnTo>
                    <a:pt x="451561" y="236778"/>
                  </a:lnTo>
                  <a:lnTo>
                    <a:pt x="427799" y="236778"/>
                  </a:lnTo>
                  <a:lnTo>
                    <a:pt x="427799" y="213004"/>
                  </a:lnTo>
                  <a:lnTo>
                    <a:pt x="404025" y="213004"/>
                  </a:lnTo>
                  <a:lnTo>
                    <a:pt x="404025" y="236778"/>
                  </a:lnTo>
                  <a:lnTo>
                    <a:pt x="380263" y="236778"/>
                  </a:lnTo>
                  <a:lnTo>
                    <a:pt x="380263" y="308076"/>
                  </a:lnTo>
                  <a:lnTo>
                    <a:pt x="356489" y="308076"/>
                  </a:lnTo>
                  <a:lnTo>
                    <a:pt x="356489" y="331838"/>
                  </a:lnTo>
                  <a:lnTo>
                    <a:pt x="380263" y="331838"/>
                  </a:lnTo>
                  <a:lnTo>
                    <a:pt x="404025" y="331838"/>
                  </a:lnTo>
                  <a:lnTo>
                    <a:pt x="404025" y="355600"/>
                  </a:lnTo>
                  <a:lnTo>
                    <a:pt x="427799" y="355600"/>
                  </a:lnTo>
                  <a:lnTo>
                    <a:pt x="427799" y="403136"/>
                  </a:lnTo>
                  <a:lnTo>
                    <a:pt x="451561" y="403136"/>
                  </a:lnTo>
                  <a:lnTo>
                    <a:pt x="475322" y="403136"/>
                  </a:lnTo>
                  <a:lnTo>
                    <a:pt x="475322" y="379374"/>
                  </a:lnTo>
                  <a:lnTo>
                    <a:pt x="451561" y="379374"/>
                  </a:lnTo>
                  <a:lnTo>
                    <a:pt x="451561" y="331838"/>
                  </a:lnTo>
                  <a:lnTo>
                    <a:pt x="427799" y="331838"/>
                  </a:lnTo>
                  <a:lnTo>
                    <a:pt x="427799" y="308076"/>
                  </a:lnTo>
                  <a:lnTo>
                    <a:pt x="451561" y="308076"/>
                  </a:lnTo>
                  <a:lnTo>
                    <a:pt x="475322" y="308076"/>
                  </a:lnTo>
                  <a:lnTo>
                    <a:pt x="475322" y="284302"/>
                  </a:lnTo>
                  <a:lnTo>
                    <a:pt x="499097" y="284302"/>
                  </a:lnTo>
                  <a:lnTo>
                    <a:pt x="499097" y="260540"/>
                  </a:lnTo>
                  <a:lnTo>
                    <a:pt x="522859" y="260540"/>
                  </a:lnTo>
                  <a:lnTo>
                    <a:pt x="546620" y="260540"/>
                  </a:lnTo>
                  <a:lnTo>
                    <a:pt x="546620" y="236778"/>
                  </a:lnTo>
                  <a:close/>
                </a:path>
                <a:path w="831850" h="403225">
                  <a:moveTo>
                    <a:pt x="594156" y="284302"/>
                  </a:moveTo>
                  <a:lnTo>
                    <a:pt x="570395" y="284302"/>
                  </a:lnTo>
                  <a:lnTo>
                    <a:pt x="570395" y="308076"/>
                  </a:lnTo>
                  <a:lnTo>
                    <a:pt x="594156" y="308076"/>
                  </a:lnTo>
                  <a:lnTo>
                    <a:pt x="594156" y="284302"/>
                  </a:lnTo>
                  <a:close/>
                </a:path>
                <a:path w="831850" h="403225">
                  <a:moveTo>
                    <a:pt x="641692" y="284302"/>
                  </a:moveTo>
                  <a:lnTo>
                    <a:pt x="617918" y="284302"/>
                  </a:lnTo>
                  <a:lnTo>
                    <a:pt x="617918" y="308076"/>
                  </a:lnTo>
                  <a:lnTo>
                    <a:pt x="641692" y="308076"/>
                  </a:lnTo>
                  <a:lnTo>
                    <a:pt x="641692" y="284302"/>
                  </a:lnTo>
                  <a:close/>
                </a:path>
                <a:path w="831850" h="403225">
                  <a:moveTo>
                    <a:pt x="665454" y="260540"/>
                  </a:moveTo>
                  <a:lnTo>
                    <a:pt x="641692" y="260540"/>
                  </a:lnTo>
                  <a:lnTo>
                    <a:pt x="641692" y="284302"/>
                  </a:lnTo>
                  <a:lnTo>
                    <a:pt x="665454" y="284302"/>
                  </a:lnTo>
                  <a:lnTo>
                    <a:pt x="665454" y="260540"/>
                  </a:lnTo>
                  <a:close/>
                </a:path>
                <a:path w="831850" h="403225">
                  <a:moveTo>
                    <a:pt x="689216" y="284302"/>
                  </a:moveTo>
                  <a:lnTo>
                    <a:pt x="665454" y="284302"/>
                  </a:lnTo>
                  <a:lnTo>
                    <a:pt x="665454" y="308076"/>
                  </a:lnTo>
                  <a:lnTo>
                    <a:pt x="689216" y="308076"/>
                  </a:lnTo>
                  <a:lnTo>
                    <a:pt x="689216" y="284302"/>
                  </a:lnTo>
                  <a:close/>
                </a:path>
                <a:path w="831850" h="403225">
                  <a:moveTo>
                    <a:pt x="831811" y="236778"/>
                  </a:moveTo>
                  <a:lnTo>
                    <a:pt x="808050" y="236778"/>
                  </a:lnTo>
                  <a:lnTo>
                    <a:pt x="808050" y="213004"/>
                  </a:lnTo>
                  <a:lnTo>
                    <a:pt x="784288" y="213004"/>
                  </a:lnTo>
                  <a:lnTo>
                    <a:pt x="760514" y="213004"/>
                  </a:lnTo>
                  <a:lnTo>
                    <a:pt x="760514" y="189242"/>
                  </a:lnTo>
                  <a:lnTo>
                    <a:pt x="736752" y="189242"/>
                  </a:lnTo>
                  <a:lnTo>
                    <a:pt x="736752" y="141706"/>
                  </a:lnTo>
                  <a:lnTo>
                    <a:pt x="712990" y="141706"/>
                  </a:lnTo>
                  <a:lnTo>
                    <a:pt x="712990" y="117944"/>
                  </a:lnTo>
                  <a:lnTo>
                    <a:pt x="689216" y="117944"/>
                  </a:lnTo>
                  <a:lnTo>
                    <a:pt x="665454" y="117944"/>
                  </a:lnTo>
                  <a:lnTo>
                    <a:pt x="665454" y="141706"/>
                  </a:lnTo>
                  <a:lnTo>
                    <a:pt x="665454" y="165468"/>
                  </a:lnTo>
                  <a:lnTo>
                    <a:pt x="641692" y="165468"/>
                  </a:lnTo>
                  <a:lnTo>
                    <a:pt x="641692" y="141706"/>
                  </a:lnTo>
                  <a:lnTo>
                    <a:pt x="665454" y="141706"/>
                  </a:lnTo>
                  <a:lnTo>
                    <a:pt x="665454" y="117944"/>
                  </a:lnTo>
                  <a:lnTo>
                    <a:pt x="641692" y="117944"/>
                  </a:lnTo>
                  <a:lnTo>
                    <a:pt x="641692" y="22872"/>
                  </a:lnTo>
                  <a:lnTo>
                    <a:pt x="617918" y="22872"/>
                  </a:lnTo>
                  <a:lnTo>
                    <a:pt x="594156" y="22872"/>
                  </a:lnTo>
                  <a:lnTo>
                    <a:pt x="570395" y="22872"/>
                  </a:lnTo>
                  <a:lnTo>
                    <a:pt x="570395" y="46647"/>
                  </a:lnTo>
                  <a:lnTo>
                    <a:pt x="594156" y="46647"/>
                  </a:lnTo>
                  <a:lnTo>
                    <a:pt x="617918" y="46647"/>
                  </a:lnTo>
                  <a:lnTo>
                    <a:pt x="617918" y="141706"/>
                  </a:lnTo>
                  <a:lnTo>
                    <a:pt x="594156" y="141706"/>
                  </a:lnTo>
                  <a:lnTo>
                    <a:pt x="570395" y="141706"/>
                  </a:lnTo>
                  <a:lnTo>
                    <a:pt x="570395" y="117944"/>
                  </a:lnTo>
                  <a:lnTo>
                    <a:pt x="546620" y="117944"/>
                  </a:lnTo>
                  <a:lnTo>
                    <a:pt x="546620" y="141706"/>
                  </a:lnTo>
                  <a:lnTo>
                    <a:pt x="522859" y="141706"/>
                  </a:lnTo>
                  <a:lnTo>
                    <a:pt x="522859" y="165468"/>
                  </a:lnTo>
                  <a:lnTo>
                    <a:pt x="546620" y="165468"/>
                  </a:lnTo>
                  <a:lnTo>
                    <a:pt x="546620" y="189242"/>
                  </a:lnTo>
                  <a:lnTo>
                    <a:pt x="570395" y="189242"/>
                  </a:lnTo>
                  <a:lnTo>
                    <a:pt x="570395" y="165468"/>
                  </a:lnTo>
                  <a:lnTo>
                    <a:pt x="594156" y="165468"/>
                  </a:lnTo>
                  <a:lnTo>
                    <a:pt x="617918" y="165468"/>
                  </a:lnTo>
                  <a:lnTo>
                    <a:pt x="617918" y="189242"/>
                  </a:lnTo>
                  <a:lnTo>
                    <a:pt x="594156" y="189242"/>
                  </a:lnTo>
                  <a:lnTo>
                    <a:pt x="570395" y="189242"/>
                  </a:lnTo>
                  <a:lnTo>
                    <a:pt x="570395" y="213004"/>
                  </a:lnTo>
                  <a:lnTo>
                    <a:pt x="594156" y="213004"/>
                  </a:lnTo>
                  <a:lnTo>
                    <a:pt x="594156" y="236778"/>
                  </a:lnTo>
                  <a:lnTo>
                    <a:pt x="617918" y="236778"/>
                  </a:lnTo>
                  <a:lnTo>
                    <a:pt x="617918" y="213004"/>
                  </a:lnTo>
                  <a:lnTo>
                    <a:pt x="641692" y="213004"/>
                  </a:lnTo>
                  <a:lnTo>
                    <a:pt x="665454" y="213004"/>
                  </a:lnTo>
                  <a:lnTo>
                    <a:pt x="665454" y="189242"/>
                  </a:lnTo>
                  <a:lnTo>
                    <a:pt x="689216" y="189242"/>
                  </a:lnTo>
                  <a:lnTo>
                    <a:pt x="689216" y="165468"/>
                  </a:lnTo>
                  <a:lnTo>
                    <a:pt x="712990" y="165468"/>
                  </a:lnTo>
                  <a:lnTo>
                    <a:pt x="712990" y="213004"/>
                  </a:lnTo>
                  <a:lnTo>
                    <a:pt x="736752" y="213004"/>
                  </a:lnTo>
                  <a:lnTo>
                    <a:pt x="736752" y="236778"/>
                  </a:lnTo>
                  <a:lnTo>
                    <a:pt x="712990" y="236778"/>
                  </a:lnTo>
                  <a:lnTo>
                    <a:pt x="712990" y="213004"/>
                  </a:lnTo>
                  <a:lnTo>
                    <a:pt x="689216" y="213004"/>
                  </a:lnTo>
                  <a:lnTo>
                    <a:pt x="689216" y="236778"/>
                  </a:lnTo>
                  <a:lnTo>
                    <a:pt x="665454" y="236778"/>
                  </a:lnTo>
                  <a:lnTo>
                    <a:pt x="665454" y="260540"/>
                  </a:lnTo>
                  <a:lnTo>
                    <a:pt x="689216" y="260540"/>
                  </a:lnTo>
                  <a:lnTo>
                    <a:pt x="689216" y="284302"/>
                  </a:lnTo>
                  <a:lnTo>
                    <a:pt x="712990" y="284302"/>
                  </a:lnTo>
                  <a:lnTo>
                    <a:pt x="712990" y="260540"/>
                  </a:lnTo>
                  <a:lnTo>
                    <a:pt x="736752" y="260540"/>
                  </a:lnTo>
                  <a:lnTo>
                    <a:pt x="736752" y="284302"/>
                  </a:lnTo>
                  <a:lnTo>
                    <a:pt x="712990" y="284302"/>
                  </a:lnTo>
                  <a:lnTo>
                    <a:pt x="712990" y="308076"/>
                  </a:lnTo>
                  <a:lnTo>
                    <a:pt x="736752" y="308076"/>
                  </a:lnTo>
                  <a:lnTo>
                    <a:pt x="760514" y="308076"/>
                  </a:lnTo>
                  <a:lnTo>
                    <a:pt x="760514" y="284302"/>
                  </a:lnTo>
                  <a:lnTo>
                    <a:pt x="784288" y="284302"/>
                  </a:lnTo>
                  <a:lnTo>
                    <a:pt x="784288" y="260540"/>
                  </a:lnTo>
                  <a:lnTo>
                    <a:pt x="808050" y="260540"/>
                  </a:lnTo>
                  <a:lnTo>
                    <a:pt x="831811" y="260540"/>
                  </a:lnTo>
                  <a:lnTo>
                    <a:pt x="831811" y="236778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7812" y="1546613"/>
              <a:ext cx="974725" cy="380365"/>
            </a:xfrm>
            <a:custGeom>
              <a:avLst/>
              <a:gdLst/>
              <a:ahLst/>
              <a:cxnLst/>
              <a:rect l="l" t="t" r="r" b="b"/>
              <a:pathLst>
                <a:path w="974725" h="380364">
                  <a:moveTo>
                    <a:pt x="47536" y="308965"/>
                  </a:moveTo>
                  <a:lnTo>
                    <a:pt x="23761" y="308965"/>
                  </a:lnTo>
                  <a:lnTo>
                    <a:pt x="23761" y="285203"/>
                  </a:lnTo>
                  <a:lnTo>
                    <a:pt x="0" y="285203"/>
                  </a:lnTo>
                  <a:lnTo>
                    <a:pt x="0" y="332727"/>
                  </a:lnTo>
                  <a:lnTo>
                    <a:pt x="23761" y="332727"/>
                  </a:lnTo>
                  <a:lnTo>
                    <a:pt x="47536" y="332727"/>
                  </a:lnTo>
                  <a:lnTo>
                    <a:pt x="47536" y="308965"/>
                  </a:lnTo>
                  <a:close/>
                </a:path>
                <a:path w="974725" h="380364">
                  <a:moveTo>
                    <a:pt x="47536" y="237667"/>
                  </a:moveTo>
                  <a:lnTo>
                    <a:pt x="23761" y="237667"/>
                  </a:lnTo>
                  <a:lnTo>
                    <a:pt x="0" y="237667"/>
                  </a:lnTo>
                  <a:lnTo>
                    <a:pt x="0" y="261429"/>
                  </a:lnTo>
                  <a:lnTo>
                    <a:pt x="23761" y="261429"/>
                  </a:lnTo>
                  <a:lnTo>
                    <a:pt x="47536" y="261429"/>
                  </a:lnTo>
                  <a:lnTo>
                    <a:pt x="47536" y="237667"/>
                  </a:lnTo>
                  <a:close/>
                </a:path>
                <a:path w="974725" h="380364">
                  <a:moveTo>
                    <a:pt x="71297" y="213893"/>
                  </a:moveTo>
                  <a:lnTo>
                    <a:pt x="47536" y="213893"/>
                  </a:lnTo>
                  <a:lnTo>
                    <a:pt x="47536" y="237667"/>
                  </a:lnTo>
                  <a:lnTo>
                    <a:pt x="71297" y="237667"/>
                  </a:lnTo>
                  <a:lnTo>
                    <a:pt x="71297" y="213893"/>
                  </a:lnTo>
                  <a:close/>
                </a:path>
                <a:path w="974725" h="380364">
                  <a:moveTo>
                    <a:pt x="71297" y="95072"/>
                  </a:moveTo>
                  <a:lnTo>
                    <a:pt x="47536" y="95072"/>
                  </a:lnTo>
                  <a:lnTo>
                    <a:pt x="47536" y="71297"/>
                  </a:lnTo>
                  <a:lnTo>
                    <a:pt x="23761" y="71297"/>
                  </a:lnTo>
                  <a:lnTo>
                    <a:pt x="23761" y="166370"/>
                  </a:lnTo>
                  <a:lnTo>
                    <a:pt x="0" y="166370"/>
                  </a:lnTo>
                  <a:lnTo>
                    <a:pt x="0" y="190131"/>
                  </a:lnTo>
                  <a:lnTo>
                    <a:pt x="23761" y="190131"/>
                  </a:lnTo>
                  <a:lnTo>
                    <a:pt x="23761" y="213893"/>
                  </a:lnTo>
                  <a:lnTo>
                    <a:pt x="47536" y="213893"/>
                  </a:lnTo>
                  <a:lnTo>
                    <a:pt x="47536" y="190131"/>
                  </a:lnTo>
                  <a:lnTo>
                    <a:pt x="71297" y="190131"/>
                  </a:lnTo>
                  <a:lnTo>
                    <a:pt x="71297" y="142595"/>
                  </a:lnTo>
                  <a:lnTo>
                    <a:pt x="47536" y="142595"/>
                  </a:lnTo>
                  <a:lnTo>
                    <a:pt x="47536" y="118833"/>
                  </a:lnTo>
                  <a:lnTo>
                    <a:pt x="71297" y="118833"/>
                  </a:lnTo>
                  <a:lnTo>
                    <a:pt x="71297" y="95072"/>
                  </a:lnTo>
                  <a:close/>
                </a:path>
                <a:path w="974725" h="380364">
                  <a:moveTo>
                    <a:pt x="95059" y="190131"/>
                  </a:moveTo>
                  <a:lnTo>
                    <a:pt x="71297" y="190131"/>
                  </a:lnTo>
                  <a:lnTo>
                    <a:pt x="71297" y="213893"/>
                  </a:lnTo>
                  <a:lnTo>
                    <a:pt x="95059" y="213893"/>
                  </a:lnTo>
                  <a:lnTo>
                    <a:pt x="95059" y="190131"/>
                  </a:lnTo>
                  <a:close/>
                </a:path>
                <a:path w="974725" h="380364">
                  <a:moveTo>
                    <a:pt x="118833" y="213893"/>
                  </a:moveTo>
                  <a:lnTo>
                    <a:pt x="95059" y="213893"/>
                  </a:lnTo>
                  <a:lnTo>
                    <a:pt x="95059" y="261429"/>
                  </a:lnTo>
                  <a:lnTo>
                    <a:pt x="71297" y="261429"/>
                  </a:lnTo>
                  <a:lnTo>
                    <a:pt x="71297" y="285203"/>
                  </a:lnTo>
                  <a:lnTo>
                    <a:pt x="95059" y="285203"/>
                  </a:lnTo>
                  <a:lnTo>
                    <a:pt x="118833" y="285203"/>
                  </a:lnTo>
                  <a:lnTo>
                    <a:pt x="118833" y="213893"/>
                  </a:lnTo>
                  <a:close/>
                </a:path>
                <a:path w="974725" h="380364">
                  <a:moveTo>
                    <a:pt x="166357" y="285203"/>
                  </a:moveTo>
                  <a:lnTo>
                    <a:pt x="142595" y="285203"/>
                  </a:lnTo>
                  <a:lnTo>
                    <a:pt x="118833" y="285203"/>
                  </a:lnTo>
                  <a:lnTo>
                    <a:pt x="118833" y="308965"/>
                  </a:lnTo>
                  <a:lnTo>
                    <a:pt x="142595" y="308965"/>
                  </a:lnTo>
                  <a:lnTo>
                    <a:pt x="166357" y="308965"/>
                  </a:lnTo>
                  <a:lnTo>
                    <a:pt x="166357" y="285203"/>
                  </a:lnTo>
                  <a:close/>
                </a:path>
                <a:path w="974725" h="380364">
                  <a:moveTo>
                    <a:pt x="166357" y="237667"/>
                  </a:moveTo>
                  <a:lnTo>
                    <a:pt x="142595" y="237667"/>
                  </a:lnTo>
                  <a:lnTo>
                    <a:pt x="142595" y="261429"/>
                  </a:lnTo>
                  <a:lnTo>
                    <a:pt x="166357" y="261429"/>
                  </a:lnTo>
                  <a:lnTo>
                    <a:pt x="166357" y="237667"/>
                  </a:lnTo>
                  <a:close/>
                </a:path>
                <a:path w="974725" h="380364">
                  <a:moveTo>
                    <a:pt x="261429" y="237667"/>
                  </a:moveTo>
                  <a:lnTo>
                    <a:pt x="237655" y="237667"/>
                  </a:lnTo>
                  <a:lnTo>
                    <a:pt x="237655" y="213893"/>
                  </a:lnTo>
                  <a:lnTo>
                    <a:pt x="213893" y="213893"/>
                  </a:lnTo>
                  <a:lnTo>
                    <a:pt x="213893" y="166370"/>
                  </a:lnTo>
                  <a:lnTo>
                    <a:pt x="237655" y="166370"/>
                  </a:lnTo>
                  <a:lnTo>
                    <a:pt x="237655" y="142595"/>
                  </a:lnTo>
                  <a:lnTo>
                    <a:pt x="213893" y="142595"/>
                  </a:lnTo>
                  <a:lnTo>
                    <a:pt x="190131" y="142595"/>
                  </a:lnTo>
                  <a:lnTo>
                    <a:pt x="190131" y="190131"/>
                  </a:lnTo>
                  <a:lnTo>
                    <a:pt x="166357" y="190131"/>
                  </a:lnTo>
                  <a:lnTo>
                    <a:pt x="142595" y="190131"/>
                  </a:lnTo>
                  <a:lnTo>
                    <a:pt x="142595" y="166370"/>
                  </a:lnTo>
                  <a:lnTo>
                    <a:pt x="166357" y="166370"/>
                  </a:lnTo>
                  <a:lnTo>
                    <a:pt x="166357" y="142595"/>
                  </a:lnTo>
                  <a:lnTo>
                    <a:pt x="142595" y="142595"/>
                  </a:lnTo>
                  <a:lnTo>
                    <a:pt x="142595" y="118833"/>
                  </a:lnTo>
                  <a:lnTo>
                    <a:pt x="166357" y="118833"/>
                  </a:lnTo>
                  <a:lnTo>
                    <a:pt x="166357" y="95072"/>
                  </a:lnTo>
                  <a:lnTo>
                    <a:pt x="142595" y="95072"/>
                  </a:lnTo>
                  <a:lnTo>
                    <a:pt x="142595" y="71297"/>
                  </a:lnTo>
                  <a:lnTo>
                    <a:pt x="118833" y="71297"/>
                  </a:lnTo>
                  <a:lnTo>
                    <a:pt x="118833" y="95072"/>
                  </a:lnTo>
                  <a:lnTo>
                    <a:pt x="95059" y="95072"/>
                  </a:lnTo>
                  <a:lnTo>
                    <a:pt x="95059" y="166370"/>
                  </a:lnTo>
                  <a:lnTo>
                    <a:pt x="118833" y="166370"/>
                  </a:lnTo>
                  <a:lnTo>
                    <a:pt x="118833" y="213893"/>
                  </a:lnTo>
                  <a:lnTo>
                    <a:pt x="142595" y="213893"/>
                  </a:lnTo>
                  <a:lnTo>
                    <a:pt x="166357" y="213893"/>
                  </a:lnTo>
                  <a:lnTo>
                    <a:pt x="166357" y="237667"/>
                  </a:lnTo>
                  <a:lnTo>
                    <a:pt x="190131" y="237667"/>
                  </a:lnTo>
                  <a:lnTo>
                    <a:pt x="213893" y="237667"/>
                  </a:lnTo>
                  <a:lnTo>
                    <a:pt x="213893" y="261429"/>
                  </a:lnTo>
                  <a:lnTo>
                    <a:pt x="190131" y="261429"/>
                  </a:lnTo>
                  <a:lnTo>
                    <a:pt x="190131" y="285203"/>
                  </a:lnTo>
                  <a:lnTo>
                    <a:pt x="213893" y="285203"/>
                  </a:lnTo>
                  <a:lnTo>
                    <a:pt x="237655" y="285203"/>
                  </a:lnTo>
                  <a:lnTo>
                    <a:pt x="237655" y="261429"/>
                  </a:lnTo>
                  <a:lnTo>
                    <a:pt x="261429" y="261429"/>
                  </a:lnTo>
                  <a:lnTo>
                    <a:pt x="261429" y="237667"/>
                  </a:lnTo>
                  <a:close/>
                </a:path>
                <a:path w="974725" h="380364">
                  <a:moveTo>
                    <a:pt x="285191" y="213893"/>
                  </a:moveTo>
                  <a:lnTo>
                    <a:pt x="261429" y="213893"/>
                  </a:lnTo>
                  <a:lnTo>
                    <a:pt x="261429" y="237667"/>
                  </a:lnTo>
                  <a:lnTo>
                    <a:pt x="285191" y="237667"/>
                  </a:lnTo>
                  <a:lnTo>
                    <a:pt x="285191" y="213893"/>
                  </a:lnTo>
                  <a:close/>
                </a:path>
                <a:path w="974725" h="380364">
                  <a:moveTo>
                    <a:pt x="285191" y="166370"/>
                  </a:moveTo>
                  <a:lnTo>
                    <a:pt x="261429" y="166370"/>
                  </a:lnTo>
                  <a:lnTo>
                    <a:pt x="237655" y="166370"/>
                  </a:lnTo>
                  <a:lnTo>
                    <a:pt x="237655" y="190131"/>
                  </a:lnTo>
                  <a:lnTo>
                    <a:pt x="261429" y="190131"/>
                  </a:lnTo>
                  <a:lnTo>
                    <a:pt x="285191" y="190131"/>
                  </a:lnTo>
                  <a:lnTo>
                    <a:pt x="285191" y="166370"/>
                  </a:lnTo>
                  <a:close/>
                </a:path>
                <a:path w="974725" h="380364">
                  <a:moveTo>
                    <a:pt x="332727" y="190131"/>
                  </a:moveTo>
                  <a:lnTo>
                    <a:pt x="308965" y="190131"/>
                  </a:lnTo>
                  <a:lnTo>
                    <a:pt x="308965" y="213893"/>
                  </a:lnTo>
                  <a:lnTo>
                    <a:pt x="332727" y="213893"/>
                  </a:lnTo>
                  <a:lnTo>
                    <a:pt x="332727" y="190131"/>
                  </a:lnTo>
                  <a:close/>
                </a:path>
                <a:path w="974725" h="380364">
                  <a:moveTo>
                    <a:pt x="404025" y="213893"/>
                  </a:moveTo>
                  <a:lnTo>
                    <a:pt x="380263" y="213893"/>
                  </a:lnTo>
                  <a:lnTo>
                    <a:pt x="380263" y="237667"/>
                  </a:lnTo>
                  <a:lnTo>
                    <a:pt x="404025" y="237667"/>
                  </a:lnTo>
                  <a:lnTo>
                    <a:pt x="404025" y="213893"/>
                  </a:lnTo>
                  <a:close/>
                </a:path>
                <a:path w="974725" h="380364">
                  <a:moveTo>
                    <a:pt x="451561" y="118833"/>
                  </a:moveTo>
                  <a:lnTo>
                    <a:pt x="427786" y="118833"/>
                  </a:lnTo>
                  <a:lnTo>
                    <a:pt x="427786" y="142595"/>
                  </a:lnTo>
                  <a:lnTo>
                    <a:pt x="404025" y="142595"/>
                  </a:lnTo>
                  <a:lnTo>
                    <a:pt x="404025" y="166370"/>
                  </a:lnTo>
                  <a:lnTo>
                    <a:pt x="380263" y="166370"/>
                  </a:lnTo>
                  <a:lnTo>
                    <a:pt x="380263" y="190131"/>
                  </a:lnTo>
                  <a:lnTo>
                    <a:pt x="404025" y="190131"/>
                  </a:lnTo>
                  <a:lnTo>
                    <a:pt x="427786" y="190131"/>
                  </a:lnTo>
                  <a:lnTo>
                    <a:pt x="451561" y="190131"/>
                  </a:lnTo>
                  <a:lnTo>
                    <a:pt x="451561" y="118833"/>
                  </a:lnTo>
                  <a:close/>
                </a:path>
                <a:path w="974725" h="380364">
                  <a:moveTo>
                    <a:pt x="475322" y="261429"/>
                  </a:moveTo>
                  <a:lnTo>
                    <a:pt x="451561" y="261429"/>
                  </a:lnTo>
                  <a:lnTo>
                    <a:pt x="451561" y="308965"/>
                  </a:lnTo>
                  <a:lnTo>
                    <a:pt x="475322" y="308965"/>
                  </a:lnTo>
                  <a:lnTo>
                    <a:pt x="475322" y="261429"/>
                  </a:lnTo>
                  <a:close/>
                </a:path>
                <a:path w="974725" h="380364">
                  <a:moveTo>
                    <a:pt x="475322" y="190131"/>
                  </a:moveTo>
                  <a:lnTo>
                    <a:pt x="451561" y="190131"/>
                  </a:lnTo>
                  <a:lnTo>
                    <a:pt x="451561" y="213893"/>
                  </a:lnTo>
                  <a:lnTo>
                    <a:pt x="475322" y="213893"/>
                  </a:lnTo>
                  <a:lnTo>
                    <a:pt x="475322" y="190131"/>
                  </a:lnTo>
                  <a:close/>
                </a:path>
                <a:path w="974725" h="380364">
                  <a:moveTo>
                    <a:pt x="499084" y="308965"/>
                  </a:moveTo>
                  <a:lnTo>
                    <a:pt x="475322" y="308965"/>
                  </a:lnTo>
                  <a:lnTo>
                    <a:pt x="475322" y="332727"/>
                  </a:lnTo>
                  <a:lnTo>
                    <a:pt x="499084" y="332727"/>
                  </a:lnTo>
                  <a:lnTo>
                    <a:pt x="499084" y="308965"/>
                  </a:lnTo>
                  <a:close/>
                </a:path>
                <a:path w="974725" h="380364">
                  <a:moveTo>
                    <a:pt x="499084" y="237667"/>
                  </a:moveTo>
                  <a:lnTo>
                    <a:pt x="475322" y="237667"/>
                  </a:lnTo>
                  <a:lnTo>
                    <a:pt x="475322" y="261429"/>
                  </a:lnTo>
                  <a:lnTo>
                    <a:pt x="499084" y="261429"/>
                  </a:lnTo>
                  <a:lnTo>
                    <a:pt x="499084" y="237667"/>
                  </a:lnTo>
                  <a:close/>
                </a:path>
                <a:path w="974725" h="380364">
                  <a:moveTo>
                    <a:pt x="546620" y="166370"/>
                  </a:moveTo>
                  <a:lnTo>
                    <a:pt x="522859" y="166370"/>
                  </a:lnTo>
                  <a:lnTo>
                    <a:pt x="499084" y="166370"/>
                  </a:lnTo>
                  <a:lnTo>
                    <a:pt x="499084" y="213893"/>
                  </a:lnTo>
                  <a:lnTo>
                    <a:pt x="522859" y="213893"/>
                  </a:lnTo>
                  <a:lnTo>
                    <a:pt x="522859" y="190131"/>
                  </a:lnTo>
                  <a:lnTo>
                    <a:pt x="546620" y="190131"/>
                  </a:lnTo>
                  <a:lnTo>
                    <a:pt x="546620" y="166370"/>
                  </a:lnTo>
                  <a:close/>
                </a:path>
                <a:path w="974725" h="380364">
                  <a:moveTo>
                    <a:pt x="570395" y="308965"/>
                  </a:moveTo>
                  <a:lnTo>
                    <a:pt x="546620" y="308965"/>
                  </a:lnTo>
                  <a:lnTo>
                    <a:pt x="522859" y="308965"/>
                  </a:lnTo>
                  <a:lnTo>
                    <a:pt x="522859" y="356501"/>
                  </a:lnTo>
                  <a:lnTo>
                    <a:pt x="546620" y="356501"/>
                  </a:lnTo>
                  <a:lnTo>
                    <a:pt x="546620" y="332727"/>
                  </a:lnTo>
                  <a:lnTo>
                    <a:pt x="570395" y="332727"/>
                  </a:lnTo>
                  <a:lnTo>
                    <a:pt x="570395" y="308965"/>
                  </a:lnTo>
                  <a:close/>
                </a:path>
                <a:path w="974725" h="380364">
                  <a:moveTo>
                    <a:pt x="617918" y="237667"/>
                  </a:moveTo>
                  <a:lnTo>
                    <a:pt x="594156" y="237667"/>
                  </a:lnTo>
                  <a:lnTo>
                    <a:pt x="594156" y="261429"/>
                  </a:lnTo>
                  <a:lnTo>
                    <a:pt x="617918" y="261429"/>
                  </a:lnTo>
                  <a:lnTo>
                    <a:pt x="617918" y="237667"/>
                  </a:lnTo>
                  <a:close/>
                </a:path>
                <a:path w="974725" h="380364">
                  <a:moveTo>
                    <a:pt x="641692" y="213893"/>
                  </a:moveTo>
                  <a:lnTo>
                    <a:pt x="617918" y="213893"/>
                  </a:lnTo>
                  <a:lnTo>
                    <a:pt x="617918" y="237667"/>
                  </a:lnTo>
                  <a:lnTo>
                    <a:pt x="641692" y="237667"/>
                  </a:lnTo>
                  <a:lnTo>
                    <a:pt x="641692" y="213893"/>
                  </a:lnTo>
                  <a:close/>
                </a:path>
                <a:path w="974725" h="380364">
                  <a:moveTo>
                    <a:pt x="665454" y="285203"/>
                  </a:moveTo>
                  <a:lnTo>
                    <a:pt x="641692" y="285203"/>
                  </a:lnTo>
                  <a:lnTo>
                    <a:pt x="617918" y="285203"/>
                  </a:lnTo>
                  <a:lnTo>
                    <a:pt x="594156" y="285203"/>
                  </a:lnTo>
                  <a:lnTo>
                    <a:pt x="594156" y="261429"/>
                  </a:lnTo>
                  <a:lnTo>
                    <a:pt x="570395" y="261429"/>
                  </a:lnTo>
                  <a:lnTo>
                    <a:pt x="570395" y="190131"/>
                  </a:lnTo>
                  <a:lnTo>
                    <a:pt x="546620" y="190131"/>
                  </a:lnTo>
                  <a:lnTo>
                    <a:pt x="546620" y="261429"/>
                  </a:lnTo>
                  <a:lnTo>
                    <a:pt x="522859" y="261429"/>
                  </a:lnTo>
                  <a:lnTo>
                    <a:pt x="499084" y="261429"/>
                  </a:lnTo>
                  <a:lnTo>
                    <a:pt x="499084" y="308965"/>
                  </a:lnTo>
                  <a:lnTo>
                    <a:pt x="522859" y="308965"/>
                  </a:lnTo>
                  <a:lnTo>
                    <a:pt x="522859" y="285203"/>
                  </a:lnTo>
                  <a:lnTo>
                    <a:pt x="546620" y="285203"/>
                  </a:lnTo>
                  <a:lnTo>
                    <a:pt x="570395" y="285203"/>
                  </a:lnTo>
                  <a:lnTo>
                    <a:pt x="570395" y="308965"/>
                  </a:lnTo>
                  <a:lnTo>
                    <a:pt x="594156" y="308965"/>
                  </a:lnTo>
                  <a:lnTo>
                    <a:pt x="617918" y="308965"/>
                  </a:lnTo>
                  <a:lnTo>
                    <a:pt x="617918" y="356501"/>
                  </a:lnTo>
                  <a:lnTo>
                    <a:pt x="641692" y="356501"/>
                  </a:lnTo>
                  <a:lnTo>
                    <a:pt x="641692" y="380263"/>
                  </a:lnTo>
                  <a:lnTo>
                    <a:pt x="665454" y="380263"/>
                  </a:lnTo>
                  <a:lnTo>
                    <a:pt x="665454" y="332727"/>
                  </a:lnTo>
                  <a:lnTo>
                    <a:pt x="641692" y="332727"/>
                  </a:lnTo>
                  <a:lnTo>
                    <a:pt x="641692" y="308965"/>
                  </a:lnTo>
                  <a:lnTo>
                    <a:pt x="665454" y="308965"/>
                  </a:lnTo>
                  <a:lnTo>
                    <a:pt x="665454" y="285203"/>
                  </a:lnTo>
                  <a:close/>
                </a:path>
                <a:path w="974725" h="380364">
                  <a:moveTo>
                    <a:pt x="689216" y="308965"/>
                  </a:moveTo>
                  <a:lnTo>
                    <a:pt x="665454" y="308965"/>
                  </a:lnTo>
                  <a:lnTo>
                    <a:pt x="665454" y="332727"/>
                  </a:lnTo>
                  <a:lnTo>
                    <a:pt x="689216" y="332727"/>
                  </a:lnTo>
                  <a:lnTo>
                    <a:pt x="689216" y="308965"/>
                  </a:lnTo>
                  <a:close/>
                </a:path>
                <a:path w="974725" h="380364">
                  <a:moveTo>
                    <a:pt x="689216" y="213893"/>
                  </a:moveTo>
                  <a:lnTo>
                    <a:pt x="665454" y="213893"/>
                  </a:lnTo>
                  <a:lnTo>
                    <a:pt x="665454" y="237667"/>
                  </a:lnTo>
                  <a:lnTo>
                    <a:pt x="641692" y="237667"/>
                  </a:lnTo>
                  <a:lnTo>
                    <a:pt x="641692" y="261429"/>
                  </a:lnTo>
                  <a:lnTo>
                    <a:pt x="665454" y="261429"/>
                  </a:lnTo>
                  <a:lnTo>
                    <a:pt x="689216" y="261429"/>
                  </a:lnTo>
                  <a:lnTo>
                    <a:pt x="689216" y="213893"/>
                  </a:lnTo>
                  <a:close/>
                </a:path>
                <a:path w="974725" h="380364">
                  <a:moveTo>
                    <a:pt x="689216" y="118833"/>
                  </a:moveTo>
                  <a:lnTo>
                    <a:pt x="665454" y="118833"/>
                  </a:lnTo>
                  <a:lnTo>
                    <a:pt x="665454" y="142595"/>
                  </a:lnTo>
                  <a:lnTo>
                    <a:pt x="641692" y="142595"/>
                  </a:lnTo>
                  <a:lnTo>
                    <a:pt x="641692" y="118833"/>
                  </a:lnTo>
                  <a:lnTo>
                    <a:pt x="617918" y="118833"/>
                  </a:lnTo>
                  <a:lnTo>
                    <a:pt x="617918" y="166370"/>
                  </a:lnTo>
                  <a:lnTo>
                    <a:pt x="641692" y="166370"/>
                  </a:lnTo>
                  <a:lnTo>
                    <a:pt x="665454" y="166370"/>
                  </a:lnTo>
                  <a:lnTo>
                    <a:pt x="665454" y="190131"/>
                  </a:lnTo>
                  <a:lnTo>
                    <a:pt x="689216" y="190131"/>
                  </a:lnTo>
                  <a:lnTo>
                    <a:pt x="689216" y="118833"/>
                  </a:lnTo>
                  <a:close/>
                </a:path>
                <a:path w="974725" h="380364">
                  <a:moveTo>
                    <a:pt x="712990" y="285203"/>
                  </a:moveTo>
                  <a:lnTo>
                    <a:pt x="689216" y="285203"/>
                  </a:lnTo>
                  <a:lnTo>
                    <a:pt x="689216" y="308965"/>
                  </a:lnTo>
                  <a:lnTo>
                    <a:pt x="712990" y="308965"/>
                  </a:lnTo>
                  <a:lnTo>
                    <a:pt x="712990" y="285203"/>
                  </a:lnTo>
                  <a:close/>
                </a:path>
                <a:path w="974725" h="380364">
                  <a:moveTo>
                    <a:pt x="712990" y="95072"/>
                  </a:moveTo>
                  <a:lnTo>
                    <a:pt x="689216" y="95072"/>
                  </a:lnTo>
                  <a:lnTo>
                    <a:pt x="689216" y="118833"/>
                  </a:lnTo>
                  <a:lnTo>
                    <a:pt x="712990" y="118833"/>
                  </a:lnTo>
                  <a:lnTo>
                    <a:pt x="712990" y="95072"/>
                  </a:lnTo>
                  <a:close/>
                </a:path>
                <a:path w="974725" h="380364">
                  <a:moveTo>
                    <a:pt x="712990" y="0"/>
                  </a:moveTo>
                  <a:lnTo>
                    <a:pt x="689216" y="0"/>
                  </a:lnTo>
                  <a:lnTo>
                    <a:pt x="689216" y="23774"/>
                  </a:lnTo>
                  <a:lnTo>
                    <a:pt x="665454" y="23774"/>
                  </a:lnTo>
                  <a:lnTo>
                    <a:pt x="665454" y="47536"/>
                  </a:lnTo>
                  <a:lnTo>
                    <a:pt x="689216" y="47536"/>
                  </a:lnTo>
                  <a:lnTo>
                    <a:pt x="712990" y="47536"/>
                  </a:lnTo>
                  <a:lnTo>
                    <a:pt x="712990" y="0"/>
                  </a:lnTo>
                  <a:close/>
                </a:path>
                <a:path w="974725" h="380364">
                  <a:moveTo>
                    <a:pt x="736752" y="142595"/>
                  </a:moveTo>
                  <a:lnTo>
                    <a:pt x="712990" y="142595"/>
                  </a:lnTo>
                  <a:lnTo>
                    <a:pt x="712990" y="166370"/>
                  </a:lnTo>
                  <a:lnTo>
                    <a:pt x="736752" y="166370"/>
                  </a:lnTo>
                  <a:lnTo>
                    <a:pt x="736752" y="142595"/>
                  </a:lnTo>
                  <a:close/>
                </a:path>
                <a:path w="974725" h="380364">
                  <a:moveTo>
                    <a:pt x="760514" y="308965"/>
                  </a:moveTo>
                  <a:lnTo>
                    <a:pt x="736752" y="308965"/>
                  </a:lnTo>
                  <a:lnTo>
                    <a:pt x="712990" y="308965"/>
                  </a:lnTo>
                  <a:lnTo>
                    <a:pt x="712990" y="332727"/>
                  </a:lnTo>
                  <a:lnTo>
                    <a:pt x="736752" y="332727"/>
                  </a:lnTo>
                  <a:lnTo>
                    <a:pt x="760514" y="332727"/>
                  </a:lnTo>
                  <a:lnTo>
                    <a:pt x="760514" y="308965"/>
                  </a:lnTo>
                  <a:close/>
                </a:path>
                <a:path w="974725" h="380364">
                  <a:moveTo>
                    <a:pt x="808050" y="166370"/>
                  </a:moveTo>
                  <a:lnTo>
                    <a:pt x="784288" y="166370"/>
                  </a:lnTo>
                  <a:lnTo>
                    <a:pt x="784288" y="118833"/>
                  </a:lnTo>
                  <a:lnTo>
                    <a:pt x="760514" y="118833"/>
                  </a:lnTo>
                  <a:lnTo>
                    <a:pt x="760514" y="95072"/>
                  </a:lnTo>
                  <a:lnTo>
                    <a:pt x="736752" y="95072"/>
                  </a:lnTo>
                  <a:lnTo>
                    <a:pt x="736752" y="142595"/>
                  </a:lnTo>
                  <a:lnTo>
                    <a:pt x="760514" y="142595"/>
                  </a:lnTo>
                  <a:lnTo>
                    <a:pt x="760514" y="166370"/>
                  </a:lnTo>
                  <a:lnTo>
                    <a:pt x="736752" y="166370"/>
                  </a:lnTo>
                  <a:lnTo>
                    <a:pt x="736752" y="190131"/>
                  </a:lnTo>
                  <a:lnTo>
                    <a:pt x="712990" y="190131"/>
                  </a:lnTo>
                  <a:lnTo>
                    <a:pt x="712990" y="213893"/>
                  </a:lnTo>
                  <a:lnTo>
                    <a:pt x="736752" y="213893"/>
                  </a:lnTo>
                  <a:lnTo>
                    <a:pt x="736752" y="237667"/>
                  </a:lnTo>
                  <a:lnTo>
                    <a:pt x="760514" y="237667"/>
                  </a:lnTo>
                  <a:lnTo>
                    <a:pt x="784288" y="237667"/>
                  </a:lnTo>
                  <a:lnTo>
                    <a:pt x="784288" y="213893"/>
                  </a:lnTo>
                  <a:lnTo>
                    <a:pt x="760514" y="213893"/>
                  </a:lnTo>
                  <a:lnTo>
                    <a:pt x="760514" y="190131"/>
                  </a:lnTo>
                  <a:lnTo>
                    <a:pt x="784288" y="190131"/>
                  </a:lnTo>
                  <a:lnTo>
                    <a:pt x="808050" y="190131"/>
                  </a:lnTo>
                  <a:lnTo>
                    <a:pt x="808050" y="166370"/>
                  </a:lnTo>
                  <a:close/>
                </a:path>
                <a:path w="974725" h="380364">
                  <a:moveTo>
                    <a:pt x="808050" y="95072"/>
                  </a:moveTo>
                  <a:lnTo>
                    <a:pt x="784288" y="95072"/>
                  </a:lnTo>
                  <a:lnTo>
                    <a:pt x="784288" y="118833"/>
                  </a:lnTo>
                  <a:lnTo>
                    <a:pt x="808050" y="118833"/>
                  </a:lnTo>
                  <a:lnTo>
                    <a:pt x="808050" y="95072"/>
                  </a:lnTo>
                  <a:close/>
                </a:path>
                <a:path w="974725" h="380364">
                  <a:moveTo>
                    <a:pt x="879348" y="213893"/>
                  </a:moveTo>
                  <a:lnTo>
                    <a:pt x="855586" y="213893"/>
                  </a:lnTo>
                  <a:lnTo>
                    <a:pt x="831811" y="213893"/>
                  </a:lnTo>
                  <a:lnTo>
                    <a:pt x="808050" y="213893"/>
                  </a:lnTo>
                  <a:lnTo>
                    <a:pt x="808050" y="237667"/>
                  </a:lnTo>
                  <a:lnTo>
                    <a:pt x="831811" y="237667"/>
                  </a:lnTo>
                  <a:lnTo>
                    <a:pt x="855586" y="237667"/>
                  </a:lnTo>
                  <a:lnTo>
                    <a:pt x="879348" y="237667"/>
                  </a:lnTo>
                  <a:lnTo>
                    <a:pt x="879348" y="213893"/>
                  </a:lnTo>
                  <a:close/>
                </a:path>
                <a:path w="974725" h="380364">
                  <a:moveTo>
                    <a:pt x="903109" y="237667"/>
                  </a:moveTo>
                  <a:lnTo>
                    <a:pt x="879348" y="237667"/>
                  </a:lnTo>
                  <a:lnTo>
                    <a:pt x="879348" y="261429"/>
                  </a:lnTo>
                  <a:lnTo>
                    <a:pt x="903109" y="261429"/>
                  </a:lnTo>
                  <a:lnTo>
                    <a:pt x="903109" y="237667"/>
                  </a:lnTo>
                  <a:close/>
                </a:path>
                <a:path w="974725" h="380364">
                  <a:moveTo>
                    <a:pt x="903109" y="118833"/>
                  </a:moveTo>
                  <a:lnTo>
                    <a:pt x="879348" y="118833"/>
                  </a:lnTo>
                  <a:lnTo>
                    <a:pt x="855586" y="118833"/>
                  </a:lnTo>
                  <a:lnTo>
                    <a:pt x="855586" y="95072"/>
                  </a:lnTo>
                  <a:lnTo>
                    <a:pt x="831811" y="95072"/>
                  </a:lnTo>
                  <a:lnTo>
                    <a:pt x="831811" y="118833"/>
                  </a:lnTo>
                  <a:lnTo>
                    <a:pt x="808050" y="118833"/>
                  </a:lnTo>
                  <a:lnTo>
                    <a:pt x="808050" y="142595"/>
                  </a:lnTo>
                  <a:lnTo>
                    <a:pt x="831811" y="142595"/>
                  </a:lnTo>
                  <a:lnTo>
                    <a:pt x="855586" y="142595"/>
                  </a:lnTo>
                  <a:lnTo>
                    <a:pt x="855586" y="190131"/>
                  </a:lnTo>
                  <a:lnTo>
                    <a:pt x="879348" y="190131"/>
                  </a:lnTo>
                  <a:lnTo>
                    <a:pt x="903109" y="190131"/>
                  </a:lnTo>
                  <a:lnTo>
                    <a:pt x="903109" y="166370"/>
                  </a:lnTo>
                  <a:lnTo>
                    <a:pt x="879348" y="166370"/>
                  </a:lnTo>
                  <a:lnTo>
                    <a:pt x="879348" y="142595"/>
                  </a:lnTo>
                  <a:lnTo>
                    <a:pt x="903109" y="142595"/>
                  </a:lnTo>
                  <a:lnTo>
                    <a:pt x="903109" y="118833"/>
                  </a:lnTo>
                  <a:close/>
                </a:path>
                <a:path w="974725" h="380364">
                  <a:moveTo>
                    <a:pt x="926884" y="95072"/>
                  </a:moveTo>
                  <a:lnTo>
                    <a:pt x="903109" y="95072"/>
                  </a:lnTo>
                  <a:lnTo>
                    <a:pt x="903109" y="118833"/>
                  </a:lnTo>
                  <a:lnTo>
                    <a:pt x="926884" y="118833"/>
                  </a:lnTo>
                  <a:lnTo>
                    <a:pt x="926884" y="95072"/>
                  </a:lnTo>
                  <a:close/>
                </a:path>
                <a:path w="974725" h="380364">
                  <a:moveTo>
                    <a:pt x="950645" y="261429"/>
                  </a:moveTo>
                  <a:lnTo>
                    <a:pt x="926884" y="261429"/>
                  </a:lnTo>
                  <a:lnTo>
                    <a:pt x="926884" y="285203"/>
                  </a:lnTo>
                  <a:lnTo>
                    <a:pt x="950645" y="285203"/>
                  </a:lnTo>
                  <a:lnTo>
                    <a:pt x="950645" y="261429"/>
                  </a:lnTo>
                  <a:close/>
                </a:path>
                <a:path w="974725" h="380364">
                  <a:moveTo>
                    <a:pt x="950645" y="166370"/>
                  </a:moveTo>
                  <a:lnTo>
                    <a:pt x="926884" y="166370"/>
                  </a:lnTo>
                  <a:lnTo>
                    <a:pt x="926884" y="190131"/>
                  </a:lnTo>
                  <a:lnTo>
                    <a:pt x="950645" y="190131"/>
                  </a:lnTo>
                  <a:lnTo>
                    <a:pt x="950645" y="166370"/>
                  </a:lnTo>
                  <a:close/>
                </a:path>
                <a:path w="974725" h="380364">
                  <a:moveTo>
                    <a:pt x="974407" y="190131"/>
                  </a:moveTo>
                  <a:lnTo>
                    <a:pt x="950645" y="190131"/>
                  </a:lnTo>
                  <a:lnTo>
                    <a:pt x="950645" y="213893"/>
                  </a:lnTo>
                  <a:lnTo>
                    <a:pt x="926884" y="213893"/>
                  </a:lnTo>
                  <a:lnTo>
                    <a:pt x="926884" y="190131"/>
                  </a:lnTo>
                  <a:lnTo>
                    <a:pt x="903109" y="190131"/>
                  </a:lnTo>
                  <a:lnTo>
                    <a:pt x="903109" y="237667"/>
                  </a:lnTo>
                  <a:lnTo>
                    <a:pt x="926884" y="237667"/>
                  </a:lnTo>
                  <a:lnTo>
                    <a:pt x="950645" y="237667"/>
                  </a:lnTo>
                  <a:lnTo>
                    <a:pt x="974407" y="237667"/>
                  </a:lnTo>
                  <a:lnTo>
                    <a:pt x="974407" y="190131"/>
                  </a:lnTo>
                  <a:close/>
                </a:path>
                <a:path w="974725" h="380364">
                  <a:moveTo>
                    <a:pt x="974407" y="71297"/>
                  </a:moveTo>
                  <a:lnTo>
                    <a:pt x="950645" y="71297"/>
                  </a:lnTo>
                  <a:lnTo>
                    <a:pt x="950645" y="118833"/>
                  </a:lnTo>
                  <a:lnTo>
                    <a:pt x="926884" y="118833"/>
                  </a:lnTo>
                  <a:lnTo>
                    <a:pt x="926884" y="142595"/>
                  </a:lnTo>
                  <a:lnTo>
                    <a:pt x="950645" y="142595"/>
                  </a:lnTo>
                  <a:lnTo>
                    <a:pt x="974407" y="142595"/>
                  </a:lnTo>
                  <a:lnTo>
                    <a:pt x="974407" y="7129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7812" y="1784280"/>
              <a:ext cx="974725" cy="356870"/>
            </a:xfrm>
            <a:custGeom>
              <a:avLst/>
              <a:gdLst/>
              <a:ahLst/>
              <a:cxnLst/>
              <a:rect l="l" t="t" r="r" b="b"/>
              <a:pathLst>
                <a:path w="974725" h="356869">
                  <a:moveTo>
                    <a:pt x="23761" y="166357"/>
                  </a:moveTo>
                  <a:lnTo>
                    <a:pt x="0" y="166357"/>
                  </a:lnTo>
                  <a:lnTo>
                    <a:pt x="0" y="261429"/>
                  </a:lnTo>
                  <a:lnTo>
                    <a:pt x="23761" y="261429"/>
                  </a:lnTo>
                  <a:lnTo>
                    <a:pt x="23761" y="166357"/>
                  </a:lnTo>
                  <a:close/>
                </a:path>
                <a:path w="974725" h="356869">
                  <a:moveTo>
                    <a:pt x="71297" y="95059"/>
                  </a:moveTo>
                  <a:lnTo>
                    <a:pt x="47536" y="95059"/>
                  </a:lnTo>
                  <a:lnTo>
                    <a:pt x="47536" y="118833"/>
                  </a:lnTo>
                  <a:lnTo>
                    <a:pt x="23761" y="118833"/>
                  </a:lnTo>
                  <a:lnTo>
                    <a:pt x="23761" y="142595"/>
                  </a:lnTo>
                  <a:lnTo>
                    <a:pt x="47536" y="142595"/>
                  </a:lnTo>
                  <a:lnTo>
                    <a:pt x="71297" y="142595"/>
                  </a:lnTo>
                  <a:lnTo>
                    <a:pt x="71297" y="95059"/>
                  </a:lnTo>
                  <a:close/>
                </a:path>
                <a:path w="974725" h="356869">
                  <a:moveTo>
                    <a:pt x="95059" y="237655"/>
                  </a:moveTo>
                  <a:lnTo>
                    <a:pt x="71297" y="237655"/>
                  </a:lnTo>
                  <a:lnTo>
                    <a:pt x="71297" y="261429"/>
                  </a:lnTo>
                  <a:lnTo>
                    <a:pt x="95059" y="261429"/>
                  </a:lnTo>
                  <a:lnTo>
                    <a:pt x="95059" y="237655"/>
                  </a:lnTo>
                  <a:close/>
                </a:path>
                <a:path w="974725" h="356869">
                  <a:moveTo>
                    <a:pt x="166357" y="142595"/>
                  </a:moveTo>
                  <a:lnTo>
                    <a:pt x="142595" y="142595"/>
                  </a:lnTo>
                  <a:lnTo>
                    <a:pt x="142595" y="166357"/>
                  </a:lnTo>
                  <a:lnTo>
                    <a:pt x="166357" y="166357"/>
                  </a:lnTo>
                  <a:lnTo>
                    <a:pt x="166357" y="142595"/>
                  </a:lnTo>
                  <a:close/>
                </a:path>
                <a:path w="974725" h="356869">
                  <a:moveTo>
                    <a:pt x="166357" y="95059"/>
                  </a:moveTo>
                  <a:lnTo>
                    <a:pt x="142595" y="95059"/>
                  </a:lnTo>
                  <a:lnTo>
                    <a:pt x="118833" y="95059"/>
                  </a:lnTo>
                  <a:lnTo>
                    <a:pt x="95059" y="95059"/>
                  </a:lnTo>
                  <a:lnTo>
                    <a:pt x="95059" y="166357"/>
                  </a:lnTo>
                  <a:lnTo>
                    <a:pt x="118833" y="166357"/>
                  </a:lnTo>
                  <a:lnTo>
                    <a:pt x="118833" y="118833"/>
                  </a:lnTo>
                  <a:lnTo>
                    <a:pt x="142595" y="118833"/>
                  </a:lnTo>
                  <a:lnTo>
                    <a:pt x="166357" y="118833"/>
                  </a:lnTo>
                  <a:lnTo>
                    <a:pt x="166357" y="95059"/>
                  </a:lnTo>
                  <a:close/>
                </a:path>
                <a:path w="974725" h="356869">
                  <a:moveTo>
                    <a:pt x="237655" y="261429"/>
                  </a:moveTo>
                  <a:lnTo>
                    <a:pt x="213893" y="261429"/>
                  </a:lnTo>
                  <a:lnTo>
                    <a:pt x="213893" y="213893"/>
                  </a:lnTo>
                  <a:lnTo>
                    <a:pt x="190131" y="213893"/>
                  </a:lnTo>
                  <a:lnTo>
                    <a:pt x="190131" y="166357"/>
                  </a:lnTo>
                  <a:lnTo>
                    <a:pt x="166357" y="166357"/>
                  </a:lnTo>
                  <a:lnTo>
                    <a:pt x="166357" y="190131"/>
                  </a:lnTo>
                  <a:lnTo>
                    <a:pt x="142595" y="190131"/>
                  </a:lnTo>
                  <a:lnTo>
                    <a:pt x="142595" y="166357"/>
                  </a:lnTo>
                  <a:lnTo>
                    <a:pt x="118833" y="166357"/>
                  </a:lnTo>
                  <a:lnTo>
                    <a:pt x="118833" y="190131"/>
                  </a:lnTo>
                  <a:lnTo>
                    <a:pt x="95059" y="190131"/>
                  </a:lnTo>
                  <a:lnTo>
                    <a:pt x="95059" y="166357"/>
                  </a:lnTo>
                  <a:lnTo>
                    <a:pt x="71297" y="166357"/>
                  </a:lnTo>
                  <a:lnTo>
                    <a:pt x="47536" y="166357"/>
                  </a:lnTo>
                  <a:lnTo>
                    <a:pt x="47536" y="190131"/>
                  </a:lnTo>
                  <a:lnTo>
                    <a:pt x="71297" y="190131"/>
                  </a:lnTo>
                  <a:lnTo>
                    <a:pt x="71297" y="213893"/>
                  </a:lnTo>
                  <a:lnTo>
                    <a:pt x="95059" y="213893"/>
                  </a:lnTo>
                  <a:lnTo>
                    <a:pt x="118833" y="213893"/>
                  </a:lnTo>
                  <a:lnTo>
                    <a:pt x="118833" y="237655"/>
                  </a:lnTo>
                  <a:lnTo>
                    <a:pt x="142595" y="237655"/>
                  </a:lnTo>
                  <a:lnTo>
                    <a:pt x="142595" y="213893"/>
                  </a:lnTo>
                  <a:lnTo>
                    <a:pt x="166357" y="213893"/>
                  </a:lnTo>
                  <a:lnTo>
                    <a:pt x="166357" y="237655"/>
                  </a:lnTo>
                  <a:lnTo>
                    <a:pt x="142595" y="237655"/>
                  </a:lnTo>
                  <a:lnTo>
                    <a:pt x="142595" y="261429"/>
                  </a:lnTo>
                  <a:lnTo>
                    <a:pt x="166357" y="261429"/>
                  </a:lnTo>
                  <a:lnTo>
                    <a:pt x="190131" y="261429"/>
                  </a:lnTo>
                  <a:lnTo>
                    <a:pt x="190131" y="285191"/>
                  </a:lnTo>
                  <a:lnTo>
                    <a:pt x="213893" y="285191"/>
                  </a:lnTo>
                  <a:lnTo>
                    <a:pt x="237655" y="285191"/>
                  </a:lnTo>
                  <a:lnTo>
                    <a:pt x="237655" y="261429"/>
                  </a:lnTo>
                  <a:close/>
                </a:path>
                <a:path w="974725" h="356869">
                  <a:moveTo>
                    <a:pt x="261429" y="237655"/>
                  </a:moveTo>
                  <a:lnTo>
                    <a:pt x="237655" y="237655"/>
                  </a:lnTo>
                  <a:lnTo>
                    <a:pt x="237655" y="261429"/>
                  </a:lnTo>
                  <a:lnTo>
                    <a:pt x="261429" y="261429"/>
                  </a:lnTo>
                  <a:lnTo>
                    <a:pt x="261429" y="237655"/>
                  </a:lnTo>
                  <a:close/>
                </a:path>
                <a:path w="974725" h="356869">
                  <a:moveTo>
                    <a:pt x="285191" y="118833"/>
                  </a:moveTo>
                  <a:lnTo>
                    <a:pt x="261429" y="118833"/>
                  </a:lnTo>
                  <a:lnTo>
                    <a:pt x="261429" y="142595"/>
                  </a:lnTo>
                  <a:lnTo>
                    <a:pt x="285191" y="142595"/>
                  </a:lnTo>
                  <a:lnTo>
                    <a:pt x="285191" y="118833"/>
                  </a:lnTo>
                  <a:close/>
                </a:path>
                <a:path w="974725" h="356869">
                  <a:moveTo>
                    <a:pt x="380263" y="0"/>
                  </a:moveTo>
                  <a:lnTo>
                    <a:pt x="356489" y="0"/>
                  </a:lnTo>
                  <a:lnTo>
                    <a:pt x="356489" y="23761"/>
                  </a:lnTo>
                  <a:lnTo>
                    <a:pt x="332727" y="23761"/>
                  </a:lnTo>
                  <a:lnTo>
                    <a:pt x="332727" y="0"/>
                  </a:lnTo>
                  <a:lnTo>
                    <a:pt x="308965" y="0"/>
                  </a:lnTo>
                  <a:lnTo>
                    <a:pt x="308965" y="23761"/>
                  </a:lnTo>
                  <a:lnTo>
                    <a:pt x="285191" y="23761"/>
                  </a:lnTo>
                  <a:lnTo>
                    <a:pt x="285191" y="47536"/>
                  </a:lnTo>
                  <a:lnTo>
                    <a:pt x="308965" y="47536"/>
                  </a:lnTo>
                  <a:lnTo>
                    <a:pt x="308965" y="71297"/>
                  </a:lnTo>
                  <a:lnTo>
                    <a:pt x="285191" y="71297"/>
                  </a:lnTo>
                  <a:lnTo>
                    <a:pt x="261429" y="71297"/>
                  </a:lnTo>
                  <a:lnTo>
                    <a:pt x="261429" y="47536"/>
                  </a:lnTo>
                  <a:lnTo>
                    <a:pt x="237655" y="47536"/>
                  </a:lnTo>
                  <a:lnTo>
                    <a:pt x="237655" y="71297"/>
                  </a:lnTo>
                  <a:lnTo>
                    <a:pt x="213893" y="71297"/>
                  </a:lnTo>
                  <a:lnTo>
                    <a:pt x="190131" y="71297"/>
                  </a:lnTo>
                  <a:lnTo>
                    <a:pt x="190131" y="95059"/>
                  </a:lnTo>
                  <a:lnTo>
                    <a:pt x="213893" y="95059"/>
                  </a:lnTo>
                  <a:lnTo>
                    <a:pt x="213893" y="118833"/>
                  </a:lnTo>
                  <a:lnTo>
                    <a:pt x="190131" y="118833"/>
                  </a:lnTo>
                  <a:lnTo>
                    <a:pt x="190131" y="166357"/>
                  </a:lnTo>
                  <a:lnTo>
                    <a:pt x="213893" y="166357"/>
                  </a:lnTo>
                  <a:lnTo>
                    <a:pt x="237655" y="166357"/>
                  </a:lnTo>
                  <a:lnTo>
                    <a:pt x="237655" y="118833"/>
                  </a:lnTo>
                  <a:lnTo>
                    <a:pt x="261429" y="118833"/>
                  </a:lnTo>
                  <a:lnTo>
                    <a:pt x="261429" y="95059"/>
                  </a:lnTo>
                  <a:lnTo>
                    <a:pt x="285191" y="95059"/>
                  </a:lnTo>
                  <a:lnTo>
                    <a:pt x="308965" y="95059"/>
                  </a:lnTo>
                  <a:lnTo>
                    <a:pt x="308965" y="142595"/>
                  </a:lnTo>
                  <a:lnTo>
                    <a:pt x="332727" y="142595"/>
                  </a:lnTo>
                  <a:lnTo>
                    <a:pt x="356489" y="142595"/>
                  </a:lnTo>
                  <a:lnTo>
                    <a:pt x="356489" y="118833"/>
                  </a:lnTo>
                  <a:lnTo>
                    <a:pt x="332727" y="118833"/>
                  </a:lnTo>
                  <a:lnTo>
                    <a:pt x="332727" y="95059"/>
                  </a:lnTo>
                  <a:lnTo>
                    <a:pt x="356489" y="95059"/>
                  </a:lnTo>
                  <a:lnTo>
                    <a:pt x="356489" y="71297"/>
                  </a:lnTo>
                  <a:lnTo>
                    <a:pt x="332727" y="71297"/>
                  </a:lnTo>
                  <a:lnTo>
                    <a:pt x="332727" y="47536"/>
                  </a:lnTo>
                  <a:lnTo>
                    <a:pt x="356489" y="47536"/>
                  </a:lnTo>
                  <a:lnTo>
                    <a:pt x="356489" y="71297"/>
                  </a:lnTo>
                  <a:lnTo>
                    <a:pt x="380263" y="71297"/>
                  </a:lnTo>
                  <a:lnTo>
                    <a:pt x="380263" y="0"/>
                  </a:lnTo>
                  <a:close/>
                </a:path>
                <a:path w="974725" h="356869">
                  <a:moveTo>
                    <a:pt x="475322" y="95059"/>
                  </a:moveTo>
                  <a:lnTo>
                    <a:pt x="451561" y="95059"/>
                  </a:lnTo>
                  <a:lnTo>
                    <a:pt x="451561" y="118833"/>
                  </a:lnTo>
                  <a:lnTo>
                    <a:pt x="475322" y="118833"/>
                  </a:lnTo>
                  <a:lnTo>
                    <a:pt x="475322" y="95059"/>
                  </a:lnTo>
                  <a:close/>
                </a:path>
                <a:path w="974725" h="356869">
                  <a:moveTo>
                    <a:pt x="522859" y="166357"/>
                  </a:moveTo>
                  <a:lnTo>
                    <a:pt x="499084" y="166357"/>
                  </a:lnTo>
                  <a:lnTo>
                    <a:pt x="499084" y="118833"/>
                  </a:lnTo>
                  <a:lnTo>
                    <a:pt x="475322" y="118833"/>
                  </a:lnTo>
                  <a:lnTo>
                    <a:pt x="475322" y="166357"/>
                  </a:lnTo>
                  <a:lnTo>
                    <a:pt x="451561" y="166357"/>
                  </a:lnTo>
                  <a:lnTo>
                    <a:pt x="451561" y="237655"/>
                  </a:lnTo>
                  <a:lnTo>
                    <a:pt x="475322" y="237655"/>
                  </a:lnTo>
                  <a:lnTo>
                    <a:pt x="475322" y="190131"/>
                  </a:lnTo>
                  <a:lnTo>
                    <a:pt x="499084" y="190131"/>
                  </a:lnTo>
                  <a:lnTo>
                    <a:pt x="522859" y="190131"/>
                  </a:lnTo>
                  <a:lnTo>
                    <a:pt x="522859" y="166357"/>
                  </a:lnTo>
                  <a:close/>
                </a:path>
                <a:path w="974725" h="356869">
                  <a:moveTo>
                    <a:pt x="760514" y="71297"/>
                  </a:moveTo>
                  <a:lnTo>
                    <a:pt x="736752" y="71297"/>
                  </a:lnTo>
                  <a:lnTo>
                    <a:pt x="712990" y="71297"/>
                  </a:lnTo>
                  <a:lnTo>
                    <a:pt x="712990" y="95059"/>
                  </a:lnTo>
                  <a:lnTo>
                    <a:pt x="736752" y="95059"/>
                  </a:lnTo>
                  <a:lnTo>
                    <a:pt x="760514" y="95059"/>
                  </a:lnTo>
                  <a:lnTo>
                    <a:pt x="760514" y="71297"/>
                  </a:lnTo>
                  <a:close/>
                </a:path>
                <a:path w="974725" h="356869">
                  <a:moveTo>
                    <a:pt x="926884" y="47536"/>
                  </a:moveTo>
                  <a:lnTo>
                    <a:pt x="903109" y="47536"/>
                  </a:lnTo>
                  <a:lnTo>
                    <a:pt x="879348" y="47536"/>
                  </a:lnTo>
                  <a:lnTo>
                    <a:pt x="879348" y="71297"/>
                  </a:lnTo>
                  <a:lnTo>
                    <a:pt x="855586" y="71297"/>
                  </a:lnTo>
                  <a:lnTo>
                    <a:pt x="855586" y="23761"/>
                  </a:lnTo>
                  <a:lnTo>
                    <a:pt x="831811" y="23761"/>
                  </a:lnTo>
                  <a:lnTo>
                    <a:pt x="808050" y="23761"/>
                  </a:lnTo>
                  <a:lnTo>
                    <a:pt x="808050" y="0"/>
                  </a:lnTo>
                  <a:lnTo>
                    <a:pt x="784288" y="0"/>
                  </a:lnTo>
                  <a:lnTo>
                    <a:pt x="784288" y="23761"/>
                  </a:lnTo>
                  <a:lnTo>
                    <a:pt x="760514" y="23761"/>
                  </a:lnTo>
                  <a:lnTo>
                    <a:pt x="760514" y="47536"/>
                  </a:lnTo>
                  <a:lnTo>
                    <a:pt x="784288" y="47536"/>
                  </a:lnTo>
                  <a:lnTo>
                    <a:pt x="808050" y="47536"/>
                  </a:lnTo>
                  <a:lnTo>
                    <a:pt x="831811" y="47536"/>
                  </a:lnTo>
                  <a:lnTo>
                    <a:pt x="831811" y="71297"/>
                  </a:lnTo>
                  <a:lnTo>
                    <a:pt x="808050" y="71297"/>
                  </a:lnTo>
                  <a:lnTo>
                    <a:pt x="784288" y="71297"/>
                  </a:lnTo>
                  <a:lnTo>
                    <a:pt x="784288" y="95059"/>
                  </a:lnTo>
                  <a:lnTo>
                    <a:pt x="808050" y="95059"/>
                  </a:lnTo>
                  <a:lnTo>
                    <a:pt x="831811" y="95059"/>
                  </a:lnTo>
                  <a:lnTo>
                    <a:pt x="831811" y="118833"/>
                  </a:lnTo>
                  <a:lnTo>
                    <a:pt x="855586" y="118833"/>
                  </a:lnTo>
                  <a:lnTo>
                    <a:pt x="855586" y="95059"/>
                  </a:lnTo>
                  <a:lnTo>
                    <a:pt x="879348" y="95059"/>
                  </a:lnTo>
                  <a:lnTo>
                    <a:pt x="903109" y="95059"/>
                  </a:lnTo>
                  <a:lnTo>
                    <a:pt x="903109" y="71297"/>
                  </a:lnTo>
                  <a:lnTo>
                    <a:pt x="926884" y="71297"/>
                  </a:lnTo>
                  <a:lnTo>
                    <a:pt x="926884" y="47536"/>
                  </a:lnTo>
                  <a:close/>
                </a:path>
                <a:path w="974725" h="356869">
                  <a:moveTo>
                    <a:pt x="974407" y="118999"/>
                  </a:moveTo>
                  <a:lnTo>
                    <a:pt x="950645" y="118999"/>
                  </a:lnTo>
                  <a:lnTo>
                    <a:pt x="926884" y="118999"/>
                  </a:lnTo>
                  <a:lnTo>
                    <a:pt x="926884" y="143129"/>
                  </a:lnTo>
                  <a:lnTo>
                    <a:pt x="926884" y="167259"/>
                  </a:lnTo>
                  <a:lnTo>
                    <a:pt x="926884" y="191389"/>
                  </a:lnTo>
                  <a:lnTo>
                    <a:pt x="903109" y="191389"/>
                  </a:lnTo>
                  <a:lnTo>
                    <a:pt x="903109" y="167259"/>
                  </a:lnTo>
                  <a:lnTo>
                    <a:pt x="926884" y="167259"/>
                  </a:lnTo>
                  <a:lnTo>
                    <a:pt x="926884" y="143129"/>
                  </a:lnTo>
                  <a:lnTo>
                    <a:pt x="903109" y="143129"/>
                  </a:lnTo>
                  <a:lnTo>
                    <a:pt x="903109" y="118999"/>
                  </a:lnTo>
                  <a:lnTo>
                    <a:pt x="879348" y="118999"/>
                  </a:lnTo>
                  <a:lnTo>
                    <a:pt x="855586" y="118999"/>
                  </a:lnTo>
                  <a:lnTo>
                    <a:pt x="855586" y="143129"/>
                  </a:lnTo>
                  <a:lnTo>
                    <a:pt x="879348" y="143129"/>
                  </a:lnTo>
                  <a:lnTo>
                    <a:pt x="879348" y="167259"/>
                  </a:lnTo>
                  <a:lnTo>
                    <a:pt x="855586" y="167259"/>
                  </a:lnTo>
                  <a:lnTo>
                    <a:pt x="855586" y="143129"/>
                  </a:lnTo>
                  <a:lnTo>
                    <a:pt x="831811" y="143129"/>
                  </a:lnTo>
                  <a:lnTo>
                    <a:pt x="831811" y="167259"/>
                  </a:lnTo>
                  <a:lnTo>
                    <a:pt x="808050" y="167259"/>
                  </a:lnTo>
                  <a:lnTo>
                    <a:pt x="784288" y="167259"/>
                  </a:lnTo>
                  <a:lnTo>
                    <a:pt x="760514" y="167259"/>
                  </a:lnTo>
                  <a:lnTo>
                    <a:pt x="760514" y="143129"/>
                  </a:lnTo>
                  <a:lnTo>
                    <a:pt x="784288" y="143129"/>
                  </a:lnTo>
                  <a:lnTo>
                    <a:pt x="808050" y="143129"/>
                  </a:lnTo>
                  <a:lnTo>
                    <a:pt x="808050" y="118999"/>
                  </a:lnTo>
                  <a:lnTo>
                    <a:pt x="784288" y="118999"/>
                  </a:lnTo>
                  <a:lnTo>
                    <a:pt x="784288" y="96139"/>
                  </a:lnTo>
                  <a:lnTo>
                    <a:pt x="760514" y="96139"/>
                  </a:lnTo>
                  <a:lnTo>
                    <a:pt x="760514" y="118999"/>
                  </a:lnTo>
                  <a:lnTo>
                    <a:pt x="736752" y="118999"/>
                  </a:lnTo>
                  <a:lnTo>
                    <a:pt x="712990" y="118999"/>
                  </a:lnTo>
                  <a:lnTo>
                    <a:pt x="712990" y="143129"/>
                  </a:lnTo>
                  <a:lnTo>
                    <a:pt x="689216" y="143129"/>
                  </a:lnTo>
                  <a:lnTo>
                    <a:pt x="665454" y="143129"/>
                  </a:lnTo>
                  <a:lnTo>
                    <a:pt x="665454" y="167259"/>
                  </a:lnTo>
                  <a:lnTo>
                    <a:pt x="689216" y="167259"/>
                  </a:lnTo>
                  <a:lnTo>
                    <a:pt x="712990" y="167259"/>
                  </a:lnTo>
                  <a:lnTo>
                    <a:pt x="712990" y="191389"/>
                  </a:lnTo>
                  <a:lnTo>
                    <a:pt x="689216" y="191389"/>
                  </a:lnTo>
                  <a:lnTo>
                    <a:pt x="665454" y="191389"/>
                  </a:lnTo>
                  <a:lnTo>
                    <a:pt x="665454" y="167259"/>
                  </a:lnTo>
                  <a:lnTo>
                    <a:pt x="641692" y="167259"/>
                  </a:lnTo>
                  <a:lnTo>
                    <a:pt x="641692" y="143129"/>
                  </a:lnTo>
                  <a:lnTo>
                    <a:pt x="617918" y="143129"/>
                  </a:lnTo>
                  <a:lnTo>
                    <a:pt x="617918" y="118999"/>
                  </a:lnTo>
                  <a:lnTo>
                    <a:pt x="594156" y="118999"/>
                  </a:lnTo>
                  <a:lnTo>
                    <a:pt x="570395" y="118999"/>
                  </a:lnTo>
                  <a:lnTo>
                    <a:pt x="546620" y="118999"/>
                  </a:lnTo>
                  <a:lnTo>
                    <a:pt x="546620" y="142595"/>
                  </a:lnTo>
                  <a:lnTo>
                    <a:pt x="522859" y="142595"/>
                  </a:lnTo>
                  <a:lnTo>
                    <a:pt x="522859" y="166357"/>
                  </a:lnTo>
                  <a:lnTo>
                    <a:pt x="546620" y="166357"/>
                  </a:lnTo>
                  <a:lnTo>
                    <a:pt x="546620" y="143129"/>
                  </a:lnTo>
                  <a:lnTo>
                    <a:pt x="570395" y="143129"/>
                  </a:lnTo>
                  <a:lnTo>
                    <a:pt x="594156" y="143129"/>
                  </a:lnTo>
                  <a:lnTo>
                    <a:pt x="594156" y="167259"/>
                  </a:lnTo>
                  <a:lnTo>
                    <a:pt x="617918" y="167259"/>
                  </a:lnTo>
                  <a:lnTo>
                    <a:pt x="617918" y="191389"/>
                  </a:lnTo>
                  <a:lnTo>
                    <a:pt x="641692" y="191389"/>
                  </a:lnTo>
                  <a:lnTo>
                    <a:pt x="641692" y="262509"/>
                  </a:lnTo>
                  <a:lnTo>
                    <a:pt x="665454" y="262509"/>
                  </a:lnTo>
                  <a:lnTo>
                    <a:pt x="665454" y="214249"/>
                  </a:lnTo>
                  <a:lnTo>
                    <a:pt x="689216" y="214249"/>
                  </a:lnTo>
                  <a:lnTo>
                    <a:pt x="712990" y="214249"/>
                  </a:lnTo>
                  <a:lnTo>
                    <a:pt x="736752" y="214249"/>
                  </a:lnTo>
                  <a:lnTo>
                    <a:pt x="736752" y="191389"/>
                  </a:lnTo>
                  <a:lnTo>
                    <a:pt x="760514" y="191389"/>
                  </a:lnTo>
                  <a:lnTo>
                    <a:pt x="760514" y="238379"/>
                  </a:lnTo>
                  <a:lnTo>
                    <a:pt x="784288" y="238379"/>
                  </a:lnTo>
                  <a:lnTo>
                    <a:pt x="808050" y="238379"/>
                  </a:lnTo>
                  <a:lnTo>
                    <a:pt x="831811" y="238379"/>
                  </a:lnTo>
                  <a:lnTo>
                    <a:pt x="831811" y="214249"/>
                  </a:lnTo>
                  <a:lnTo>
                    <a:pt x="855586" y="214249"/>
                  </a:lnTo>
                  <a:lnTo>
                    <a:pt x="879348" y="214249"/>
                  </a:lnTo>
                  <a:lnTo>
                    <a:pt x="879348" y="356489"/>
                  </a:lnTo>
                  <a:lnTo>
                    <a:pt x="903109" y="356489"/>
                  </a:lnTo>
                  <a:lnTo>
                    <a:pt x="926884" y="356489"/>
                  </a:lnTo>
                  <a:lnTo>
                    <a:pt x="926884" y="333629"/>
                  </a:lnTo>
                  <a:lnTo>
                    <a:pt x="903109" y="333629"/>
                  </a:lnTo>
                  <a:lnTo>
                    <a:pt x="903109" y="262509"/>
                  </a:lnTo>
                  <a:lnTo>
                    <a:pt x="926884" y="262509"/>
                  </a:lnTo>
                  <a:lnTo>
                    <a:pt x="926884" y="238379"/>
                  </a:lnTo>
                  <a:lnTo>
                    <a:pt x="903109" y="238379"/>
                  </a:lnTo>
                  <a:lnTo>
                    <a:pt x="903109" y="214249"/>
                  </a:lnTo>
                  <a:lnTo>
                    <a:pt x="926884" y="214249"/>
                  </a:lnTo>
                  <a:lnTo>
                    <a:pt x="950645" y="214249"/>
                  </a:lnTo>
                  <a:lnTo>
                    <a:pt x="950645" y="191389"/>
                  </a:lnTo>
                  <a:lnTo>
                    <a:pt x="974407" y="191389"/>
                  </a:lnTo>
                  <a:lnTo>
                    <a:pt x="974407" y="167259"/>
                  </a:lnTo>
                  <a:lnTo>
                    <a:pt x="950645" y="167259"/>
                  </a:lnTo>
                  <a:lnTo>
                    <a:pt x="950645" y="143129"/>
                  </a:lnTo>
                  <a:lnTo>
                    <a:pt x="974407" y="143129"/>
                  </a:lnTo>
                  <a:lnTo>
                    <a:pt x="974407" y="118999"/>
                  </a:lnTo>
                  <a:close/>
                </a:path>
                <a:path w="974725" h="356869">
                  <a:moveTo>
                    <a:pt x="974407" y="71297"/>
                  </a:moveTo>
                  <a:lnTo>
                    <a:pt x="950645" y="71297"/>
                  </a:lnTo>
                  <a:lnTo>
                    <a:pt x="926884" y="71297"/>
                  </a:lnTo>
                  <a:lnTo>
                    <a:pt x="926884" y="95059"/>
                  </a:lnTo>
                  <a:lnTo>
                    <a:pt x="950645" y="95059"/>
                  </a:lnTo>
                  <a:lnTo>
                    <a:pt x="974407" y="95059"/>
                  </a:lnTo>
                  <a:lnTo>
                    <a:pt x="974407" y="7129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57944" y="1855578"/>
              <a:ext cx="784860" cy="380365"/>
            </a:xfrm>
            <a:custGeom>
              <a:avLst/>
              <a:gdLst/>
              <a:ahLst/>
              <a:cxnLst/>
              <a:rect l="l" t="t" r="r" b="b"/>
              <a:pathLst>
                <a:path w="784859" h="380364">
                  <a:moveTo>
                    <a:pt x="23761" y="261429"/>
                  </a:moveTo>
                  <a:lnTo>
                    <a:pt x="0" y="261429"/>
                  </a:lnTo>
                  <a:lnTo>
                    <a:pt x="0" y="332727"/>
                  </a:lnTo>
                  <a:lnTo>
                    <a:pt x="23761" y="332727"/>
                  </a:lnTo>
                  <a:lnTo>
                    <a:pt x="23761" y="261429"/>
                  </a:lnTo>
                  <a:close/>
                </a:path>
                <a:path w="784859" h="380364">
                  <a:moveTo>
                    <a:pt x="71297" y="261429"/>
                  </a:moveTo>
                  <a:lnTo>
                    <a:pt x="47523" y="261429"/>
                  </a:lnTo>
                  <a:lnTo>
                    <a:pt x="47523" y="285191"/>
                  </a:lnTo>
                  <a:lnTo>
                    <a:pt x="71297" y="285191"/>
                  </a:lnTo>
                  <a:lnTo>
                    <a:pt x="71297" y="261429"/>
                  </a:lnTo>
                  <a:close/>
                </a:path>
                <a:path w="784859" h="380364">
                  <a:moveTo>
                    <a:pt x="71297" y="166357"/>
                  </a:moveTo>
                  <a:lnTo>
                    <a:pt x="47523" y="166357"/>
                  </a:lnTo>
                  <a:lnTo>
                    <a:pt x="47523" y="190131"/>
                  </a:lnTo>
                  <a:lnTo>
                    <a:pt x="71297" y="190131"/>
                  </a:lnTo>
                  <a:lnTo>
                    <a:pt x="71297" y="166357"/>
                  </a:lnTo>
                  <a:close/>
                </a:path>
                <a:path w="784859" h="380364">
                  <a:moveTo>
                    <a:pt x="118833" y="332727"/>
                  </a:moveTo>
                  <a:lnTo>
                    <a:pt x="95059" y="332727"/>
                  </a:lnTo>
                  <a:lnTo>
                    <a:pt x="95059" y="308952"/>
                  </a:lnTo>
                  <a:lnTo>
                    <a:pt x="71297" y="308952"/>
                  </a:lnTo>
                  <a:lnTo>
                    <a:pt x="71297" y="332727"/>
                  </a:lnTo>
                  <a:lnTo>
                    <a:pt x="47523" y="332727"/>
                  </a:lnTo>
                  <a:lnTo>
                    <a:pt x="47523" y="356489"/>
                  </a:lnTo>
                  <a:lnTo>
                    <a:pt x="23761" y="356489"/>
                  </a:lnTo>
                  <a:lnTo>
                    <a:pt x="23761" y="380250"/>
                  </a:lnTo>
                  <a:lnTo>
                    <a:pt x="47523" y="380250"/>
                  </a:lnTo>
                  <a:lnTo>
                    <a:pt x="71297" y="380250"/>
                  </a:lnTo>
                  <a:lnTo>
                    <a:pt x="71297" y="356489"/>
                  </a:lnTo>
                  <a:lnTo>
                    <a:pt x="95059" y="356489"/>
                  </a:lnTo>
                  <a:lnTo>
                    <a:pt x="118833" y="356489"/>
                  </a:lnTo>
                  <a:lnTo>
                    <a:pt x="118833" y="332727"/>
                  </a:lnTo>
                  <a:close/>
                </a:path>
                <a:path w="784859" h="380364">
                  <a:moveTo>
                    <a:pt x="142595" y="356489"/>
                  </a:moveTo>
                  <a:lnTo>
                    <a:pt x="118833" y="356489"/>
                  </a:lnTo>
                  <a:lnTo>
                    <a:pt x="118833" y="380250"/>
                  </a:lnTo>
                  <a:lnTo>
                    <a:pt x="142595" y="380250"/>
                  </a:lnTo>
                  <a:lnTo>
                    <a:pt x="142595" y="356489"/>
                  </a:lnTo>
                  <a:close/>
                </a:path>
                <a:path w="784859" h="380364">
                  <a:moveTo>
                    <a:pt x="190131" y="237655"/>
                  </a:moveTo>
                  <a:lnTo>
                    <a:pt x="166357" y="237655"/>
                  </a:lnTo>
                  <a:lnTo>
                    <a:pt x="166357" y="261429"/>
                  </a:lnTo>
                  <a:lnTo>
                    <a:pt x="190131" y="261429"/>
                  </a:lnTo>
                  <a:lnTo>
                    <a:pt x="190131" y="237655"/>
                  </a:lnTo>
                  <a:close/>
                </a:path>
                <a:path w="784859" h="380364">
                  <a:moveTo>
                    <a:pt x="213893" y="308952"/>
                  </a:moveTo>
                  <a:lnTo>
                    <a:pt x="190131" y="308952"/>
                  </a:lnTo>
                  <a:lnTo>
                    <a:pt x="190131" y="285191"/>
                  </a:lnTo>
                  <a:lnTo>
                    <a:pt x="166357" y="285191"/>
                  </a:lnTo>
                  <a:lnTo>
                    <a:pt x="142595" y="285191"/>
                  </a:lnTo>
                  <a:lnTo>
                    <a:pt x="118833" y="285191"/>
                  </a:lnTo>
                  <a:lnTo>
                    <a:pt x="95059" y="285191"/>
                  </a:lnTo>
                  <a:lnTo>
                    <a:pt x="95059" y="308952"/>
                  </a:lnTo>
                  <a:lnTo>
                    <a:pt x="118833" y="308952"/>
                  </a:lnTo>
                  <a:lnTo>
                    <a:pt x="142595" y="308952"/>
                  </a:lnTo>
                  <a:lnTo>
                    <a:pt x="166357" y="308952"/>
                  </a:lnTo>
                  <a:lnTo>
                    <a:pt x="166357" y="356489"/>
                  </a:lnTo>
                  <a:lnTo>
                    <a:pt x="190131" y="356489"/>
                  </a:lnTo>
                  <a:lnTo>
                    <a:pt x="190131" y="332727"/>
                  </a:lnTo>
                  <a:lnTo>
                    <a:pt x="213893" y="332727"/>
                  </a:lnTo>
                  <a:lnTo>
                    <a:pt x="213893" y="308952"/>
                  </a:lnTo>
                  <a:close/>
                </a:path>
                <a:path w="784859" h="380364">
                  <a:moveTo>
                    <a:pt x="237655" y="166357"/>
                  </a:moveTo>
                  <a:lnTo>
                    <a:pt x="213893" y="166357"/>
                  </a:lnTo>
                  <a:lnTo>
                    <a:pt x="213893" y="190131"/>
                  </a:lnTo>
                  <a:lnTo>
                    <a:pt x="237655" y="190131"/>
                  </a:lnTo>
                  <a:lnTo>
                    <a:pt x="237655" y="166357"/>
                  </a:lnTo>
                  <a:close/>
                </a:path>
                <a:path w="784859" h="380364">
                  <a:moveTo>
                    <a:pt x="261429" y="308952"/>
                  </a:moveTo>
                  <a:lnTo>
                    <a:pt x="237655" y="308952"/>
                  </a:lnTo>
                  <a:lnTo>
                    <a:pt x="237655" y="380250"/>
                  </a:lnTo>
                  <a:lnTo>
                    <a:pt x="261429" y="380250"/>
                  </a:lnTo>
                  <a:lnTo>
                    <a:pt x="261429" y="308952"/>
                  </a:lnTo>
                  <a:close/>
                </a:path>
                <a:path w="784859" h="380364">
                  <a:moveTo>
                    <a:pt x="261429" y="71297"/>
                  </a:moveTo>
                  <a:lnTo>
                    <a:pt x="237655" y="71297"/>
                  </a:lnTo>
                  <a:lnTo>
                    <a:pt x="237655" y="0"/>
                  </a:lnTo>
                  <a:lnTo>
                    <a:pt x="213893" y="0"/>
                  </a:lnTo>
                  <a:lnTo>
                    <a:pt x="190131" y="0"/>
                  </a:lnTo>
                  <a:lnTo>
                    <a:pt x="190131" y="95059"/>
                  </a:lnTo>
                  <a:lnTo>
                    <a:pt x="166357" y="95059"/>
                  </a:lnTo>
                  <a:lnTo>
                    <a:pt x="142595" y="95059"/>
                  </a:lnTo>
                  <a:lnTo>
                    <a:pt x="118833" y="95059"/>
                  </a:lnTo>
                  <a:lnTo>
                    <a:pt x="95059" y="95059"/>
                  </a:lnTo>
                  <a:lnTo>
                    <a:pt x="95059" y="118833"/>
                  </a:lnTo>
                  <a:lnTo>
                    <a:pt x="71297" y="118833"/>
                  </a:lnTo>
                  <a:lnTo>
                    <a:pt x="47523" y="118833"/>
                  </a:lnTo>
                  <a:lnTo>
                    <a:pt x="47523" y="142595"/>
                  </a:lnTo>
                  <a:lnTo>
                    <a:pt x="71297" y="142595"/>
                  </a:lnTo>
                  <a:lnTo>
                    <a:pt x="95059" y="142595"/>
                  </a:lnTo>
                  <a:lnTo>
                    <a:pt x="95059" y="190131"/>
                  </a:lnTo>
                  <a:lnTo>
                    <a:pt x="71297" y="190131"/>
                  </a:lnTo>
                  <a:lnTo>
                    <a:pt x="71297" y="213893"/>
                  </a:lnTo>
                  <a:lnTo>
                    <a:pt x="95059" y="213893"/>
                  </a:lnTo>
                  <a:lnTo>
                    <a:pt x="95059" y="261429"/>
                  </a:lnTo>
                  <a:lnTo>
                    <a:pt x="118833" y="261429"/>
                  </a:lnTo>
                  <a:lnTo>
                    <a:pt x="118833" y="237655"/>
                  </a:lnTo>
                  <a:lnTo>
                    <a:pt x="142595" y="237655"/>
                  </a:lnTo>
                  <a:lnTo>
                    <a:pt x="142595" y="213893"/>
                  </a:lnTo>
                  <a:lnTo>
                    <a:pt x="118833" y="213893"/>
                  </a:lnTo>
                  <a:lnTo>
                    <a:pt x="118833" y="190131"/>
                  </a:lnTo>
                  <a:lnTo>
                    <a:pt x="142595" y="190131"/>
                  </a:lnTo>
                  <a:lnTo>
                    <a:pt x="142595" y="142595"/>
                  </a:lnTo>
                  <a:lnTo>
                    <a:pt x="118833" y="142595"/>
                  </a:lnTo>
                  <a:lnTo>
                    <a:pt x="118833" y="118833"/>
                  </a:lnTo>
                  <a:lnTo>
                    <a:pt x="142595" y="118833"/>
                  </a:lnTo>
                  <a:lnTo>
                    <a:pt x="142595" y="142595"/>
                  </a:lnTo>
                  <a:lnTo>
                    <a:pt x="166357" y="142595"/>
                  </a:lnTo>
                  <a:lnTo>
                    <a:pt x="166357" y="213893"/>
                  </a:lnTo>
                  <a:lnTo>
                    <a:pt x="190131" y="213893"/>
                  </a:lnTo>
                  <a:lnTo>
                    <a:pt x="190131" y="237655"/>
                  </a:lnTo>
                  <a:lnTo>
                    <a:pt x="213893" y="237655"/>
                  </a:lnTo>
                  <a:lnTo>
                    <a:pt x="213893" y="190131"/>
                  </a:lnTo>
                  <a:lnTo>
                    <a:pt x="190131" y="190131"/>
                  </a:lnTo>
                  <a:lnTo>
                    <a:pt x="190131" y="166357"/>
                  </a:lnTo>
                  <a:lnTo>
                    <a:pt x="213893" y="166357"/>
                  </a:lnTo>
                  <a:lnTo>
                    <a:pt x="213893" y="142595"/>
                  </a:lnTo>
                  <a:lnTo>
                    <a:pt x="190131" y="142595"/>
                  </a:lnTo>
                  <a:lnTo>
                    <a:pt x="190131" y="118833"/>
                  </a:lnTo>
                  <a:lnTo>
                    <a:pt x="213893" y="118833"/>
                  </a:lnTo>
                  <a:lnTo>
                    <a:pt x="213893" y="142595"/>
                  </a:lnTo>
                  <a:lnTo>
                    <a:pt x="237655" y="142595"/>
                  </a:lnTo>
                  <a:lnTo>
                    <a:pt x="237655" y="95059"/>
                  </a:lnTo>
                  <a:lnTo>
                    <a:pt x="261429" y="95059"/>
                  </a:lnTo>
                  <a:lnTo>
                    <a:pt x="261429" y="71297"/>
                  </a:lnTo>
                  <a:close/>
                </a:path>
                <a:path w="784859" h="380364">
                  <a:moveTo>
                    <a:pt x="332727" y="166357"/>
                  </a:moveTo>
                  <a:lnTo>
                    <a:pt x="308952" y="166357"/>
                  </a:lnTo>
                  <a:lnTo>
                    <a:pt x="308952" y="190131"/>
                  </a:lnTo>
                  <a:lnTo>
                    <a:pt x="332727" y="190131"/>
                  </a:lnTo>
                  <a:lnTo>
                    <a:pt x="332727" y="166357"/>
                  </a:lnTo>
                  <a:close/>
                </a:path>
                <a:path w="784859" h="380364">
                  <a:moveTo>
                    <a:pt x="356489" y="190131"/>
                  </a:moveTo>
                  <a:lnTo>
                    <a:pt x="332727" y="190131"/>
                  </a:lnTo>
                  <a:lnTo>
                    <a:pt x="332727" y="213893"/>
                  </a:lnTo>
                  <a:lnTo>
                    <a:pt x="356489" y="213893"/>
                  </a:lnTo>
                  <a:lnTo>
                    <a:pt x="356489" y="190131"/>
                  </a:lnTo>
                  <a:close/>
                </a:path>
                <a:path w="784859" h="380364">
                  <a:moveTo>
                    <a:pt x="404025" y="213893"/>
                  </a:moveTo>
                  <a:lnTo>
                    <a:pt x="380263" y="213893"/>
                  </a:lnTo>
                  <a:lnTo>
                    <a:pt x="356489" y="213893"/>
                  </a:lnTo>
                  <a:lnTo>
                    <a:pt x="356489" y="237655"/>
                  </a:lnTo>
                  <a:lnTo>
                    <a:pt x="380263" y="237655"/>
                  </a:lnTo>
                  <a:lnTo>
                    <a:pt x="404025" y="237655"/>
                  </a:lnTo>
                  <a:lnTo>
                    <a:pt x="404025" y="213893"/>
                  </a:lnTo>
                  <a:close/>
                </a:path>
                <a:path w="784859" h="380364">
                  <a:moveTo>
                    <a:pt x="427786" y="308952"/>
                  </a:moveTo>
                  <a:lnTo>
                    <a:pt x="404025" y="308952"/>
                  </a:lnTo>
                  <a:lnTo>
                    <a:pt x="404025" y="285191"/>
                  </a:lnTo>
                  <a:lnTo>
                    <a:pt x="380263" y="285191"/>
                  </a:lnTo>
                  <a:lnTo>
                    <a:pt x="380263" y="308952"/>
                  </a:lnTo>
                  <a:lnTo>
                    <a:pt x="356489" y="308952"/>
                  </a:lnTo>
                  <a:lnTo>
                    <a:pt x="356489" y="285191"/>
                  </a:lnTo>
                  <a:lnTo>
                    <a:pt x="380263" y="285191"/>
                  </a:lnTo>
                  <a:lnTo>
                    <a:pt x="380263" y="261429"/>
                  </a:lnTo>
                  <a:lnTo>
                    <a:pt x="356489" y="261429"/>
                  </a:lnTo>
                  <a:lnTo>
                    <a:pt x="332727" y="261429"/>
                  </a:lnTo>
                  <a:lnTo>
                    <a:pt x="332727" y="213893"/>
                  </a:lnTo>
                  <a:lnTo>
                    <a:pt x="308952" y="213893"/>
                  </a:lnTo>
                  <a:lnTo>
                    <a:pt x="308952" y="237655"/>
                  </a:lnTo>
                  <a:lnTo>
                    <a:pt x="308952" y="261429"/>
                  </a:lnTo>
                  <a:lnTo>
                    <a:pt x="285191" y="261429"/>
                  </a:lnTo>
                  <a:lnTo>
                    <a:pt x="285191" y="237655"/>
                  </a:lnTo>
                  <a:lnTo>
                    <a:pt x="261429" y="237655"/>
                  </a:lnTo>
                  <a:lnTo>
                    <a:pt x="261429" y="213893"/>
                  </a:lnTo>
                  <a:lnTo>
                    <a:pt x="285191" y="213893"/>
                  </a:lnTo>
                  <a:lnTo>
                    <a:pt x="285191" y="237655"/>
                  </a:lnTo>
                  <a:lnTo>
                    <a:pt x="308952" y="237655"/>
                  </a:lnTo>
                  <a:lnTo>
                    <a:pt x="308952" y="213893"/>
                  </a:lnTo>
                  <a:lnTo>
                    <a:pt x="308952" y="190131"/>
                  </a:lnTo>
                  <a:lnTo>
                    <a:pt x="285191" y="190131"/>
                  </a:lnTo>
                  <a:lnTo>
                    <a:pt x="261429" y="190131"/>
                  </a:lnTo>
                  <a:lnTo>
                    <a:pt x="237655" y="190131"/>
                  </a:lnTo>
                  <a:lnTo>
                    <a:pt x="237655" y="237655"/>
                  </a:lnTo>
                  <a:lnTo>
                    <a:pt x="213893" y="237655"/>
                  </a:lnTo>
                  <a:lnTo>
                    <a:pt x="213893" y="261429"/>
                  </a:lnTo>
                  <a:lnTo>
                    <a:pt x="190131" y="261429"/>
                  </a:lnTo>
                  <a:lnTo>
                    <a:pt x="190131" y="285191"/>
                  </a:lnTo>
                  <a:lnTo>
                    <a:pt x="213893" y="285191"/>
                  </a:lnTo>
                  <a:lnTo>
                    <a:pt x="237655" y="285191"/>
                  </a:lnTo>
                  <a:lnTo>
                    <a:pt x="237655" y="261429"/>
                  </a:lnTo>
                  <a:lnTo>
                    <a:pt x="261429" y="261429"/>
                  </a:lnTo>
                  <a:lnTo>
                    <a:pt x="261429" y="285191"/>
                  </a:lnTo>
                  <a:lnTo>
                    <a:pt x="285191" y="285191"/>
                  </a:lnTo>
                  <a:lnTo>
                    <a:pt x="285191" y="356489"/>
                  </a:lnTo>
                  <a:lnTo>
                    <a:pt x="308952" y="356489"/>
                  </a:lnTo>
                  <a:lnTo>
                    <a:pt x="308952" y="380250"/>
                  </a:lnTo>
                  <a:lnTo>
                    <a:pt x="332727" y="380250"/>
                  </a:lnTo>
                  <a:lnTo>
                    <a:pt x="356489" y="380250"/>
                  </a:lnTo>
                  <a:lnTo>
                    <a:pt x="380263" y="380250"/>
                  </a:lnTo>
                  <a:lnTo>
                    <a:pt x="404025" y="380250"/>
                  </a:lnTo>
                  <a:lnTo>
                    <a:pt x="404025" y="356489"/>
                  </a:lnTo>
                  <a:lnTo>
                    <a:pt x="380263" y="356489"/>
                  </a:lnTo>
                  <a:lnTo>
                    <a:pt x="356489" y="356489"/>
                  </a:lnTo>
                  <a:lnTo>
                    <a:pt x="356489" y="332727"/>
                  </a:lnTo>
                  <a:lnTo>
                    <a:pt x="380263" y="332727"/>
                  </a:lnTo>
                  <a:lnTo>
                    <a:pt x="404025" y="332727"/>
                  </a:lnTo>
                  <a:lnTo>
                    <a:pt x="404025" y="356489"/>
                  </a:lnTo>
                  <a:lnTo>
                    <a:pt x="427786" y="356489"/>
                  </a:lnTo>
                  <a:lnTo>
                    <a:pt x="427786" y="308952"/>
                  </a:lnTo>
                  <a:close/>
                </a:path>
                <a:path w="784859" h="380364">
                  <a:moveTo>
                    <a:pt x="451561" y="356489"/>
                  </a:moveTo>
                  <a:lnTo>
                    <a:pt x="427786" y="356489"/>
                  </a:lnTo>
                  <a:lnTo>
                    <a:pt x="427786" y="380250"/>
                  </a:lnTo>
                  <a:lnTo>
                    <a:pt x="451561" y="380250"/>
                  </a:lnTo>
                  <a:lnTo>
                    <a:pt x="451561" y="356489"/>
                  </a:lnTo>
                  <a:close/>
                </a:path>
                <a:path w="784859" h="380364">
                  <a:moveTo>
                    <a:pt x="475322" y="308952"/>
                  </a:moveTo>
                  <a:lnTo>
                    <a:pt x="451561" y="308952"/>
                  </a:lnTo>
                  <a:lnTo>
                    <a:pt x="451561" y="332727"/>
                  </a:lnTo>
                  <a:lnTo>
                    <a:pt x="475322" y="332727"/>
                  </a:lnTo>
                  <a:lnTo>
                    <a:pt x="475322" y="308952"/>
                  </a:lnTo>
                  <a:close/>
                </a:path>
                <a:path w="784859" h="380364">
                  <a:moveTo>
                    <a:pt x="475322" y="213893"/>
                  </a:moveTo>
                  <a:lnTo>
                    <a:pt x="451561" y="213893"/>
                  </a:lnTo>
                  <a:lnTo>
                    <a:pt x="451561" y="190131"/>
                  </a:lnTo>
                  <a:lnTo>
                    <a:pt x="427786" y="190131"/>
                  </a:lnTo>
                  <a:lnTo>
                    <a:pt x="427786" y="166357"/>
                  </a:lnTo>
                  <a:lnTo>
                    <a:pt x="404025" y="166357"/>
                  </a:lnTo>
                  <a:lnTo>
                    <a:pt x="404025" y="142595"/>
                  </a:lnTo>
                  <a:lnTo>
                    <a:pt x="427786" y="142595"/>
                  </a:lnTo>
                  <a:lnTo>
                    <a:pt x="427786" y="118833"/>
                  </a:lnTo>
                  <a:lnTo>
                    <a:pt x="404025" y="118833"/>
                  </a:lnTo>
                  <a:lnTo>
                    <a:pt x="404025" y="95059"/>
                  </a:lnTo>
                  <a:lnTo>
                    <a:pt x="380263" y="95059"/>
                  </a:lnTo>
                  <a:lnTo>
                    <a:pt x="380263" y="118833"/>
                  </a:lnTo>
                  <a:lnTo>
                    <a:pt x="356489" y="118833"/>
                  </a:lnTo>
                  <a:lnTo>
                    <a:pt x="332727" y="118833"/>
                  </a:lnTo>
                  <a:lnTo>
                    <a:pt x="332727" y="166357"/>
                  </a:lnTo>
                  <a:lnTo>
                    <a:pt x="356489" y="166357"/>
                  </a:lnTo>
                  <a:lnTo>
                    <a:pt x="356489" y="142595"/>
                  </a:lnTo>
                  <a:lnTo>
                    <a:pt x="380263" y="142595"/>
                  </a:lnTo>
                  <a:lnTo>
                    <a:pt x="380263" y="190131"/>
                  </a:lnTo>
                  <a:lnTo>
                    <a:pt x="404025" y="190131"/>
                  </a:lnTo>
                  <a:lnTo>
                    <a:pt x="404025" y="213893"/>
                  </a:lnTo>
                  <a:lnTo>
                    <a:pt x="427786" y="213893"/>
                  </a:lnTo>
                  <a:lnTo>
                    <a:pt x="427786" y="237655"/>
                  </a:lnTo>
                  <a:lnTo>
                    <a:pt x="404025" y="237655"/>
                  </a:lnTo>
                  <a:lnTo>
                    <a:pt x="404025" y="261429"/>
                  </a:lnTo>
                  <a:lnTo>
                    <a:pt x="427786" y="261429"/>
                  </a:lnTo>
                  <a:lnTo>
                    <a:pt x="427786" y="308952"/>
                  </a:lnTo>
                  <a:lnTo>
                    <a:pt x="451561" y="308952"/>
                  </a:lnTo>
                  <a:lnTo>
                    <a:pt x="451561" y="261429"/>
                  </a:lnTo>
                  <a:lnTo>
                    <a:pt x="475322" y="261429"/>
                  </a:lnTo>
                  <a:lnTo>
                    <a:pt x="475322" y="213893"/>
                  </a:lnTo>
                  <a:close/>
                </a:path>
                <a:path w="784859" h="380364">
                  <a:moveTo>
                    <a:pt x="499084" y="332727"/>
                  </a:moveTo>
                  <a:lnTo>
                    <a:pt x="475322" y="332727"/>
                  </a:lnTo>
                  <a:lnTo>
                    <a:pt x="475322" y="356489"/>
                  </a:lnTo>
                  <a:lnTo>
                    <a:pt x="499084" y="356489"/>
                  </a:lnTo>
                  <a:lnTo>
                    <a:pt x="499084" y="332727"/>
                  </a:lnTo>
                  <a:close/>
                </a:path>
                <a:path w="784859" h="380364">
                  <a:moveTo>
                    <a:pt x="499084" y="285191"/>
                  </a:moveTo>
                  <a:lnTo>
                    <a:pt x="475322" y="285191"/>
                  </a:lnTo>
                  <a:lnTo>
                    <a:pt x="475322" y="308952"/>
                  </a:lnTo>
                  <a:lnTo>
                    <a:pt x="499084" y="308952"/>
                  </a:lnTo>
                  <a:lnTo>
                    <a:pt x="499084" y="285191"/>
                  </a:lnTo>
                  <a:close/>
                </a:path>
                <a:path w="784859" h="380364">
                  <a:moveTo>
                    <a:pt x="522859" y="356489"/>
                  </a:moveTo>
                  <a:lnTo>
                    <a:pt x="499084" y="356489"/>
                  </a:lnTo>
                  <a:lnTo>
                    <a:pt x="499084" y="380250"/>
                  </a:lnTo>
                  <a:lnTo>
                    <a:pt x="522859" y="380250"/>
                  </a:lnTo>
                  <a:lnTo>
                    <a:pt x="522859" y="356489"/>
                  </a:lnTo>
                  <a:close/>
                </a:path>
                <a:path w="784859" h="380364">
                  <a:moveTo>
                    <a:pt x="570382" y="356489"/>
                  </a:moveTo>
                  <a:lnTo>
                    <a:pt x="546620" y="356489"/>
                  </a:lnTo>
                  <a:lnTo>
                    <a:pt x="546620" y="380250"/>
                  </a:lnTo>
                  <a:lnTo>
                    <a:pt x="570382" y="380250"/>
                  </a:lnTo>
                  <a:lnTo>
                    <a:pt x="570382" y="356489"/>
                  </a:lnTo>
                  <a:close/>
                </a:path>
                <a:path w="784859" h="380364">
                  <a:moveTo>
                    <a:pt x="570382" y="166357"/>
                  </a:moveTo>
                  <a:lnTo>
                    <a:pt x="546620" y="166357"/>
                  </a:lnTo>
                  <a:lnTo>
                    <a:pt x="546620" y="190131"/>
                  </a:lnTo>
                  <a:lnTo>
                    <a:pt x="522859" y="190131"/>
                  </a:lnTo>
                  <a:lnTo>
                    <a:pt x="522859" y="166357"/>
                  </a:lnTo>
                  <a:lnTo>
                    <a:pt x="499084" y="166357"/>
                  </a:lnTo>
                  <a:lnTo>
                    <a:pt x="499084" y="261429"/>
                  </a:lnTo>
                  <a:lnTo>
                    <a:pt x="522859" y="261429"/>
                  </a:lnTo>
                  <a:lnTo>
                    <a:pt x="546620" y="261429"/>
                  </a:lnTo>
                  <a:lnTo>
                    <a:pt x="570382" y="261429"/>
                  </a:lnTo>
                  <a:lnTo>
                    <a:pt x="570382" y="237655"/>
                  </a:lnTo>
                  <a:lnTo>
                    <a:pt x="546620" y="237655"/>
                  </a:lnTo>
                  <a:lnTo>
                    <a:pt x="522859" y="237655"/>
                  </a:lnTo>
                  <a:lnTo>
                    <a:pt x="522859" y="213893"/>
                  </a:lnTo>
                  <a:lnTo>
                    <a:pt x="546620" y="213893"/>
                  </a:lnTo>
                  <a:lnTo>
                    <a:pt x="570382" y="213893"/>
                  </a:lnTo>
                  <a:lnTo>
                    <a:pt x="570382" y="166357"/>
                  </a:lnTo>
                  <a:close/>
                </a:path>
                <a:path w="784859" h="380364">
                  <a:moveTo>
                    <a:pt x="665454" y="356489"/>
                  </a:moveTo>
                  <a:lnTo>
                    <a:pt x="641680" y="356489"/>
                  </a:lnTo>
                  <a:lnTo>
                    <a:pt x="641680" y="380250"/>
                  </a:lnTo>
                  <a:lnTo>
                    <a:pt x="665454" y="380250"/>
                  </a:lnTo>
                  <a:lnTo>
                    <a:pt x="665454" y="356489"/>
                  </a:lnTo>
                  <a:close/>
                </a:path>
                <a:path w="784859" h="380364">
                  <a:moveTo>
                    <a:pt x="760514" y="308952"/>
                  </a:moveTo>
                  <a:lnTo>
                    <a:pt x="736752" y="308952"/>
                  </a:lnTo>
                  <a:lnTo>
                    <a:pt x="736752" y="356489"/>
                  </a:lnTo>
                  <a:lnTo>
                    <a:pt x="760514" y="356489"/>
                  </a:lnTo>
                  <a:lnTo>
                    <a:pt x="760514" y="308952"/>
                  </a:lnTo>
                  <a:close/>
                </a:path>
                <a:path w="784859" h="380364">
                  <a:moveTo>
                    <a:pt x="784275" y="237655"/>
                  </a:moveTo>
                  <a:lnTo>
                    <a:pt x="760514" y="237655"/>
                  </a:lnTo>
                  <a:lnTo>
                    <a:pt x="760514" y="308952"/>
                  </a:lnTo>
                  <a:lnTo>
                    <a:pt x="784275" y="308952"/>
                  </a:lnTo>
                  <a:lnTo>
                    <a:pt x="784275" y="237655"/>
                  </a:lnTo>
                  <a:close/>
                </a:path>
                <a:path w="784859" h="380364">
                  <a:moveTo>
                    <a:pt x="784275" y="166357"/>
                  </a:moveTo>
                  <a:lnTo>
                    <a:pt x="760514" y="166357"/>
                  </a:lnTo>
                  <a:lnTo>
                    <a:pt x="760514" y="190131"/>
                  </a:lnTo>
                  <a:lnTo>
                    <a:pt x="736752" y="190131"/>
                  </a:lnTo>
                  <a:lnTo>
                    <a:pt x="736752" y="213893"/>
                  </a:lnTo>
                  <a:lnTo>
                    <a:pt x="760514" y="213893"/>
                  </a:lnTo>
                  <a:lnTo>
                    <a:pt x="784275" y="213893"/>
                  </a:lnTo>
                  <a:lnTo>
                    <a:pt x="784275" y="16635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7812" y="1260799"/>
              <a:ext cx="974725" cy="975360"/>
            </a:xfrm>
            <a:custGeom>
              <a:avLst/>
              <a:gdLst/>
              <a:ahLst/>
              <a:cxnLst/>
              <a:rect l="l" t="t" r="r" b="b"/>
              <a:pathLst>
                <a:path w="974725" h="975360">
                  <a:moveTo>
                    <a:pt x="118833" y="856208"/>
                  </a:moveTo>
                  <a:lnTo>
                    <a:pt x="47536" y="856208"/>
                  </a:lnTo>
                  <a:lnTo>
                    <a:pt x="47536" y="927506"/>
                  </a:lnTo>
                  <a:lnTo>
                    <a:pt x="118833" y="927506"/>
                  </a:lnTo>
                  <a:lnTo>
                    <a:pt x="118833" y="856208"/>
                  </a:lnTo>
                  <a:close/>
                </a:path>
                <a:path w="974725" h="975360">
                  <a:moveTo>
                    <a:pt x="118833" y="48158"/>
                  </a:moveTo>
                  <a:lnTo>
                    <a:pt x="47536" y="48158"/>
                  </a:lnTo>
                  <a:lnTo>
                    <a:pt x="47536" y="119456"/>
                  </a:lnTo>
                  <a:lnTo>
                    <a:pt x="118833" y="119456"/>
                  </a:lnTo>
                  <a:lnTo>
                    <a:pt x="118833" y="48158"/>
                  </a:lnTo>
                  <a:close/>
                </a:path>
                <a:path w="974725" h="975360">
                  <a:moveTo>
                    <a:pt x="166357" y="808990"/>
                  </a:moveTo>
                  <a:lnTo>
                    <a:pt x="0" y="808990"/>
                  </a:lnTo>
                  <a:lnTo>
                    <a:pt x="0" y="831850"/>
                  </a:lnTo>
                  <a:lnTo>
                    <a:pt x="0" y="951230"/>
                  </a:lnTo>
                  <a:lnTo>
                    <a:pt x="0" y="975360"/>
                  </a:lnTo>
                  <a:lnTo>
                    <a:pt x="166357" y="975360"/>
                  </a:lnTo>
                  <a:lnTo>
                    <a:pt x="166357" y="951268"/>
                  </a:lnTo>
                  <a:lnTo>
                    <a:pt x="166357" y="832434"/>
                  </a:lnTo>
                  <a:lnTo>
                    <a:pt x="142595" y="832434"/>
                  </a:lnTo>
                  <a:lnTo>
                    <a:pt x="142595" y="951230"/>
                  </a:lnTo>
                  <a:lnTo>
                    <a:pt x="23761" y="951230"/>
                  </a:lnTo>
                  <a:lnTo>
                    <a:pt x="23761" y="831850"/>
                  </a:lnTo>
                  <a:lnTo>
                    <a:pt x="166357" y="831850"/>
                  </a:lnTo>
                  <a:lnTo>
                    <a:pt x="166357" y="808990"/>
                  </a:lnTo>
                  <a:close/>
                </a:path>
                <a:path w="974725" h="975360">
                  <a:moveTo>
                    <a:pt x="166357" y="24384"/>
                  </a:moveTo>
                  <a:lnTo>
                    <a:pt x="142595" y="24384"/>
                  </a:lnTo>
                  <a:lnTo>
                    <a:pt x="142595" y="143217"/>
                  </a:lnTo>
                  <a:lnTo>
                    <a:pt x="166357" y="143217"/>
                  </a:lnTo>
                  <a:lnTo>
                    <a:pt x="166357" y="24384"/>
                  </a:lnTo>
                  <a:close/>
                </a:path>
                <a:path w="974725" h="975360">
                  <a:moveTo>
                    <a:pt x="166357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143510"/>
                  </a:lnTo>
                  <a:lnTo>
                    <a:pt x="0" y="166370"/>
                  </a:lnTo>
                  <a:lnTo>
                    <a:pt x="166357" y="166370"/>
                  </a:lnTo>
                  <a:lnTo>
                    <a:pt x="166357" y="143510"/>
                  </a:lnTo>
                  <a:lnTo>
                    <a:pt x="23761" y="143510"/>
                  </a:lnTo>
                  <a:lnTo>
                    <a:pt x="23761" y="24130"/>
                  </a:lnTo>
                  <a:lnTo>
                    <a:pt x="166357" y="24130"/>
                  </a:lnTo>
                  <a:lnTo>
                    <a:pt x="166357" y="0"/>
                  </a:lnTo>
                  <a:close/>
                </a:path>
                <a:path w="974725" h="975360">
                  <a:moveTo>
                    <a:pt x="831811" y="808672"/>
                  </a:moveTo>
                  <a:lnTo>
                    <a:pt x="808050" y="808672"/>
                  </a:lnTo>
                  <a:lnTo>
                    <a:pt x="808050" y="832434"/>
                  </a:lnTo>
                  <a:lnTo>
                    <a:pt x="831811" y="832434"/>
                  </a:lnTo>
                  <a:lnTo>
                    <a:pt x="831811" y="808672"/>
                  </a:lnTo>
                  <a:close/>
                </a:path>
                <a:path w="974725" h="975360">
                  <a:moveTo>
                    <a:pt x="903109" y="903732"/>
                  </a:moveTo>
                  <a:lnTo>
                    <a:pt x="879348" y="903732"/>
                  </a:lnTo>
                  <a:lnTo>
                    <a:pt x="855586" y="903732"/>
                  </a:lnTo>
                  <a:lnTo>
                    <a:pt x="855586" y="880110"/>
                  </a:lnTo>
                  <a:lnTo>
                    <a:pt x="879348" y="880110"/>
                  </a:lnTo>
                  <a:lnTo>
                    <a:pt x="879348" y="856208"/>
                  </a:lnTo>
                  <a:lnTo>
                    <a:pt x="879348" y="855980"/>
                  </a:lnTo>
                  <a:lnTo>
                    <a:pt x="879348" y="784910"/>
                  </a:lnTo>
                  <a:lnTo>
                    <a:pt x="855586" y="784910"/>
                  </a:lnTo>
                  <a:lnTo>
                    <a:pt x="855586" y="855980"/>
                  </a:lnTo>
                  <a:lnTo>
                    <a:pt x="831811" y="855980"/>
                  </a:lnTo>
                  <a:lnTo>
                    <a:pt x="831811" y="880110"/>
                  </a:lnTo>
                  <a:lnTo>
                    <a:pt x="831811" y="903732"/>
                  </a:lnTo>
                  <a:lnTo>
                    <a:pt x="808050" y="903732"/>
                  </a:lnTo>
                  <a:lnTo>
                    <a:pt x="808050" y="880110"/>
                  </a:lnTo>
                  <a:lnTo>
                    <a:pt x="831811" y="880110"/>
                  </a:lnTo>
                  <a:lnTo>
                    <a:pt x="831811" y="855980"/>
                  </a:lnTo>
                  <a:lnTo>
                    <a:pt x="784288" y="855980"/>
                  </a:lnTo>
                  <a:lnTo>
                    <a:pt x="784288" y="784860"/>
                  </a:lnTo>
                  <a:lnTo>
                    <a:pt x="879348" y="784860"/>
                  </a:lnTo>
                  <a:lnTo>
                    <a:pt x="879348" y="760730"/>
                  </a:lnTo>
                  <a:lnTo>
                    <a:pt x="760514" y="760730"/>
                  </a:lnTo>
                  <a:lnTo>
                    <a:pt x="760514" y="784860"/>
                  </a:lnTo>
                  <a:lnTo>
                    <a:pt x="760514" y="855980"/>
                  </a:lnTo>
                  <a:lnTo>
                    <a:pt x="760514" y="879970"/>
                  </a:lnTo>
                  <a:lnTo>
                    <a:pt x="736752" y="879970"/>
                  </a:lnTo>
                  <a:lnTo>
                    <a:pt x="712990" y="879970"/>
                  </a:lnTo>
                  <a:lnTo>
                    <a:pt x="712990" y="903732"/>
                  </a:lnTo>
                  <a:lnTo>
                    <a:pt x="689216" y="903732"/>
                  </a:lnTo>
                  <a:lnTo>
                    <a:pt x="689216" y="927506"/>
                  </a:lnTo>
                  <a:lnTo>
                    <a:pt x="712990" y="927506"/>
                  </a:lnTo>
                  <a:lnTo>
                    <a:pt x="736752" y="927506"/>
                  </a:lnTo>
                  <a:lnTo>
                    <a:pt x="760514" y="927506"/>
                  </a:lnTo>
                  <a:lnTo>
                    <a:pt x="760514" y="951268"/>
                  </a:lnTo>
                  <a:lnTo>
                    <a:pt x="784288" y="951268"/>
                  </a:lnTo>
                  <a:lnTo>
                    <a:pt x="784288" y="927506"/>
                  </a:lnTo>
                  <a:lnTo>
                    <a:pt x="808050" y="927506"/>
                  </a:lnTo>
                  <a:lnTo>
                    <a:pt x="831811" y="927506"/>
                  </a:lnTo>
                  <a:lnTo>
                    <a:pt x="855586" y="927506"/>
                  </a:lnTo>
                  <a:lnTo>
                    <a:pt x="855586" y="951268"/>
                  </a:lnTo>
                  <a:lnTo>
                    <a:pt x="831811" y="951268"/>
                  </a:lnTo>
                  <a:lnTo>
                    <a:pt x="831811" y="975029"/>
                  </a:lnTo>
                  <a:lnTo>
                    <a:pt x="855586" y="975029"/>
                  </a:lnTo>
                  <a:lnTo>
                    <a:pt x="879348" y="975029"/>
                  </a:lnTo>
                  <a:lnTo>
                    <a:pt x="879348" y="927506"/>
                  </a:lnTo>
                  <a:lnTo>
                    <a:pt x="903109" y="927506"/>
                  </a:lnTo>
                  <a:lnTo>
                    <a:pt x="903109" y="903732"/>
                  </a:lnTo>
                  <a:close/>
                </a:path>
                <a:path w="974725" h="975360">
                  <a:moveTo>
                    <a:pt x="926884" y="951268"/>
                  </a:moveTo>
                  <a:lnTo>
                    <a:pt x="903109" y="951268"/>
                  </a:lnTo>
                  <a:lnTo>
                    <a:pt x="903109" y="975029"/>
                  </a:lnTo>
                  <a:lnTo>
                    <a:pt x="926884" y="975029"/>
                  </a:lnTo>
                  <a:lnTo>
                    <a:pt x="926884" y="951268"/>
                  </a:lnTo>
                  <a:close/>
                </a:path>
                <a:path w="974725" h="975360">
                  <a:moveTo>
                    <a:pt x="926884" y="48158"/>
                  </a:moveTo>
                  <a:lnTo>
                    <a:pt x="855586" y="48158"/>
                  </a:lnTo>
                  <a:lnTo>
                    <a:pt x="855586" y="119456"/>
                  </a:lnTo>
                  <a:lnTo>
                    <a:pt x="926884" y="119456"/>
                  </a:lnTo>
                  <a:lnTo>
                    <a:pt x="926884" y="48158"/>
                  </a:lnTo>
                  <a:close/>
                </a:path>
                <a:path w="974725" h="975360">
                  <a:moveTo>
                    <a:pt x="974407" y="24384"/>
                  </a:moveTo>
                  <a:lnTo>
                    <a:pt x="950645" y="24384"/>
                  </a:lnTo>
                  <a:lnTo>
                    <a:pt x="950645" y="143217"/>
                  </a:lnTo>
                  <a:lnTo>
                    <a:pt x="974407" y="143217"/>
                  </a:lnTo>
                  <a:lnTo>
                    <a:pt x="974407" y="24384"/>
                  </a:lnTo>
                  <a:close/>
                </a:path>
                <a:path w="974725" h="975360">
                  <a:moveTo>
                    <a:pt x="974407" y="0"/>
                  </a:moveTo>
                  <a:lnTo>
                    <a:pt x="808050" y="0"/>
                  </a:lnTo>
                  <a:lnTo>
                    <a:pt x="808050" y="24130"/>
                  </a:lnTo>
                  <a:lnTo>
                    <a:pt x="808050" y="143510"/>
                  </a:lnTo>
                  <a:lnTo>
                    <a:pt x="808050" y="166370"/>
                  </a:lnTo>
                  <a:lnTo>
                    <a:pt x="974407" y="166370"/>
                  </a:lnTo>
                  <a:lnTo>
                    <a:pt x="974407" y="143510"/>
                  </a:lnTo>
                  <a:lnTo>
                    <a:pt x="831811" y="143510"/>
                  </a:lnTo>
                  <a:lnTo>
                    <a:pt x="831811" y="24130"/>
                  </a:lnTo>
                  <a:lnTo>
                    <a:pt x="974407" y="24130"/>
                  </a:lnTo>
                  <a:lnTo>
                    <a:pt x="974407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DE9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42151" y="6157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74" y="0"/>
                </a:moveTo>
                <a:lnTo>
                  <a:pt x="0" y="0"/>
                </a:lnTo>
                <a:lnTo>
                  <a:pt x="0" y="3610000"/>
                </a:lnTo>
                <a:lnTo>
                  <a:pt x="0" y="3655149"/>
                </a:lnTo>
                <a:lnTo>
                  <a:pt x="2804274" y="3655149"/>
                </a:lnTo>
                <a:lnTo>
                  <a:pt x="2804274" y="3610000"/>
                </a:lnTo>
                <a:lnTo>
                  <a:pt x="2804274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69754" y="6157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10114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610114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8399" y="6157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05352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605352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1556" y="4390513"/>
            <a:ext cx="10469880" cy="3070225"/>
          </a:xfrm>
          <a:custGeom>
            <a:avLst/>
            <a:gdLst/>
            <a:ahLst/>
            <a:cxnLst/>
            <a:rect l="l" t="t" r="r" b="b"/>
            <a:pathLst>
              <a:path w="10469880" h="3070225">
                <a:moveTo>
                  <a:pt x="10469868" y="0"/>
                </a:moveTo>
                <a:lnTo>
                  <a:pt x="0" y="0"/>
                </a:lnTo>
                <a:lnTo>
                  <a:pt x="0" y="3069630"/>
                </a:lnTo>
                <a:lnTo>
                  <a:pt x="10469868" y="3069630"/>
                </a:lnTo>
                <a:lnTo>
                  <a:pt x="10469868" y="0"/>
                </a:lnTo>
                <a:close/>
              </a:path>
            </a:pathLst>
          </a:custGeom>
          <a:solidFill>
            <a:srgbClr val="FFF6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12097" y="570728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7435" y="5659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4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4" y="3655141"/>
                </a:lnTo>
                <a:lnTo>
                  <a:pt x="2804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>
            <a:grpSpLocks noGrp="1" noUngrp="1" noRot="1" noMove="1" noResize="1"/>
          </p:cNvGrpSpPr>
          <p:nvPr/>
        </p:nvGrpSpPr>
        <p:grpSpPr>
          <a:xfrm>
            <a:off x="6286755" y="567018"/>
            <a:ext cx="2811780" cy="3662679"/>
            <a:chOff x="6286755" y="567018"/>
            <a:chExt cx="2811780" cy="3662679"/>
          </a:xfrm>
        </p:grpSpPr>
        <p:sp>
          <p:nvSpPr>
            <p:cNvPr id="10" name="objec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90355" y="57061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90355" y="57061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0" y="0"/>
                  </a:moveTo>
                  <a:lnTo>
                    <a:pt x="2804262" y="0"/>
                  </a:lnTo>
                  <a:lnTo>
                    <a:pt x="2804262" y="3655141"/>
                  </a:lnTo>
                  <a:lnTo>
                    <a:pt x="0" y="365514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0549" y="5248227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7093" y="5584776"/>
            <a:ext cx="10160000" cy="0"/>
          </a:xfrm>
          <a:custGeom>
            <a:avLst/>
            <a:gdLst/>
            <a:ahLst/>
            <a:cxnLst/>
            <a:rect l="l" t="t" r="r" b="b"/>
            <a:pathLst>
              <a:path w="10160000">
                <a:moveTo>
                  <a:pt x="0" y="0"/>
                </a:moveTo>
                <a:lnTo>
                  <a:pt x="1015981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432199" y="-18022"/>
            <a:ext cx="5848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65" dirty="0"/>
              <a:t>REVISION</a:t>
            </a:r>
            <a:r>
              <a:rPr sz="2400" spc="85" dirty="0"/>
              <a:t> </a:t>
            </a:r>
            <a:r>
              <a:rPr sz="2400" spc="50" dirty="0"/>
              <a:t>CARDS</a:t>
            </a:r>
            <a:r>
              <a:rPr sz="2400" spc="45" dirty="0"/>
              <a:t> </a:t>
            </a:r>
            <a:r>
              <a:rPr sz="2400" dirty="0"/>
              <a:t>-</a:t>
            </a:r>
            <a:r>
              <a:rPr sz="2400" spc="45" dirty="0"/>
              <a:t> </a:t>
            </a:r>
            <a:r>
              <a:rPr sz="2400" spc="55" dirty="0"/>
              <a:t>MARCEL</a:t>
            </a:r>
            <a:r>
              <a:rPr sz="2400" spc="45" dirty="0"/>
              <a:t> BREUER</a:t>
            </a:r>
            <a:endParaRPr sz="2400"/>
          </a:p>
        </p:txBody>
      </p: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90355" y="570618"/>
            <a:ext cx="2804795" cy="208915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5875">
              <a:lnSpc>
                <a:spcPts val="1335"/>
              </a:lnSpc>
              <a:spcBef>
                <a:spcPts val="3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WELL</a:t>
            </a:r>
            <a:r>
              <a:rPr sz="12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KNOWN</a:t>
            </a:r>
            <a:r>
              <a:rPr sz="1200" b="1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BAUHAUS</a:t>
            </a:r>
            <a:r>
              <a:rPr sz="1200" b="1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06629" y="775456"/>
            <a:ext cx="2759710" cy="6985"/>
          </a:xfrm>
          <a:custGeom>
            <a:avLst/>
            <a:gdLst/>
            <a:ahLst/>
            <a:cxnLst/>
            <a:rect l="l" t="t" r="r" b="b"/>
            <a:pathLst>
              <a:path w="2759709" h="6984">
                <a:moveTo>
                  <a:pt x="2759430" y="0"/>
                </a:moveTo>
                <a:lnTo>
                  <a:pt x="2759430" y="0"/>
                </a:lnTo>
                <a:lnTo>
                  <a:pt x="0" y="0"/>
                </a:lnTo>
                <a:lnTo>
                  <a:pt x="0" y="6934"/>
                </a:lnTo>
                <a:lnTo>
                  <a:pt x="2759430" y="6934"/>
                </a:lnTo>
                <a:lnTo>
                  <a:pt x="275943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12140" y="851855"/>
            <a:ext cx="1475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MB-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118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1928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8" name="object 1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46266" y="1025136"/>
            <a:ext cx="1347969" cy="1654717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74910" y="2611895"/>
            <a:ext cx="2616200" cy="1351280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525145">
              <a:lnSpc>
                <a:spcPct val="100000"/>
              </a:lnSpc>
              <a:spcBef>
                <a:spcPts val="5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MARCEL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BREUER</a:t>
            </a:r>
            <a:endParaRPr sz="1200">
              <a:latin typeface="Arial"/>
              <a:cs typeface="Arial"/>
            </a:endParaRPr>
          </a:p>
          <a:p>
            <a:pPr marR="5080" algn="just">
              <a:lnSpc>
                <a:spcPts val="1340"/>
              </a:lnSpc>
              <a:spcBef>
                <a:spcPts val="55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Marcel</a:t>
            </a:r>
            <a:r>
              <a:rPr sz="1200" spc="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Breuer</a:t>
            </a:r>
            <a:r>
              <a:rPr sz="120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2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famous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3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3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200" spc="3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3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3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one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piece</a:t>
            </a:r>
            <a:r>
              <a:rPr sz="1200" spc="3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tubular</a:t>
            </a:r>
            <a:r>
              <a:rPr sz="1200" spc="3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steel.</a:t>
            </a:r>
            <a:r>
              <a:rPr sz="1200" spc="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3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typiﬁes</a:t>
            </a:r>
            <a:r>
              <a:rPr sz="1200" spc="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Bauhaus</a:t>
            </a:r>
            <a:r>
              <a:rPr sz="120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philosophy</a:t>
            </a:r>
            <a:r>
              <a:rPr sz="120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simple</a:t>
            </a:r>
            <a:r>
              <a:rPr sz="120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mass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produced,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modern,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aesthetically pleasing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general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public.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2119" y="4374726"/>
            <a:ext cx="27590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Write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three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facts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about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Marcel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Breuer.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9297" y="6128528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5841" y="6465078"/>
            <a:ext cx="10160000" cy="0"/>
          </a:xfrm>
          <a:custGeom>
            <a:avLst/>
            <a:gdLst/>
            <a:ahLst/>
            <a:cxnLst/>
            <a:rect l="l" t="t" r="r" b="b"/>
            <a:pathLst>
              <a:path w="10160000">
                <a:moveTo>
                  <a:pt x="0" y="0"/>
                </a:moveTo>
                <a:lnTo>
                  <a:pt x="1015981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0867" y="5655077"/>
            <a:ext cx="40182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characteristics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Marcel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Breuer’s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designs?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9297" y="7052029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5841" y="7388579"/>
            <a:ext cx="10160000" cy="0"/>
          </a:xfrm>
          <a:custGeom>
            <a:avLst/>
            <a:gdLst/>
            <a:ahLst/>
            <a:cxnLst/>
            <a:rect l="l" t="t" r="r" b="b"/>
            <a:pathLst>
              <a:path w="10160000">
                <a:moveTo>
                  <a:pt x="0" y="0"/>
                </a:moveTo>
                <a:lnTo>
                  <a:pt x="1015981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0867" y="6578578"/>
            <a:ext cx="4091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Marcel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Breuer.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11344" y="4365982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08092" y="5678084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47841" y="6569837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0" name="object 3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4054" y="832554"/>
            <a:ext cx="1002506" cy="1336675"/>
          </a:xfrm>
          <a:prstGeom prst="rect">
            <a:avLst/>
          </a:prstGeom>
        </p:spPr>
      </p:pic>
      <p:pic>
        <p:nvPicPr>
          <p:cNvPr id="31" name="object 3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87023" y="2382998"/>
            <a:ext cx="1262865" cy="1217957"/>
          </a:xfrm>
          <a:prstGeom prst="rect">
            <a:avLst/>
          </a:prstGeom>
        </p:spPr>
      </p:pic>
      <p:pic>
        <p:nvPicPr>
          <p:cNvPr id="32" name="object 3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68366" y="2327950"/>
            <a:ext cx="1265821" cy="1321139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12097" y="57072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1009650" marR="95885" indent="-970280">
              <a:lnSpc>
                <a:spcPts val="1340"/>
              </a:lnSpc>
              <a:spcBef>
                <a:spcPts val="430"/>
              </a:spcBef>
            </a:pPr>
            <a:r>
              <a:rPr sz="12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CHARACTERISTICS</a:t>
            </a:r>
            <a:r>
              <a:rPr sz="1200" b="1" u="sng" spc="2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OF</a:t>
            </a:r>
            <a:r>
              <a:rPr sz="1200" b="1" u="sng" spc="2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BREUER’S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DESIGNS</a:t>
            </a:r>
            <a:endParaRPr sz="1200">
              <a:latin typeface="Arial"/>
              <a:cs typeface="Arial"/>
            </a:endParaRPr>
          </a:p>
          <a:p>
            <a:pPr marL="155575" marR="102235" algn="ctr">
              <a:lnSpc>
                <a:spcPct val="104200"/>
              </a:lnSpc>
              <a:spcBef>
                <a:spcPts val="740"/>
              </a:spcBef>
            </a:pP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SIMPLICITY,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FUNCTION</a:t>
            </a:r>
            <a:r>
              <a:rPr sz="10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0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AESTHETICS INNOVATIVE</a:t>
            </a:r>
            <a:r>
              <a:rPr sz="10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endParaRPr sz="1000">
              <a:latin typeface="Arial"/>
              <a:cs typeface="Arial"/>
            </a:endParaRPr>
          </a:p>
          <a:p>
            <a:pPr marL="142240" marR="92075" algn="ctr">
              <a:lnSpc>
                <a:spcPts val="1120"/>
              </a:lnSpc>
              <a:spcBef>
                <a:spcPts val="25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NEW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10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APPLIED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PRODUCTS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(TUBULAR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STEEL)</a:t>
            </a:r>
            <a:endParaRPr sz="1000">
              <a:latin typeface="Arial"/>
              <a:cs typeface="Arial"/>
            </a:endParaRPr>
          </a:p>
          <a:p>
            <a:pPr marL="41910" algn="ctr">
              <a:lnSpc>
                <a:spcPts val="960"/>
              </a:lnSpc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NEW</a:t>
            </a:r>
            <a:r>
              <a:rPr sz="10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MANUFACTURING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TECHNIQUES</a:t>
            </a:r>
            <a:endParaRPr sz="1000">
              <a:latin typeface="Arial"/>
              <a:cs typeface="Arial"/>
            </a:endParaRPr>
          </a:p>
          <a:p>
            <a:pPr marL="487680" marR="438150" algn="ctr">
              <a:lnSpc>
                <a:spcPts val="1120"/>
              </a:lnSpc>
              <a:spcBef>
                <a:spcPts val="90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r>
              <a:rPr sz="10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MASS</a:t>
            </a:r>
            <a:r>
              <a:rPr sz="10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PRODUCED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AFFORDABLE</a:t>
            </a:r>
            <a:r>
              <a:rPr sz="10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endParaRPr sz="1000">
              <a:latin typeface="Arial"/>
              <a:cs typeface="Arial"/>
            </a:endParaRPr>
          </a:p>
          <a:p>
            <a:pPr marL="41910" algn="ctr">
              <a:lnSpc>
                <a:spcPts val="1100"/>
              </a:lnSpc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r>
              <a:rPr sz="10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0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 GENERAL</a:t>
            </a:r>
            <a:r>
              <a:rPr sz="10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PUBLIC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 marL="298450" marR="181610" indent="-107950">
              <a:lnSpc>
                <a:spcPts val="1230"/>
              </a:lnSpc>
              <a:spcBef>
                <a:spcPts val="1075"/>
              </a:spcBef>
              <a:tabLst>
                <a:tab pos="1539875" algn="l"/>
                <a:tab pos="1921510" algn="l"/>
              </a:tabLst>
            </a:pP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WASSILY</a:t>
            </a:r>
            <a:r>
              <a:rPr sz="110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1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151616"/>
                </a:solidFill>
                <a:latin typeface="Arial"/>
                <a:cs typeface="Arial"/>
              </a:rPr>
              <a:t>B3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	THE</a:t>
            </a:r>
            <a:r>
              <a:rPr sz="11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B35</a:t>
            </a:r>
            <a:r>
              <a:rPr sz="11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CHAIR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CLUB</a:t>
            </a:r>
            <a:r>
              <a:rPr sz="11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		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1928</a:t>
            </a:r>
            <a:endParaRPr sz="1100">
              <a:latin typeface="Arial"/>
              <a:cs typeface="Arial"/>
            </a:endParaRPr>
          </a:p>
          <a:p>
            <a:pPr marL="586105">
              <a:lnSpc>
                <a:spcPts val="1190"/>
              </a:lnSpc>
            </a:pP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1924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" name="object 3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0549" y="4905327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15720" y="366366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6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36" name="object 3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49138" y="348003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2017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2017</a:t>
            </a:r>
            <a:endParaRPr sz="800">
              <a:latin typeface="Arial"/>
              <a:cs typeface="Arial"/>
            </a:endParaRPr>
          </a:p>
        </p:txBody>
      </p:sp>
      <p:sp>
        <p:nvSpPr>
          <p:cNvPr id="37" name="object 3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7435" y="56596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264160">
              <a:lnSpc>
                <a:spcPct val="100000"/>
              </a:lnSpc>
              <a:spcBef>
                <a:spcPts val="35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MARCEL</a:t>
            </a:r>
            <a:r>
              <a:rPr sz="1200" b="1" u="sng" spc="19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BREUER</a:t>
            </a:r>
            <a:r>
              <a:rPr sz="1200" b="1" u="sng" spc="19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(1902-1981)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 marL="37465" marR="31115" algn="just">
              <a:lnSpc>
                <a:spcPts val="1340"/>
              </a:lnSpc>
              <a:spcBef>
                <a:spcPts val="1475"/>
              </a:spcBef>
            </a:pP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Breuer</a:t>
            </a:r>
            <a:r>
              <a:rPr sz="1200" spc="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inﬂuential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modernist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designer</a:t>
            </a:r>
            <a:r>
              <a:rPr sz="1200" spc="4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made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signiﬁcant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contribution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Bauhaus.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architect</a:t>
            </a:r>
            <a:r>
              <a:rPr sz="120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designer.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Breuer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student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Bauhaus,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where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ability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2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2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designer</a:t>
            </a:r>
            <a:r>
              <a:rPr sz="1200" spc="2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2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recognised.</a:t>
            </a:r>
            <a:r>
              <a:rPr sz="1200" spc="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After</a:t>
            </a:r>
            <a:r>
              <a:rPr sz="1200" spc="2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short</a:t>
            </a:r>
            <a:r>
              <a:rPr sz="12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time</a:t>
            </a:r>
            <a:r>
              <a:rPr sz="12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working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Paris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architectural practice,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moved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back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Bauhaus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in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1925,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Head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of the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Carpentry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Shop,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working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‘mentor’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Walter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Gropius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(the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founder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Bauhaus).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8" name="object 38">
            <a:hlinkClick r:id="rId8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403999" y="3047155"/>
            <a:ext cx="1077357" cy="1077357"/>
          </a:xfrm>
          <a:prstGeom prst="rect">
            <a:avLst/>
          </a:prstGeom>
        </p:spPr>
      </p:pic>
      <p:sp>
        <p:nvSpPr>
          <p:cNvPr id="39" name="object 3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97054" y="579894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47320" rIns="0" bIns="0" rtlCol="0">
            <a:spAutoFit/>
          </a:bodyPr>
          <a:lstStyle/>
          <a:p>
            <a:pPr marL="214629" marR="108585" indent="-53975">
              <a:lnSpc>
                <a:spcPts val="1340"/>
              </a:lnSpc>
              <a:spcBef>
                <a:spcPts val="116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98120" marR="108585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Arial"/>
              <a:cs typeface="Arial"/>
            </a:endParaRPr>
          </a:p>
          <a:p>
            <a:pPr marL="267335">
              <a:lnSpc>
                <a:spcPct val="100000"/>
              </a:lnSpc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8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40" name="object 40"/>
          <p:cNvGrpSpPr>
            <a:grpSpLocks noGrp="1" noUngrp="1" noRot="1" noMove="1" noResize="1"/>
          </p:cNvGrpSpPr>
          <p:nvPr/>
        </p:nvGrpSpPr>
        <p:grpSpPr>
          <a:xfrm>
            <a:off x="9397303" y="1080899"/>
            <a:ext cx="1117600" cy="1117600"/>
            <a:chOff x="9397303" y="1080899"/>
            <a:chExt cx="1117600" cy="1117600"/>
          </a:xfrm>
        </p:grpSpPr>
        <p:sp>
          <p:nvSpPr>
            <p:cNvPr id="41" name="object 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97303" y="1080899"/>
              <a:ext cx="1117600" cy="1117600"/>
            </a:xfrm>
            <a:custGeom>
              <a:avLst/>
              <a:gdLst/>
              <a:ahLst/>
              <a:cxnLst/>
              <a:rect l="l" t="t" r="r" b="b"/>
              <a:pathLst>
                <a:path w="1117600" h="1117600">
                  <a:moveTo>
                    <a:pt x="1117170" y="0"/>
                  </a:moveTo>
                  <a:lnTo>
                    <a:pt x="0" y="0"/>
                  </a:lnTo>
                  <a:lnTo>
                    <a:pt x="0" y="1117170"/>
                  </a:lnTo>
                  <a:lnTo>
                    <a:pt x="1117170" y="1117170"/>
                  </a:lnTo>
                  <a:lnTo>
                    <a:pt x="11171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8008" y="1141622"/>
              <a:ext cx="996315" cy="340360"/>
            </a:xfrm>
            <a:custGeom>
              <a:avLst/>
              <a:gdLst/>
              <a:ahLst/>
              <a:cxnLst/>
              <a:rect l="l" t="t" r="r" b="b"/>
              <a:pathLst>
                <a:path w="996315" h="340359">
                  <a:moveTo>
                    <a:pt x="24295" y="218579"/>
                  </a:moveTo>
                  <a:lnTo>
                    <a:pt x="0" y="218579"/>
                  </a:lnTo>
                  <a:lnTo>
                    <a:pt x="0" y="291439"/>
                  </a:lnTo>
                  <a:lnTo>
                    <a:pt x="24295" y="291439"/>
                  </a:lnTo>
                  <a:lnTo>
                    <a:pt x="24295" y="218579"/>
                  </a:lnTo>
                  <a:close/>
                </a:path>
                <a:path w="996315" h="340359">
                  <a:moveTo>
                    <a:pt x="72859" y="242862"/>
                  </a:moveTo>
                  <a:lnTo>
                    <a:pt x="48577" y="242862"/>
                  </a:lnTo>
                  <a:lnTo>
                    <a:pt x="48577" y="267144"/>
                  </a:lnTo>
                  <a:lnTo>
                    <a:pt x="72859" y="267144"/>
                  </a:lnTo>
                  <a:lnTo>
                    <a:pt x="72859" y="242862"/>
                  </a:lnTo>
                  <a:close/>
                </a:path>
                <a:path w="996315" h="340359">
                  <a:moveTo>
                    <a:pt x="121437" y="267144"/>
                  </a:moveTo>
                  <a:lnTo>
                    <a:pt x="97155" y="267144"/>
                  </a:lnTo>
                  <a:lnTo>
                    <a:pt x="97155" y="291439"/>
                  </a:lnTo>
                  <a:lnTo>
                    <a:pt x="121437" y="291439"/>
                  </a:lnTo>
                  <a:lnTo>
                    <a:pt x="121437" y="267144"/>
                  </a:lnTo>
                  <a:close/>
                </a:path>
                <a:path w="996315" h="340359">
                  <a:moveTo>
                    <a:pt x="121437" y="218579"/>
                  </a:moveTo>
                  <a:lnTo>
                    <a:pt x="97155" y="218579"/>
                  </a:lnTo>
                  <a:lnTo>
                    <a:pt x="72859" y="218579"/>
                  </a:lnTo>
                  <a:lnTo>
                    <a:pt x="72859" y="242862"/>
                  </a:lnTo>
                  <a:lnTo>
                    <a:pt x="97155" y="242862"/>
                  </a:lnTo>
                  <a:lnTo>
                    <a:pt x="121437" y="242862"/>
                  </a:lnTo>
                  <a:lnTo>
                    <a:pt x="121437" y="218579"/>
                  </a:lnTo>
                  <a:close/>
                </a:path>
                <a:path w="996315" h="340359">
                  <a:moveTo>
                    <a:pt x="170014" y="242862"/>
                  </a:moveTo>
                  <a:lnTo>
                    <a:pt x="145719" y="242862"/>
                  </a:lnTo>
                  <a:lnTo>
                    <a:pt x="145719" y="267144"/>
                  </a:lnTo>
                  <a:lnTo>
                    <a:pt x="170014" y="267144"/>
                  </a:lnTo>
                  <a:lnTo>
                    <a:pt x="170014" y="242862"/>
                  </a:lnTo>
                  <a:close/>
                </a:path>
                <a:path w="996315" h="340359">
                  <a:moveTo>
                    <a:pt x="170014" y="194284"/>
                  </a:moveTo>
                  <a:lnTo>
                    <a:pt x="145719" y="194284"/>
                  </a:lnTo>
                  <a:lnTo>
                    <a:pt x="121437" y="194284"/>
                  </a:lnTo>
                  <a:lnTo>
                    <a:pt x="121437" y="218579"/>
                  </a:lnTo>
                  <a:lnTo>
                    <a:pt x="145719" y="218579"/>
                  </a:lnTo>
                  <a:lnTo>
                    <a:pt x="170014" y="218579"/>
                  </a:lnTo>
                  <a:lnTo>
                    <a:pt x="170014" y="194284"/>
                  </a:lnTo>
                  <a:close/>
                </a:path>
                <a:path w="996315" h="340359">
                  <a:moveTo>
                    <a:pt x="218579" y="267144"/>
                  </a:moveTo>
                  <a:lnTo>
                    <a:pt x="194297" y="267144"/>
                  </a:lnTo>
                  <a:lnTo>
                    <a:pt x="194297" y="315722"/>
                  </a:lnTo>
                  <a:lnTo>
                    <a:pt x="218579" y="315722"/>
                  </a:lnTo>
                  <a:lnTo>
                    <a:pt x="218579" y="267144"/>
                  </a:lnTo>
                  <a:close/>
                </a:path>
                <a:path w="996315" h="340359">
                  <a:moveTo>
                    <a:pt x="218579" y="218579"/>
                  </a:moveTo>
                  <a:lnTo>
                    <a:pt x="194297" y="218579"/>
                  </a:lnTo>
                  <a:lnTo>
                    <a:pt x="170014" y="218579"/>
                  </a:lnTo>
                  <a:lnTo>
                    <a:pt x="170014" y="242862"/>
                  </a:lnTo>
                  <a:lnTo>
                    <a:pt x="194297" y="242862"/>
                  </a:lnTo>
                  <a:lnTo>
                    <a:pt x="218579" y="242862"/>
                  </a:lnTo>
                  <a:lnTo>
                    <a:pt x="218579" y="218579"/>
                  </a:lnTo>
                  <a:close/>
                </a:path>
                <a:path w="996315" h="340359">
                  <a:moveTo>
                    <a:pt x="218579" y="48577"/>
                  </a:moveTo>
                  <a:lnTo>
                    <a:pt x="194297" y="48577"/>
                  </a:lnTo>
                  <a:lnTo>
                    <a:pt x="194297" y="72859"/>
                  </a:lnTo>
                  <a:lnTo>
                    <a:pt x="218579" y="72859"/>
                  </a:lnTo>
                  <a:lnTo>
                    <a:pt x="218579" y="48577"/>
                  </a:lnTo>
                  <a:close/>
                </a:path>
                <a:path w="996315" h="340359">
                  <a:moveTo>
                    <a:pt x="242862" y="97142"/>
                  </a:moveTo>
                  <a:lnTo>
                    <a:pt x="218579" y="97142"/>
                  </a:lnTo>
                  <a:lnTo>
                    <a:pt x="194297" y="97142"/>
                  </a:lnTo>
                  <a:lnTo>
                    <a:pt x="194297" y="121424"/>
                  </a:lnTo>
                  <a:lnTo>
                    <a:pt x="218579" y="121424"/>
                  </a:lnTo>
                  <a:lnTo>
                    <a:pt x="242862" y="121424"/>
                  </a:lnTo>
                  <a:lnTo>
                    <a:pt x="242862" y="97142"/>
                  </a:lnTo>
                  <a:close/>
                </a:path>
                <a:path w="996315" h="340359">
                  <a:moveTo>
                    <a:pt x="242862" y="0"/>
                  </a:moveTo>
                  <a:lnTo>
                    <a:pt x="218579" y="0"/>
                  </a:lnTo>
                  <a:lnTo>
                    <a:pt x="194297" y="0"/>
                  </a:lnTo>
                  <a:lnTo>
                    <a:pt x="194297" y="24282"/>
                  </a:lnTo>
                  <a:lnTo>
                    <a:pt x="218579" y="24282"/>
                  </a:lnTo>
                  <a:lnTo>
                    <a:pt x="218579" y="48577"/>
                  </a:lnTo>
                  <a:lnTo>
                    <a:pt x="242862" y="48577"/>
                  </a:lnTo>
                  <a:lnTo>
                    <a:pt x="242862" y="0"/>
                  </a:lnTo>
                  <a:close/>
                </a:path>
                <a:path w="996315" h="340359">
                  <a:moveTo>
                    <a:pt x="267157" y="194284"/>
                  </a:moveTo>
                  <a:lnTo>
                    <a:pt x="242862" y="194284"/>
                  </a:lnTo>
                  <a:lnTo>
                    <a:pt x="242862" y="170002"/>
                  </a:lnTo>
                  <a:lnTo>
                    <a:pt x="218579" y="170002"/>
                  </a:lnTo>
                  <a:lnTo>
                    <a:pt x="218579" y="145719"/>
                  </a:lnTo>
                  <a:lnTo>
                    <a:pt x="194297" y="145719"/>
                  </a:lnTo>
                  <a:lnTo>
                    <a:pt x="194297" y="194284"/>
                  </a:lnTo>
                  <a:lnTo>
                    <a:pt x="218579" y="194284"/>
                  </a:lnTo>
                  <a:lnTo>
                    <a:pt x="218579" y="218579"/>
                  </a:lnTo>
                  <a:lnTo>
                    <a:pt x="242862" y="218579"/>
                  </a:lnTo>
                  <a:lnTo>
                    <a:pt x="267157" y="218579"/>
                  </a:lnTo>
                  <a:lnTo>
                    <a:pt x="267157" y="194284"/>
                  </a:lnTo>
                  <a:close/>
                </a:path>
                <a:path w="996315" h="340359">
                  <a:moveTo>
                    <a:pt x="267157" y="145719"/>
                  </a:moveTo>
                  <a:lnTo>
                    <a:pt x="242862" y="145719"/>
                  </a:lnTo>
                  <a:lnTo>
                    <a:pt x="242862" y="170002"/>
                  </a:lnTo>
                  <a:lnTo>
                    <a:pt x="267157" y="170002"/>
                  </a:lnTo>
                  <a:lnTo>
                    <a:pt x="267157" y="145719"/>
                  </a:lnTo>
                  <a:close/>
                </a:path>
                <a:path w="996315" h="340359">
                  <a:moveTo>
                    <a:pt x="291439" y="170002"/>
                  </a:moveTo>
                  <a:lnTo>
                    <a:pt x="267157" y="170002"/>
                  </a:lnTo>
                  <a:lnTo>
                    <a:pt x="267157" y="194284"/>
                  </a:lnTo>
                  <a:lnTo>
                    <a:pt x="291439" y="194284"/>
                  </a:lnTo>
                  <a:lnTo>
                    <a:pt x="291439" y="170002"/>
                  </a:lnTo>
                  <a:close/>
                </a:path>
                <a:path w="996315" h="340359">
                  <a:moveTo>
                    <a:pt x="315722" y="0"/>
                  </a:moveTo>
                  <a:lnTo>
                    <a:pt x="291439" y="0"/>
                  </a:lnTo>
                  <a:lnTo>
                    <a:pt x="291439" y="48577"/>
                  </a:lnTo>
                  <a:lnTo>
                    <a:pt x="267157" y="48577"/>
                  </a:lnTo>
                  <a:lnTo>
                    <a:pt x="242862" y="48577"/>
                  </a:lnTo>
                  <a:lnTo>
                    <a:pt x="242862" y="72859"/>
                  </a:lnTo>
                  <a:lnTo>
                    <a:pt x="267157" y="72859"/>
                  </a:lnTo>
                  <a:lnTo>
                    <a:pt x="291439" y="72859"/>
                  </a:lnTo>
                  <a:lnTo>
                    <a:pt x="315722" y="72859"/>
                  </a:lnTo>
                  <a:lnTo>
                    <a:pt x="315722" y="0"/>
                  </a:lnTo>
                  <a:close/>
                </a:path>
                <a:path w="996315" h="340359">
                  <a:moveTo>
                    <a:pt x="388581" y="194284"/>
                  </a:moveTo>
                  <a:lnTo>
                    <a:pt x="364299" y="194284"/>
                  </a:lnTo>
                  <a:lnTo>
                    <a:pt x="340017" y="194284"/>
                  </a:lnTo>
                  <a:lnTo>
                    <a:pt x="340017" y="218579"/>
                  </a:lnTo>
                  <a:lnTo>
                    <a:pt x="364299" y="218579"/>
                  </a:lnTo>
                  <a:lnTo>
                    <a:pt x="364299" y="267144"/>
                  </a:lnTo>
                  <a:lnTo>
                    <a:pt x="388581" y="267144"/>
                  </a:lnTo>
                  <a:lnTo>
                    <a:pt x="388581" y="194284"/>
                  </a:lnTo>
                  <a:close/>
                </a:path>
                <a:path w="996315" h="340359">
                  <a:moveTo>
                    <a:pt x="388581" y="97142"/>
                  </a:moveTo>
                  <a:lnTo>
                    <a:pt x="364299" y="97142"/>
                  </a:lnTo>
                  <a:lnTo>
                    <a:pt x="364299" y="121424"/>
                  </a:lnTo>
                  <a:lnTo>
                    <a:pt x="340017" y="121424"/>
                  </a:lnTo>
                  <a:lnTo>
                    <a:pt x="340017" y="97142"/>
                  </a:lnTo>
                  <a:lnTo>
                    <a:pt x="315722" y="97142"/>
                  </a:lnTo>
                  <a:lnTo>
                    <a:pt x="291439" y="97142"/>
                  </a:lnTo>
                  <a:lnTo>
                    <a:pt x="291439" y="121424"/>
                  </a:lnTo>
                  <a:lnTo>
                    <a:pt x="267157" y="121424"/>
                  </a:lnTo>
                  <a:lnTo>
                    <a:pt x="267157" y="145719"/>
                  </a:lnTo>
                  <a:lnTo>
                    <a:pt x="291439" y="145719"/>
                  </a:lnTo>
                  <a:lnTo>
                    <a:pt x="291439" y="170002"/>
                  </a:lnTo>
                  <a:lnTo>
                    <a:pt x="315722" y="170002"/>
                  </a:lnTo>
                  <a:lnTo>
                    <a:pt x="315722" y="145719"/>
                  </a:lnTo>
                  <a:lnTo>
                    <a:pt x="340017" y="145719"/>
                  </a:lnTo>
                  <a:lnTo>
                    <a:pt x="340017" y="170002"/>
                  </a:lnTo>
                  <a:lnTo>
                    <a:pt x="364299" y="170002"/>
                  </a:lnTo>
                  <a:lnTo>
                    <a:pt x="364299" y="145719"/>
                  </a:lnTo>
                  <a:lnTo>
                    <a:pt x="388581" y="145719"/>
                  </a:lnTo>
                  <a:lnTo>
                    <a:pt x="388581" y="97142"/>
                  </a:lnTo>
                  <a:close/>
                </a:path>
                <a:path w="996315" h="340359">
                  <a:moveTo>
                    <a:pt x="388581" y="24282"/>
                  </a:moveTo>
                  <a:lnTo>
                    <a:pt x="364299" y="24282"/>
                  </a:lnTo>
                  <a:lnTo>
                    <a:pt x="340017" y="24282"/>
                  </a:lnTo>
                  <a:lnTo>
                    <a:pt x="340017" y="48577"/>
                  </a:lnTo>
                  <a:lnTo>
                    <a:pt x="364299" y="48577"/>
                  </a:lnTo>
                  <a:lnTo>
                    <a:pt x="388581" y="48577"/>
                  </a:lnTo>
                  <a:lnTo>
                    <a:pt x="388581" y="24282"/>
                  </a:lnTo>
                  <a:close/>
                </a:path>
                <a:path w="996315" h="340359">
                  <a:moveTo>
                    <a:pt x="412877" y="72859"/>
                  </a:moveTo>
                  <a:lnTo>
                    <a:pt x="388581" y="72859"/>
                  </a:lnTo>
                  <a:lnTo>
                    <a:pt x="388581" y="97142"/>
                  </a:lnTo>
                  <a:lnTo>
                    <a:pt x="412877" y="97142"/>
                  </a:lnTo>
                  <a:lnTo>
                    <a:pt x="412877" y="72859"/>
                  </a:lnTo>
                  <a:close/>
                </a:path>
                <a:path w="996315" h="340359">
                  <a:moveTo>
                    <a:pt x="437159" y="24282"/>
                  </a:moveTo>
                  <a:lnTo>
                    <a:pt x="412877" y="24282"/>
                  </a:lnTo>
                  <a:lnTo>
                    <a:pt x="412877" y="48577"/>
                  </a:lnTo>
                  <a:lnTo>
                    <a:pt x="437159" y="48577"/>
                  </a:lnTo>
                  <a:lnTo>
                    <a:pt x="437159" y="24282"/>
                  </a:lnTo>
                  <a:close/>
                </a:path>
                <a:path w="996315" h="340359">
                  <a:moveTo>
                    <a:pt x="485724" y="0"/>
                  </a:moveTo>
                  <a:lnTo>
                    <a:pt x="461441" y="0"/>
                  </a:lnTo>
                  <a:lnTo>
                    <a:pt x="461441" y="24282"/>
                  </a:lnTo>
                  <a:lnTo>
                    <a:pt x="485724" y="24282"/>
                  </a:lnTo>
                  <a:lnTo>
                    <a:pt x="485724" y="0"/>
                  </a:lnTo>
                  <a:close/>
                </a:path>
                <a:path w="996315" h="340359">
                  <a:moveTo>
                    <a:pt x="510019" y="218579"/>
                  </a:moveTo>
                  <a:lnTo>
                    <a:pt x="485724" y="218579"/>
                  </a:lnTo>
                  <a:lnTo>
                    <a:pt x="461441" y="218579"/>
                  </a:lnTo>
                  <a:lnTo>
                    <a:pt x="461441" y="145719"/>
                  </a:lnTo>
                  <a:lnTo>
                    <a:pt x="437159" y="145719"/>
                  </a:lnTo>
                  <a:lnTo>
                    <a:pt x="437159" y="170002"/>
                  </a:lnTo>
                  <a:lnTo>
                    <a:pt x="412877" y="170002"/>
                  </a:lnTo>
                  <a:lnTo>
                    <a:pt x="412877" y="145719"/>
                  </a:lnTo>
                  <a:lnTo>
                    <a:pt x="388581" y="145719"/>
                  </a:lnTo>
                  <a:lnTo>
                    <a:pt x="388581" y="194284"/>
                  </a:lnTo>
                  <a:lnTo>
                    <a:pt x="412877" y="194284"/>
                  </a:lnTo>
                  <a:lnTo>
                    <a:pt x="437159" y="194284"/>
                  </a:lnTo>
                  <a:lnTo>
                    <a:pt x="437159" y="218579"/>
                  </a:lnTo>
                  <a:lnTo>
                    <a:pt x="412877" y="218579"/>
                  </a:lnTo>
                  <a:lnTo>
                    <a:pt x="412877" y="267144"/>
                  </a:lnTo>
                  <a:lnTo>
                    <a:pt x="437159" y="267144"/>
                  </a:lnTo>
                  <a:lnTo>
                    <a:pt x="437159" y="242862"/>
                  </a:lnTo>
                  <a:lnTo>
                    <a:pt x="461441" y="242862"/>
                  </a:lnTo>
                  <a:lnTo>
                    <a:pt x="461441" y="267144"/>
                  </a:lnTo>
                  <a:lnTo>
                    <a:pt x="437159" y="267144"/>
                  </a:lnTo>
                  <a:lnTo>
                    <a:pt x="437159" y="340004"/>
                  </a:lnTo>
                  <a:lnTo>
                    <a:pt x="461441" y="340004"/>
                  </a:lnTo>
                  <a:lnTo>
                    <a:pt x="461441" y="315722"/>
                  </a:lnTo>
                  <a:lnTo>
                    <a:pt x="485724" y="315722"/>
                  </a:lnTo>
                  <a:lnTo>
                    <a:pt x="485724" y="267144"/>
                  </a:lnTo>
                  <a:lnTo>
                    <a:pt x="510019" y="267144"/>
                  </a:lnTo>
                  <a:lnTo>
                    <a:pt x="510019" y="218579"/>
                  </a:lnTo>
                  <a:close/>
                </a:path>
                <a:path w="996315" h="340359">
                  <a:moveTo>
                    <a:pt x="558596" y="242862"/>
                  </a:moveTo>
                  <a:lnTo>
                    <a:pt x="534301" y="242862"/>
                  </a:lnTo>
                  <a:lnTo>
                    <a:pt x="534301" y="267144"/>
                  </a:lnTo>
                  <a:lnTo>
                    <a:pt x="558596" y="267144"/>
                  </a:lnTo>
                  <a:lnTo>
                    <a:pt x="558596" y="242862"/>
                  </a:lnTo>
                  <a:close/>
                </a:path>
                <a:path w="996315" h="340359">
                  <a:moveTo>
                    <a:pt x="582879" y="218579"/>
                  </a:moveTo>
                  <a:lnTo>
                    <a:pt x="558596" y="218579"/>
                  </a:lnTo>
                  <a:lnTo>
                    <a:pt x="558596" y="242862"/>
                  </a:lnTo>
                  <a:lnTo>
                    <a:pt x="582879" y="242862"/>
                  </a:lnTo>
                  <a:lnTo>
                    <a:pt x="582879" y="218579"/>
                  </a:lnTo>
                  <a:close/>
                </a:path>
                <a:path w="996315" h="340359">
                  <a:moveTo>
                    <a:pt x="582879" y="72859"/>
                  </a:moveTo>
                  <a:lnTo>
                    <a:pt x="558596" y="72859"/>
                  </a:lnTo>
                  <a:lnTo>
                    <a:pt x="534301" y="72859"/>
                  </a:lnTo>
                  <a:lnTo>
                    <a:pt x="534301" y="121424"/>
                  </a:lnTo>
                  <a:lnTo>
                    <a:pt x="534301" y="170002"/>
                  </a:lnTo>
                  <a:lnTo>
                    <a:pt x="510019" y="170002"/>
                  </a:lnTo>
                  <a:lnTo>
                    <a:pt x="510019" y="121424"/>
                  </a:lnTo>
                  <a:lnTo>
                    <a:pt x="485724" y="121424"/>
                  </a:lnTo>
                  <a:lnTo>
                    <a:pt x="485724" y="97142"/>
                  </a:lnTo>
                  <a:lnTo>
                    <a:pt x="510019" y="97142"/>
                  </a:lnTo>
                  <a:lnTo>
                    <a:pt x="510019" y="121424"/>
                  </a:lnTo>
                  <a:lnTo>
                    <a:pt x="534301" y="121424"/>
                  </a:lnTo>
                  <a:lnTo>
                    <a:pt x="534301" y="72859"/>
                  </a:lnTo>
                  <a:lnTo>
                    <a:pt x="534301" y="24282"/>
                  </a:lnTo>
                  <a:lnTo>
                    <a:pt x="558596" y="24282"/>
                  </a:lnTo>
                  <a:lnTo>
                    <a:pt x="558596" y="0"/>
                  </a:lnTo>
                  <a:lnTo>
                    <a:pt x="534301" y="0"/>
                  </a:lnTo>
                  <a:lnTo>
                    <a:pt x="510019" y="0"/>
                  </a:lnTo>
                  <a:lnTo>
                    <a:pt x="510019" y="48577"/>
                  </a:lnTo>
                  <a:lnTo>
                    <a:pt x="485724" y="48577"/>
                  </a:lnTo>
                  <a:lnTo>
                    <a:pt x="461441" y="48577"/>
                  </a:lnTo>
                  <a:lnTo>
                    <a:pt x="461441" y="97142"/>
                  </a:lnTo>
                  <a:lnTo>
                    <a:pt x="437159" y="97142"/>
                  </a:lnTo>
                  <a:lnTo>
                    <a:pt x="412877" y="97142"/>
                  </a:lnTo>
                  <a:lnTo>
                    <a:pt x="412877" y="145719"/>
                  </a:lnTo>
                  <a:lnTo>
                    <a:pt x="437159" y="145719"/>
                  </a:lnTo>
                  <a:lnTo>
                    <a:pt x="437159" y="121424"/>
                  </a:lnTo>
                  <a:lnTo>
                    <a:pt x="461441" y="121424"/>
                  </a:lnTo>
                  <a:lnTo>
                    <a:pt x="461441" y="145719"/>
                  </a:lnTo>
                  <a:lnTo>
                    <a:pt x="485724" y="145719"/>
                  </a:lnTo>
                  <a:lnTo>
                    <a:pt x="485724" y="194284"/>
                  </a:lnTo>
                  <a:lnTo>
                    <a:pt x="510019" y="194284"/>
                  </a:lnTo>
                  <a:lnTo>
                    <a:pt x="510019" y="218579"/>
                  </a:lnTo>
                  <a:lnTo>
                    <a:pt x="534301" y="218579"/>
                  </a:lnTo>
                  <a:lnTo>
                    <a:pt x="558596" y="218579"/>
                  </a:lnTo>
                  <a:lnTo>
                    <a:pt x="558596" y="97142"/>
                  </a:lnTo>
                  <a:lnTo>
                    <a:pt x="582879" y="97142"/>
                  </a:lnTo>
                  <a:lnTo>
                    <a:pt x="582879" y="72859"/>
                  </a:lnTo>
                  <a:close/>
                </a:path>
                <a:path w="996315" h="340359">
                  <a:moveTo>
                    <a:pt x="607161" y="267144"/>
                  </a:moveTo>
                  <a:lnTo>
                    <a:pt x="582879" y="267144"/>
                  </a:lnTo>
                  <a:lnTo>
                    <a:pt x="582879" y="291439"/>
                  </a:lnTo>
                  <a:lnTo>
                    <a:pt x="607161" y="291439"/>
                  </a:lnTo>
                  <a:lnTo>
                    <a:pt x="607161" y="267144"/>
                  </a:lnTo>
                  <a:close/>
                </a:path>
                <a:path w="996315" h="340359">
                  <a:moveTo>
                    <a:pt x="607161" y="145719"/>
                  </a:moveTo>
                  <a:lnTo>
                    <a:pt x="582879" y="145719"/>
                  </a:lnTo>
                  <a:lnTo>
                    <a:pt x="582879" y="170002"/>
                  </a:lnTo>
                  <a:lnTo>
                    <a:pt x="607161" y="170002"/>
                  </a:lnTo>
                  <a:lnTo>
                    <a:pt x="607161" y="145719"/>
                  </a:lnTo>
                  <a:close/>
                </a:path>
                <a:path w="996315" h="340359">
                  <a:moveTo>
                    <a:pt x="607161" y="97142"/>
                  </a:moveTo>
                  <a:lnTo>
                    <a:pt x="582879" y="97142"/>
                  </a:lnTo>
                  <a:lnTo>
                    <a:pt x="582879" y="121424"/>
                  </a:lnTo>
                  <a:lnTo>
                    <a:pt x="607161" y="121424"/>
                  </a:lnTo>
                  <a:lnTo>
                    <a:pt x="607161" y="97142"/>
                  </a:lnTo>
                  <a:close/>
                </a:path>
                <a:path w="996315" h="340359">
                  <a:moveTo>
                    <a:pt x="607161" y="0"/>
                  </a:moveTo>
                  <a:lnTo>
                    <a:pt x="582879" y="0"/>
                  </a:lnTo>
                  <a:lnTo>
                    <a:pt x="582879" y="24282"/>
                  </a:lnTo>
                  <a:lnTo>
                    <a:pt x="607161" y="24282"/>
                  </a:lnTo>
                  <a:lnTo>
                    <a:pt x="607161" y="0"/>
                  </a:lnTo>
                  <a:close/>
                </a:path>
                <a:path w="996315" h="340359">
                  <a:moveTo>
                    <a:pt x="631456" y="170002"/>
                  </a:moveTo>
                  <a:lnTo>
                    <a:pt x="607161" y="170002"/>
                  </a:lnTo>
                  <a:lnTo>
                    <a:pt x="607161" y="194284"/>
                  </a:lnTo>
                  <a:lnTo>
                    <a:pt x="631456" y="194284"/>
                  </a:lnTo>
                  <a:lnTo>
                    <a:pt x="631456" y="170002"/>
                  </a:lnTo>
                  <a:close/>
                </a:path>
                <a:path w="996315" h="340359">
                  <a:moveTo>
                    <a:pt x="631456" y="121424"/>
                  </a:moveTo>
                  <a:lnTo>
                    <a:pt x="607161" y="121424"/>
                  </a:lnTo>
                  <a:lnTo>
                    <a:pt x="607161" y="145719"/>
                  </a:lnTo>
                  <a:lnTo>
                    <a:pt x="631456" y="145719"/>
                  </a:lnTo>
                  <a:lnTo>
                    <a:pt x="631456" y="121424"/>
                  </a:lnTo>
                  <a:close/>
                </a:path>
                <a:path w="996315" h="340359">
                  <a:moveTo>
                    <a:pt x="655739" y="145719"/>
                  </a:moveTo>
                  <a:lnTo>
                    <a:pt x="631456" y="145719"/>
                  </a:lnTo>
                  <a:lnTo>
                    <a:pt x="631456" y="170002"/>
                  </a:lnTo>
                  <a:lnTo>
                    <a:pt x="655739" y="170002"/>
                  </a:lnTo>
                  <a:lnTo>
                    <a:pt x="655739" y="145719"/>
                  </a:lnTo>
                  <a:close/>
                </a:path>
                <a:path w="996315" h="340359">
                  <a:moveTo>
                    <a:pt x="655739" y="0"/>
                  </a:moveTo>
                  <a:lnTo>
                    <a:pt x="631456" y="0"/>
                  </a:lnTo>
                  <a:lnTo>
                    <a:pt x="631456" y="24282"/>
                  </a:lnTo>
                  <a:lnTo>
                    <a:pt x="607161" y="24282"/>
                  </a:lnTo>
                  <a:lnTo>
                    <a:pt x="607161" y="48577"/>
                  </a:lnTo>
                  <a:lnTo>
                    <a:pt x="582879" y="48577"/>
                  </a:lnTo>
                  <a:lnTo>
                    <a:pt x="582879" y="72859"/>
                  </a:lnTo>
                  <a:lnTo>
                    <a:pt x="607161" y="72859"/>
                  </a:lnTo>
                  <a:lnTo>
                    <a:pt x="631456" y="72859"/>
                  </a:lnTo>
                  <a:lnTo>
                    <a:pt x="631456" y="48577"/>
                  </a:lnTo>
                  <a:lnTo>
                    <a:pt x="655739" y="48577"/>
                  </a:lnTo>
                  <a:lnTo>
                    <a:pt x="655739" y="0"/>
                  </a:lnTo>
                  <a:close/>
                </a:path>
                <a:path w="996315" h="340359">
                  <a:moveTo>
                    <a:pt x="704303" y="267144"/>
                  </a:moveTo>
                  <a:lnTo>
                    <a:pt x="680021" y="267144"/>
                  </a:lnTo>
                  <a:lnTo>
                    <a:pt x="680021" y="218579"/>
                  </a:lnTo>
                  <a:lnTo>
                    <a:pt x="655739" y="218579"/>
                  </a:lnTo>
                  <a:lnTo>
                    <a:pt x="655739" y="242862"/>
                  </a:lnTo>
                  <a:lnTo>
                    <a:pt x="631456" y="242862"/>
                  </a:lnTo>
                  <a:lnTo>
                    <a:pt x="607161" y="242862"/>
                  </a:lnTo>
                  <a:lnTo>
                    <a:pt x="607161" y="267144"/>
                  </a:lnTo>
                  <a:lnTo>
                    <a:pt x="631456" y="267144"/>
                  </a:lnTo>
                  <a:lnTo>
                    <a:pt x="655739" y="267144"/>
                  </a:lnTo>
                  <a:lnTo>
                    <a:pt x="655739" y="291439"/>
                  </a:lnTo>
                  <a:lnTo>
                    <a:pt x="680021" y="291439"/>
                  </a:lnTo>
                  <a:lnTo>
                    <a:pt x="704303" y="291439"/>
                  </a:lnTo>
                  <a:lnTo>
                    <a:pt x="704303" y="267144"/>
                  </a:lnTo>
                  <a:close/>
                </a:path>
                <a:path w="996315" h="340359">
                  <a:moveTo>
                    <a:pt x="704303" y="24282"/>
                  </a:moveTo>
                  <a:lnTo>
                    <a:pt x="680021" y="24282"/>
                  </a:lnTo>
                  <a:lnTo>
                    <a:pt x="680021" y="48577"/>
                  </a:lnTo>
                  <a:lnTo>
                    <a:pt x="655739" y="48577"/>
                  </a:lnTo>
                  <a:lnTo>
                    <a:pt x="655739" y="72859"/>
                  </a:lnTo>
                  <a:lnTo>
                    <a:pt x="680021" y="72859"/>
                  </a:lnTo>
                  <a:lnTo>
                    <a:pt x="680021" y="170002"/>
                  </a:lnTo>
                  <a:lnTo>
                    <a:pt x="655739" y="170002"/>
                  </a:lnTo>
                  <a:lnTo>
                    <a:pt x="655739" y="194284"/>
                  </a:lnTo>
                  <a:lnTo>
                    <a:pt x="680021" y="194284"/>
                  </a:lnTo>
                  <a:lnTo>
                    <a:pt x="704303" y="194284"/>
                  </a:lnTo>
                  <a:lnTo>
                    <a:pt x="704303" y="24282"/>
                  </a:lnTo>
                  <a:close/>
                </a:path>
                <a:path w="996315" h="340359">
                  <a:moveTo>
                    <a:pt x="752881" y="145719"/>
                  </a:moveTo>
                  <a:lnTo>
                    <a:pt x="728599" y="145719"/>
                  </a:lnTo>
                  <a:lnTo>
                    <a:pt x="728599" y="194284"/>
                  </a:lnTo>
                  <a:lnTo>
                    <a:pt x="752881" y="194284"/>
                  </a:lnTo>
                  <a:lnTo>
                    <a:pt x="752881" y="145719"/>
                  </a:lnTo>
                  <a:close/>
                </a:path>
                <a:path w="996315" h="340359">
                  <a:moveTo>
                    <a:pt x="752881" y="72859"/>
                  </a:moveTo>
                  <a:lnTo>
                    <a:pt x="728599" y="72859"/>
                  </a:lnTo>
                  <a:lnTo>
                    <a:pt x="728599" y="97142"/>
                  </a:lnTo>
                  <a:lnTo>
                    <a:pt x="752881" y="97142"/>
                  </a:lnTo>
                  <a:lnTo>
                    <a:pt x="752881" y="72859"/>
                  </a:lnTo>
                  <a:close/>
                </a:path>
                <a:path w="996315" h="340359">
                  <a:moveTo>
                    <a:pt x="752881" y="0"/>
                  </a:moveTo>
                  <a:lnTo>
                    <a:pt x="728599" y="0"/>
                  </a:lnTo>
                  <a:lnTo>
                    <a:pt x="704303" y="0"/>
                  </a:lnTo>
                  <a:lnTo>
                    <a:pt x="704303" y="24282"/>
                  </a:lnTo>
                  <a:lnTo>
                    <a:pt x="728599" y="24282"/>
                  </a:lnTo>
                  <a:lnTo>
                    <a:pt x="728599" y="48577"/>
                  </a:lnTo>
                  <a:lnTo>
                    <a:pt x="752881" y="48577"/>
                  </a:lnTo>
                  <a:lnTo>
                    <a:pt x="752881" y="0"/>
                  </a:lnTo>
                  <a:close/>
                </a:path>
                <a:path w="996315" h="340359">
                  <a:moveTo>
                    <a:pt x="777163" y="218579"/>
                  </a:moveTo>
                  <a:lnTo>
                    <a:pt x="752881" y="218579"/>
                  </a:lnTo>
                  <a:lnTo>
                    <a:pt x="728599" y="218579"/>
                  </a:lnTo>
                  <a:lnTo>
                    <a:pt x="728599" y="194284"/>
                  </a:lnTo>
                  <a:lnTo>
                    <a:pt x="704303" y="194284"/>
                  </a:lnTo>
                  <a:lnTo>
                    <a:pt x="704303" y="267144"/>
                  </a:lnTo>
                  <a:lnTo>
                    <a:pt x="728599" y="267144"/>
                  </a:lnTo>
                  <a:lnTo>
                    <a:pt x="728599" y="242862"/>
                  </a:lnTo>
                  <a:lnTo>
                    <a:pt x="752881" y="242862"/>
                  </a:lnTo>
                  <a:lnTo>
                    <a:pt x="777163" y="242862"/>
                  </a:lnTo>
                  <a:lnTo>
                    <a:pt x="777163" y="218579"/>
                  </a:lnTo>
                  <a:close/>
                </a:path>
                <a:path w="996315" h="340359">
                  <a:moveTo>
                    <a:pt x="777163" y="48577"/>
                  </a:moveTo>
                  <a:lnTo>
                    <a:pt x="752881" y="48577"/>
                  </a:lnTo>
                  <a:lnTo>
                    <a:pt x="752881" y="72859"/>
                  </a:lnTo>
                  <a:lnTo>
                    <a:pt x="777163" y="72859"/>
                  </a:lnTo>
                  <a:lnTo>
                    <a:pt x="777163" y="48577"/>
                  </a:lnTo>
                  <a:close/>
                </a:path>
                <a:path w="996315" h="340359">
                  <a:moveTo>
                    <a:pt x="801458" y="72859"/>
                  </a:moveTo>
                  <a:lnTo>
                    <a:pt x="777163" y="72859"/>
                  </a:lnTo>
                  <a:lnTo>
                    <a:pt x="777163" y="97142"/>
                  </a:lnTo>
                  <a:lnTo>
                    <a:pt x="752881" y="97142"/>
                  </a:lnTo>
                  <a:lnTo>
                    <a:pt x="752881" y="121424"/>
                  </a:lnTo>
                  <a:lnTo>
                    <a:pt x="777163" y="121424"/>
                  </a:lnTo>
                  <a:lnTo>
                    <a:pt x="777163" y="218579"/>
                  </a:lnTo>
                  <a:lnTo>
                    <a:pt x="801458" y="218579"/>
                  </a:lnTo>
                  <a:lnTo>
                    <a:pt x="801458" y="72859"/>
                  </a:lnTo>
                  <a:close/>
                </a:path>
                <a:path w="996315" h="340359">
                  <a:moveTo>
                    <a:pt x="801458" y="0"/>
                  </a:moveTo>
                  <a:lnTo>
                    <a:pt x="777163" y="0"/>
                  </a:lnTo>
                  <a:lnTo>
                    <a:pt x="777163" y="24282"/>
                  </a:lnTo>
                  <a:lnTo>
                    <a:pt x="801458" y="24282"/>
                  </a:lnTo>
                  <a:lnTo>
                    <a:pt x="801458" y="0"/>
                  </a:lnTo>
                  <a:close/>
                </a:path>
                <a:path w="996315" h="340359">
                  <a:moveTo>
                    <a:pt x="850023" y="194284"/>
                  </a:moveTo>
                  <a:lnTo>
                    <a:pt x="825741" y="194284"/>
                  </a:lnTo>
                  <a:lnTo>
                    <a:pt x="825741" y="218579"/>
                  </a:lnTo>
                  <a:lnTo>
                    <a:pt x="850023" y="218579"/>
                  </a:lnTo>
                  <a:lnTo>
                    <a:pt x="850023" y="194284"/>
                  </a:lnTo>
                  <a:close/>
                </a:path>
                <a:path w="996315" h="340359">
                  <a:moveTo>
                    <a:pt x="947166" y="194284"/>
                  </a:moveTo>
                  <a:lnTo>
                    <a:pt x="922883" y="194284"/>
                  </a:lnTo>
                  <a:lnTo>
                    <a:pt x="922883" y="218579"/>
                  </a:lnTo>
                  <a:lnTo>
                    <a:pt x="947166" y="218579"/>
                  </a:lnTo>
                  <a:lnTo>
                    <a:pt x="947166" y="194284"/>
                  </a:lnTo>
                  <a:close/>
                </a:path>
                <a:path w="996315" h="340359">
                  <a:moveTo>
                    <a:pt x="971461" y="218579"/>
                  </a:moveTo>
                  <a:lnTo>
                    <a:pt x="947166" y="218579"/>
                  </a:lnTo>
                  <a:lnTo>
                    <a:pt x="947166" y="267144"/>
                  </a:lnTo>
                  <a:lnTo>
                    <a:pt x="971461" y="267144"/>
                  </a:lnTo>
                  <a:lnTo>
                    <a:pt x="971461" y="218579"/>
                  </a:lnTo>
                  <a:close/>
                </a:path>
                <a:path w="996315" h="340359">
                  <a:moveTo>
                    <a:pt x="995743" y="194284"/>
                  </a:moveTo>
                  <a:lnTo>
                    <a:pt x="971461" y="194284"/>
                  </a:lnTo>
                  <a:lnTo>
                    <a:pt x="971461" y="218579"/>
                  </a:lnTo>
                  <a:lnTo>
                    <a:pt x="995743" y="218579"/>
                  </a:lnTo>
                  <a:lnTo>
                    <a:pt x="995743" y="194284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8008" y="1335907"/>
              <a:ext cx="996315" cy="364490"/>
            </a:xfrm>
            <a:custGeom>
              <a:avLst/>
              <a:gdLst/>
              <a:ahLst/>
              <a:cxnLst/>
              <a:rect l="l" t="t" r="r" b="b"/>
              <a:pathLst>
                <a:path w="996315" h="364489">
                  <a:moveTo>
                    <a:pt x="97155" y="97155"/>
                  </a:moveTo>
                  <a:lnTo>
                    <a:pt x="72859" y="97155"/>
                  </a:lnTo>
                  <a:lnTo>
                    <a:pt x="48577" y="97155"/>
                  </a:lnTo>
                  <a:lnTo>
                    <a:pt x="24295" y="97155"/>
                  </a:lnTo>
                  <a:lnTo>
                    <a:pt x="24295" y="170002"/>
                  </a:lnTo>
                  <a:lnTo>
                    <a:pt x="48577" y="170002"/>
                  </a:lnTo>
                  <a:lnTo>
                    <a:pt x="48577" y="145719"/>
                  </a:lnTo>
                  <a:lnTo>
                    <a:pt x="72859" y="145719"/>
                  </a:lnTo>
                  <a:lnTo>
                    <a:pt x="72859" y="121437"/>
                  </a:lnTo>
                  <a:lnTo>
                    <a:pt x="97155" y="121437"/>
                  </a:lnTo>
                  <a:lnTo>
                    <a:pt x="97155" y="97155"/>
                  </a:lnTo>
                  <a:close/>
                </a:path>
                <a:path w="996315" h="364489">
                  <a:moveTo>
                    <a:pt x="170014" y="291439"/>
                  </a:moveTo>
                  <a:lnTo>
                    <a:pt x="145719" y="291439"/>
                  </a:lnTo>
                  <a:lnTo>
                    <a:pt x="145719" y="267157"/>
                  </a:lnTo>
                  <a:lnTo>
                    <a:pt x="121437" y="267157"/>
                  </a:lnTo>
                  <a:lnTo>
                    <a:pt x="121437" y="315722"/>
                  </a:lnTo>
                  <a:lnTo>
                    <a:pt x="145719" y="315722"/>
                  </a:lnTo>
                  <a:lnTo>
                    <a:pt x="170014" y="315722"/>
                  </a:lnTo>
                  <a:lnTo>
                    <a:pt x="170014" y="291439"/>
                  </a:lnTo>
                  <a:close/>
                </a:path>
                <a:path w="996315" h="364489">
                  <a:moveTo>
                    <a:pt x="170014" y="242862"/>
                  </a:moveTo>
                  <a:lnTo>
                    <a:pt x="145719" y="242862"/>
                  </a:lnTo>
                  <a:lnTo>
                    <a:pt x="145719" y="267157"/>
                  </a:lnTo>
                  <a:lnTo>
                    <a:pt x="170014" y="267157"/>
                  </a:lnTo>
                  <a:lnTo>
                    <a:pt x="170014" y="242862"/>
                  </a:lnTo>
                  <a:close/>
                </a:path>
                <a:path w="996315" h="364489">
                  <a:moveTo>
                    <a:pt x="170014" y="194297"/>
                  </a:moveTo>
                  <a:lnTo>
                    <a:pt x="145719" y="194297"/>
                  </a:lnTo>
                  <a:lnTo>
                    <a:pt x="145719" y="170002"/>
                  </a:lnTo>
                  <a:lnTo>
                    <a:pt x="121437" y="170002"/>
                  </a:lnTo>
                  <a:lnTo>
                    <a:pt x="121437" y="121437"/>
                  </a:lnTo>
                  <a:lnTo>
                    <a:pt x="97155" y="121437"/>
                  </a:lnTo>
                  <a:lnTo>
                    <a:pt x="97155" y="170002"/>
                  </a:lnTo>
                  <a:lnTo>
                    <a:pt x="72859" y="170002"/>
                  </a:lnTo>
                  <a:lnTo>
                    <a:pt x="48577" y="170002"/>
                  </a:lnTo>
                  <a:lnTo>
                    <a:pt x="48577" y="194297"/>
                  </a:lnTo>
                  <a:lnTo>
                    <a:pt x="24295" y="194297"/>
                  </a:lnTo>
                  <a:lnTo>
                    <a:pt x="0" y="194297"/>
                  </a:lnTo>
                  <a:lnTo>
                    <a:pt x="0" y="218579"/>
                  </a:lnTo>
                  <a:lnTo>
                    <a:pt x="24295" y="218579"/>
                  </a:lnTo>
                  <a:lnTo>
                    <a:pt x="24295" y="242862"/>
                  </a:lnTo>
                  <a:lnTo>
                    <a:pt x="145719" y="242862"/>
                  </a:lnTo>
                  <a:lnTo>
                    <a:pt x="145719" y="218579"/>
                  </a:lnTo>
                  <a:lnTo>
                    <a:pt x="170014" y="218579"/>
                  </a:lnTo>
                  <a:lnTo>
                    <a:pt x="170014" y="194297"/>
                  </a:lnTo>
                  <a:close/>
                </a:path>
                <a:path w="996315" h="364489">
                  <a:moveTo>
                    <a:pt x="170014" y="97155"/>
                  </a:moveTo>
                  <a:lnTo>
                    <a:pt x="145719" y="97155"/>
                  </a:lnTo>
                  <a:lnTo>
                    <a:pt x="145719" y="121437"/>
                  </a:lnTo>
                  <a:lnTo>
                    <a:pt x="170014" y="121437"/>
                  </a:lnTo>
                  <a:lnTo>
                    <a:pt x="170014" y="97155"/>
                  </a:lnTo>
                  <a:close/>
                </a:path>
                <a:path w="996315" h="364489">
                  <a:moveTo>
                    <a:pt x="218579" y="218579"/>
                  </a:moveTo>
                  <a:lnTo>
                    <a:pt x="194297" y="218579"/>
                  </a:lnTo>
                  <a:lnTo>
                    <a:pt x="170014" y="218579"/>
                  </a:lnTo>
                  <a:lnTo>
                    <a:pt x="170014" y="242862"/>
                  </a:lnTo>
                  <a:lnTo>
                    <a:pt x="194297" y="242862"/>
                  </a:lnTo>
                  <a:lnTo>
                    <a:pt x="218579" y="242862"/>
                  </a:lnTo>
                  <a:lnTo>
                    <a:pt x="218579" y="218579"/>
                  </a:lnTo>
                  <a:close/>
                </a:path>
                <a:path w="996315" h="364489">
                  <a:moveTo>
                    <a:pt x="267157" y="267157"/>
                  </a:moveTo>
                  <a:lnTo>
                    <a:pt x="242862" y="267157"/>
                  </a:lnTo>
                  <a:lnTo>
                    <a:pt x="218579" y="267157"/>
                  </a:lnTo>
                  <a:lnTo>
                    <a:pt x="194297" y="267157"/>
                  </a:lnTo>
                  <a:lnTo>
                    <a:pt x="170014" y="267157"/>
                  </a:lnTo>
                  <a:lnTo>
                    <a:pt x="170014" y="291439"/>
                  </a:lnTo>
                  <a:lnTo>
                    <a:pt x="194297" y="291439"/>
                  </a:lnTo>
                  <a:lnTo>
                    <a:pt x="218579" y="291439"/>
                  </a:lnTo>
                  <a:lnTo>
                    <a:pt x="242862" y="291439"/>
                  </a:lnTo>
                  <a:lnTo>
                    <a:pt x="267157" y="291439"/>
                  </a:lnTo>
                  <a:lnTo>
                    <a:pt x="267157" y="267157"/>
                  </a:lnTo>
                  <a:close/>
                </a:path>
                <a:path w="996315" h="364489">
                  <a:moveTo>
                    <a:pt x="340017" y="218579"/>
                  </a:moveTo>
                  <a:lnTo>
                    <a:pt x="315722" y="218579"/>
                  </a:lnTo>
                  <a:lnTo>
                    <a:pt x="291439" y="218579"/>
                  </a:lnTo>
                  <a:lnTo>
                    <a:pt x="291439" y="194297"/>
                  </a:lnTo>
                  <a:lnTo>
                    <a:pt x="267157" y="194297"/>
                  </a:lnTo>
                  <a:lnTo>
                    <a:pt x="267157" y="218579"/>
                  </a:lnTo>
                  <a:lnTo>
                    <a:pt x="242862" y="218579"/>
                  </a:lnTo>
                  <a:lnTo>
                    <a:pt x="242862" y="242862"/>
                  </a:lnTo>
                  <a:lnTo>
                    <a:pt x="267157" y="242862"/>
                  </a:lnTo>
                  <a:lnTo>
                    <a:pt x="267157" y="267157"/>
                  </a:lnTo>
                  <a:lnTo>
                    <a:pt x="291439" y="267157"/>
                  </a:lnTo>
                  <a:lnTo>
                    <a:pt x="291439" y="291439"/>
                  </a:lnTo>
                  <a:lnTo>
                    <a:pt x="315722" y="291439"/>
                  </a:lnTo>
                  <a:lnTo>
                    <a:pt x="340017" y="291439"/>
                  </a:lnTo>
                  <a:lnTo>
                    <a:pt x="340017" y="267157"/>
                  </a:lnTo>
                  <a:lnTo>
                    <a:pt x="315722" y="267157"/>
                  </a:lnTo>
                  <a:lnTo>
                    <a:pt x="315722" y="242862"/>
                  </a:lnTo>
                  <a:lnTo>
                    <a:pt x="340017" y="242862"/>
                  </a:lnTo>
                  <a:lnTo>
                    <a:pt x="340017" y="218579"/>
                  </a:lnTo>
                  <a:close/>
                </a:path>
                <a:path w="996315" h="364489">
                  <a:moveTo>
                    <a:pt x="340017" y="48577"/>
                  </a:moveTo>
                  <a:lnTo>
                    <a:pt x="315722" y="48577"/>
                  </a:lnTo>
                  <a:lnTo>
                    <a:pt x="315722" y="0"/>
                  </a:lnTo>
                  <a:lnTo>
                    <a:pt x="291439" y="0"/>
                  </a:lnTo>
                  <a:lnTo>
                    <a:pt x="291439" y="24295"/>
                  </a:lnTo>
                  <a:lnTo>
                    <a:pt x="267157" y="24295"/>
                  </a:lnTo>
                  <a:lnTo>
                    <a:pt x="267157" y="48577"/>
                  </a:lnTo>
                  <a:lnTo>
                    <a:pt x="242862" y="48577"/>
                  </a:lnTo>
                  <a:lnTo>
                    <a:pt x="242862" y="97155"/>
                  </a:lnTo>
                  <a:lnTo>
                    <a:pt x="267157" y="97155"/>
                  </a:lnTo>
                  <a:lnTo>
                    <a:pt x="267157" y="121437"/>
                  </a:lnTo>
                  <a:lnTo>
                    <a:pt x="242862" y="121437"/>
                  </a:lnTo>
                  <a:lnTo>
                    <a:pt x="242862" y="145719"/>
                  </a:lnTo>
                  <a:lnTo>
                    <a:pt x="218579" y="145719"/>
                  </a:lnTo>
                  <a:lnTo>
                    <a:pt x="194297" y="145719"/>
                  </a:lnTo>
                  <a:lnTo>
                    <a:pt x="194297" y="121437"/>
                  </a:lnTo>
                  <a:lnTo>
                    <a:pt x="170014" y="121437"/>
                  </a:lnTo>
                  <a:lnTo>
                    <a:pt x="170014" y="145719"/>
                  </a:lnTo>
                  <a:lnTo>
                    <a:pt x="145719" y="145719"/>
                  </a:lnTo>
                  <a:lnTo>
                    <a:pt x="145719" y="170002"/>
                  </a:lnTo>
                  <a:lnTo>
                    <a:pt x="170014" y="170002"/>
                  </a:lnTo>
                  <a:lnTo>
                    <a:pt x="170014" y="194297"/>
                  </a:lnTo>
                  <a:lnTo>
                    <a:pt x="194297" y="194297"/>
                  </a:lnTo>
                  <a:lnTo>
                    <a:pt x="194297" y="170002"/>
                  </a:lnTo>
                  <a:lnTo>
                    <a:pt x="218579" y="170002"/>
                  </a:lnTo>
                  <a:lnTo>
                    <a:pt x="242862" y="170002"/>
                  </a:lnTo>
                  <a:lnTo>
                    <a:pt x="267157" y="170002"/>
                  </a:lnTo>
                  <a:lnTo>
                    <a:pt x="291439" y="170002"/>
                  </a:lnTo>
                  <a:lnTo>
                    <a:pt x="315722" y="170002"/>
                  </a:lnTo>
                  <a:lnTo>
                    <a:pt x="315722" y="145719"/>
                  </a:lnTo>
                  <a:lnTo>
                    <a:pt x="291439" y="145719"/>
                  </a:lnTo>
                  <a:lnTo>
                    <a:pt x="291439" y="121437"/>
                  </a:lnTo>
                  <a:lnTo>
                    <a:pt x="315722" y="121437"/>
                  </a:lnTo>
                  <a:lnTo>
                    <a:pt x="340017" y="121437"/>
                  </a:lnTo>
                  <a:lnTo>
                    <a:pt x="340017" y="48577"/>
                  </a:lnTo>
                  <a:close/>
                </a:path>
                <a:path w="996315" h="364489">
                  <a:moveTo>
                    <a:pt x="364299" y="242862"/>
                  </a:moveTo>
                  <a:lnTo>
                    <a:pt x="340017" y="242862"/>
                  </a:lnTo>
                  <a:lnTo>
                    <a:pt x="340017" y="267157"/>
                  </a:lnTo>
                  <a:lnTo>
                    <a:pt x="364299" y="267157"/>
                  </a:lnTo>
                  <a:lnTo>
                    <a:pt x="364299" y="242862"/>
                  </a:lnTo>
                  <a:close/>
                </a:path>
                <a:path w="996315" h="364489">
                  <a:moveTo>
                    <a:pt x="364299" y="121437"/>
                  </a:moveTo>
                  <a:lnTo>
                    <a:pt x="340017" y="121437"/>
                  </a:lnTo>
                  <a:lnTo>
                    <a:pt x="340017" y="194297"/>
                  </a:lnTo>
                  <a:lnTo>
                    <a:pt x="364299" y="194297"/>
                  </a:lnTo>
                  <a:lnTo>
                    <a:pt x="364299" y="121437"/>
                  </a:lnTo>
                  <a:close/>
                </a:path>
                <a:path w="996315" h="364489">
                  <a:moveTo>
                    <a:pt x="412877" y="267157"/>
                  </a:moveTo>
                  <a:lnTo>
                    <a:pt x="388581" y="267157"/>
                  </a:lnTo>
                  <a:lnTo>
                    <a:pt x="364299" y="267157"/>
                  </a:lnTo>
                  <a:lnTo>
                    <a:pt x="364299" y="291439"/>
                  </a:lnTo>
                  <a:lnTo>
                    <a:pt x="388581" y="291439"/>
                  </a:lnTo>
                  <a:lnTo>
                    <a:pt x="412877" y="291439"/>
                  </a:lnTo>
                  <a:lnTo>
                    <a:pt x="412877" y="267157"/>
                  </a:lnTo>
                  <a:close/>
                </a:path>
                <a:path w="996315" h="364489">
                  <a:moveTo>
                    <a:pt x="412877" y="194297"/>
                  </a:moveTo>
                  <a:lnTo>
                    <a:pt x="388581" y="194297"/>
                  </a:lnTo>
                  <a:lnTo>
                    <a:pt x="388581" y="242862"/>
                  </a:lnTo>
                  <a:lnTo>
                    <a:pt x="412877" y="242862"/>
                  </a:lnTo>
                  <a:lnTo>
                    <a:pt x="412877" y="194297"/>
                  </a:lnTo>
                  <a:close/>
                </a:path>
                <a:path w="996315" h="364489">
                  <a:moveTo>
                    <a:pt x="412877" y="145719"/>
                  </a:moveTo>
                  <a:lnTo>
                    <a:pt x="388581" y="145719"/>
                  </a:lnTo>
                  <a:lnTo>
                    <a:pt x="388581" y="170002"/>
                  </a:lnTo>
                  <a:lnTo>
                    <a:pt x="412877" y="170002"/>
                  </a:lnTo>
                  <a:lnTo>
                    <a:pt x="412877" y="145719"/>
                  </a:lnTo>
                  <a:close/>
                </a:path>
                <a:path w="996315" h="364489">
                  <a:moveTo>
                    <a:pt x="412877" y="72859"/>
                  </a:moveTo>
                  <a:lnTo>
                    <a:pt x="388581" y="72859"/>
                  </a:lnTo>
                  <a:lnTo>
                    <a:pt x="388581" y="97155"/>
                  </a:lnTo>
                  <a:lnTo>
                    <a:pt x="364299" y="97155"/>
                  </a:lnTo>
                  <a:lnTo>
                    <a:pt x="364299" y="121437"/>
                  </a:lnTo>
                  <a:lnTo>
                    <a:pt x="388581" y="121437"/>
                  </a:lnTo>
                  <a:lnTo>
                    <a:pt x="412877" y="121437"/>
                  </a:lnTo>
                  <a:lnTo>
                    <a:pt x="412877" y="72859"/>
                  </a:lnTo>
                  <a:close/>
                </a:path>
                <a:path w="996315" h="364489">
                  <a:moveTo>
                    <a:pt x="485724" y="267157"/>
                  </a:moveTo>
                  <a:lnTo>
                    <a:pt x="461441" y="267157"/>
                  </a:lnTo>
                  <a:lnTo>
                    <a:pt x="461441" y="291439"/>
                  </a:lnTo>
                  <a:lnTo>
                    <a:pt x="437159" y="291439"/>
                  </a:lnTo>
                  <a:lnTo>
                    <a:pt x="412877" y="291439"/>
                  </a:lnTo>
                  <a:lnTo>
                    <a:pt x="412877" y="315722"/>
                  </a:lnTo>
                  <a:lnTo>
                    <a:pt x="437159" y="315722"/>
                  </a:lnTo>
                  <a:lnTo>
                    <a:pt x="437159" y="340017"/>
                  </a:lnTo>
                  <a:lnTo>
                    <a:pt x="461441" y="340017"/>
                  </a:lnTo>
                  <a:lnTo>
                    <a:pt x="461441" y="315722"/>
                  </a:lnTo>
                  <a:lnTo>
                    <a:pt x="485724" y="315722"/>
                  </a:lnTo>
                  <a:lnTo>
                    <a:pt x="485724" y="267157"/>
                  </a:lnTo>
                  <a:close/>
                </a:path>
                <a:path w="996315" h="364489">
                  <a:moveTo>
                    <a:pt x="534301" y="267157"/>
                  </a:moveTo>
                  <a:lnTo>
                    <a:pt x="510019" y="267157"/>
                  </a:lnTo>
                  <a:lnTo>
                    <a:pt x="510019" y="291439"/>
                  </a:lnTo>
                  <a:lnTo>
                    <a:pt x="534301" y="291439"/>
                  </a:lnTo>
                  <a:lnTo>
                    <a:pt x="534301" y="267157"/>
                  </a:lnTo>
                  <a:close/>
                </a:path>
                <a:path w="996315" h="364489">
                  <a:moveTo>
                    <a:pt x="558596" y="218579"/>
                  </a:moveTo>
                  <a:lnTo>
                    <a:pt x="534301" y="218579"/>
                  </a:lnTo>
                  <a:lnTo>
                    <a:pt x="534301" y="194297"/>
                  </a:lnTo>
                  <a:lnTo>
                    <a:pt x="510019" y="194297"/>
                  </a:lnTo>
                  <a:lnTo>
                    <a:pt x="485724" y="194297"/>
                  </a:lnTo>
                  <a:lnTo>
                    <a:pt x="485724" y="218579"/>
                  </a:lnTo>
                  <a:lnTo>
                    <a:pt x="461441" y="218579"/>
                  </a:lnTo>
                  <a:lnTo>
                    <a:pt x="461441" y="170002"/>
                  </a:lnTo>
                  <a:lnTo>
                    <a:pt x="437159" y="170002"/>
                  </a:lnTo>
                  <a:lnTo>
                    <a:pt x="437159" y="267157"/>
                  </a:lnTo>
                  <a:lnTo>
                    <a:pt x="461441" y="267157"/>
                  </a:lnTo>
                  <a:lnTo>
                    <a:pt x="461441" y="242862"/>
                  </a:lnTo>
                  <a:lnTo>
                    <a:pt x="485724" y="242862"/>
                  </a:lnTo>
                  <a:lnTo>
                    <a:pt x="510019" y="242862"/>
                  </a:lnTo>
                  <a:lnTo>
                    <a:pt x="534301" y="242862"/>
                  </a:lnTo>
                  <a:lnTo>
                    <a:pt x="558596" y="242862"/>
                  </a:lnTo>
                  <a:lnTo>
                    <a:pt x="558596" y="218579"/>
                  </a:lnTo>
                  <a:close/>
                </a:path>
                <a:path w="996315" h="364489">
                  <a:moveTo>
                    <a:pt x="558596" y="170002"/>
                  </a:moveTo>
                  <a:lnTo>
                    <a:pt x="534301" y="170002"/>
                  </a:lnTo>
                  <a:lnTo>
                    <a:pt x="534301" y="194297"/>
                  </a:lnTo>
                  <a:lnTo>
                    <a:pt x="558596" y="194297"/>
                  </a:lnTo>
                  <a:lnTo>
                    <a:pt x="558596" y="170002"/>
                  </a:lnTo>
                  <a:close/>
                </a:path>
                <a:path w="996315" h="364489">
                  <a:moveTo>
                    <a:pt x="582879" y="194297"/>
                  </a:moveTo>
                  <a:lnTo>
                    <a:pt x="558596" y="194297"/>
                  </a:lnTo>
                  <a:lnTo>
                    <a:pt x="558596" y="218579"/>
                  </a:lnTo>
                  <a:lnTo>
                    <a:pt x="582879" y="218579"/>
                  </a:lnTo>
                  <a:lnTo>
                    <a:pt x="582879" y="194297"/>
                  </a:lnTo>
                  <a:close/>
                </a:path>
                <a:path w="996315" h="364489">
                  <a:moveTo>
                    <a:pt x="582879" y="145719"/>
                  </a:moveTo>
                  <a:lnTo>
                    <a:pt x="558596" y="145719"/>
                  </a:lnTo>
                  <a:lnTo>
                    <a:pt x="558596" y="170002"/>
                  </a:lnTo>
                  <a:lnTo>
                    <a:pt x="582879" y="170002"/>
                  </a:lnTo>
                  <a:lnTo>
                    <a:pt x="582879" y="145719"/>
                  </a:lnTo>
                  <a:close/>
                </a:path>
                <a:path w="996315" h="364489">
                  <a:moveTo>
                    <a:pt x="582879" y="97155"/>
                  </a:moveTo>
                  <a:lnTo>
                    <a:pt x="558596" y="97155"/>
                  </a:lnTo>
                  <a:lnTo>
                    <a:pt x="534301" y="97155"/>
                  </a:lnTo>
                  <a:lnTo>
                    <a:pt x="534301" y="72859"/>
                  </a:lnTo>
                  <a:lnTo>
                    <a:pt x="510019" y="72859"/>
                  </a:lnTo>
                  <a:lnTo>
                    <a:pt x="510019" y="121437"/>
                  </a:lnTo>
                  <a:lnTo>
                    <a:pt x="485724" y="121437"/>
                  </a:lnTo>
                  <a:lnTo>
                    <a:pt x="485724" y="170002"/>
                  </a:lnTo>
                  <a:lnTo>
                    <a:pt x="510019" y="170002"/>
                  </a:lnTo>
                  <a:lnTo>
                    <a:pt x="534301" y="170002"/>
                  </a:lnTo>
                  <a:lnTo>
                    <a:pt x="534301" y="145719"/>
                  </a:lnTo>
                  <a:lnTo>
                    <a:pt x="558596" y="145719"/>
                  </a:lnTo>
                  <a:lnTo>
                    <a:pt x="558596" y="121437"/>
                  </a:lnTo>
                  <a:lnTo>
                    <a:pt x="582879" y="121437"/>
                  </a:lnTo>
                  <a:lnTo>
                    <a:pt x="582879" y="97155"/>
                  </a:lnTo>
                  <a:close/>
                </a:path>
                <a:path w="996315" h="364489">
                  <a:moveTo>
                    <a:pt x="607161" y="121437"/>
                  </a:moveTo>
                  <a:lnTo>
                    <a:pt x="582879" y="121437"/>
                  </a:lnTo>
                  <a:lnTo>
                    <a:pt x="582879" y="145719"/>
                  </a:lnTo>
                  <a:lnTo>
                    <a:pt x="607161" y="145719"/>
                  </a:lnTo>
                  <a:lnTo>
                    <a:pt x="607161" y="121437"/>
                  </a:lnTo>
                  <a:close/>
                </a:path>
                <a:path w="996315" h="364489">
                  <a:moveTo>
                    <a:pt x="607161" y="72859"/>
                  </a:moveTo>
                  <a:lnTo>
                    <a:pt x="582879" y="72859"/>
                  </a:lnTo>
                  <a:lnTo>
                    <a:pt x="582879" y="97155"/>
                  </a:lnTo>
                  <a:lnTo>
                    <a:pt x="607161" y="97155"/>
                  </a:lnTo>
                  <a:lnTo>
                    <a:pt x="607161" y="72859"/>
                  </a:lnTo>
                  <a:close/>
                </a:path>
                <a:path w="996315" h="364489">
                  <a:moveTo>
                    <a:pt x="801458" y="48577"/>
                  </a:moveTo>
                  <a:lnTo>
                    <a:pt x="777163" y="48577"/>
                  </a:lnTo>
                  <a:lnTo>
                    <a:pt x="777163" y="72859"/>
                  </a:lnTo>
                  <a:lnTo>
                    <a:pt x="752881" y="72859"/>
                  </a:lnTo>
                  <a:lnTo>
                    <a:pt x="728599" y="72859"/>
                  </a:lnTo>
                  <a:lnTo>
                    <a:pt x="728599" y="97155"/>
                  </a:lnTo>
                  <a:lnTo>
                    <a:pt x="752881" y="97155"/>
                  </a:lnTo>
                  <a:lnTo>
                    <a:pt x="777163" y="97155"/>
                  </a:lnTo>
                  <a:lnTo>
                    <a:pt x="777163" y="145719"/>
                  </a:lnTo>
                  <a:lnTo>
                    <a:pt x="801458" y="145719"/>
                  </a:lnTo>
                  <a:lnTo>
                    <a:pt x="801458" y="48577"/>
                  </a:lnTo>
                  <a:close/>
                </a:path>
                <a:path w="996315" h="364489">
                  <a:moveTo>
                    <a:pt x="922883" y="340017"/>
                  </a:moveTo>
                  <a:lnTo>
                    <a:pt x="898601" y="340017"/>
                  </a:lnTo>
                  <a:lnTo>
                    <a:pt x="898601" y="315722"/>
                  </a:lnTo>
                  <a:lnTo>
                    <a:pt x="874318" y="315722"/>
                  </a:lnTo>
                  <a:lnTo>
                    <a:pt x="874318" y="291439"/>
                  </a:lnTo>
                  <a:lnTo>
                    <a:pt x="850023" y="291439"/>
                  </a:lnTo>
                  <a:lnTo>
                    <a:pt x="850023" y="340017"/>
                  </a:lnTo>
                  <a:lnTo>
                    <a:pt x="874318" y="340017"/>
                  </a:lnTo>
                  <a:lnTo>
                    <a:pt x="874318" y="364299"/>
                  </a:lnTo>
                  <a:lnTo>
                    <a:pt x="898601" y="364299"/>
                  </a:lnTo>
                  <a:lnTo>
                    <a:pt x="922883" y="364299"/>
                  </a:lnTo>
                  <a:lnTo>
                    <a:pt x="922883" y="340017"/>
                  </a:lnTo>
                  <a:close/>
                </a:path>
                <a:path w="996315" h="364489">
                  <a:moveTo>
                    <a:pt x="922883" y="72859"/>
                  </a:moveTo>
                  <a:lnTo>
                    <a:pt x="898601" y="72859"/>
                  </a:lnTo>
                  <a:lnTo>
                    <a:pt x="898601" y="0"/>
                  </a:lnTo>
                  <a:lnTo>
                    <a:pt x="874318" y="0"/>
                  </a:lnTo>
                  <a:lnTo>
                    <a:pt x="874318" y="24295"/>
                  </a:lnTo>
                  <a:lnTo>
                    <a:pt x="850023" y="24295"/>
                  </a:lnTo>
                  <a:lnTo>
                    <a:pt x="850023" y="48577"/>
                  </a:lnTo>
                  <a:lnTo>
                    <a:pt x="874318" y="48577"/>
                  </a:lnTo>
                  <a:lnTo>
                    <a:pt x="874318" y="72859"/>
                  </a:lnTo>
                  <a:lnTo>
                    <a:pt x="850023" y="72859"/>
                  </a:lnTo>
                  <a:lnTo>
                    <a:pt x="850023" y="97155"/>
                  </a:lnTo>
                  <a:lnTo>
                    <a:pt x="874318" y="97155"/>
                  </a:lnTo>
                  <a:lnTo>
                    <a:pt x="898601" y="97155"/>
                  </a:lnTo>
                  <a:lnTo>
                    <a:pt x="922883" y="97155"/>
                  </a:lnTo>
                  <a:lnTo>
                    <a:pt x="922883" y="72859"/>
                  </a:lnTo>
                  <a:close/>
                </a:path>
                <a:path w="996315" h="364489">
                  <a:moveTo>
                    <a:pt x="995743" y="194297"/>
                  </a:moveTo>
                  <a:lnTo>
                    <a:pt x="971461" y="194297"/>
                  </a:lnTo>
                  <a:lnTo>
                    <a:pt x="971461" y="267157"/>
                  </a:lnTo>
                  <a:lnTo>
                    <a:pt x="995743" y="267157"/>
                  </a:lnTo>
                  <a:lnTo>
                    <a:pt x="995743" y="194297"/>
                  </a:lnTo>
                  <a:close/>
                </a:path>
                <a:path w="996315" h="364489">
                  <a:moveTo>
                    <a:pt x="995743" y="72859"/>
                  </a:moveTo>
                  <a:lnTo>
                    <a:pt x="971461" y="72859"/>
                  </a:lnTo>
                  <a:lnTo>
                    <a:pt x="971461" y="97155"/>
                  </a:lnTo>
                  <a:lnTo>
                    <a:pt x="947166" y="97155"/>
                  </a:lnTo>
                  <a:lnTo>
                    <a:pt x="947166" y="121437"/>
                  </a:lnTo>
                  <a:lnTo>
                    <a:pt x="922883" y="121437"/>
                  </a:lnTo>
                  <a:lnTo>
                    <a:pt x="898601" y="121437"/>
                  </a:lnTo>
                  <a:lnTo>
                    <a:pt x="874318" y="121437"/>
                  </a:lnTo>
                  <a:lnTo>
                    <a:pt x="850023" y="121437"/>
                  </a:lnTo>
                  <a:lnTo>
                    <a:pt x="850023" y="97155"/>
                  </a:lnTo>
                  <a:lnTo>
                    <a:pt x="825741" y="97155"/>
                  </a:lnTo>
                  <a:lnTo>
                    <a:pt x="825741" y="145719"/>
                  </a:lnTo>
                  <a:lnTo>
                    <a:pt x="850023" y="145719"/>
                  </a:lnTo>
                  <a:lnTo>
                    <a:pt x="850023" y="170002"/>
                  </a:lnTo>
                  <a:lnTo>
                    <a:pt x="874318" y="170002"/>
                  </a:lnTo>
                  <a:lnTo>
                    <a:pt x="874318" y="145719"/>
                  </a:lnTo>
                  <a:lnTo>
                    <a:pt x="898601" y="145719"/>
                  </a:lnTo>
                  <a:lnTo>
                    <a:pt x="898601" y="170002"/>
                  </a:lnTo>
                  <a:lnTo>
                    <a:pt x="874318" y="170002"/>
                  </a:lnTo>
                  <a:lnTo>
                    <a:pt x="874318" y="194297"/>
                  </a:lnTo>
                  <a:lnTo>
                    <a:pt x="898601" y="194297"/>
                  </a:lnTo>
                  <a:lnTo>
                    <a:pt x="922883" y="194297"/>
                  </a:lnTo>
                  <a:lnTo>
                    <a:pt x="922883" y="218579"/>
                  </a:lnTo>
                  <a:lnTo>
                    <a:pt x="947166" y="218579"/>
                  </a:lnTo>
                  <a:lnTo>
                    <a:pt x="947166" y="194297"/>
                  </a:lnTo>
                  <a:lnTo>
                    <a:pt x="971461" y="194297"/>
                  </a:lnTo>
                  <a:lnTo>
                    <a:pt x="971461" y="170002"/>
                  </a:lnTo>
                  <a:lnTo>
                    <a:pt x="947166" y="170002"/>
                  </a:lnTo>
                  <a:lnTo>
                    <a:pt x="947166" y="145719"/>
                  </a:lnTo>
                  <a:lnTo>
                    <a:pt x="971461" y="145719"/>
                  </a:lnTo>
                  <a:lnTo>
                    <a:pt x="995743" y="145719"/>
                  </a:lnTo>
                  <a:lnTo>
                    <a:pt x="995743" y="7285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8008" y="1433354"/>
              <a:ext cx="996315" cy="509905"/>
            </a:xfrm>
            <a:custGeom>
              <a:avLst/>
              <a:gdLst/>
              <a:ahLst/>
              <a:cxnLst/>
              <a:rect l="l" t="t" r="r" b="b"/>
              <a:pathLst>
                <a:path w="996315" h="509905">
                  <a:moveTo>
                    <a:pt x="97155" y="169710"/>
                  </a:moveTo>
                  <a:lnTo>
                    <a:pt x="72859" y="169710"/>
                  </a:lnTo>
                  <a:lnTo>
                    <a:pt x="48577" y="169710"/>
                  </a:lnTo>
                  <a:lnTo>
                    <a:pt x="24295" y="169710"/>
                  </a:lnTo>
                  <a:lnTo>
                    <a:pt x="0" y="169710"/>
                  </a:lnTo>
                  <a:lnTo>
                    <a:pt x="0" y="193992"/>
                  </a:lnTo>
                  <a:lnTo>
                    <a:pt x="24295" y="193992"/>
                  </a:lnTo>
                  <a:lnTo>
                    <a:pt x="24295" y="218274"/>
                  </a:lnTo>
                  <a:lnTo>
                    <a:pt x="48577" y="218274"/>
                  </a:lnTo>
                  <a:lnTo>
                    <a:pt x="48577" y="193992"/>
                  </a:lnTo>
                  <a:lnTo>
                    <a:pt x="72859" y="193992"/>
                  </a:lnTo>
                  <a:lnTo>
                    <a:pt x="72859" y="218274"/>
                  </a:lnTo>
                  <a:lnTo>
                    <a:pt x="48577" y="218274"/>
                  </a:lnTo>
                  <a:lnTo>
                    <a:pt x="48577" y="266852"/>
                  </a:lnTo>
                  <a:lnTo>
                    <a:pt x="24295" y="266852"/>
                  </a:lnTo>
                  <a:lnTo>
                    <a:pt x="24295" y="291134"/>
                  </a:lnTo>
                  <a:lnTo>
                    <a:pt x="48577" y="291134"/>
                  </a:lnTo>
                  <a:lnTo>
                    <a:pt x="72859" y="291134"/>
                  </a:lnTo>
                  <a:lnTo>
                    <a:pt x="72859" y="266852"/>
                  </a:lnTo>
                  <a:lnTo>
                    <a:pt x="97155" y="266852"/>
                  </a:lnTo>
                  <a:lnTo>
                    <a:pt x="97155" y="169710"/>
                  </a:lnTo>
                  <a:close/>
                </a:path>
                <a:path w="996315" h="509905">
                  <a:moveTo>
                    <a:pt x="121437" y="436854"/>
                  </a:moveTo>
                  <a:lnTo>
                    <a:pt x="97155" y="436854"/>
                  </a:lnTo>
                  <a:lnTo>
                    <a:pt x="72859" y="436854"/>
                  </a:lnTo>
                  <a:lnTo>
                    <a:pt x="72859" y="388277"/>
                  </a:lnTo>
                  <a:lnTo>
                    <a:pt x="97155" y="388277"/>
                  </a:lnTo>
                  <a:lnTo>
                    <a:pt x="97155" y="363994"/>
                  </a:lnTo>
                  <a:lnTo>
                    <a:pt x="72859" y="363994"/>
                  </a:lnTo>
                  <a:lnTo>
                    <a:pt x="72859" y="339712"/>
                  </a:lnTo>
                  <a:lnTo>
                    <a:pt x="48577" y="339712"/>
                  </a:lnTo>
                  <a:lnTo>
                    <a:pt x="48577" y="363994"/>
                  </a:lnTo>
                  <a:lnTo>
                    <a:pt x="48577" y="388277"/>
                  </a:lnTo>
                  <a:lnTo>
                    <a:pt x="48577" y="412572"/>
                  </a:lnTo>
                  <a:lnTo>
                    <a:pt x="48577" y="436854"/>
                  </a:lnTo>
                  <a:lnTo>
                    <a:pt x="24295" y="436854"/>
                  </a:lnTo>
                  <a:lnTo>
                    <a:pt x="24295" y="412572"/>
                  </a:lnTo>
                  <a:lnTo>
                    <a:pt x="48577" y="412572"/>
                  </a:lnTo>
                  <a:lnTo>
                    <a:pt x="48577" y="388277"/>
                  </a:lnTo>
                  <a:lnTo>
                    <a:pt x="24295" y="388277"/>
                  </a:lnTo>
                  <a:lnTo>
                    <a:pt x="24295" y="363994"/>
                  </a:lnTo>
                  <a:lnTo>
                    <a:pt x="48577" y="363994"/>
                  </a:lnTo>
                  <a:lnTo>
                    <a:pt x="48577" y="339712"/>
                  </a:lnTo>
                  <a:lnTo>
                    <a:pt x="24295" y="339712"/>
                  </a:lnTo>
                  <a:lnTo>
                    <a:pt x="24295" y="291134"/>
                  </a:lnTo>
                  <a:lnTo>
                    <a:pt x="0" y="291134"/>
                  </a:lnTo>
                  <a:lnTo>
                    <a:pt x="0" y="509714"/>
                  </a:lnTo>
                  <a:lnTo>
                    <a:pt x="24295" y="509714"/>
                  </a:lnTo>
                  <a:lnTo>
                    <a:pt x="24295" y="461149"/>
                  </a:lnTo>
                  <a:lnTo>
                    <a:pt x="48577" y="461149"/>
                  </a:lnTo>
                  <a:lnTo>
                    <a:pt x="72859" y="461149"/>
                  </a:lnTo>
                  <a:lnTo>
                    <a:pt x="72859" y="485432"/>
                  </a:lnTo>
                  <a:lnTo>
                    <a:pt x="97155" y="485432"/>
                  </a:lnTo>
                  <a:lnTo>
                    <a:pt x="97155" y="461149"/>
                  </a:lnTo>
                  <a:lnTo>
                    <a:pt x="121437" y="461149"/>
                  </a:lnTo>
                  <a:lnTo>
                    <a:pt x="121437" y="436854"/>
                  </a:lnTo>
                  <a:close/>
                </a:path>
                <a:path w="996315" h="509905">
                  <a:moveTo>
                    <a:pt x="121437" y="388277"/>
                  </a:moveTo>
                  <a:lnTo>
                    <a:pt x="97155" y="388277"/>
                  </a:lnTo>
                  <a:lnTo>
                    <a:pt x="97155" y="412572"/>
                  </a:lnTo>
                  <a:lnTo>
                    <a:pt x="121437" y="412572"/>
                  </a:lnTo>
                  <a:lnTo>
                    <a:pt x="121437" y="388277"/>
                  </a:lnTo>
                  <a:close/>
                </a:path>
                <a:path w="996315" h="509905">
                  <a:moveTo>
                    <a:pt x="170014" y="339712"/>
                  </a:moveTo>
                  <a:lnTo>
                    <a:pt x="145719" y="339712"/>
                  </a:lnTo>
                  <a:lnTo>
                    <a:pt x="145719" y="363994"/>
                  </a:lnTo>
                  <a:lnTo>
                    <a:pt x="170014" y="363994"/>
                  </a:lnTo>
                  <a:lnTo>
                    <a:pt x="170014" y="339712"/>
                  </a:lnTo>
                  <a:close/>
                </a:path>
                <a:path w="996315" h="509905">
                  <a:moveTo>
                    <a:pt x="170014" y="242570"/>
                  </a:moveTo>
                  <a:lnTo>
                    <a:pt x="145719" y="242570"/>
                  </a:lnTo>
                  <a:lnTo>
                    <a:pt x="145719" y="266852"/>
                  </a:lnTo>
                  <a:lnTo>
                    <a:pt x="170014" y="266852"/>
                  </a:lnTo>
                  <a:lnTo>
                    <a:pt x="170014" y="242570"/>
                  </a:lnTo>
                  <a:close/>
                </a:path>
                <a:path w="996315" h="509905">
                  <a:moveTo>
                    <a:pt x="194297" y="363994"/>
                  </a:moveTo>
                  <a:lnTo>
                    <a:pt x="170014" y="363994"/>
                  </a:lnTo>
                  <a:lnTo>
                    <a:pt x="170014" y="436854"/>
                  </a:lnTo>
                  <a:lnTo>
                    <a:pt x="194297" y="436854"/>
                  </a:lnTo>
                  <a:lnTo>
                    <a:pt x="194297" y="363994"/>
                  </a:lnTo>
                  <a:close/>
                </a:path>
                <a:path w="996315" h="509905">
                  <a:moveTo>
                    <a:pt x="242862" y="242570"/>
                  </a:moveTo>
                  <a:lnTo>
                    <a:pt x="218579" y="242570"/>
                  </a:lnTo>
                  <a:lnTo>
                    <a:pt x="194297" y="242570"/>
                  </a:lnTo>
                  <a:lnTo>
                    <a:pt x="194297" y="266852"/>
                  </a:lnTo>
                  <a:lnTo>
                    <a:pt x="170014" y="266852"/>
                  </a:lnTo>
                  <a:lnTo>
                    <a:pt x="170014" y="291134"/>
                  </a:lnTo>
                  <a:lnTo>
                    <a:pt x="145719" y="291134"/>
                  </a:lnTo>
                  <a:lnTo>
                    <a:pt x="145719" y="266852"/>
                  </a:lnTo>
                  <a:lnTo>
                    <a:pt x="121437" y="266852"/>
                  </a:lnTo>
                  <a:lnTo>
                    <a:pt x="121437" y="291134"/>
                  </a:lnTo>
                  <a:lnTo>
                    <a:pt x="97155" y="291134"/>
                  </a:lnTo>
                  <a:lnTo>
                    <a:pt x="72859" y="291134"/>
                  </a:lnTo>
                  <a:lnTo>
                    <a:pt x="72859" y="339712"/>
                  </a:lnTo>
                  <a:lnTo>
                    <a:pt x="97155" y="339712"/>
                  </a:lnTo>
                  <a:lnTo>
                    <a:pt x="97155" y="315417"/>
                  </a:lnTo>
                  <a:lnTo>
                    <a:pt x="121437" y="315417"/>
                  </a:lnTo>
                  <a:lnTo>
                    <a:pt x="121437" y="339712"/>
                  </a:lnTo>
                  <a:lnTo>
                    <a:pt x="145719" y="339712"/>
                  </a:lnTo>
                  <a:lnTo>
                    <a:pt x="145719" y="315417"/>
                  </a:lnTo>
                  <a:lnTo>
                    <a:pt x="170014" y="315417"/>
                  </a:lnTo>
                  <a:lnTo>
                    <a:pt x="170014" y="339712"/>
                  </a:lnTo>
                  <a:lnTo>
                    <a:pt x="194297" y="339712"/>
                  </a:lnTo>
                  <a:lnTo>
                    <a:pt x="194297" y="315417"/>
                  </a:lnTo>
                  <a:lnTo>
                    <a:pt x="218579" y="315417"/>
                  </a:lnTo>
                  <a:lnTo>
                    <a:pt x="242862" y="315417"/>
                  </a:lnTo>
                  <a:lnTo>
                    <a:pt x="242862" y="291134"/>
                  </a:lnTo>
                  <a:lnTo>
                    <a:pt x="218579" y="291134"/>
                  </a:lnTo>
                  <a:lnTo>
                    <a:pt x="218579" y="266852"/>
                  </a:lnTo>
                  <a:lnTo>
                    <a:pt x="242862" y="266852"/>
                  </a:lnTo>
                  <a:lnTo>
                    <a:pt x="242862" y="242570"/>
                  </a:lnTo>
                  <a:close/>
                </a:path>
                <a:path w="996315" h="509905">
                  <a:moveTo>
                    <a:pt x="267157" y="315417"/>
                  </a:moveTo>
                  <a:lnTo>
                    <a:pt x="242862" y="315417"/>
                  </a:lnTo>
                  <a:lnTo>
                    <a:pt x="242862" y="339712"/>
                  </a:lnTo>
                  <a:lnTo>
                    <a:pt x="218579" y="339712"/>
                  </a:lnTo>
                  <a:lnTo>
                    <a:pt x="218579" y="363994"/>
                  </a:lnTo>
                  <a:lnTo>
                    <a:pt x="242862" y="363994"/>
                  </a:lnTo>
                  <a:lnTo>
                    <a:pt x="242862" y="388277"/>
                  </a:lnTo>
                  <a:lnTo>
                    <a:pt x="267157" y="388277"/>
                  </a:lnTo>
                  <a:lnTo>
                    <a:pt x="267157" y="315417"/>
                  </a:lnTo>
                  <a:close/>
                </a:path>
                <a:path w="996315" h="509905">
                  <a:moveTo>
                    <a:pt x="291439" y="193992"/>
                  </a:moveTo>
                  <a:lnTo>
                    <a:pt x="267157" y="193992"/>
                  </a:lnTo>
                  <a:lnTo>
                    <a:pt x="267157" y="218274"/>
                  </a:lnTo>
                  <a:lnTo>
                    <a:pt x="242862" y="218274"/>
                  </a:lnTo>
                  <a:lnTo>
                    <a:pt x="242862" y="242570"/>
                  </a:lnTo>
                  <a:lnTo>
                    <a:pt x="267157" y="242570"/>
                  </a:lnTo>
                  <a:lnTo>
                    <a:pt x="291439" y="242570"/>
                  </a:lnTo>
                  <a:lnTo>
                    <a:pt x="291439" y="193992"/>
                  </a:lnTo>
                  <a:close/>
                </a:path>
                <a:path w="996315" h="509905">
                  <a:moveTo>
                    <a:pt x="388581" y="218274"/>
                  </a:moveTo>
                  <a:lnTo>
                    <a:pt x="364299" y="218274"/>
                  </a:lnTo>
                  <a:lnTo>
                    <a:pt x="364299" y="242570"/>
                  </a:lnTo>
                  <a:lnTo>
                    <a:pt x="340017" y="242570"/>
                  </a:lnTo>
                  <a:lnTo>
                    <a:pt x="315722" y="242570"/>
                  </a:lnTo>
                  <a:lnTo>
                    <a:pt x="315722" y="266852"/>
                  </a:lnTo>
                  <a:lnTo>
                    <a:pt x="340017" y="266852"/>
                  </a:lnTo>
                  <a:lnTo>
                    <a:pt x="364299" y="266852"/>
                  </a:lnTo>
                  <a:lnTo>
                    <a:pt x="388581" y="266852"/>
                  </a:lnTo>
                  <a:lnTo>
                    <a:pt x="388581" y="218274"/>
                  </a:lnTo>
                  <a:close/>
                </a:path>
                <a:path w="996315" h="509905">
                  <a:moveTo>
                    <a:pt x="412877" y="291134"/>
                  </a:moveTo>
                  <a:lnTo>
                    <a:pt x="388581" y="291134"/>
                  </a:lnTo>
                  <a:lnTo>
                    <a:pt x="364299" y="291134"/>
                  </a:lnTo>
                  <a:lnTo>
                    <a:pt x="340017" y="291134"/>
                  </a:lnTo>
                  <a:lnTo>
                    <a:pt x="315722" y="291134"/>
                  </a:lnTo>
                  <a:lnTo>
                    <a:pt x="315722" y="266852"/>
                  </a:lnTo>
                  <a:lnTo>
                    <a:pt x="291439" y="266852"/>
                  </a:lnTo>
                  <a:lnTo>
                    <a:pt x="291439" y="291134"/>
                  </a:lnTo>
                  <a:lnTo>
                    <a:pt x="267157" y="291134"/>
                  </a:lnTo>
                  <a:lnTo>
                    <a:pt x="267157" y="315417"/>
                  </a:lnTo>
                  <a:lnTo>
                    <a:pt x="291439" y="315417"/>
                  </a:lnTo>
                  <a:lnTo>
                    <a:pt x="315722" y="315417"/>
                  </a:lnTo>
                  <a:lnTo>
                    <a:pt x="315722" y="339712"/>
                  </a:lnTo>
                  <a:lnTo>
                    <a:pt x="291439" y="339712"/>
                  </a:lnTo>
                  <a:lnTo>
                    <a:pt x="291439" y="412572"/>
                  </a:lnTo>
                  <a:lnTo>
                    <a:pt x="315722" y="412572"/>
                  </a:lnTo>
                  <a:lnTo>
                    <a:pt x="315722" y="388277"/>
                  </a:lnTo>
                  <a:lnTo>
                    <a:pt x="340017" y="388277"/>
                  </a:lnTo>
                  <a:lnTo>
                    <a:pt x="340017" y="339712"/>
                  </a:lnTo>
                  <a:lnTo>
                    <a:pt x="364299" y="339712"/>
                  </a:lnTo>
                  <a:lnTo>
                    <a:pt x="388581" y="339712"/>
                  </a:lnTo>
                  <a:lnTo>
                    <a:pt x="388581" y="315417"/>
                  </a:lnTo>
                  <a:lnTo>
                    <a:pt x="412877" y="315417"/>
                  </a:lnTo>
                  <a:lnTo>
                    <a:pt x="412877" y="291134"/>
                  </a:lnTo>
                  <a:close/>
                </a:path>
                <a:path w="996315" h="509905">
                  <a:moveTo>
                    <a:pt x="485724" y="266852"/>
                  </a:moveTo>
                  <a:lnTo>
                    <a:pt x="461441" y="266852"/>
                  </a:lnTo>
                  <a:lnTo>
                    <a:pt x="437159" y="266852"/>
                  </a:lnTo>
                  <a:lnTo>
                    <a:pt x="437159" y="291134"/>
                  </a:lnTo>
                  <a:lnTo>
                    <a:pt x="461441" y="291134"/>
                  </a:lnTo>
                  <a:lnTo>
                    <a:pt x="485724" y="291134"/>
                  </a:lnTo>
                  <a:lnTo>
                    <a:pt x="485724" y="266852"/>
                  </a:lnTo>
                  <a:close/>
                </a:path>
                <a:path w="996315" h="509905">
                  <a:moveTo>
                    <a:pt x="704303" y="363994"/>
                  </a:moveTo>
                  <a:lnTo>
                    <a:pt x="680021" y="363994"/>
                  </a:lnTo>
                  <a:lnTo>
                    <a:pt x="680021" y="388277"/>
                  </a:lnTo>
                  <a:lnTo>
                    <a:pt x="704303" y="388277"/>
                  </a:lnTo>
                  <a:lnTo>
                    <a:pt x="704303" y="363994"/>
                  </a:lnTo>
                  <a:close/>
                </a:path>
                <a:path w="996315" h="509905">
                  <a:moveTo>
                    <a:pt x="801458" y="339712"/>
                  </a:moveTo>
                  <a:lnTo>
                    <a:pt x="777163" y="339712"/>
                  </a:lnTo>
                  <a:lnTo>
                    <a:pt x="777163" y="363994"/>
                  </a:lnTo>
                  <a:lnTo>
                    <a:pt x="801458" y="363994"/>
                  </a:lnTo>
                  <a:lnTo>
                    <a:pt x="801458" y="339712"/>
                  </a:lnTo>
                  <a:close/>
                </a:path>
                <a:path w="996315" h="509905">
                  <a:moveTo>
                    <a:pt x="825741" y="266852"/>
                  </a:moveTo>
                  <a:lnTo>
                    <a:pt x="801458" y="266852"/>
                  </a:lnTo>
                  <a:lnTo>
                    <a:pt x="777163" y="266852"/>
                  </a:lnTo>
                  <a:lnTo>
                    <a:pt x="777163" y="291134"/>
                  </a:lnTo>
                  <a:lnTo>
                    <a:pt x="752881" y="291134"/>
                  </a:lnTo>
                  <a:lnTo>
                    <a:pt x="752881" y="315417"/>
                  </a:lnTo>
                  <a:lnTo>
                    <a:pt x="728599" y="315417"/>
                  </a:lnTo>
                  <a:lnTo>
                    <a:pt x="728599" y="339712"/>
                  </a:lnTo>
                  <a:lnTo>
                    <a:pt x="752881" y="339712"/>
                  </a:lnTo>
                  <a:lnTo>
                    <a:pt x="777163" y="339712"/>
                  </a:lnTo>
                  <a:lnTo>
                    <a:pt x="777163" y="315417"/>
                  </a:lnTo>
                  <a:lnTo>
                    <a:pt x="801458" y="315417"/>
                  </a:lnTo>
                  <a:lnTo>
                    <a:pt x="801458" y="291134"/>
                  </a:lnTo>
                  <a:lnTo>
                    <a:pt x="825741" y="291134"/>
                  </a:lnTo>
                  <a:lnTo>
                    <a:pt x="825741" y="266852"/>
                  </a:lnTo>
                  <a:close/>
                </a:path>
                <a:path w="996315" h="509905">
                  <a:moveTo>
                    <a:pt x="825741" y="218274"/>
                  </a:moveTo>
                  <a:lnTo>
                    <a:pt x="801458" y="218274"/>
                  </a:lnTo>
                  <a:lnTo>
                    <a:pt x="801458" y="242570"/>
                  </a:lnTo>
                  <a:lnTo>
                    <a:pt x="825741" y="242570"/>
                  </a:lnTo>
                  <a:lnTo>
                    <a:pt x="825741" y="218274"/>
                  </a:lnTo>
                  <a:close/>
                </a:path>
                <a:path w="996315" h="509905">
                  <a:moveTo>
                    <a:pt x="947166" y="146050"/>
                  </a:moveTo>
                  <a:lnTo>
                    <a:pt x="922883" y="146050"/>
                  </a:lnTo>
                  <a:lnTo>
                    <a:pt x="898601" y="146050"/>
                  </a:lnTo>
                  <a:lnTo>
                    <a:pt x="898601" y="194310"/>
                  </a:lnTo>
                  <a:lnTo>
                    <a:pt x="898601" y="218274"/>
                  </a:lnTo>
                  <a:lnTo>
                    <a:pt x="874318" y="218274"/>
                  </a:lnTo>
                  <a:lnTo>
                    <a:pt x="874318" y="194310"/>
                  </a:lnTo>
                  <a:lnTo>
                    <a:pt x="898601" y="194310"/>
                  </a:lnTo>
                  <a:lnTo>
                    <a:pt x="898601" y="146050"/>
                  </a:lnTo>
                  <a:lnTo>
                    <a:pt x="898601" y="121920"/>
                  </a:lnTo>
                  <a:lnTo>
                    <a:pt x="874318" y="121920"/>
                  </a:lnTo>
                  <a:lnTo>
                    <a:pt x="874318" y="97790"/>
                  </a:lnTo>
                  <a:lnTo>
                    <a:pt x="850023" y="97790"/>
                  </a:lnTo>
                  <a:lnTo>
                    <a:pt x="850023" y="121920"/>
                  </a:lnTo>
                  <a:lnTo>
                    <a:pt x="825741" y="121920"/>
                  </a:lnTo>
                  <a:lnTo>
                    <a:pt x="825741" y="49530"/>
                  </a:lnTo>
                  <a:lnTo>
                    <a:pt x="801458" y="49530"/>
                  </a:lnTo>
                  <a:lnTo>
                    <a:pt x="801458" y="97790"/>
                  </a:lnTo>
                  <a:lnTo>
                    <a:pt x="777163" y="97790"/>
                  </a:lnTo>
                  <a:lnTo>
                    <a:pt x="777163" y="49530"/>
                  </a:lnTo>
                  <a:lnTo>
                    <a:pt x="752881" y="49530"/>
                  </a:lnTo>
                  <a:lnTo>
                    <a:pt x="752881" y="121920"/>
                  </a:lnTo>
                  <a:lnTo>
                    <a:pt x="728599" y="121920"/>
                  </a:lnTo>
                  <a:lnTo>
                    <a:pt x="728599" y="97790"/>
                  </a:lnTo>
                  <a:lnTo>
                    <a:pt x="704303" y="97790"/>
                  </a:lnTo>
                  <a:lnTo>
                    <a:pt x="704303" y="73660"/>
                  </a:lnTo>
                  <a:lnTo>
                    <a:pt x="728599" y="73660"/>
                  </a:lnTo>
                  <a:lnTo>
                    <a:pt x="728599" y="24130"/>
                  </a:lnTo>
                  <a:lnTo>
                    <a:pt x="704303" y="24130"/>
                  </a:lnTo>
                  <a:lnTo>
                    <a:pt x="704303" y="49530"/>
                  </a:lnTo>
                  <a:lnTo>
                    <a:pt x="680021" y="49530"/>
                  </a:lnTo>
                  <a:lnTo>
                    <a:pt x="680021" y="73660"/>
                  </a:lnTo>
                  <a:lnTo>
                    <a:pt x="680021" y="97790"/>
                  </a:lnTo>
                  <a:lnTo>
                    <a:pt x="655739" y="97790"/>
                  </a:lnTo>
                  <a:lnTo>
                    <a:pt x="655739" y="73660"/>
                  </a:lnTo>
                  <a:lnTo>
                    <a:pt x="680021" y="73660"/>
                  </a:lnTo>
                  <a:lnTo>
                    <a:pt x="680021" y="49530"/>
                  </a:lnTo>
                  <a:lnTo>
                    <a:pt x="655739" y="49530"/>
                  </a:lnTo>
                  <a:lnTo>
                    <a:pt x="655739" y="0"/>
                  </a:lnTo>
                  <a:lnTo>
                    <a:pt x="631456" y="0"/>
                  </a:lnTo>
                  <a:lnTo>
                    <a:pt x="631456" y="73660"/>
                  </a:lnTo>
                  <a:lnTo>
                    <a:pt x="607161" y="73660"/>
                  </a:lnTo>
                  <a:lnTo>
                    <a:pt x="582879" y="73660"/>
                  </a:lnTo>
                  <a:lnTo>
                    <a:pt x="582879" y="97790"/>
                  </a:lnTo>
                  <a:lnTo>
                    <a:pt x="607161" y="97790"/>
                  </a:lnTo>
                  <a:lnTo>
                    <a:pt x="607161" y="121920"/>
                  </a:lnTo>
                  <a:lnTo>
                    <a:pt x="582879" y="121920"/>
                  </a:lnTo>
                  <a:lnTo>
                    <a:pt x="582879" y="146050"/>
                  </a:lnTo>
                  <a:lnTo>
                    <a:pt x="607161" y="146050"/>
                  </a:lnTo>
                  <a:lnTo>
                    <a:pt x="631456" y="146050"/>
                  </a:lnTo>
                  <a:lnTo>
                    <a:pt x="631456" y="121920"/>
                  </a:lnTo>
                  <a:lnTo>
                    <a:pt x="655739" y="121920"/>
                  </a:lnTo>
                  <a:lnTo>
                    <a:pt x="655739" y="170180"/>
                  </a:lnTo>
                  <a:lnTo>
                    <a:pt x="680021" y="170180"/>
                  </a:lnTo>
                  <a:lnTo>
                    <a:pt x="680021" y="146050"/>
                  </a:lnTo>
                  <a:lnTo>
                    <a:pt x="704303" y="146050"/>
                  </a:lnTo>
                  <a:lnTo>
                    <a:pt x="728599" y="146050"/>
                  </a:lnTo>
                  <a:lnTo>
                    <a:pt x="752881" y="146050"/>
                  </a:lnTo>
                  <a:lnTo>
                    <a:pt x="752881" y="170180"/>
                  </a:lnTo>
                  <a:lnTo>
                    <a:pt x="728599" y="170180"/>
                  </a:lnTo>
                  <a:lnTo>
                    <a:pt x="704303" y="170180"/>
                  </a:lnTo>
                  <a:lnTo>
                    <a:pt x="680021" y="170180"/>
                  </a:lnTo>
                  <a:lnTo>
                    <a:pt x="680021" y="194310"/>
                  </a:lnTo>
                  <a:lnTo>
                    <a:pt x="704303" y="194310"/>
                  </a:lnTo>
                  <a:lnTo>
                    <a:pt x="728599" y="194310"/>
                  </a:lnTo>
                  <a:lnTo>
                    <a:pt x="752881" y="194310"/>
                  </a:lnTo>
                  <a:lnTo>
                    <a:pt x="752881" y="218440"/>
                  </a:lnTo>
                  <a:lnTo>
                    <a:pt x="728599" y="218440"/>
                  </a:lnTo>
                  <a:lnTo>
                    <a:pt x="728599" y="242570"/>
                  </a:lnTo>
                  <a:lnTo>
                    <a:pt x="752881" y="242570"/>
                  </a:lnTo>
                  <a:lnTo>
                    <a:pt x="777163" y="242570"/>
                  </a:lnTo>
                  <a:lnTo>
                    <a:pt x="777163" y="194310"/>
                  </a:lnTo>
                  <a:lnTo>
                    <a:pt x="801458" y="194310"/>
                  </a:lnTo>
                  <a:lnTo>
                    <a:pt x="801458" y="170180"/>
                  </a:lnTo>
                  <a:lnTo>
                    <a:pt x="777163" y="170180"/>
                  </a:lnTo>
                  <a:lnTo>
                    <a:pt x="777163" y="121920"/>
                  </a:lnTo>
                  <a:lnTo>
                    <a:pt x="801458" y="121920"/>
                  </a:lnTo>
                  <a:lnTo>
                    <a:pt x="801458" y="146050"/>
                  </a:lnTo>
                  <a:lnTo>
                    <a:pt x="825741" y="146050"/>
                  </a:lnTo>
                  <a:lnTo>
                    <a:pt x="825741" y="170180"/>
                  </a:lnTo>
                  <a:lnTo>
                    <a:pt x="850023" y="170180"/>
                  </a:lnTo>
                  <a:lnTo>
                    <a:pt x="874318" y="170180"/>
                  </a:lnTo>
                  <a:lnTo>
                    <a:pt x="874318" y="193992"/>
                  </a:lnTo>
                  <a:lnTo>
                    <a:pt x="850023" y="193992"/>
                  </a:lnTo>
                  <a:lnTo>
                    <a:pt x="850023" y="242570"/>
                  </a:lnTo>
                  <a:lnTo>
                    <a:pt x="874318" y="242570"/>
                  </a:lnTo>
                  <a:lnTo>
                    <a:pt x="874318" y="266852"/>
                  </a:lnTo>
                  <a:lnTo>
                    <a:pt x="898601" y="266852"/>
                  </a:lnTo>
                  <a:lnTo>
                    <a:pt x="922883" y="266852"/>
                  </a:lnTo>
                  <a:lnTo>
                    <a:pt x="922883" y="242570"/>
                  </a:lnTo>
                  <a:lnTo>
                    <a:pt x="898601" y="242570"/>
                  </a:lnTo>
                  <a:lnTo>
                    <a:pt x="898601" y="218440"/>
                  </a:lnTo>
                  <a:lnTo>
                    <a:pt x="922883" y="218440"/>
                  </a:lnTo>
                  <a:lnTo>
                    <a:pt x="922883" y="242570"/>
                  </a:lnTo>
                  <a:lnTo>
                    <a:pt x="947166" y="242570"/>
                  </a:lnTo>
                  <a:lnTo>
                    <a:pt x="947166" y="194310"/>
                  </a:lnTo>
                  <a:lnTo>
                    <a:pt x="922883" y="194310"/>
                  </a:lnTo>
                  <a:lnTo>
                    <a:pt x="922883" y="170180"/>
                  </a:lnTo>
                  <a:lnTo>
                    <a:pt x="947166" y="170180"/>
                  </a:lnTo>
                  <a:lnTo>
                    <a:pt x="947166" y="146050"/>
                  </a:lnTo>
                  <a:close/>
                </a:path>
                <a:path w="996315" h="509905">
                  <a:moveTo>
                    <a:pt x="995743" y="266852"/>
                  </a:moveTo>
                  <a:lnTo>
                    <a:pt x="971461" y="266852"/>
                  </a:lnTo>
                  <a:lnTo>
                    <a:pt x="947166" y="266852"/>
                  </a:lnTo>
                  <a:lnTo>
                    <a:pt x="947166" y="339712"/>
                  </a:lnTo>
                  <a:lnTo>
                    <a:pt x="971461" y="339712"/>
                  </a:lnTo>
                  <a:lnTo>
                    <a:pt x="995743" y="339712"/>
                  </a:lnTo>
                  <a:lnTo>
                    <a:pt x="995743" y="266852"/>
                  </a:lnTo>
                  <a:close/>
                </a:path>
                <a:path w="996315" h="509905">
                  <a:moveTo>
                    <a:pt x="995743" y="193992"/>
                  </a:moveTo>
                  <a:lnTo>
                    <a:pt x="971461" y="193992"/>
                  </a:lnTo>
                  <a:lnTo>
                    <a:pt x="971461" y="218274"/>
                  </a:lnTo>
                  <a:lnTo>
                    <a:pt x="995743" y="218274"/>
                  </a:lnTo>
                  <a:lnTo>
                    <a:pt x="995743" y="19399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55163" y="1579696"/>
              <a:ext cx="899160" cy="387985"/>
            </a:xfrm>
            <a:custGeom>
              <a:avLst/>
              <a:gdLst/>
              <a:ahLst/>
              <a:cxnLst/>
              <a:rect l="l" t="t" r="r" b="b"/>
              <a:pathLst>
                <a:path w="899159" h="387985">
                  <a:moveTo>
                    <a:pt x="72859" y="290512"/>
                  </a:moveTo>
                  <a:lnTo>
                    <a:pt x="48564" y="290512"/>
                  </a:lnTo>
                  <a:lnTo>
                    <a:pt x="48564" y="314807"/>
                  </a:lnTo>
                  <a:lnTo>
                    <a:pt x="72859" y="314807"/>
                  </a:lnTo>
                  <a:lnTo>
                    <a:pt x="72859" y="290512"/>
                  </a:lnTo>
                  <a:close/>
                </a:path>
                <a:path w="899159" h="387985">
                  <a:moveTo>
                    <a:pt x="72859" y="241935"/>
                  </a:moveTo>
                  <a:lnTo>
                    <a:pt x="48564" y="241935"/>
                  </a:lnTo>
                  <a:lnTo>
                    <a:pt x="48564" y="217652"/>
                  </a:lnTo>
                  <a:lnTo>
                    <a:pt x="24282" y="217652"/>
                  </a:lnTo>
                  <a:lnTo>
                    <a:pt x="24282" y="241935"/>
                  </a:lnTo>
                  <a:lnTo>
                    <a:pt x="0" y="241935"/>
                  </a:lnTo>
                  <a:lnTo>
                    <a:pt x="0" y="266230"/>
                  </a:lnTo>
                  <a:lnTo>
                    <a:pt x="24282" y="266230"/>
                  </a:lnTo>
                  <a:lnTo>
                    <a:pt x="48564" y="266230"/>
                  </a:lnTo>
                  <a:lnTo>
                    <a:pt x="72859" y="266230"/>
                  </a:lnTo>
                  <a:lnTo>
                    <a:pt x="72859" y="241935"/>
                  </a:lnTo>
                  <a:close/>
                </a:path>
                <a:path w="899159" h="387985">
                  <a:moveTo>
                    <a:pt x="145707" y="241935"/>
                  </a:moveTo>
                  <a:lnTo>
                    <a:pt x="121424" y="241935"/>
                  </a:lnTo>
                  <a:lnTo>
                    <a:pt x="97142" y="241935"/>
                  </a:lnTo>
                  <a:lnTo>
                    <a:pt x="97142" y="266230"/>
                  </a:lnTo>
                  <a:lnTo>
                    <a:pt x="121424" y="266230"/>
                  </a:lnTo>
                  <a:lnTo>
                    <a:pt x="145707" y="266230"/>
                  </a:lnTo>
                  <a:lnTo>
                    <a:pt x="145707" y="241935"/>
                  </a:lnTo>
                  <a:close/>
                </a:path>
                <a:path w="899159" h="387985">
                  <a:moveTo>
                    <a:pt x="461441" y="314807"/>
                  </a:moveTo>
                  <a:lnTo>
                    <a:pt x="437146" y="314807"/>
                  </a:lnTo>
                  <a:lnTo>
                    <a:pt x="437146" y="339090"/>
                  </a:lnTo>
                  <a:lnTo>
                    <a:pt x="461441" y="339090"/>
                  </a:lnTo>
                  <a:lnTo>
                    <a:pt x="461441" y="314807"/>
                  </a:lnTo>
                  <a:close/>
                </a:path>
                <a:path w="899159" h="387985">
                  <a:moveTo>
                    <a:pt x="510006" y="314807"/>
                  </a:moveTo>
                  <a:lnTo>
                    <a:pt x="485724" y="314807"/>
                  </a:lnTo>
                  <a:lnTo>
                    <a:pt x="485724" y="363372"/>
                  </a:lnTo>
                  <a:lnTo>
                    <a:pt x="510006" y="363372"/>
                  </a:lnTo>
                  <a:lnTo>
                    <a:pt x="510006" y="314807"/>
                  </a:lnTo>
                  <a:close/>
                </a:path>
                <a:path w="899159" h="387985">
                  <a:moveTo>
                    <a:pt x="607148" y="266230"/>
                  </a:moveTo>
                  <a:lnTo>
                    <a:pt x="582866" y="266230"/>
                  </a:lnTo>
                  <a:lnTo>
                    <a:pt x="582866" y="314807"/>
                  </a:lnTo>
                  <a:lnTo>
                    <a:pt x="558584" y="314807"/>
                  </a:lnTo>
                  <a:lnTo>
                    <a:pt x="534301" y="314807"/>
                  </a:lnTo>
                  <a:lnTo>
                    <a:pt x="534301" y="363372"/>
                  </a:lnTo>
                  <a:lnTo>
                    <a:pt x="558584" y="363372"/>
                  </a:lnTo>
                  <a:lnTo>
                    <a:pt x="558584" y="339090"/>
                  </a:lnTo>
                  <a:lnTo>
                    <a:pt x="582866" y="339090"/>
                  </a:lnTo>
                  <a:lnTo>
                    <a:pt x="607148" y="339090"/>
                  </a:lnTo>
                  <a:lnTo>
                    <a:pt x="607148" y="266230"/>
                  </a:lnTo>
                  <a:close/>
                </a:path>
                <a:path w="899159" h="387985">
                  <a:moveTo>
                    <a:pt x="607148" y="96520"/>
                  </a:moveTo>
                  <a:lnTo>
                    <a:pt x="582866" y="96520"/>
                  </a:lnTo>
                  <a:lnTo>
                    <a:pt x="582866" y="48260"/>
                  </a:lnTo>
                  <a:lnTo>
                    <a:pt x="558584" y="48260"/>
                  </a:lnTo>
                  <a:lnTo>
                    <a:pt x="558584" y="72390"/>
                  </a:lnTo>
                  <a:lnTo>
                    <a:pt x="558584" y="96520"/>
                  </a:lnTo>
                  <a:lnTo>
                    <a:pt x="558584" y="120650"/>
                  </a:lnTo>
                  <a:lnTo>
                    <a:pt x="558584" y="194310"/>
                  </a:lnTo>
                  <a:lnTo>
                    <a:pt x="534301" y="194310"/>
                  </a:lnTo>
                  <a:lnTo>
                    <a:pt x="534301" y="218440"/>
                  </a:lnTo>
                  <a:lnTo>
                    <a:pt x="534301" y="266700"/>
                  </a:lnTo>
                  <a:lnTo>
                    <a:pt x="534301" y="290512"/>
                  </a:lnTo>
                  <a:lnTo>
                    <a:pt x="510006" y="290512"/>
                  </a:lnTo>
                  <a:lnTo>
                    <a:pt x="510006" y="266700"/>
                  </a:lnTo>
                  <a:lnTo>
                    <a:pt x="485724" y="266700"/>
                  </a:lnTo>
                  <a:lnTo>
                    <a:pt x="485724" y="242570"/>
                  </a:lnTo>
                  <a:lnTo>
                    <a:pt x="461441" y="242570"/>
                  </a:lnTo>
                  <a:lnTo>
                    <a:pt x="461441" y="218440"/>
                  </a:lnTo>
                  <a:lnTo>
                    <a:pt x="485724" y="218440"/>
                  </a:lnTo>
                  <a:lnTo>
                    <a:pt x="485724" y="242570"/>
                  </a:lnTo>
                  <a:lnTo>
                    <a:pt x="510006" y="242570"/>
                  </a:lnTo>
                  <a:lnTo>
                    <a:pt x="510006" y="266700"/>
                  </a:lnTo>
                  <a:lnTo>
                    <a:pt x="534301" y="266700"/>
                  </a:lnTo>
                  <a:lnTo>
                    <a:pt x="534301" y="218440"/>
                  </a:lnTo>
                  <a:lnTo>
                    <a:pt x="510006" y="218440"/>
                  </a:lnTo>
                  <a:lnTo>
                    <a:pt x="510006" y="194310"/>
                  </a:lnTo>
                  <a:lnTo>
                    <a:pt x="485724" y="194310"/>
                  </a:lnTo>
                  <a:lnTo>
                    <a:pt x="485724" y="170180"/>
                  </a:lnTo>
                  <a:lnTo>
                    <a:pt x="510006" y="170180"/>
                  </a:lnTo>
                  <a:lnTo>
                    <a:pt x="534301" y="170180"/>
                  </a:lnTo>
                  <a:lnTo>
                    <a:pt x="534301" y="120650"/>
                  </a:lnTo>
                  <a:lnTo>
                    <a:pt x="558584" y="120650"/>
                  </a:lnTo>
                  <a:lnTo>
                    <a:pt x="558584" y="96520"/>
                  </a:lnTo>
                  <a:lnTo>
                    <a:pt x="534301" y="96520"/>
                  </a:lnTo>
                  <a:lnTo>
                    <a:pt x="534301" y="72390"/>
                  </a:lnTo>
                  <a:lnTo>
                    <a:pt x="558584" y="72390"/>
                  </a:lnTo>
                  <a:lnTo>
                    <a:pt x="558584" y="48260"/>
                  </a:lnTo>
                  <a:lnTo>
                    <a:pt x="534301" y="48260"/>
                  </a:lnTo>
                  <a:lnTo>
                    <a:pt x="534301" y="24130"/>
                  </a:lnTo>
                  <a:lnTo>
                    <a:pt x="510006" y="24130"/>
                  </a:lnTo>
                  <a:lnTo>
                    <a:pt x="485724" y="24130"/>
                  </a:lnTo>
                  <a:lnTo>
                    <a:pt x="485724" y="0"/>
                  </a:lnTo>
                  <a:lnTo>
                    <a:pt x="461441" y="0"/>
                  </a:lnTo>
                  <a:lnTo>
                    <a:pt x="461441" y="48260"/>
                  </a:lnTo>
                  <a:lnTo>
                    <a:pt x="485724" y="48260"/>
                  </a:lnTo>
                  <a:lnTo>
                    <a:pt x="510006" y="48260"/>
                  </a:lnTo>
                  <a:lnTo>
                    <a:pt x="510006" y="120650"/>
                  </a:lnTo>
                  <a:lnTo>
                    <a:pt x="485724" y="120650"/>
                  </a:lnTo>
                  <a:lnTo>
                    <a:pt x="485724" y="72390"/>
                  </a:lnTo>
                  <a:lnTo>
                    <a:pt x="461441" y="72390"/>
                  </a:lnTo>
                  <a:lnTo>
                    <a:pt x="461441" y="48260"/>
                  </a:lnTo>
                  <a:lnTo>
                    <a:pt x="437146" y="48260"/>
                  </a:lnTo>
                  <a:lnTo>
                    <a:pt x="437146" y="96520"/>
                  </a:lnTo>
                  <a:lnTo>
                    <a:pt x="412864" y="96520"/>
                  </a:lnTo>
                  <a:lnTo>
                    <a:pt x="412864" y="72390"/>
                  </a:lnTo>
                  <a:lnTo>
                    <a:pt x="388569" y="72390"/>
                  </a:lnTo>
                  <a:lnTo>
                    <a:pt x="388569" y="120650"/>
                  </a:lnTo>
                  <a:lnTo>
                    <a:pt x="412864" y="120650"/>
                  </a:lnTo>
                  <a:lnTo>
                    <a:pt x="437146" y="120650"/>
                  </a:lnTo>
                  <a:lnTo>
                    <a:pt x="461441" y="120650"/>
                  </a:lnTo>
                  <a:lnTo>
                    <a:pt x="461441" y="146050"/>
                  </a:lnTo>
                  <a:lnTo>
                    <a:pt x="437146" y="146050"/>
                  </a:lnTo>
                  <a:lnTo>
                    <a:pt x="412864" y="146050"/>
                  </a:lnTo>
                  <a:lnTo>
                    <a:pt x="412864" y="194310"/>
                  </a:lnTo>
                  <a:lnTo>
                    <a:pt x="437146" y="194310"/>
                  </a:lnTo>
                  <a:lnTo>
                    <a:pt x="437146" y="170180"/>
                  </a:lnTo>
                  <a:lnTo>
                    <a:pt x="461441" y="170180"/>
                  </a:lnTo>
                  <a:lnTo>
                    <a:pt x="461441" y="194310"/>
                  </a:lnTo>
                  <a:lnTo>
                    <a:pt x="437146" y="194310"/>
                  </a:lnTo>
                  <a:lnTo>
                    <a:pt x="437146" y="218440"/>
                  </a:lnTo>
                  <a:lnTo>
                    <a:pt x="437146" y="242570"/>
                  </a:lnTo>
                  <a:lnTo>
                    <a:pt x="437146" y="266230"/>
                  </a:lnTo>
                  <a:lnTo>
                    <a:pt x="412864" y="266230"/>
                  </a:lnTo>
                  <a:lnTo>
                    <a:pt x="412864" y="242570"/>
                  </a:lnTo>
                  <a:lnTo>
                    <a:pt x="437146" y="242570"/>
                  </a:lnTo>
                  <a:lnTo>
                    <a:pt x="437146" y="218440"/>
                  </a:lnTo>
                  <a:lnTo>
                    <a:pt x="412864" y="218440"/>
                  </a:lnTo>
                  <a:lnTo>
                    <a:pt x="388569" y="218440"/>
                  </a:lnTo>
                  <a:lnTo>
                    <a:pt x="388569" y="242570"/>
                  </a:lnTo>
                  <a:lnTo>
                    <a:pt x="364286" y="242570"/>
                  </a:lnTo>
                  <a:lnTo>
                    <a:pt x="364286" y="266700"/>
                  </a:lnTo>
                  <a:lnTo>
                    <a:pt x="364286" y="290830"/>
                  </a:lnTo>
                  <a:lnTo>
                    <a:pt x="340004" y="290830"/>
                  </a:lnTo>
                  <a:lnTo>
                    <a:pt x="340004" y="314807"/>
                  </a:lnTo>
                  <a:lnTo>
                    <a:pt x="315722" y="314807"/>
                  </a:lnTo>
                  <a:lnTo>
                    <a:pt x="315722" y="266700"/>
                  </a:lnTo>
                  <a:lnTo>
                    <a:pt x="340004" y="266700"/>
                  </a:lnTo>
                  <a:lnTo>
                    <a:pt x="364286" y="266700"/>
                  </a:lnTo>
                  <a:lnTo>
                    <a:pt x="364286" y="242570"/>
                  </a:lnTo>
                  <a:lnTo>
                    <a:pt x="340004" y="242570"/>
                  </a:lnTo>
                  <a:lnTo>
                    <a:pt x="340004" y="194310"/>
                  </a:lnTo>
                  <a:lnTo>
                    <a:pt x="364286" y="194310"/>
                  </a:lnTo>
                  <a:lnTo>
                    <a:pt x="388569" y="194310"/>
                  </a:lnTo>
                  <a:lnTo>
                    <a:pt x="388569" y="170180"/>
                  </a:lnTo>
                  <a:lnTo>
                    <a:pt x="364286" y="170180"/>
                  </a:lnTo>
                  <a:lnTo>
                    <a:pt x="340004" y="170180"/>
                  </a:lnTo>
                  <a:lnTo>
                    <a:pt x="315722" y="170180"/>
                  </a:lnTo>
                  <a:lnTo>
                    <a:pt x="315722" y="218440"/>
                  </a:lnTo>
                  <a:lnTo>
                    <a:pt x="291426" y="218440"/>
                  </a:lnTo>
                  <a:lnTo>
                    <a:pt x="267144" y="218440"/>
                  </a:lnTo>
                  <a:lnTo>
                    <a:pt x="267144" y="242570"/>
                  </a:lnTo>
                  <a:lnTo>
                    <a:pt x="291426" y="242570"/>
                  </a:lnTo>
                  <a:lnTo>
                    <a:pt x="315722" y="242570"/>
                  </a:lnTo>
                  <a:lnTo>
                    <a:pt x="315722" y="266230"/>
                  </a:lnTo>
                  <a:lnTo>
                    <a:pt x="291426" y="266230"/>
                  </a:lnTo>
                  <a:lnTo>
                    <a:pt x="267144" y="266230"/>
                  </a:lnTo>
                  <a:lnTo>
                    <a:pt x="242862" y="266230"/>
                  </a:lnTo>
                  <a:lnTo>
                    <a:pt x="242862" y="290512"/>
                  </a:lnTo>
                  <a:lnTo>
                    <a:pt x="218567" y="290512"/>
                  </a:lnTo>
                  <a:lnTo>
                    <a:pt x="218567" y="314807"/>
                  </a:lnTo>
                  <a:lnTo>
                    <a:pt x="194284" y="314807"/>
                  </a:lnTo>
                  <a:lnTo>
                    <a:pt x="194284" y="290512"/>
                  </a:lnTo>
                  <a:lnTo>
                    <a:pt x="170002" y="290512"/>
                  </a:lnTo>
                  <a:lnTo>
                    <a:pt x="170002" y="387654"/>
                  </a:lnTo>
                  <a:lnTo>
                    <a:pt x="194284" y="387654"/>
                  </a:lnTo>
                  <a:lnTo>
                    <a:pt x="194284" y="339090"/>
                  </a:lnTo>
                  <a:lnTo>
                    <a:pt x="218567" y="339090"/>
                  </a:lnTo>
                  <a:lnTo>
                    <a:pt x="218567" y="363372"/>
                  </a:lnTo>
                  <a:lnTo>
                    <a:pt x="242862" y="363372"/>
                  </a:lnTo>
                  <a:lnTo>
                    <a:pt x="242862" y="314807"/>
                  </a:lnTo>
                  <a:lnTo>
                    <a:pt x="267144" y="314807"/>
                  </a:lnTo>
                  <a:lnTo>
                    <a:pt x="291426" y="314807"/>
                  </a:lnTo>
                  <a:lnTo>
                    <a:pt x="291426" y="387654"/>
                  </a:lnTo>
                  <a:lnTo>
                    <a:pt x="315722" y="387654"/>
                  </a:lnTo>
                  <a:lnTo>
                    <a:pt x="315722" y="339090"/>
                  </a:lnTo>
                  <a:lnTo>
                    <a:pt x="340004" y="339090"/>
                  </a:lnTo>
                  <a:lnTo>
                    <a:pt x="340004" y="314960"/>
                  </a:lnTo>
                  <a:lnTo>
                    <a:pt x="364286" y="314960"/>
                  </a:lnTo>
                  <a:lnTo>
                    <a:pt x="364286" y="339090"/>
                  </a:lnTo>
                  <a:lnTo>
                    <a:pt x="388569" y="339090"/>
                  </a:lnTo>
                  <a:lnTo>
                    <a:pt x="388569" y="266700"/>
                  </a:lnTo>
                  <a:lnTo>
                    <a:pt x="412864" y="266700"/>
                  </a:lnTo>
                  <a:lnTo>
                    <a:pt x="412864" y="290512"/>
                  </a:lnTo>
                  <a:lnTo>
                    <a:pt x="437146" y="290512"/>
                  </a:lnTo>
                  <a:lnTo>
                    <a:pt x="437146" y="266700"/>
                  </a:lnTo>
                  <a:lnTo>
                    <a:pt x="461441" y="266700"/>
                  </a:lnTo>
                  <a:lnTo>
                    <a:pt x="461441" y="290830"/>
                  </a:lnTo>
                  <a:lnTo>
                    <a:pt x="485724" y="290830"/>
                  </a:lnTo>
                  <a:lnTo>
                    <a:pt x="510006" y="290830"/>
                  </a:lnTo>
                  <a:lnTo>
                    <a:pt x="510006" y="314807"/>
                  </a:lnTo>
                  <a:lnTo>
                    <a:pt x="534301" y="314807"/>
                  </a:lnTo>
                  <a:lnTo>
                    <a:pt x="534301" y="290830"/>
                  </a:lnTo>
                  <a:lnTo>
                    <a:pt x="558584" y="290830"/>
                  </a:lnTo>
                  <a:lnTo>
                    <a:pt x="558584" y="218440"/>
                  </a:lnTo>
                  <a:lnTo>
                    <a:pt x="582866" y="218440"/>
                  </a:lnTo>
                  <a:lnTo>
                    <a:pt x="582866" y="194310"/>
                  </a:lnTo>
                  <a:lnTo>
                    <a:pt x="607148" y="194310"/>
                  </a:lnTo>
                  <a:lnTo>
                    <a:pt x="607148" y="146050"/>
                  </a:lnTo>
                  <a:lnTo>
                    <a:pt x="582866" y="146050"/>
                  </a:lnTo>
                  <a:lnTo>
                    <a:pt x="582866" y="120650"/>
                  </a:lnTo>
                  <a:lnTo>
                    <a:pt x="607148" y="120650"/>
                  </a:lnTo>
                  <a:lnTo>
                    <a:pt x="607148" y="96520"/>
                  </a:lnTo>
                  <a:close/>
                </a:path>
                <a:path w="899159" h="387985">
                  <a:moveTo>
                    <a:pt x="728586" y="290512"/>
                  </a:moveTo>
                  <a:lnTo>
                    <a:pt x="704303" y="290512"/>
                  </a:lnTo>
                  <a:lnTo>
                    <a:pt x="680008" y="290512"/>
                  </a:lnTo>
                  <a:lnTo>
                    <a:pt x="655726" y="290512"/>
                  </a:lnTo>
                  <a:lnTo>
                    <a:pt x="655726" y="266230"/>
                  </a:lnTo>
                  <a:lnTo>
                    <a:pt x="680008" y="266230"/>
                  </a:lnTo>
                  <a:lnTo>
                    <a:pt x="680008" y="217652"/>
                  </a:lnTo>
                  <a:lnTo>
                    <a:pt x="655726" y="217652"/>
                  </a:lnTo>
                  <a:lnTo>
                    <a:pt x="631444" y="217652"/>
                  </a:lnTo>
                  <a:lnTo>
                    <a:pt x="631444" y="241935"/>
                  </a:lnTo>
                  <a:lnTo>
                    <a:pt x="607148" y="241935"/>
                  </a:lnTo>
                  <a:lnTo>
                    <a:pt x="607148" y="266230"/>
                  </a:lnTo>
                  <a:lnTo>
                    <a:pt x="631444" y="266230"/>
                  </a:lnTo>
                  <a:lnTo>
                    <a:pt x="631444" y="339090"/>
                  </a:lnTo>
                  <a:lnTo>
                    <a:pt x="655726" y="339090"/>
                  </a:lnTo>
                  <a:lnTo>
                    <a:pt x="655726" y="314807"/>
                  </a:lnTo>
                  <a:lnTo>
                    <a:pt x="680008" y="314807"/>
                  </a:lnTo>
                  <a:lnTo>
                    <a:pt x="680008" y="339090"/>
                  </a:lnTo>
                  <a:lnTo>
                    <a:pt x="704303" y="339090"/>
                  </a:lnTo>
                  <a:lnTo>
                    <a:pt x="704303" y="314807"/>
                  </a:lnTo>
                  <a:lnTo>
                    <a:pt x="728586" y="314807"/>
                  </a:lnTo>
                  <a:lnTo>
                    <a:pt x="728586" y="290512"/>
                  </a:lnTo>
                  <a:close/>
                </a:path>
                <a:path w="899159" h="387985">
                  <a:moveTo>
                    <a:pt x="898588" y="266230"/>
                  </a:moveTo>
                  <a:lnTo>
                    <a:pt x="874306" y="266230"/>
                  </a:lnTo>
                  <a:lnTo>
                    <a:pt x="874306" y="290512"/>
                  </a:lnTo>
                  <a:lnTo>
                    <a:pt x="850011" y="290512"/>
                  </a:lnTo>
                  <a:lnTo>
                    <a:pt x="850011" y="339090"/>
                  </a:lnTo>
                  <a:lnTo>
                    <a:pt x="874306" y="339090"/>
                  </a:lnTo>
                  <a:lnTo>
                    <a:pt x="874306" y="314807"/>
                  </a:lnTo>
                  <a:lnTo>
                    <a:pt x="898588" y="314807"/>
                  </a:lnTo>
                  <a:lnTo>
                    <a:pt x="898588" y="266230"/>
                  </a:lnTo>
                  <a:close/>
                </a:path>
                <a:path w="899159" h="387985">
                  <a:moveTo>
                    <a:pt x="898588" y="217652"/>
                  </a:moveTo>
                  <a:lnTo>
                    <a:pt x="874306" y="217652"/>
                  </a:lnTo>
                  <a:lnTo>
                    <a:pt x="850011" y="217652"/>
                  </a:lnTo>
                  <a:lnTo>
                    <a:pt x="825728" y="217652"/>
                  </a:lnTo>
                  <a:lnTo>
                    <a:pt x="801446" y="217652"/>
                  </a:lnTo>
                  <a:lnTo>
                    <a:pt x="801446" y="241935"/>
                  </a:lnTo>
                  <a:lnTo>
                    <a:pt x="801446" y="266230"/>
                  </a:lnTo>
                  <a:lnTo>
                    <a:pt x="777163" y="266230"/>
                  </a:lnTo>
                  <a:lnTo>
                    <a:pt x="777163" y="241935"/>
                  </a:lnTo>
                  <a:lnTo>
                    <a:pt x="801446" y="241935"/>
                  </a:lnTo>
                  <a:lnTo>
                    <a:pt x="801446" y="217652"/>
                  </a:lnTo>
                  <a:lnTo>
                    <a:pt x="801446" y="193370"/>
                  </a:lnTo>
                  <a:lnTo>
                    <a:pt x="825728" y="193370"/>
                  </a:lnTo>
                  <a:lnTo>
                    <a:pt x="825728" y="144792"/>
                  </a:lnTo>
                  <a:lnTo>
                    <a:pt x="801446" y="144792"/>
                  </a:lnTo>
                  <a:lnTo>
                    <a:pt x="801446" y="169075"/>
                  </a:lnTo>
                  <a:lnTo>
                    <a:pt x="777163" y="169075"/>
                  </a:lnTo>
                  <a:lnTo>
                    <a:pt x="777163" y="193370"/>
                  </a:lnTo>
                  <a:lnTo>
                    <a:pt x="777163" y="217652"/>
                  </a:lnTo>
                  <a:lnTo>
                    <a:pt x="752868" y="217652"/>
                  </a:lnTo>
                  <a:lnTo>
                    <a:pt x="752868" y="193370"/>
                  </a:lnTo>
                  <a:lnTo>
                    <a:pt x="777163" y="193370"/>
                  </a:lnTo>
                  <a:lnTo>
                    <a:pt x="777163" y="169075"/>
                  </a:lnTo>
                  <a:lnTo>
                    <a:pt x="777163" y="144792"/>
                  </a:lnTo>
                  <a:lnTo>
                    <a:pt x="752868" y="144792"/>
                  </a:lnTo>
                  <a:lnTo>
                    <a:pt x="728586" y="144792"/>
                  </a:lnTo>
                  <a:lnTo>
                    <a:pt x="728586" y="169075"/>
                  </a:lnTo>
                  <a:lnTo>
                    <a:pt x="704303" y="169075"/>
                  </a:lnTo>
                  <a:lnTo>
                    <a:pt x="704303" y="193370"/>
                  </a:lnTo>
                  <a:lnTo>
                    <a:pt x="728586" y="193370"/>
                  </a:lnTo>
                  <a:lnTo>
                    <a:pt x="728586" y="217652"/>
                  </a:lnTo>
                  <a:lnTo>
                    <a:pt x="704303" y="217652"/>
                  </a:lnTo>
                  <a:lnTo>
                    <a:pt x="704303" y="241935"/>
                  </a:lnTo>
                  <a:lnTo>
                    <a:pt x="728586" y="241935"/>
                  </a:lnTo>
                  <a:lnTo>
                    <a:pt x="752868" y="241935"/>
                  </a:lnTo>
                  <a:lnTo>
                    <a:pt x="752868" y="266230"/>
                  </a:lnTo>
                  <a:lnTo>
                    <a:pt x="728586" y="266230"/>
                  </a:lnTo>
                  <a:lnTo>
                    <a:pt x="728586" y="290512"/>
                  </a:lnTo>
                  <a:lnTo>
                    <a:pt x="752868" y="290512"/>
                  </a:lnTo>
                  <a:lnTo>
                    <a:pt x="777163" y="290512"/>
                  </a:lnTo>
                  <a:lnTo>
                    <a:pt x="777163" y="314807"/>
                  </a:lnTo>
                  <a:lnTo>
                    <a:pt x="801446" y="314807"/>
                  </a:lnTo>
                  <a:lnTo>
                    <a:pt x="801446" y="290512"/>
                  </a:lnTo>
                  <a:lnTo>
                    <a:pt x="825728" y="290512"/>
                  </a:lnTo>
                  <a:lnTo>
                    <a:pt x="825728" y="266230"/>
                  </a:lnTo>
                  <a:lnTo>
                    <a:pt x="850011" y="266230"/>
                  </a:lnTo>
                  <a:lnTo>
                    <a:pt x="850011" y="241935"/>
                  </a:lnTo>
                  <a:lnTo>
                    <a:pt x="874306" y="241935"/>
                  </a:lnTo>
                  <a:lnTo>
                    <a:pt x="898588" y="241935"/>
                  </a:lnTo>
                  <a:lnTo>
                    <a:pt x="898588" y="21765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55163" y="1845926"/>
              <a:ext cx="899160" cy="291465"/>
            </a:xfrm>
            <a:custGeom>
              <a:avLst/>
              <a:gdLst/>
              <a:ahLst/>
              <a:cxnLst/>
              <a:rect l="l" t="t" r="r" b="b"/>
              <a:pathLst>
                <a:path w="899159" h="291464">
                  <a:moveTo>
                    <a:pt x="24282" y="72859"/>
                  </a:moveTo>
                  <a:lnTo>
                    <a:pt x="0" y="72859"/>
                  </a:lnTo>
                  <a:lnTo>
                    <a:pt x="0" y="97142"/>
                  </a:lnTo>
                  <a:lnTo>
                    <a:pt x="24282" y="97142"/>
                  </a:lnTo>
                  <a:lnTo>
                    <a:pt x="24282" y="72859"/>
                  </a:lnTo>
                  <a:close/>
                </a:path>
                <a:path w="899159" h="291464">
                  <a:moveTo>
                    <a:pt x="145707" y="194284"/>
                  </a:moveTo>
                  <a:lnTo>
                    <a:pt x="121424" y="194284"/>
                  </a:lnTo>
                  <a:lnTo>
                    <a:pt x="121424" y="218579"/>
                  </a:lnTo>
                  <a:lnTo>
                    <a:pt x="145707" y="218579"/>
                  </a:lnTo>
                  <a:lnTo>
                    <a:pt x="145707" y="194284"/>
                  </a:lnTo>
                  <a:close/>
                </a:path>
                <a:path w="899159" h="291464">
                  <a:moveTo>
                    <a:pt x="145707" y="48577"/>
                  </a:moveTo>
                  <a:lnTo>
                    <a:pt x="121424" y="48577"/>
                  </a:lnTo>
                  <a:lnTo>
                    <a:pt x="121424" y="24282"/>
                  </a:lnTo>
                  <a:lnTo>
                    <a:pt x="97142" y="24282"/>
                  </a:lnTo>
                  <a:lnTo>
                    <a:pt x="97142" y="48577"/>
                  </a:lnTo>
                  <a:lnTo>
                    <a:pt x="72859" y="48577"/>
                  </a:lnTo>
                  <a:lnTo>
                    <a:pt x="72859" y="72859"/>
                  </a:lnTo>
                  <a:lnTo>
                    <a:pt x="48564" y="72859"/>
                  </a:lnTo>
                  <a:lnTo>
                    <a:pt x="48564" y="97142"/>
                  </a:lnTo>
                  <a:lnTo>
                    <a:pt x="72859" y="97142"/>
                  </a:lnTo>
                  <a:lnTo>
                    <a:pt x="97142" y="97142"/>
                  </a:lnTo>
                  <a:lnTo>
                    <a:pt x="97142" y="72859"/>
                  </a:lnTo>
                  <a:lnTo>
                    <a:pt x="121424" y="72859"/>
                  </a:lnTo>
                  <a:lnTo>
                    <a:pt x="145707" y="72859"/>
                  </a:lnTo>
                  <a:lnTo>
                    <a:pt x="145707" y="48577"/>
                  </a:lnTo>
                  <a:close/>
                </a:path>
                <a:path w="899159" h="291464">
                  <a:moveTo>
                    <a:pt x="170002" y="267144"/>
                  </a:moveTo>
                  <a:lnTo>
                    <a:pt x="145707" y="267144"/>
                  </a:lnTo>
                  <a:lnTo>
                    <a:pt x="145707" y="291439"/>
                  </a:lnTo>
                  <a:lnTo>
                    <a:pt x="170002" y="291439"/>
                  </a:lnTo>
                  <a:lnTo>
                    <a:pt x="170002" y="267144"/>
                  </a:lnTo>
                  <a:close/>
                </a:path>
                <a:path w="899159" h="291464">
                  <a:moveTo>
                    <a:pt x="194284" y="170002"/>
                  </a:moveTo>
                  <a:lnTo>
                    <a:pt x="170002" y="170002"/>
                  </a:lnTo>
                  <a:lnTo>
                    <a:pt x="170002" y="121424"/>
                  </a:lnTo>
                  <a:lnTo>
                    <a:pt x="145707" y="121424"/>
                  </a:lnTo>
                  <a:lnTo>
                    <a:pt x="145707" y="97142"/>
                  </a:lnTo>
                  <a:lnTo>
                    <a:pt x="121424" y="97142"/>
                  </a:lnTo>
                  <a:lnTo>
                    <a:pt x="97142" y="97142"/>
                  </a:lnTo>
                  <a:lnTo>
                    <a:pt x="97142" y="121424"/>
                  </a:lnTo>
                  <a:lnTo>
                    <a:pt x="121424" y="121424"/>
                  </a:lnTo>
                  <a:lnTo>
                    <a:pt x="121424" y="145719"/>
                  </a:lnTo>
                  <a:lnTo>
                    <a:pt x="97142" y="145719"/>
                  </a:lnTo>
                  <a:lnTo>
                    <a:pt x="97142" y="170002"/>
                  </a:lnTo>
                  <a:lnTo>
                    <a:pt x="121424" y="170002"/>
                  </a:lnTo>
                  <a:lnTo>
                    <a:pt x="145707" y="170002"/>
                  </a:lnTo>
                  <a:lnTo>
                    <a:pt x="145707" y="194284"/>
                  </a:lnTo>
                  <a:lnTo>
                    <a:pt x="170002" y="194284"/>
                  </a:lnTo>
                  <a:lnTo>
                    <a:pt x="194284" y="194284"/>
                  </a:lnTo>
                  <a:lnTo>
                    <a:pt x="194284" y="170002"/>
                  </a:lnTo>
                  <a:close/>
                </a:path>
                <a:path w="899159" h="291464">
                  <a:moveTo>
                    <a:pt x="218567" y="194284"/>
                  </a:moveTo>
                  <a:lnTo>
                    <a:pt x="194284" y="194284"/>
                  </a:lnTo>
                  <a:lnTo>
                    <a:pt x="194284" y="218579"/>
                  </a:lnTo>
                  <a:lnTo>
                    <a:pt x="218567" y="218579"/>
                  </a:lnTo>
                  <a:lnTo>
                    <a:pt x="218567" y="194284"/>
                  </a:lnTo>
                  <a:close/>
                </a:path>
                <a:path w="899159" h="291464">
                  <a:moveTo>
                    <a:pt x="267144" y="170002"/>
                  </a:moveTo>
                  <a:lnTo>
                    <a:pt x="242862" y="170002"/>
                  </a:lnTo>
                  <a:lnTo>
                    <a:pt x="242862" y="121424"/>
                  </a:lnTo>
                  <a:lnTo>
                    <a:pt x="218567" y="121424"/>
                  </a:lnTo>
                  <a:lnTo>
                    <a:pt x="218567" y="194284"/>
                  </a:lnTo>
                  <a:lnTo>
                    <a:pt x="242862" y="194284"/>
                  </a:lnTo>
                  <a:lnTo>
                    <a:pt x="267144" y="194284"/>
                  </a:lnTo>
                  <a:lnTo>
                    <a:pt x="267144" y="170002"/>
                  </a:lnTo>
                  <a:close/>
                </a:path>
                <a:path w="899159" h="291464">
                  <a:moveTo>
                    <a:pt x="291426" y="121424"/>
                  </a:moveTo>
                  <a:lnTo>
                    <a:pt x="267144" y="121424"/>
                  </a:lnTo>
                  <a:lnTo>
                    <a:pt x="267144" y="170002"/>
                  </a:lnTo>
                  <a:lnTo>
                    <a:pt x="291426" y="170002"/>
                  </a:lnTo>
                  <a:lnTo>
                    <a:pt x="291426" y="121424"/>
                  </a:lnTo>
                  <a:close/>
                </a:path>
                <a:path w="899159" h="291464">
                  <a:moveTo>
                    <a:pt x="315722" y="218579"/>
                  </a:moveTo>
                  <a:lnTo>
                    <a:pt x="291426" y="218579"/>
                  </a:lnTo>
                  <a:lnTo>
                    <a:pt x="267144" y="218579"/>
                  </a:lnTo>
                  <a:lnTo>
                    <a:pt x="242862" y="218579"/>
                  </a:lnTo>
                  <a:lnTo>
                    <a:pt x="218567" y="218579"/>
                  </a:lnTo>
                  <a:lnTo>
                    <a:pt x="218567" y="242862"/>
                  </a:lnTo>
                  <a:lnTo>
                    <a:pt x="194284" y="242862"/>
                  </a:lnTo>
                  <a:lnTo>
                    <a:pt x="194284" y="218579"/>
                  </a:lnTo>
                  <a:lnTo>
                    <a:pt x="170002" y="218579"/>
                  </a:lnTo>
                  <a:lnTo>
                    <a:pt x="145707" y="218579"/>
                  </a:lnTo>
                  <a:lnTo>
                    <a:pt x="145707" y="242862"/>
                  </a:lnTo>
                  <a:lnTo>
                    <a:pt x="170002" y="242862"/>
                  </a:lnTo>
                  <a:lnTo>
                    <a:pt x="170002" y="267144"/>
                  </a:lnTo>
                  <a:lnTo>
                    <a:pt x="194284" y="267144"/>
                  </a:lnTo>
                  <a:lnTo>
                    <a:pt x="194284" y="291439"/>
                  </a:lnTo>
                  <a:lnTo>
                    <a:pt x="218567" y="291439"/>
                  </a:lnTo>
                  <a:lnTo>
                    <a:pt x="218567" y="267144"/>
                  </a:lnTo>
                  <a:lnTo>
                    <a:pt x="242862" y="267144"/>
                  </a:lnTo>
                  <a:lnTo>
                    <a:pt x="242862" y="242862"/>
                  </a:lnTo>
                  <a:lnTo>
                    <a:pt x="267144" y="242862"/>
                  </a:lnTo>
                  <a:lnTo>
                    <a:pt x="291426" y="242862"/>
                  </a:lnTo>
                  <a:lnTo>
                    <a:pt x="291426" y="267144"/>
                  </a:lnTo>
                  <a:lnTo>
                    <a:pt x="315722" y="267144"/>
                  </a:lnTo>
                  <a:lnTo>
                    <a:pt x="315722" y="218579"/>
                  </a:lnTo>
                  <a:close/>
                </a:path>
                <a:path w="899159" h="291464">
                  <a:moveTo>
                    <a:pt x="364286" y="242862"/>
                  </a:moveTo>
                  <a:lnTo>
                    <a:pt x="340004" y="242862"/>
                  </a:lnTo>
                  <a:lnTo>
                    <a:pt x="340004" y="267144"/>
                  </a:lnTo>
                  <a:lnTo>
                    <a:pt x="364286" y="267144"/>
                  </a:lnTo>
                  <a:lnTo>
                    <a:pt x="364286" y="242862"/>
                  </a:lnTo>
                  <a:close/>
                </a:path>
                <a:path w="899159" h="291464">
                  <a:moveTo>
                    <a:pt x="558584" y="267144"/>
                  </a:moveTo>
                  <a:lnTo>
                    <a:pt x="534301" y="267144"/>
                  </a:lnTo>
                  <a:lnTo>
                    <a:pt x="510006" y="267144"/>
                  </a:lnTo>
                  <a:lnTo>
                    <a:pt x="485724" y="267144"/>
                  </a:lnTo>
                  <a:lnTo>
                    <a:pt x="461441" y="267144"/>
                  </a:lnTo>
                  <a:lnTo>
                    <a:pt x="461441" y="291439"/>
                  </a:lnTo>
                  <a:lnTo>
                    <a:pt x="485724" y="291439"/>
                  </a:lnTo>
                  <a:lnTo>
                    <a:pt x="510006" y="291439"/>
                  </a:lnTo>
                  <a:lnTo>
                    <a:pt x="534301" y="291439"/>
                  </a:lnTo>
                  <a:lnTo>
                    <a:pt x="558584" y="291439"/>
                  </a:lnTo>
                  <a:lnTo>
                    <a:pt x="558584" y="267144"/>
                  </a:lnTo>
                  <a:close/>
                </a:path>
                <a:path w="899159" h="291464">
                  <a:moveTo>
                    <a:pt x="607148" y="0"/>
                  </a:moveTo>
                  <a:lnTo>
                    <a:pt x="582866" y="0"/>
                  </a:lnTo>
                  <a:lnTo>
                    <a:pt x="582866" y="72859"/>
                  </a:lnTo>
                  <a:lnTo>
                    <a:pt x="607148" y="72859"/>
                  </a:lnTo>
                  <a:lnTo>
                    <a:pt x="607148" y="0"/>
                  </a:lnTo>
                  <a:close/>
                </a:path>
                <a:path w="899159" h="291464">
                  <a:moveTo>
                    <a:pt x="631444" y="267144"/>
                  </a:moveTo>
                  <a:lnTo>
                    <a:pt x="607148" y="267144"/>
                  </a:lnTo>
                  <a:lnTo>
                    <a:pt x="607148" y="291439"/>
                  </a:lnTo>
                  <a:lnTo>
                    <a:pt x="631444" y="291439"/>
                  </a:lnTo>
                  <a:lnTo>
                    <a:pt x="631444" y="267144"/>
                  </a:lnTo>
                  <a:close/>
                </a:path>
                <a:path w="899159" h="291464">
                  <a:moveTo>
                    <a:pt x="631444" y="72859"/>
                  </a:moveTo>
                  <a:lnTo>
                    <a:pt x="607148" y="72859"/>
                  </a:lnTo>
                  <a:lnTo>
                    <a:pt x="607148" y="97142"/>
                  </a:lnTo>
                  <a:lnTo>
                    <a:pt x="631444" y="97142"/>
                  </a:lnTo>
                  <a:lnTo>
                    <a:pt x="631444" y="72859"/>
                  </a:lnTo>
                  <a:close/>
                </a:path>
                <a:path w="899159" h="291464">
                  <a:moveTo>
                    <a:pt x="655726" y="121424"/>
                  </a:moveTo>
                  <a:lnTo>
                    <a:pt x="631444" y="121424"/>
                  </a:lnTo>
                  <a:lnTo>
                    <a:pt x="631444" y="145719"/>
                  </a:lnTo>
                  <a:lnTo>
                    <a:pt x="655726" y="145719"/>
                  </a:lnTo>
                  <a:lnTo>
                    <a:pt x="655726" y="121424"/>
                  </a:lnTo>
                  <a:close/>
                </a:path>
                <a:path w="899159" h="291464">
                  <a:moveTo>
                    <a:pt x="680008" y="267144"/>
                  </a:moveTo>
                  <a:lnTo>
                    <a:pt x="655726" y="267144"/>
                  </a:lnTo>
                  <a:lnTo>
                    <a:pt x="655726" y="291439"/>
                  </a:lnTo>
                  <a:lnTo>
                    <a:pt x="680008" y="291439"/>
                  </a:lnTo>
                  <a:lnTo>
                    <a:pt x="680008" y="267144"/>
                  </a:lnTo>
                  <a:close/>
                </a:path>
                <a:path w="899159" h="291464">
                  <a:moveTo>
                    <a:pt x="680008" y="72859"/>
                  </a:moveTo>
                  <a:lnTo>
                    <a:pt x="655726" y="72859"/>
                  </a:lnTo>
                  <a:lnTo>
                    <a:pt x="655726" y="121424"/>
                  </a:lnTo>
                  <a:lnTo>
                    <a:pt x="680008" y="121424"/>
                  </a:lnTo>
                  <a:lnTo>
                    <a:pt x="680008" y="72859"/>
                  </a:lnTo>
                  <a:close/>
                </a:path>
                <a:path w="899159" h="291464">
                  <a:moveTo>
                    <a:pt x="752868" y="48577"/>
                  </a:moveTo>
                  <a:lnTo>
                    <a:pt x="728586" y="48577"/>
                  </a:lnTo>
                  <a:lnTo>
                    <a:pt x="728586" y="72859"/>
                  </a:lnTo>
                  <a:lnTo>
                    <a:pt x="752868" y="72859"/>
                  </a:lnTo>
                  <a:lnTo>
                    <a:pt x="752868" y="48577"/>
                  </a:lnTo>
                  <a:close/>
                </a:path>
                <a:path w="899159" h="291464">
                  <a:moveTo>
                    <a:pt x="850011" y="72859"/>
                  </a:moveTo>
                  <a:lnTo>
                    <a:pt x="825728" y="72859"/>
                  </a:lnTo>
                  <a:lnTo>
                    <a:pt x="825728" y="48577"/>
                  </a:lnTo>
                  <a:lnTo>
                    <a:pt x="801446" y="48577"/>
                  </a:lnTo>
                  <a:lnTo>
                    <a:pt x="801446" y="97142"/>
                  </a:lnTo>
                  <a:lnTo>
                    <a:pt x="825728" y="97142"/>
                  </a:lnTo>
                  <a:lnTo>
                    <a:pt x="825728" y="145719"/>
                  </a:lnTo>
                  <a:lnTo>
                    <a:pt x="850011" y="145719"/>
                  </a:lnTo>
                  <a:lnTo>
                    <a:pt x="850011" y="72859"/>
                  </a:lnTo>
                  <a:close/>
                </a:path>
                <a:path w="899159" h="291464">
                  <a:moveTo>
                    <a:pt x="874306" y="194284"/>
                  </a:moveTo>
                  <a:lnTo>
                    <a:pt x="850011" y="194284"/>
                  </a:lnTo>
                  <a:lnTo>
                    <a:pt x="825728" y="194284"/>
                  </a:lnTo>
                  <a:lnTo>
                    <a:pt x="825728" y="242862"/>
                  </a:lnTo>
                  <a:lnTo>
                    <a:pt x="801446" y="242862"/>
                  </a:lnTo>
                  <a:lnTo>
                    <a:pt x="801446" y="218579"/>
                  </a:lnTo>
                  <a:lnTo>
                    <a:pt x="777163" y="218579"/>
                  </a:lnTo>
                  <a:lnTo>
                    <a:pt x="777163" y="194284"/>
                  </a:lnTo>
                  <a:lnTo>
                    <a:pt x="752868" y="194284"/>
                  </a:lnTo>
                  <a:lnTo>
                    <a:pt x="752868" y="218579"/>
                  </a:lnTo>
                  <a:lnTo>
                    <a:pt x="728586" y="218579"/>
                  </a:lnTo>
                  <a:lnTo>
                    <a:pt x="704303" y="218579"/>
                  </a:lnTo>
                  <a:lnTo>
                    <a:pt x="704303" y="194754"/>
                  </a:lnTo>
                  <a:lnTo>
                    <a:pt x="680008" y="194754"/>
                  </a:lnTo>
                  <a:lnTo>
                    <a:pt x="680008" y="146494"/>
                  </a:lnTo>
                  <a:lnTo>
                    <a:pt x="655726" y="146494"/>
                  </a:lnTo>
                  <a:lnTo>
                    <a:pt x="655726" y="170624"/>
                  </a:lnTo>
                  <a:lnTo>
                    <a:pt x="655726" y="194754"/>
                  </a:lnTo>
                  <a:lnTo>
                    <a:pt x="655726" y="218579"/>
                  </a:lnTo>
                  <a:lnTo>
                    <a:pt x="631444" y="218579"/>
                  </a:lnTo>
                  <a:lnTo>
                    <a:pt x="607148" y="218579"/>
                  </a:lnTo>
                  <a:lnTo>
                    <a:pt x="607148" y="194754"/>
                  </a:lnTo>
                  <a:lnTo>
                    <a:pt x="631444" y="194754"/>
                  </a:lnTo>
                  <a:lnTo>
                    <a:pt x="655726" y="194754"/>
                  </a:lnTo>
                  <a:lnTo>
                    <a:pt x="655726" y="170624"/>
                  </a:lnTo>
                  <a:lnTo>
                    <a:pt x="631444" y="170624"/>
                  </a:lnTo>
                  <a:lnTo>
                    <a:pt x="607148" y="170624"/>
                  </a:lnTo>
                  <a:lnTo>
                    <a:pt x="582866" y="170624"/>
                  </a:lnTo>
                  <a:lnTo>
                    <a:pt x="582866" y="98234"/>
                  </a:lnTo>
                  <a:lnTo>
                    <a:pt x="558584" y="98234"/>
                  </a:lnTo>
                  <a:lnTo>
                    <a:pt x="558584" y="122364"/>
                  </a:lnTo>
                  <a:lnTo>
                    <a:pt x="534301" y="122364"/>
                  </a:lnTo>
                  <a:lnTo>
                    <a:pt x="534301" y="98234"/>
                  </a:lnTo>
                  <a:lnTo>
                    <a:pt x="510006" y="98234"/>
                  </a:lnTo>
                  <a:lnTo>
                    <a:pt x="510006" y="122364"/>
                  </a:lnTo>
                  <a:lnTo>
                    <a:pt x="485724" y="122364"/>
                  </a:lnTo>
                  <a:lnTo>
                    <a:pt x="461441" y="122364"/>
                  </a:lnTo>
                  <a:lnTo>
                    <a:pt x="461441" y="146494"/>
                  </a:lnTo>
                  <a:lnTo>
                    <a:pt x="461441" y="170624"/>
                  </a:lnTo>
                  <a:lnTo>
                    <a:pt x="437146" y="170624"/>
                  </a:lnTo>
                  <a:lnTo>
                    <a:pt x="437146" y="146494"/>
                  </a:lnTo>
                  <a:lnTo>
                    <a:pt x="461441" y="146494"/>
                  </a:lnTo>
                  <a:lnTo>
                    <a:pt x="461441" y="122364"/>
                  </a:lnTo>
                  <a:lnTo>
                    <a:pt x="437146" y="122364"/>
                  </a:lnTo>
                  <a:lnTo>
                    <a:pt x="437146" y="74104"/>
                  </a:lnTo>
                  <a:lnTo>
                    <a:pt x="412864" y="74104"/>
                  </a:lnTo>
                  <a:lnTo>
                    <a:pt x="388569" y="74104"/>
                  </a:lnTo>
                  <a:lnTo>
                    <a:pt x="388569" y="98234"/>
                  </a:lnTo>
                  <a:lnTo>
                    <a:pt x="364286" y="98234"/>
                  </a:lnTo>
                  <a:lnTo>
                    <a:pt x="340004" y="98234"/>
                  </a:lnTo>
                  <a:lnTo>
                    <a:pt x="340004" y="122364"/>
                  </a:lnTo>
                  <a:lnTo>
                    <a:pt x="364286" y="122364"/>
                  </a:lnTo>
                  <a:lnTo>
                    <a:pt x="364286" y="146494"/>
                  </a:lnTo>
                  <a:lnTo>
                    <a:pt x="340004" y="146494"/>
                  </a:lnTo>
                  <a:lnTo>
                    <a:pt x="315722" y="146494"/>
                  </a:lnTo>
                  <a:lnTo>
                    <a:pt x="315722" y="194754"/>
                  </a:lnTo>
                  <a:lnTo>
                    <a:pt x="340004" y="194754"/>
                  </a:lnTo>
                  <a:lnTo>
                    <a:pt x="340004" y="170624"/>
                  </a:lnTo>
                  <a:lnTo>
                    <a:pt x="364286" y="170624"/>
                  </a:lnTo>
                  <a:lnTo>
                    <a:pt x="388569" y="170624"/>
                  </a:lnTo>
                  <a:lnTo>
                    <a:pt x="412864" y="170624"/>
                  </a:lnTo>
                  <a:lnTo>
                    <a:pt x="412864" y="194754"/>
                  </a:lnTo>
                  <a:lnTo>
                    <a:pt x="388569" y="194754"/>
                  </a:lnTo>
                  <a:lnTo>
                    <a:pt x="388569" y="243014"/>
                  </a:lnTo>
                  <a:lnTo>
                    <a:pt x="412864" y="243014"/>
                  </a:lnTo>
                  <a:lnTo>
                    <a:pt x="412864" y="267144"/>
                  </a:lnTo>
                  <a:lnTo>
                    <a:pt x="437146" y="267144"/>
                  </a:lnTo>
                  <a:lnTo>
                    <a:pt x="437146" y="194754"/>
                  </a:lnTo>
                  <a:lnTo>
                    <a:pt x="461441" y="194754"/>
                  </a:lnTo>
                  <a:lnTo>
                    <a:pt x="485724" y="194754"/>
                  </a:lnTo>
                  <a:lnTo>
                    <a:pt x="485724" y="146494"/>
                  </a:lnTo>
                  <a:lnTo>
                    <a:pt x="510006" y="146494"/>
                  </a:lnTo>
                  <a:lnTo>
                    <a:pt x="534301" y="146494"/>
                  </a:lnTo>
                  <a:lnTo>
                    <a:pt x="534301" y="170624"/>
                  </a:lnTo>
                  <a:lnTo>
                    <a:pt x="510006" y="170624"/>
                  </a:lnTo>
                  <a:lnTo>
                    <a:pt x="510006" y="194754"/>
                  </a:lnTo>
                  <a:lnTo>
                    <a:pt x="534301" y="194754"/>
                  </a:lnTo>
                  <a:lnTo>
                    <a:pt x="534301" y="218884"/>
                  </a:lnTo>
                  <a:lnTo>
                    <a:pt x="510006" y="218884"/>
                  </a:lnTo>
                  <a:lnTo>
                    <a:pt x="510006" y="194754"/>
                  </a:lnTo>
                  <a:lnTo>
                    <a:pt x="485724" y="194754"/>
                  </a:lnTo>
                  <a:lnTo>
                    <a:pt x="485724" y="218884"/>
                  </a:lnTo>
                  <a:lnTo>
                    <a:pt x="461441" y="218884"/>
                  </a:lnTo>
                  <a:lnTo>
                    <a:pt x="461441" y="243014"/>
                  </a:lnTo>
                  <a:lnTo>
                    <a:pt x="485724" y="243014"/>
                  </a:lnTo>
                  <a:lnTo>
                    <a:pt x="510006" y="243014"/>
                  </a:lnTo>
                  <a:lnTo>
                    <a:pt x="534301" y="243014"/>
                  </a:lnTo>
                  <a:lnTo>
                    <a:pt x="558584" y="243014"/>
                  </a:lnTo>
                  <a:lnTo>
                    <a:pt x="558584" y="267144"/>
                  </a:lnTo>
                  <a:lnTo>
                    <a:pt x="582866" y="267144"/>
                  </a:lnTo>
                  <a:lnTo>
                    <a:pt x="582866" y="218884"/>
                  </a:lnTo>
                  <a:lnTo>
                    <a:pt x="607148" y="218884"/>
                  </a:lnTo>
                  <a:lnTo>
                    <a:pt x="607148" y="242862"/>
                  </a:lnTo>
                  <a:lnTo>
                    <a:pt x="631444" y="242862"/>
                  </a:lnTo>
                  <a:lnTo>
                    <a:pt x="655726" y="242862"/>
                  </a:lnTo>
                  <a:lnTo>
                    <a:pt x="655726" y="218884"/>
                  </a:lnTo>
                  <a:lnTo>
                    <a:pt x="680008" y="218884"/>
                  </a:lnTo>
                  <a:lnTo>
                    <a:pt x="704303" y="218884"/>
                  </a:lnTo>
                  <a:lnTo>
                    <a:pt x="704303" y="267144"/>
                  </a:lnTo>
                  <a:lnTo>
                    <a:pt x="728586" y="267144"/>
                  </a:lnTo>
                  <a:lnTo>
                    <a:pt x="752868" y="267144"/>
                  </a:lnTo>
                  <a:lnTo>
                    <a:pt x="752868" y="242862"/>
                  </a:lnTo>
                  <a:lnTo>
                    <a:pt x="777163" y="242862"/>
                  </a:lnTo>
                  <a:lnTo>
                    <a:pt x="777163" y="267144"/>
                  </a:lnTo>
                  <a:lnTo>
                    <a:pt x="752868" y="267144"/>
                  </a:lnTo>
                  <a:lnTo>
                    <a:pt x="752868" y="291439"/>
                  </a:lnTo>
                  <a:lnTo>
                    <a:pt x="777163" y="291439"/>
                  </a:lnTo>
                  <a:lnTo>
                    <a:pt x="801446" y="291439"/>
                  </a:lnTo>
                  <a:lnTo>
                    <a:pt x="801446" y="267144"/>
                  </a:lnTo>
                  <a:lnTo>
                    <a:pt x="825728" y="267144"/>
                  </a:lnTo>
                  <a:lnTo>
                    <a:pt x="825728" y="291439"/>
                  </a:lnTo>
                  <a:lnTo>
                    <a:pt x="850011" y="291439"/>
                  </a:lnTo>
                  <a:lnTo>
                    <a:pt x="850011" y="242862"/>
                  </a:lnTo>
                  <a:lnTo>
                    <a:pt x="874306" y="242862"/>
                  </a:lnTo>
                  <a:lnTo>
                    <a:pt x="874306" y="194284"/>
                  </a:lnTo>
                  <a:close/>
                </a:path>
                <a:path w="899159" h="291464">
                  <a:moveTo>
                    <a:pt x="898588" y="242862"/>
                  </a:moveTo>
                  <a:lnTo>
                    <a:pt x="874306" y="242862"/>
                  </a:lnTo>
                  <a:lnTo>
                    <a:pt x="874306" y="267144"/>
                  </a:lnTo>
                  <a:lnTo>
                    <a:pt x="898588" y="267144"/>
                  </a:lnTo>
                  <a:lnTo>
                    <a:pt x="898588" y="242862"/>
                  </a:lnTo>
                  <a:close/>
                </a:path>
                <a:path w="899159" h="291464">
                  <a:moveTo>
                    <a:pt x="898588" y="145719"/>
                  </a:moveTo>
                  <a:lnTo>
                    <a:pt x="874306" y="145719"/>
                  </a:lnTo>
                  <a:lnTo>
                    <a:pt x="850011" y="145719"/>
                  </a:lnTo>
                  <a:lnTo>
                    <a:pt x="850011" y="170002"/>
                  </a:lnTo>
                  <a:lnTo>
                    <a:pt x="874306" y="170002"/>
                  </a:lnTo>
                  <a:lnTo>
                    <a:pt x="898588" y="170002"/>
                  </a:lnTo>
                  <a:lnTo>
                    <a:pt x="898588" y="145719"/>
                  </a:lnTo>
                  <a:close/>
                </a:path>
                <a:path w="899159" h="291464">
                  <a:moveTo>
                    <a:pt x="898588" y="72859"/>
                  </a:moveTo>
                  <a:lnTo>
                    <a:pt x="874306" y="72859"/>
                  </a:lnTo>
                  <a:lnTo>
                    <a:pt x="874306" y="97142"/>
                  </a:lnTo>
                  <a:lnTo>
                    <a:pt x="898588" y="97142"/>
                  </a:lnTo>
                  <a:lnTo>
                    <a:pt x="898588" y="7285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8008" y="1141419"/>
              <a:ext cx="996315" cy="995680"/>
            </a:xfrm>
            <a:custGeom>
              <a:avLst/>
              <a:gdLst/>
              <a:ahLst/>
              <a:cxnLst/>
              <a:rect l="l" t="t" r="r" b="b"/>
              <a:pathLst>
                <a:path w="996315" h="995680">
                  <a:moveTo>
                    <a:pt x="121437" y="874509"/>
                  </a:moveTo>
                  <a:lnTo>
                    <a:pt x="48577" y="874509"/>
                  </a:lnTo>
                  <a:lnTo>
                    <a:pt x="48577" y="947369"/>
                  </a:lnTo>
                  <a:lnTo>
                    <a:pt x="121437" y="947369"/>
                  </a:lnTo>
                  <a:lnTo>
                    <a:pt x="121437" y="874509"/>
                  </a:lnTo>
                  <a:close/>
                </a:path>
                <a:path w="996315" h="995680">
                  <a:moveTo>
                    <a:pt x="121437" y="48780"/>
                  </a:moveTo>
                  <a:lnTo>
                    <a:pt x="48577" y="48780"/>
                  </a:lnTo>
                  <a:lnTo>
                    <a:pt x="48577" y="121627"/>
                  </a:lnTo>
                  <a:lnTo>
                    <a:pt x="121437" y="121627"/>
                  </a:lnTo>
                  <a:lnTo>
                    <a:pt x="121437" y="48780"/>
                  </a:lnTo>
                  <a:close/>
                </a:path>
                <a:path w="996315" h="995680">
                  <a:moveTo>
                    <a:pt x="170014" y="825500"/>
                  </a:moveTo>
                  <a:lnTo>
                    <a:pt x="0" y="825500"/>
                  </a:lnTo>
                  <a:lnTo>
                    <a:pt x="0" y="849630"/>
                  </a:lnTo>
                  <a:lnTo>
                    <a:pt x="0" y="971550"/>
                  </a:lnTo>
                  <a:lnTo>
                    <a:pt x="0" y="995680"/>
                  </a:lnTo>
                  <a:lnTo>
                    <a:pt x="170014" y="995680"/>
                  </a:lnTo>
                  <a:lnTo>
                    <a:pt x="170014" y="971651"/>
                  </a:lnTo>
                  <a:lnTo>
                    <a:pt x="170014" y="850226"/>
                  </a:lnTo>
                  <a:lnTo>
                    <a:pt x="145719" y="850226"/>
                  </a:lnTo>
                  <a:lnTo>
                    <a:pt x="145719" y="971550"/>
                  </a:lnTo>
                  <a:lnTo>
                    <a:pt x="24295" y="971550"/>
                  </a:lnTo>
                  <a:lnTo>
                    <a:pt x="24295" y="849630"/>
                  </a:lnTo>
                  <a:lnTo>
                    <a:pt x="170014" y="849630"/>
                  </a:lnTo>
                  <a:lnTo>
                    <a:pt x="170014" y="825500"/>
                  </a:lnTo>
                  <a:close/>
                </a:path>
                <a:path w="996315" h="995680">
                  <a:moveTo>
                    <a:pt x="170014" y="24485"/>
                  </a:moveTo>
                  <a:lnTo>
                    <a:pt x="145719" y="24485"/>
                  </a:lnTo>
                  <a:lnTo>
                    <a:pt x="145719" y="145923"/>
                  </a:lnTo>
                  <a:lnTo>
                    <a:pt x="170014" y="145923"/>
                  </a:lnTo>
                  <a:lnTo>
                    <a:pt x="170014" y="24485"/>
                  </a:lnTo>
                  <a:close/>
                </a:path>
                <a:path w="996315" h="995680">
                  <a:moveTo>
                    <a:pt x="170014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146050"/>
                  </a:lnTo>
                  <a:lnTo>
                    <a:pt x="0" y="170180"/>
                  </a:lnTo>
                  <a:lnTo>
                    <a:pt x="170014" y="170180"/>
                  </a:lnTo>
                  <a:lnTo>
                    <a:pt x="170014" y="146050"/>
                  </a:lnTo>
                  <a:lnTo>
                    <a:pt x="24295" y="146050"/>
                  </a:lnTo>
                  <a:lnTo>
                    <a:pt x="24295" y="24130"/>
                  </a:lnTo>
                  <a:lnTo>
                    <a:pt x="170014" y="24130"/>
                  </a:lnTo>
                  <a:lnTo>
                    <a:pt x="170014" y="0"/>
                  </a:lnTo>
                  <a:close/>
                </a:path>
                <a:path w="996315" h="995680">
                  <a:moveTo>
                    <a:pt x="850023" y="825931"/>
                  </a:moveTo>
                  <a:lnTo>
                    <a:pt x="825741" y="825931"/>
                  </a:lnTo>
                  <a:lnTo>
                    <a:pt x="825741" y="850226"/>
                  </a:lnTo>
                  <a:lnTo>
                    <a:pt x="850023" y="850226"/>
                  </a:lnTo>
                  <a:lnTo>
                    <a:pt x="850023" y="825931"/>
                  </a:lnTo>
                  <a:close/>
                </a:path>
                <a:path w="996315" h="995680">
                  <a:moveTo>
                    <a:pt x="922883" y="850226"/>
                  </a:moveTo>
                  <a:lnTo>
                    <a:pt x="898601" y="850226"/>
                  </a:lnTo>
                  <a:lnTo>
                    <a:pt x="898601" y="801649"/>
                  </a:lnTo>
                  <a:lnTo>
                    <a:pt x="874318" y="801649"/>
                  </a:lnTo>
                  <a:lnTo>
                    <a:pt x="874318" y="874509"/>
                  </a:lnTo>
                  <a:lnTo>
                    <a:pt x="898601" y="874509"/>
                  </a:lnTo>
                  <a:lnTo>
                    <a:pt x="898601" y="875030"/>
                  </a:lnTo>
                  <a:lnTo>
                    <a:pt x="801458" y="875030"/>
                  </a:lnTo>
                  <a:lnTo>
                    <a:pt x="801458" y="801370"/>
                  </a:lnTo>
                  <a:lnTo>
                    <a:pt x="898601" y="801370"/>
                  </a:lnTo>
                  <a:lnTo>
                    <a:pt x="898601" y="777240"/>
                  </a:lnTo>
                  <a:lnTo>
                    <a:pt x="777163" y="777240"/>
                  </a:lnTo>
                  <a:lnTo>
                    <a:pt x="777163" y="801370"/>
                  </a:lnTo>
                  <a:lnTo>
                    <a:pt x="777163" y="875030"/>
                  </a:lnTo>
                  <a:lnTo>
                    <a:pt x="777163" y="899160"/>
                  </a:lnTo>
                  <a:lnTo>
                    <a:pt x="898601" y="899160"/>
                  </a:lnTo>
                  <a:lnTo>
                    <a:pt x="898601" y="923086"/>
                  </a:lnTo>
                  <a:lnTo>
                    <a:pt x="922883" y="923086"/>
                  </a:lnTo>
                  <a:lnTo>
                    <a:pt x="922883" y="850226"/>
                  </a:lnTo>
                  <a:close/>
                </a:path>
                <a:path w="996315" h="995680">
                  <a:moveTo>
                    <a:pt x="947166" y="48780"/>
                  </a:moveTo>
                  <a:lnTo>
                    <a:pt x="874318" y="48780"/>
                  </a:lnTo>
                  <a:lnTo>
                    <a:pt x="874318" y="121627"/>
                  </a:lnTo>
                  <a:lnTo>
                    <a:pt x="947166" y="121627"/>
                  </a:lnTo>
                  <a:lnTo>
                    <a:pt x="947166" y="48780"/>
                  </a:lnTo>
                  <a:close/>
                </a:path>
                <a:path w="996315" h="995680">
                  <a:moveTo>
                    <a:pt x="995743" y="898791"/>
                  </a:moveTo>
                  <a:lnTo>
                    <a:pt x="971461" y="898791"/>
                  </a:lnTo>
                  <a:lnTo>
                    <a:pt x="947166" y="898791"/>
                  </a:lnTo>
                  <a:lnTo>
                    <a:pt x="947166" y="947369"/>
                  </a:lnTo>
                  <a:lnTo>
                    <a:pt x="971461" y="947369"/>
                  </a:lnTo>
                  <a:lnTo>
                    <a:pt x="971461" y="923086"/>
                  </a:lnTo>
                  <a:lnTo>
                    <a:pt x="995743" y="923086"/>
                  </a:lnTo>
                  <a:lnTo>
                    <a:pt x="995743" y="898791"/>
                  </a:lnTo>
                  <a:close/>
                </a:path>
                <a:path w="996315" h="995680">
                  <a:moveTo>
                    <a:pt x="995743" y="24485"/>
                  </a:moveTo>
                  <a:lnTo>
                    <a:pt x="971461" y="24485"/>
                  </a:lnTo>
                  <a:lnTo>
                    <a:pt x="971461" y="145923"/>
                  </a:lnTo>
                  <a:lnTo>
                    <a:pt x="995743" y="145923"/>
                  </a:lnTo>
                  <a:lnTo>
                    <a:pt x="995743" y="24485"/>
                  </a:lnTo>
                  <a:close/>
                </a:path>
                <a:path w="996315" h="995680">
                  <a:moveTo>
                    <a:pt x="995743" y="0"/>
                  </a:moveTo>
                  <a:lnTo>
                    <a:pt x="825741" y="0"/>
                  </a:lnTo>
                  <a:lnTo>
                    <a:pt x="825741" y="24130"/>
                  </a:lnTo>
                  <a:lnTo>
                    <a:pt x="825741" y="146050"/>
                  </a:lnTo>
                  <a:lnTo>
                    <a:pt x="825741" y="170180"/>
                  </a:lnTo>
                  <a:lnTo>
                    <a:pt x="995743" y="170180"/>
                  </a:lnTo>
                  <a:lnTo>
                    <a:pt x="995743" y="146050"/>
                  </a:lnTo>
                  <a:lnTo>
                    <a:pt x="850023" y="146050"/>
                  </a:lnTo>
                  <a:lnTo>
                    <a:pt x="850023" y="24130"/>
                  </a:lnTo>
                  <a:lnTo>
                    <a:pt x="995743" y="24130"/>
                  </a:lnTo>
                  <a:lnTo>
                    <a:pt x="995743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DEE2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01753" y="612172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03752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03752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61754" y="612172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03752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03752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>
            <a:grpSpLocks noGrp="1" noUngrp="1" noRot="1" noMove="1" noResize="1"/>
          </p:cNvGrpSpPr>
          <p:nvPr/>
        </p:nvGrpSpPr>
        <p:grpSpPr>
          <a:xfrm>
            <a:off x="111556" y="560779"/>
            <a:ext cx="10469880" cy="6899909"/>
            <a:chOff x="111556" y="560779"/>
            <a:chExt cx="10469880" cy="6899909"/>
          </a:xfrm>
        </p:grpSpPr>
        <p:sp>
          <p:nvSpPr>
            <p:cNvPr id="6" name="object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8800" y="612172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1" y="0"/>
                  </a:moveTo>
                  <a:lnTo>
                    <a:pt x="0" y="0"/>
                  </a:lnTo>
                  <a:lnTo>
                    <a:pt x="0" y="3603752"/>
                  </a:lnTo>
                  <a:lnTo>
                    <a:pt x="0" y="3655136"/>
                  </a:lnTo>
                  <a:lnTo>
                    <a:pt x="2804261" y="3655136"/>
                  </a:lnTo>
                  <a:lnTo>
                    <a:pt x="2804261" y="3603752"/>
                  </a:lnTo>
                  <a:lnTo>
                    <a:pt x="2804261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556" y="4290299"/>
              <a:ext cx="10469880" cy="3169920"/>
            </a:xfrm>
            <a:custGeom>
              <a:avLst/>
              <a:gdLst/>
              <a:ahLst/>
              <a:cxnLst/>
              <a:rect l="l" t="t" r="r" b="b"/>
              <a:pathLst>
                <a:path w="10469880" h="3169920">
                  <a:moveTo>
                    <a:pt x="10469868" y="0"/>
                  </a:moveTo>
                  <a:lnTo>
                    <a:pt x="0" y="0"/>
                  </a:lnTo>
                  <a:lnTo>
                    <a:pt x="0" y="3169843"/>
                  </a:lnTo>
                  <a:lnTo>
                    <a:pt x="10469868" y="3169843"/>
                  </a:lnTo>
                  <a:lnTo>
                    <a:pt x="10469868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99352" y="560779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0"/>
                  </a:lnTo>
                  <a:lnTo>
                    <a:pt x="2804262" y="3655140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63698" y="788175"/>
              <a:ext cx="791938" cy="1265472"/>
            </a:xfrm>
            <a:prstGeom prst="rect">
              <a:avLst/>
            </a:prstGeom>
          </p:spPr>
        </p:pic>
        <p:sp>
          <p:nvSpPr>
            <p:cNvPr id="10" name="objec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2189" y="560788"/>
              <a:ext cx="8714105" cy="3655695"/>
            </a:xfrm>
            <a:custGeom>
              <a:avLst/>
              <a:gdLst/>
              <a:ahLst/>
              <a:cxnLst/>
              <a:rect l="l" t="t" r="r" b="b"/>
              <a:pathLst>
                <a:path w="8714105" h="3655695">
                  <a:moveTo>
                    <a:pt x="2804261" y="0"/>
                  </a:moveTo>
                  <a:lnTo>
                    <a:pt x="0" y="0"/>
                  </a:lnTo>
                  <a:lnTo>
                    <a:pt x="0" y="3655136"/>
                  </a:lnTo>
                  <a:lnTo>
                    <a:pt x="2804261" y="3655136"/>
                  </a:lnTo>
                  <a:lnTo>
                    <a:pt x="2804261" y="0"/>
                  </a:lnTo>
                  <a:close/>
                </a:path>
                <a:path w="8714105" h="3655695">
                  <a:moveTo>
                    <a:pt x="8713546" y="0"/>
                  </a:moveTo>
                  <a:lnTo>
                    <a:pt x="5909284" y="0"/>
                  </a:lnTo>
                  <a:lnTo>
                    <a:pt x="5909284" y="3655136"/>
                  </a:lnTo>
                  <a:lnTo>
                    <a:pt x="8713546" y="3655136"/>
                  </a:lnTo>
                  <a:lnTo>
                    <a:pt x="87135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995044" y="9238"/>
            <a:ext cx="82734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REVISION</a:t>
            </a:r>
            <a:r>
              <a:rPr sz="2400" spc="-30" dirty="0"/>
              <a:t> </a:t>
            </a:r>
            <a:r>
              <a:rPr sz="2400" dirty="0"/>
              <a:t>CARDS</a:t>
            </a:r>
            <a:r>
              <a:rPr sz="2400" spc="-25" dirty="0"/>
              <a:t> </a:t>
            </a:r>
            <a:r>
              <a:rPr sz="2400" dirty="0"/>
              <a:t>-</a:t>
            </a:r>
            <a:r>
              <a:rPr sz="2400" spc="-25" dirty="0"/>
              <a:t> </a:t>
            </a:r>
            <a:r>
              <a:rPr sz="2400" dirty="0"/>
              <a:t>ROBIN</a:t>
            </a:r>
            <a:r>
              <a:rPr sz="2400" spc="-25" dirty="0"/>
              <a:t> </a:t>
            </a:r>
            <a:r>
              <a:rPr sz="2400" spc="-75" dirty="0"/>
              <a:t>DAY</a:t>
            </a:r>
            <a:r>
              <a:rPr sz="2400" spc="-65" dirty="0"/>
              <a:t> </a:t>
            </a:r>
            <a:r>
              <a:rPr sz="2400" dirty="0"/>
              <a:t>-</a:t>
            </a:r>
            <a:r>
              <a:rPr sz="2400" spc="-25" dirty="0"/>
              <a:t> </a:t>
            </a:r>
            <a:r>
              <a:rPr sz="2400" dirty="0"/>
              <a:t>THE</a:t>
            </a:r>
            <a:r>
              <a:rPr sz="2400" spc="-30" dirty="0"/>
              <a:t> </a:t>
            </a:r>
            <a:r>
              <a:rPr sz="2400" spc="-20" dirty="0"/>
              <a:t>POLYPROP</a:t>
            </a:r>
            <a:r>
              <a:rPr sz="2400" spc="-65" dirty="0"/>
              <a:t> </a:t>
            </a:r>
            <a:r>
              <a:rPr sz="2400" spc="-10" dirty="0"/>
              <a:t>CHAIR</a:t>
            </a:r>
            <a:endParaRPr sz="2400"/>
          </a:p>
        </p:txBody>
      </p:sp>
      <p:sp>
        <p:nvSpPr>
          <p:cNvPr id="12" name="object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0080" y="4337927"/>
            <a:ext cx="25412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Robin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Day?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98644" y="4339669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" name="object 14"/>
          <p:cNvGrpSpPr>
            <a:grpSpLocks noGrp="1" noUngrp="1" noRot="1" noMove="1" noResize="1"/>
          </p:cNvGrpSpPr>
          <p:nvPr/>
        </p:nvGrpSpPr>
        <p:grpSpPr>
          <a:xfrm>
            <a:off x="364578" y="884033"/>
            <a:ext cx="9847580" cy="5523230"/>
            <a:chOff x="364578" y="884033"/>
            <a:chExt cx="9847580" cy="5523230"/>
          </a:xfrm>
        </p:grpSpPr>
        <p:sp>
          <p:nvSpPr>
            <p:cNvPr id="15" name="object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9341" y="4832391"/>
              <a:ext cx="9838055" cy="1569720"/>
            </a:xfrm>
            <a:custGeom>
              <a:avLst/>
              <a:gdLst/>
              <a:ahLst/>
              <a:cxnLst/>
              <a:rect l="l" t="t" r="r" b="b"/>
              <a:pathLst>
                <a:path w="9838055" h="1569720">
                  <a:moveTo>
                    <a:pt x="0" y="0"/>
                  </a:moveTo>
                  <a:lnTo>
                    <a:pt x="9837605" y="0"/>
                  </a:lnTo>
                </a:path>
                <a:path w="9838055" h="1569720">
                  <a:moveTo>
                    <a:pt x="0" y="451299"/>
                  </a:moveTo>
                  <a:lnTo>
                    <a:pt x="9837605" y="451299"/>
                  </a:lnTo>
                </a:path>
                <a:path w="9838055" h="1569720">
                  <a:moveTo>
                    <a:pt x="0" y="1066798"/>
                  </a:moveTo>
                  <a:lnTo>
                    <a:pt x="9837605" y="1066798"/>
                  </a:lnTo>
                </a:path>
                <a:path w="9838055" h="1569720">
                  <a:moveTo>
                    <a:pt x="0" y="1569509"/>
                  </a:moveTo>
                  <a:lnTo>
                    <a:pt x="9837605" y="1569509"/>
                  </a:lnTo>
                </a:path>
              </a:pathLst>
            </a:custGeom>
            <a:ln w="9000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1365" y="884033"/>
              <a:ext cx="1335024" cy="1133856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0080" y="5404725"/>
            <a:ext cx="38461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Polyprop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innovative,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1960s?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98644" y="5406468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5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2190" y="560779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64769" rIns="0" bIns="0" rtlCol="0">
            <a:spAutoFit/>
          </a:bodyPr>
          <a:lstStyle/>
          <a:p>
            <a:pPr marL="414655">
              <a:lnSpc>
                <a:spcPct val="100000"/>
              </a:lnSpc>
              <a:spcBef>
                <a:spcPts val="509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DESIGNER</a:t>
            </a:r>
            <a:r>
              <a:rPr sz="1200" b="1" u="sng" spc="14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</a:t>
            </a:r>
            <a:r>
              <a:rPr sz="1200" b="1" u="sng" spc="14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ROBIN</a:t>
            </a:r>
            <a:r>
              <a:rPr sz="1200" b="1" u="sng" spc="1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DAY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Arial"/>
              <a:cs typeface="Arial"/>
            </a:endParaRPr>
          </a:p>
          <a:p>
            <a:pPr marL="128905" marR="152400" algn="just">
              <a:lnSpc>
                <a:spcPts val="1340"/>
              </a:lnSpc>
              <a:spcBef>
                <a:spcPts val="5"/>
              </a:spcBef>
            </a:pP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Robin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Day,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trained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Royal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College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1930s.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furniture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designer,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best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known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innovative</a:t>
            </a:r>
            <a:r>
              <a:rPr sz="1200" spc="3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3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3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3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Polyprop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1963.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polypropylene,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through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injection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moulding.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became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trend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setter</a:t>
            </a:r>
            <a:r>
              <a:rPr sz="1200" spc="4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4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cheap,</a:t>
            </a:r>
            <a:r>
              <a:rPr sz="1200" spc="4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quality,</a:t>
            </a:r>
            <a:r>
              <a:rPr sz="1200" spc="4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mass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manufactured,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stackable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chairs.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Over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30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million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have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now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sold.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99352" y="560779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374650">
              <a:lnSpc>
                <a:spcPct val="100000"/>
              </a:lnSpc>
              <a:spcBef>
                <a:spcPts val="13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</a:t>
            </a:r>
            <a:r>
              <a:rPr sz="1200" b="1" u="sng" spc="1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POLYPROP</a:t>
            </a:r>
            <a:r>
              <a:rPr sz="1200" b="1" u="sng" spc="1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CHAIR</a:t>
            </a:r>
            <a:r>
              <a:rPr sz="1200" b="1" u="sng" spc="1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</a:t>
            </a:r>
            <a:r>
              <a:rPr sz="1200" b="1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marL="1106805" marR="88265">
              <a:lnSpc>
                <a:spcPts val="1340"/>
              </a:lnSpc>
              <a:spcBef>
                <a:spcPts val="78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Probably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most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Robin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Day’s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Polyprop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1963,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which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continues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this day.</a:t>
            </a:r>
            <a:endParaRPr sz="1200">
              <a:latin typeface="Arial"/>
              <a:cs typeface="Arial"/>
            </a:endParaRPr>
          </a:p>
          <a:p>
            <a:pPr marL="97155" marR="335280">
              <a:lnSpc>
                <a:spcPts val="1340"/>
              </a:lnSpc>
              <a:spcBef>
                <a:spcPts val="108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Although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slowly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evolved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over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years,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very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popular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stackable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schools,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universities,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canteens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conference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venues.</a:t>
            </a:r>
            <a:endParaRPr sz="1200">
              <a:latin typeface="Arial"/>
              <a:cs typeface="Arial"/>
            </a:endParaRPr>
          </a:p>
          <a:p>
            <a:pPr marL="97155" marR="89535">
              <a:lnSpc>
                <a:spcPts val="1340"/>
              </a:lnSpc>
              <a:spcBef>
                <a:spcPts val="4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Revolutionary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piece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seat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backrest,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manufactured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through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injection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moulding.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Required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extensive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research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into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ergonomics,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before</a:t>
            </a:r>
            <a:r>
              <a:rPr sz="1200" spc="2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manufacturing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process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could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begin.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1" name="object 21"/>
          <p:cNvGrpSpPr>
            <a:grpSpLocks noGrp="1" noUngrp="1" noRot="1" noMove="1" noResize="1"/>
          </p:cNvGrpSpPr>
          <p:nvPr/>
        </p:nvGrpSpPr>
        <p:grpSpPr>
          <a:xfrm>
            <a:off x="6821251" y="2054520"/>
            <a:ext cx="1254125" cy="1769745"/>
            <a:chOff x="6821251" y="2054520"/>
            <a:chExt cx="1254125" cy="1769745"/>
          </a:xfrm>
        </p:grpSpPr>
        <p:pic>
          <p:nvPicPr>
            <p:cNvPr id="22" name="object 2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70006" y="2054520"/>
              <a:ext cx="1104822" cy="1769727"/>
            </a:xfrm>
            <a:prstGeom prst="rect">
              <a:avLst/>
            </a:prstGeom>
          </p:spPr>
        </p:pic>
        <p:sp>
          <p:nvSpPr>
            <p:cNvPr id="23" name="object 2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21246" y="2059985"/>
              <a:ext cx="849630" cy="1656714"/>
            </a:xfrm>
            <a:custGeom>
              <a:avLst/>
              <a:gdLst/>
              <a:ahLst/>
              <a:cxnLst/>
              <a:rect l="l" t="t" r="r" b="b"/>
              <a:pathLst>
                <a:path w="849629" h="1656714">
                  <a:moveTo>
                    <a:pt x="677557" y="1451864"/>
                  </a:moveTo>
                  <a:lnTo>
                    <a:pt x="609727" y="1437030"/>
                  </a:lnTo>
                  <a:lnTo>
                    <a:pt x="617943" y="1464805"/>
                  </a:lnTo>
                  <a:lnTo>
                    <a:pt x="0" y="1647571"/>
                  </a:lnTo>
                  <a:lnTo>
                    <a:pt x="2552" y="1656207"/>
                  </a:lnTo>
                  <a:lnTo>
                    <a:pt x="620496" y="1473428"/>
                  </a:lnTo>
                  <a:lnTo>
                    <a:pt x="628713" y="1501203"/>
                  </a:lnTo>
                  <a:lnTo>
                    <a:pt x="666229" y="1463306"/>
                  </a:lnTo>
                  <a:lnTo>
                    <a:pt x="677557" y="1451864"/>
                  </a:lnTo>
                  <a:close/>
                </a:path>
                <a:path w="849629" h="1656714">
                  <a:moveTo>
                    <a:pt x="849007" y="308864"/>
                  </a:moveTo>
                  <a:lnTo>
                    <a:pt x="834745" y="288975"/>
                  </a:lnTo>
                  <a:lnTo>
                    <a:pt x="808532" y="252450"/>
                  </a:lnTo>
                  <a:lnTo>
                    <a:pt x="796048" y="278587"/>
                  </a:lnTo>
                  <a:lnTo>
                    <a:pt x="212775" y="0"/>
                  </a:lnTo>
                  <a:lnTo>
                    <a:pt x="208889" y="8128"/>
                  </a:lnTo>
                  <a:lnTo>
                    <a:pt x="792175" y="286702"/>
                  </a:lnTo>
                  <a:lnTo>
                    <a:pt x="779691" y="312839"/>
                  </a:lnTo>
                  <a:lnTo>
                    <a:pt x="849007" y="308864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51482" y="560779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433705">
              <a:lnSpc>
                <a:spcPct val="100000"/>
              </a:lnSpc>
              <a:spcBef>
                <a:spcPts val="13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</a:t>
            </a:r>
            <a:r>
              <a:rPr sz="1200" b="1" u="sng" spc="1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POLYPROP</a:t>
            </a:r>
            <a:r>
              <a:rPr sz="1200" b="1" u="sng" spc="1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CHAIR</a:t>
            </a:r>
            <a:r>
              <a:rPr sz="1200" b="1" u="sng" spc="1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</a:t>
            </a:r>
            <a:r>
              <a:rPr sz="1200" b="1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  <a:p>
            <a:pPr marL="70485" marR="116839">
              <a:lnSpc>
                <a:spcPts val="1340"/>
              </a:lnSpc>
              <a:spcBef>
                <a:spcPts val="6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High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impact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resistant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polypropylene,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seat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tubular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steel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frame.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means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cheap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mass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produced.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00">
              <a:latin typeface="Arial"/>
              <a:cs typeface="Arial"/>
            </a:endParaRPr>
          </a:p>
          <a:p>
            <a:pPr marL="177800">
              <a:lnSpc>
                <a:spcPct val="100000"/>
              </a:lnSpc>
            </a:pP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POLYPROPYLENE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00">
              <a:latin typeface="Arial"/>
              <a:cs typeface="Arial"/>
            </a:endParaRPr>
          </a:p>
          <a:p>
            <a:pPr marL="2078989" marR="151765" indent="144145">
              <a:lnSpc>
                <a:spcPts val="1120"/>
              </a:lnSpc>
            </a:pPr>
            <a:r>
              <a:rPr sz="1000" spc="-25" dirty="0">
                <a:solidFill>
                  <a:srgbClr val="151616"/>
                </a:solidFill>
                <a:latin typeface="Arial"/>
                <a:cs typeface="Arial"/>
              </a:rPr>
              <a:t>GAS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WELDED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50">
              <a:latin typeface="Arial"/>
              <a:cs typeface="Arial"/>
            </a:endParaRPr>
          </a:p>
          <a:p>
            <a:pPr marL="120650">
              <a:lnSpc>
                <a:spcPct val="100000"/>
              </a:lnSpc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STEEL</a:t>
            </a:r>
            <a:r>
              <a:rPr sz="10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TUBE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5" name="object 25"/>
          <p:cNvGrpSpPr>
            <a:grpSpLocks noGrp="1" noUngrp="1" noRot="1" noMove="1" noResize="1"/>
          </p:cNvGrpSpPr>
          <p:nvPr/>
        </p:nvGrpSpPr>
        <p:grpSpPr>
          <a:xfrm>
            <a:off x="364578" y="3005452"/>
            <a:ext cx="9902825" cy="4406900"/>
            <a:chOff x="364578" y="3005452"/>
            <a:chExt cx="9902825" cy="4406900"/>
          </a:xfrm>
        </p:grpSpPr>
        <p:sp>
          <p:nvSpPr>
            <p:cNvPr id="26" name="object 2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703592" y="3020831"/>
              <a:ext cx="582295" cy="153035"/>
            </a:xfrm>
            <a:custGeom>
              <a:avLst/>
              <a:gdLst/>
              <a:ahLst/>
              <a:cxnLst/>
              <a:rect l="l" t="t" r="r" b="b"/>
              <a:pathLst>
                <a:path w="582295" h="153035">
                  <a:moveTo>
                    <a:pt x="60367" y="28277"/>
                  </a:moveTo>
                  <a:lnTo>
                    <a:pt x="58423" y="37060"/>
                  </a:lnTo>
                  <a:lnTo>
                    <a:pt x="580054" y="152502"/>
                  </a:lnTo>
                  <a:lnTo>
                    <a:pt x="581997" y="143719"/>
                  </a:lnTo>
                  <a:lnTo>
                    <a:pt x="60367" y="28277"/>
                  </a:lnTo>
                  <a:close/>
                </a:path>
                <a:path w="582295" h="153035">
                  <a:moveTo>
                    <a:pt x="66625" y="0"/>
                  </a:moveTo>
                  <a:lnTo>
                    <a:pt x="0" y="19526"/>
                  </a:lnTo>
                  <a:lnTo>
                    <a:pt x="52163" y="65344"/>
                  </a:lnTo>
                  <a:lnTo>
                    <a:pt x="58423" y="37060"/>
                  </a:lnTo>
                  <a:lnTo>
                    <a:pt x="53273" y="35920"/>
                  </a:lnTo>
                  <a:lnTo>
                    <a:pt x="55217" y="27137"/>
                  </a:lnTo>
                  <a:lnTo>
                    <a:pt x="60619" y="27137"/>
                  </a:lnTo>
                  <a:lnTo>
                    <a:pt x="66625" y="0"/>
                  </a:lnTo>
                  <a:close/>
                </a:path>
                <a:path w="582295" h="153035">
                  <a:moveTo>
                    <a:pt x="55217" y="27137"/>
                  </a:moveTo>
                  <a:lnTo>
                    <a:pt x="53273" y="35920"/>
                  </a:lnTo>
                  <a:lnTo>
                    <a:pt x="58423" y="37060"/>
                  </a:lnTo>
                  <a:lnTo>
                    <a:pt x="60367" y="28277"/>
                  </a:lnTo>
                  <a:lnTo>
                    <a:pt x="55217" y="27137"/>
                  </a:lnTo>
                  <a:close/>
                </a:path>
                <a:path w="582295" h="153035">
                  <a:moveTo>
                    <a:pt x="60619" y="27137"/>
                  </a:moveTo>
                  <a:lnTo>
                    <a:pt x="55217" y="27137"/>
                  </a:lnTo>
                  <a:lnTo>
                    <a:pt x="60367" y="28277"/>
                  </a:lnTo>
                  <a:lnTo>
                    <a:pt x="60619" y="2713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9341" y="6904608"/>
              <a:ext cx="9838055" cy="502920"/>
            </a:xfrm>
            <a:custGeom>
              <a:avLst/>
              <a:gdLst/>
              <a:ahLst/>
              <a:cxnLst/>
              <a:rect l="l" t="t" r="r" b="b"/>
              <a:pathLst>
                <a:path w="9838055" h="502920">
                  <a:moveTo>
                    <a:pt x="0" y="0"/>
                  </a:moveTo>
                  <a:lnTo>
                    <a:pt x="9837605" y="0"/>
                  </a:lnTo>
                </a:path>
                <a:path w="9838055" h="502920">
                  <a:moveTo>
                    <a:pt x="0" y="502707"/>
                  </a:moveTo>
                  <a:lnTo>
                    <a:pt x="9837605" y="502707"/>
                  </a:lnTo>
                </a:path>
              </a:pathLst>
            </a:custGeom>
            <a:ln w="9000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>
              <a:hlinkClick r:id="rId5"/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89586" y="3005452"/>
              <a:ext cx="1077357" cy="1077357"/>
            </a:xfrm>
            <a:prstGeom prst="rect">
              <a:avLst/>
            </a:prstGeom>
          </p:spPr>
        </p:pic>
      </p:grpSp>
      <p:sp>
        <p:nvSpPr>
          <p:cNvPr id="29" name="object 2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2064" y="383304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75482" y="364941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8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8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8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2017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2017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082640" y="563391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22555" rIns="0" bIns="0" rtlCol="0">
            <a:spAutoFit/>
          </a:bodyPr>
          <a:lstStyle/>
          <a:p>
            <a:pPr marL="214629" marR="108585" indent="-53975">
              <a:lnSpc>
                <a:spcPts val="1340"/>
              </a:lnSpc>
              <a:spcBef>
                <a:spcPts val="96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Arial"/>
              <a:cs typeface="Arial"/>
            </a:endParaRPr>
          </a:p>
          <a:p>
            <a:pPr marL="198120" marR="108585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Arial"/>
              <a:cs typeface="Arial"/>
            </a:endParaRPr>
          </a:p>
          <a:p>
            <a:pPr marL="267335">
              <a:lnSpc>
                <a:spcPct val="100000"/>
              </a:lnSpc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5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32" name="object 32"/>
          <p:cNvGrpSpPr>
            <a:grpSpLocks noGrp="1" noUngrp="1" noRot="1" noMove="1" noResize="1"/>
          </p:cNvGrpSpPr>
          <p:nvPr/>
        </p:nvGrpSpPr>
        <p:grpSpPr>
          <a:xfrm>
            <a:off x="9216961" y="1054436"/>
            <a:ext cx="1068705" cy="1068705"/>
            <a:chOff x="9216961" y="1054436"/>
            <a:chExt cx="1068705" cy="1068705"/>
          </a:xfrm>
        </p:grpSpPr>
        <p:sp>
          <p:nvSpPr>
            <p:cNvPr id="33" name="object 3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16961" y="1054436"/>
              <a:ext cx="1068705" cy="1068705"/>
            </a:xfrm>
            <a:custGeom>
              <a:avLst/>
              <a:gdLst/>
              <a:ahLst/>
              <a:cxnLst/>
              <a:rect l="l" t="t" r="r" b="b"/>
              <a:pathLst>
                <a:path w="1068704" h="1068705">
                  <a:moveTo>
                    <a:pt x="1068368" y="0"/>
                  </a:moveTo>
                  <a:lnTo>
                    <a:pt x="0" y="0"/>
                  </a:lnTo>
                  <a:lnTo>
                    <a:pt x="0" y="1068368"/>
                  </a:lnTo>
                  <a:lnTo>
                    <a:pt x="1068368" y="1068368"/>
                  </a:lnTo>
                  <a:lnTo>
                    <a:pt x="10683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1470" y="1112501"/>
              <a:ext cx="906144" cy="325755"/>
            </a:xfrm>
            <a:custGeom>
              <a:avLst/>
              <a:gdLst/>
              <a:ahLst/>
              <a:cxnLst/>
              <a:rect l="l" t="t" r="r" b="b"/>
              <a:pathLst>
                <a:path w="906145" h="325755">
                  <a:moveTo>
                    <a:pt x="69672" y="255485"/>
                  </a:moveTo>
                  <a:lnTo>
                    <a:pt x="46456" y="255485"/>
                  </a:lnTo>
                  <a:lnTo>
                    <a:pt x="46456" y="185813"/>
                  </a:lnTo>
                  <a:lnTo>
                    <a:pt x="23228" y="185813"/>
                  </a:lnTo>
                  <a:lnTo>
                    <a:pt x="23228" y="255485"/>
                  </a:lnTo>
                  <a:lnTo>
                    <a:pt x="0" y="255485"/>
                  </a:lnTo>
                  <a:lnTo>
                    <a:pt x="0" y="325158"/>
                  </a:lnTo>
                  <a:lnTo>
                    <a:pt x="23228" y="325158"/>
                  </a:lnTo>
                  <a:lnTo>
                    <a:pt x="46456" y="325158"/>
                  </a:lnTo>
                  <a:lnTo>
                    <a:pt x="69672" y="325158"/>
                  </a:lnTo>
                  <a:lnTo>
                    <a:pt x="69672" y="255485"/>
                  </a:lnTo>
                  <a:close/>
                </a:path>
                <a:path w="906145" h="325755">
                  <a:moveTo>
                    <a:pt x="116128" y="185813"/>
                  </a:moveTo>
                  <a:lnTo>
                    <a:pt x="92900" y="185813"/>
                  </a:lnTo>
                  <a:lnTo>
                    <a:pt x="92900" y="209029"/>
                  </a:lnTo>
                  <a:lnTo>
                    <a:pt x="116128" y="209029"/>
                  </a:lnTo>
                  <a:lnTo>
                    <a:pt x="116128" y="185813"/>
                  </a:lnTo>
                  <a:close/>
                </a:path>
                <a:path w="906145" h="325755">
                  <a:moveTo>
                    <a:pt x="232257" y="162585"/>
                  </a:moveTo>
                  <a:lnTo>
                    <a:pt x="209029" y="162585"/>
                  </a:lnTo>
                  <a:lnTo>
                    <a:pt x="209029" y="185813"/>
                  </a:lnTo>
                  <a:lnTo>
                    <a:pt x="232257" y="185813"/>
                  </a:lnTo>
                  <a:lnTo>
                    <a:pt x="232257" y="162585"/>
                  </a:lnTo>
                  <a:close/>
                </a:path>
                <a:path w="906145" h="325755">
                  <a:moveTo>
                    <a:pt x="255473" y="92900"/>
                  </a:moveTo>
                  <a:lnTo>
                    <a:pt x="232257" y="92900"/>
                  </a:lnTo>
                  <a:lnTo>
                    <a:pt x="232257" y="116128"/>
                  </a:lnTo>
                  <a:lnTo>
                    <a:pt x="209029" y="116128"/>
                  </a:lnTo>
                  <a:lnTo>
                    <a:pt x="185801" y="116128"/>
                  </a:lnTo>
                  <a:lnTo>
                    <a:pt x="185801" y="162585"/>
                  </a:lnTo>
                  <a:lnTo>
                    <a:pt x="209029" y="162585"/>
                  </a:lnTo>
                  <a:lnTo>
                    <a:pt x="209029" y="139357"/>
                  </a:lnTo>
                  <a:lnTo>
                    <a:pt x="232257" y="139357"/>
                  </a:lnTo>
                  <a:lnTo>
                    <a:pt x="232257" y="162585"/>
                  </a:lnTo>
                  <a:lnTo>
                    <a:pt x="255473" y="162585"/>
                  </a:lnTo>
                  <a:lnTo>
                    <a:pt x="255473" y="92900"/>
                  </a:lnTo>
                  <a:close/>
                </a:path>
                <a:path w="906145" h="325755">
                  <a:moveTo>
                    <a:pt x="255473" y="46456"/>
                  </a:moveTo>
                  <a:lnTo>
                    <a:pt x="232257" y="46456"/>
                  </a:lnTo>
                  <a:lnTo>
                    <a:pt x="232257" y="69684"/>
                  </a:lnTo>
                  <a:lnTo>
                    <a:pt x="255473" y="69684"/>
                  </a:lnTo>
                  <a:lnTo>
                    <a:pt x="255473" y="46456"/>
                  </a:lnTo>
                  <a:close/>
                </a:path>
                <a:path w="906145" h="325755">
                  <a:moveTo>
                    <a:pt x="278701" y="69684"/>
                  </a:moveTo>
                  <a:lnTo>
                    <a:pt x="255473" y="69684"/>
                  </a:lnTo>
                  <a:lnTo>
                    <a:pt x="255473" y="92900"/>
                  </a:lnTo>
                  <a:lnTo>
                    <a:pt x="278701" y="92900"/>
                  </a:lnTo>
                  <a:lnTo>
                    <a:pt x="278701" y="69684"/>
                  </a:lnTo>
                  <a:close/>
                </a:path>
                <a:path w="906145" h="325755">
                  <a:moveTo>
                    <a:pt x="278701" y="0"/>
                  </a:moveTo>
                  <a:lnTo>
                    <a:pt x="278701" y="0"/>
                  </a:lnTo>
                  <a:lnTo>
                    <a:pt x="139357" y="0"/>
                  </a:lnTo>
                  <a:lnTo>
                    <a:pt x="139357" y="69684"/>
                  </a:lnTo>
                  <a:lnTo>
                    <a:pt x="162572" y="69684"/>
                  </a:lnTo>
                  <a:lnTo>
                    <a:pt x="162572" y="46456"/>
                  </a:lnTo>
                  <a:lnTo>
                    <a:pt x="185801" y="46456"/>
                  </a:lnTo>
                  <a:lnTo>
                    <a:pt x="185801" y="69684"/>
                  </a:lnTo>
                  <a:lnTo>
                    <a:pt x="162572" y="69684"/>
                  </a:lnTo>
                  <a:lnTo>
                    <a:pt x="162572" y="116128"/>
                  </a:lnTo>
                  <a:lnTo>
                    <a:pt x="185801" y="116128"/>
                  </a:lnTo>
                  <a:lnTo>
                    <a:pt x="185801" y="92900"/>
                  </a:lnTo>
                  <a:lnTo>
                    <a:pt x="209029" y="92900"/>
                  </a:lnTo>
                  <a:lnTo>
                    <a:pt x="232257" y="92900"/>
                  </a:lnTo>
                  <a:lnTo>
                    <a:pt x="232257" y="69684"/>
                  </a:lnTo>
                  <a:lnTo>
                    <a:pt x="209029" y="69684"/>
                  </a:lnTo>
                  <a:lnTo>
                    <a:pt x="209029" y="46456"/>
                  </a:lnTo>
                  <a:lnTo>
                    <a:pt x="232257" y="46456"/>
                  </a:lnTo>
                  <a:lnTo>
                    <a:pt x="232257" y="23228"/>
                  </a:lnTo>
                  <a:lnTo>
                    <a:pt x="255473" y="23228"/>
                  </a:lnTo>
                  <a:lnTo>
                    <a:pt x="255473" y="46456"/>
                  </a:lnTo>
                  <a:lnTo>
                    <a:pt x="278701" y="46456"/>
                  </a:lnTo>
                  <a:lnTo>
                    <a:pt x="278701" y="0"/>
                  </a:lnTo>
                  <a:close/>
                </a:path>
                <a:path w="906145" h="325755">
                  <a:moveTo>
                    <a:pt x="325158" y="92900"/>
                  </a:moveTo>
                  <a:lnTo>
                    <a:pt x="301929" y="92900"/>
                  </a:lnTo>
                  <a:lnTo>
                    <a:pt x="301929" y="116128"/>
                  </a:lnTo>
                  <a:lnTo>
                    <a:pt x="325158" y="116128"/>
                  </a:lnTo>
                  <a:lnTo>
                    <a:pt x="325158" y="92900"/>
                  </a:lnTo>
                  <a:close/>
                </a:path>
                <a:path w="906145" h="325755">
                  <a:moveTo>
                    <a:pt x="348386" y="23228"/>
                  </a:moveTo>
                  <a:lnTo>
                    <a:pt x="325158" y="23228"/>
                  </a:lnTo>
                  <a:lnTo>
                    <a:pt x="325158" y="46456"/>
                  </a:lnTo>
                  <a:lnTo>
                    <a:pt x="301929" y="46456"/>
                  </a:lnTo>
                  <a:lnTo>
                    <a:pt x="301929" y="69684"/>
                  </a:lnTo>
                  <a:lnTo>
                    <a:pt x="325158" y="69684"/>
                  </a:lnTo>
                  <a:lnTo>
                    <a:pt x="348386" y="69684"/>
                  </a:lnTo>
                  <a:lnTo>
                    <a:pt x="348386" y="23228"/>
                  </a:lnTo>
                  <a:close/>
                </a:path>
                <a:path w="906145" h="325755">
                  <a:moveTo>
                    <a:pt x="371602" y="0"/>
                  </a:moveTo>
                  <a:lnTo>
                    <a:pt x="348386" y="0"/>
                  </a:lnTo>
                  <a:lnTo>
                    <a:pt x="348386" y="23228"/>
                  </a:lnTo>
                  <a:lnTo>
                    <a:pt x="371602" y="23228"/>
                  </a:lnTo>
                  <a:lnTo>
                    <a:pt x="371602" y="0"/>
                  </a:lnTo>
                  <a:close/>
                </a:path>
                <a:path w="906145" h="325755">
                  <a:moveTo>
                    <a:pt x="418058" y="301929"/>
                  </a:moveTo>
                  <a:lnTo>
                    <a:pt x="394830" y="301929"/>
                  </a:lnTo>
                  <a:lnTo>
                    <a:pt x="394830" y="255485"/>
                  </a:lnTo>
                  <a:lnTo>
                    <a:pt x="371602" y="255485"/>
                  </a:lnTo>
                  <a:lnTo>
                    <a:pt x="371602" y="278714"/>
                  </a:lnTo>
                  <a:lnTo>
                    <a:pt x="348386" y="278714"/>
                  </a:lnTo>
                  <a:lnTo>
                    <a:pt x="348386" y="255485"/>
                  </a:lnTo>
                  <a:lnTo>
                    <a:pt x="325158" y="255485"/>
                  </a:lnTo>
                  <a:lnTo>
                    <a:pt x="325158" y="325158"/>
                  </a:lnTo>
                  <a:lnTo>
                    <a:pt x="348386" y="325158"/>
                  </a:lnTo>
                  <a:lnTo>
                    <a:pt x="348386" y="301929"/>
                  </a:lnTo>
                  <a:lnTo>
                    <a:pt x="371602" y="301929"/>
                  </a:lnTo>
                  <a:lnTo>
                    <a:pt x="371602" y="325158"/>
                  </a:lnTo>
                  <a:lnTo>
                    <a:pt x="394830" y="325158"/>
                  </a:lnTo>
                  <a:lnTo>
                    <a:pt x="418058" y="325158"/>
                  </a:lnTo>
                  <a:lnTo>
                    <a:pt x="418058" y="301929"/>
                  </a:lnTo>
                  <a:close/>
                </a:path>
                <a:path w="906145" h="325755">
                  <a:moveTo>
                    <a:pt x="418058" y="209029"/>
                  </a:moveTo>
                  <a:lnTo>
                    <a:pt x="394830" y="209029"/>
                  </a:lnTo>
                  <a:lnTo>
                    <a:pt x="371602" y="209029"/>
                  </a:lnTo>
                  <a:lnTo>
                    <a:pt x="348386" y="209029"/>
                  </a:lnTo>
                  <a:lnTo>
                    <a:pt x="325158" y="209029"/>
                  </a:lnTo>
                  <a:lnTo>
                    <a:pt x="325158" y="185813"/>
                  </a:lnTo>
                  <a:lnTo>
                    <a:pt x="348386" y="185813"/>
                  </a:lnTo>
                  <a:lnTo>
                    <a:pt x="371602" y="185813"/>
                  </a:lnTo>
                  <a:lnTo>
                    <a:pt x="371602" y="162585"/>
                  </a:lnTo>
                  <a:lnTo>
                    <a:pt x="348386" y="162585"/>
                  </a:lnTo>
                  <a:lnTo>
                    <a:pt x="348386" y="139357"/>
                  </a:lnTo>
                  <a:lnTo>
                    <a:pt x="325158" y="139357"/>
                  </a:lnTo>
                  <a:lnTo>
                    <a:pt x="325158" y="162585"/>
                  </a:lnTo>
                  <a:lnTo>
                    <a:pt x="301929" y="162585"/>
                  </a:lnTo>
                  <a:lnTo>
                    <a:pt x="301929" y="139357"/>
                  </a:lnTo>
                  <a:lnTo>
                    <a:pt x="278701" y="139357"/>
                  </a:lnTo>
                  <a:lnTo>
                    <a:pt x="278701" y="162585"/>
                  </a:lnTo>
                  <a:lnTo>
                    <a:pt x="255473" y="162585"/>
                  </a:lnTo>
                  <a:lnTo>
                    <a:pt x="255473" y="209029"/>
                  </a:lnTo>
                  <a:lnTo>
                    <a:pt x="278701" y="209029"/>
                  </a:lnTo>
                  <a:lnTo>
                    <a:pt x="278701" y="232257"/>
                  </a:lnTo>
                  <a:lnTo>
                    <a:pt x="301929" y="232257"/>
                  </a:lnTo>
                  <a:lnTo>
                    <a:pt x="325158" y="232257"/>
                  </a:lnTo>
                  <a:lnTo>
                    <a:pt x="348386" y="232257"/>
                  </a:lnTo>
                  <a:lnTo>
                    <a:pt x="348386" y="255485"/>
                  </a:lnTo>
                  <a:lnTo>
                    <a:pt x="371602" y="255485"/>
                  </a:lnTo>
                  <a:lnTo>
                    <a:pt x="371602" y="232257"/>
                  </a:lnTo>
                  <a:lnTo>
                    <a:pt x="394830" y="232257"/>
                  </a:lnTo>
                  <a:lnTo>
                    <a:pt x="394830" y="255485"/>
                  </a:lnTo>
                  <a:lnTo>
                    <a:pt x="418058" y="255485"/>
                  </a:lnTo>
                  <a:lnTo>
                    <a:pt x="418058" y="209029"/>
                  </a:lnTo>
                  <a:close/>
                </a:path>
                <a:path w="906145" h="325755">
                  <a:moveTo>
                    <a:pt x="441286" y="255485"/>
                  </a:moveTo>
                  <a:lnTo>
                    <a:pt x="418058" y="255485"/>
                  </a:lnTo>
                  <a:lnTo>
                    <a:pt x="418058" y="278714"/>
                  </a:lnTo>
                  <a:lnTo>
                    <a:pt x="441286" y="278714"/>
                  </a:lnTo>
                  <a:lnTo>
                    <a:pt x="441286" y="255485"/>
                  </a:lnTo>
                  <a:close/>
                </a:path>
                <a:path w="906145" h="325755">
                  <a:moveTo>
                    <a:pt x="464515" y="116128"/>
                  </a:moveTo>
                  <a:lnTo>
                    <a:pt x="441286" y="116128"/>
                  </a:lnTo>
                  <a:lnTo>
                    <a:pt x="418058" y="116128"/>
                  </a:lnTo>
                  <a:lnTo>
                    <a:pt x="418058" y="92900"/>
                  </a:lnTo>
                  <a:lnTo>
                    <a:pt x="394830" y="92900"/>
                  </a:lnTo>
                  <a:lnTo>
                    <a:pt x="371602" y="92900"/>
                  </a:lnTo>
                  <a:lnTo>
                    <a:pt x="348386" y="92900"/>
                  </a:lnTo>
                  <a:lnTo>
                    <a:pt x="348386" y="116128"/>
                  </a:lnTo>
                  <a:lnTo>
                    <a:pt x="371602" y="116128"/>
                  </a:lnTo>
                  <a:lnTo>
                    <a:pt x="371602" y="162585"/>
                  </a:lnTo>
                  <a:lnTo>
                    <a:pt x="394830" y="162585"/>
                  </a:lnTo>
                  <a:lnTo>
                    <a:pt x="394830" y="139357"/>
                  </a:lnTo>
                  <a:lnTo>
                    <a:pt x="418058" y="139357"/>
                  </a:lnTo>
                  <a:lnTo>
                    <a:pt x="418058" y="209029"/>
                  </a:lnTo>
                  <a:lnTo>
                    <a:pt x="441286" y="209029"/>
                  </a:lnTo>
                  <a:lnTo>
                    <a:pt x="441286" y="232257"/>
                  </a:lnTo>
                  <a:lnTo>
                    <a:pt x="464515" y="232257"/>
                  </a:lnTo>
                  <a:lnTo>
                    <a:pt x="464515" y="185813"/>
                  </a:lnTo>
                  <a:lnTo>
                    <a:pt x="441286" y="185813"/>
                  </a:lnTo>
                  <a:lnTo>
                    <a:pt x="441286" y="139357"/>
                  </a:lnTo>
                  <a:lnTo>
                    <a:pt x="464515" y="139357"/>
                  </a:lnTo>
                  <a:lnTo>
                    <a:pt x="464515" y="116128"/>
                  </a:lnTo>
                  <a:close/>
                </a:path>
                <a:path w="906145" h="325755">
                  <a:moveTo>
                    <a:pt x="487730" y="139357"/>
                  </a:moveTo>
                  <a:lnTo>
                    <a:pt x="464515" y="139357"/>
                  </a:lnTo>
                  <a:lnTo>
                    <a:pt x="464515" y="162585"/>
                  </a:lnTo>
                  <a:lnTo>
                    <a:pt x="487730" y="162585"/>
                  </a:lnTo>
                  <a:lnTo>
                    <a:pt x="487730" y="139357"/>
                  </a:lnTo>
                  <a:close/>
                </a:path>
                <a:path w="906145" h="325755">
                  <a:moveTo>
                    <a:pt x="487730" y="69684"/>
                  </a:moveTo>
                  <a:lnTo>
                    <a:pt x="464515" y="69684"/>
                  </a:lnTo>
                  <a:lnTo>
                    <a:pt x="464515" y="92900"/>
                  </a:lnTo>
                  <a:lnTo>
                    <a:pt x="487730" y="92900"/>
                  </a:lnTo>
                  <a:lnTo>
                    <a:pt x="487730" y="69684"/>
                  </a:lnTo>
                  <a:close/>
                </a:path>
                <a:path w="906145" h="325755">
                  <a:moveTo>
                    <a:pt x="534187" y="139357"/>
                  </a:moveTo>
                  <a:lnTo>
                    <a:pt x="510959" y="139357"/>
                  </a:lnTo>
                  <a:lnTo>
                    <a:pt x="510959" y="162585"/>
                  </a:lnTo>
                  <a:lnTo>
                    <a:pt x="534187" y="162585"/>
                  </a:lnTo>
                  <a:lnTo>
                    <a:pt x="534187" y="139357"/>
                  </a:lnTo>
                  <a:close/>
                </a:path>
                <a:path w="906145" h="325755">
                  <a:moveTo>
                    <a:pt x="534187" y="92900"/>
                  </a:moveTo>
                  <a:lnTo>
                    <a:pt x="510959" y="92900"/>
                  </a:lnTo>
                  <a:lnTo>
                    <a:pt x="510959" y="116128"/>
                  </a:lnTo>
                  <a:lnTo>
                    <a:pt x="534187" y="116128"/>
                  </a:lnTo>
                  <a:lnTo>
                    <a:pt x="534187" y="92900"/>
                  </a:lnTo>
                  <a:close/>
                </a:path>
                <a:path w="906145" h="325755">
                  <a:moveTo>
                    <a:pt x="580631" y="69684"/>
                  </a:moveTo>
                  <a:lnTo>
                    <a:pt x="557415" y="69684"/>
                  </a:lnTo>
                  <a:lnTo>
                    <a:pt x="557415" y="92900"/>
                  </a:lnTo>
                  <a:lnTo>
                    <a:pt x="580631" y="92900"/>
                  </a:lnTo>
                  <a:lnTo>
                    <a:pt x="580631" y="69684"/>
                  </a:lnTo>
                  <a:close/>
                </a:path>
                <a:path w="906145" h="325755">
                  <a:moveTo>
                    <a:pt x="603859" y="232257"/>
                  </a:moveTo>
                  <a:lnTo>
                    <a:pt x="580631" y="232257"/>
                  </a:lnTo>
                  <a:lnTo>
                    <a:pt x="580631" y="185813"/>
                  </a:lnTo>
                  <a:lnTo>
                    <a:pt x="557415" y="185813"/>
                  </a:lnTo>
                  <a:lnTo>
                    <a:pt x="557415" y="162585"/>
                  </a:lnTo>
                  <a:lnTo>
                    <a:pt x="534187" y="162585"/>
                  </a:lnTo>
                  <a:lnTo>
                    <a:pt x="534187" y="209029"/>
                  </a:lnTo>
                  <a:lnTo>
                    <a:pt x="557415" y="209029"/>
                  </a:lnTo>
                  <a:lnTo>
                    <a:pt x="557415" y="232257"/>
                  </a:lnTo>
                  <a:lnTo>
                    <a:pt x="534187" y="232257"/>
                  </a:lnTo>
                  <a:lnTo>
                    <a:pt x="510959" y="232257"/>
                  </a:lnTo>
                  <a:lnTo>
                    <a:pt x="510959" y="209029"/>
                  </a:lnTo>
                  <a:lnTo>
                    <a:pt x="487730" y="209029"/>
                  </a:lnTo>
                  <a:lnTo>
                    <a:pt x="487730" y="232257"/>
                  </a:lnTo>
                  <a:lnTo>
                    <a:pt x="464515" y="232257"/>
                  </a:lnTo>
                  <a:lnTo>
                    <a:pt x="464515" y="255485"/>
                  </a:lnTo>
                  <a:lnTo>
                    <a:pt x="487730" y="255485"/>
                  </a:lnTo>
                  <a:lnTo>
                    <a:pt x="487730" y="278714"/>
                  </a:lnTo>
                  <a:lnTo>
                    <a:pt x="510959" y="278714"/>
                  </a:lnTo>
                  <a:lnTo>
                    <a:pt x="534187" y="278714"/>
                  </a:lnTo>
                  <a:lnTo>
                    <a:pt x="534187" y="255485"/>
                  </a:lnTo>
                  <a:lnTo>
                    <a:pt x="557415" y="255485"/>
                  </a:lnTo>
                  <a:lnTo>
                    <a:pt x="580631" y="255485"/>
                  </a:lnTo>
                  <a:lnTo>
                    <a:pt x="603859" y="255485"/>
                  </a:lnTo>
                  <a:lnTo>
                    <a:pt x="603859" y="232257"/>
                  </a:lnTo>
                  <a:close/>
                </a:path>
                <a:path w="906145" h="325755">
                  <a:moveTo>
                    <a:pt x="627087" y="92900"/>
                  </a:moveTo>
                  <a:lnTo>
                    <a:pt x="603859" y="92900"/>
                  </a:lnTo>
                  <a:lnTo>
                    <a:pt x="603859" y="116128"/>
                  </a:lnTo>
                  <a:lnTo>
                    <a:pt x="580631" y="116128"/>
                  </a:lnTo>
                  <a:lnTo>
                    <a:pt x="557415" y="116128"/>
                  </a:lnTo>
                  <a:lnTo>
                    <a:pt x="534187" y="116128"/>
                  </a:lnTo>
                  <a:lnTo>
                    <a:pt x="534187" y="139357"/>
                  </a:lnTo>
                  <a:lnTo>
                    <a:pt x="557415" y="139357"/>
                  </a:lnTo>
                  <a:lnTo>
                    <a:pt x="557415" y="162585"/>
                  </a:lnTo>
                  <a:lnTo>
                    <a:pt x="580631" y="162585"/>
                  </a:lnTo>
                  <a:lnTo>
                    <a:pt x="580631" y="139357"/>
                  </a:lnTo>
                  <a:lnTo>
                    <a:pt x="603859" y="139357"/>
                  </a:lnTo>
                  <a:lnTo>
                    <a:pt x="603859" y="185813"/>
                  </a:lnTo>
                  <a:lnTo>
                    <a:pt x="627087" y="185813"/>
                  </a:lnTo>
                  <a:lnTo>
                    <a:pt x="627087" y="92900"/>
                  </a:lnTo>
                  <a:close/>
                </a:path>
                <a:path w="906145" h="325755">
                  <a:moveTo>
                    <a:pt x="673531" y="139357"/>
                  </a:moveTo>
                  <a:lnTo>
                    <a:pt x="650316" y="139357"/>
                  </a:lnTo>
                  <a:lnTo>
                    <a:pt x="650316" y="185813"/>
                  </a:lnTo>
                  <a:lnTo>
                    <a:pt x="673531" y="185813"/>
                  </a:lnTo>
                  <a:lnTo>
                    <a:pt x="673531" y="139357"/>
                  </a:lnTo>
                  <a:close/>
                </a:path>
                <a:path w="906145" h="325755">
                  <a:moveTo>
                    <a:pt x="696760" y="0"/>
                  </a:moveTo>
                  <a:lnTo>
                    <a:pt x="673531" y="0"/>
                  </a:lnTo>
                  <a:lnTo>
                    <a:pt x="650316" y="0"/>
                  </a:lnTo>
                  <a:lnTo>
                    <a:pt x="627087" y="0"/>
                  </a:lnTo>
                  <a:lnTo>
                    <a:pt x="603859" y="0"/>
                  </a:lnTo>
                  <a:lnTo>
                    <a:pt x="603859" y="23228"/>
                  </a:lnTo>
                  <a:lnTo>
                    <a:pt x="580631" y="23228"/>
                  </a:lnTo>
                  <a:lnTo>
                    <a:pt x="557415" y="23228"/>
                  </a:lnTo>
                  <a:lnTo>
                    <a:pt x="557415" y="0"/>
                  </a:lnTo>
                  <a:lnTo>
                    <a:pt x="534187" y="0"/>
                  </a:lnTo>
                  <a:lnTo>
                    <a:pt x="534187" y="23228"/>
                  </a:lnTo>
                  <a:lnTo>
                    <a:pt x="510959" y="23228"/>
                  </a:lnTo>
                  <a:lnTo>
                    <a:pt x="510959" y="0"/>
                  </a:lnTo>
                  <a:lnTo>
                    <a:pt x="487730" y="0"/>
                  </a:lnTo>
                  <a:lnTo>
                    <a:pt x="464515" y="0"/>
                  </a:lnTo>
                  <a:lnTo>
                    <a:pt x="464515" y="23228"/>
                  </a:lnTo>
                  <a:lnTo>
                    <a:pt x="441286" y="23228"/>
                  </a:lnTo>
                  <a:lnTo>
                    <a:pt x="418058" y="23228"/>
                  </a:lnTo>
                  <a:lnTo>
                    <a:pt x="394830" y="23228"/>
                  </a:lnTo>
                  <a:lnTo>
                    <a:pt x="394830" y="46456"/>
                  </a:lnTo>
                  <a:lnTo>
                    <a:pt x="418058" y="46456"/>
                  </a:lnTo>
                  <a:lnTo>
                    <a:pt x="418058" y="69684"/>
                  </a:lnTo>
                  <a:lnTo>
                    <a:pt x="441286" y="69684"/>
                  </a:lnTo>
                  <a:lnTo>
                    <a:pt x="441286" y="46456"/>
                  </a:lnTo>
                  <a:lnTo>
                    <a:pt x="464515" y="46456"/>
                  </a:lnTo>
                  <a:lnTo>
                    <a:pt x="487730" y="46456"/>
                  </a:lnTo>
                  <a:lnTo>
                    <a:pt x="510959" y="46456"/>
                  </a:lnTo>
                  <a:lnTo>
                    <a:pt x="534187" y="46456"/>
                  </a:lnTo>
                  <a:lnTo>
                    <a:pt x="534187" y="69684"/>
                  </a:lnTo>
                  <a:lnTo>
                    <a:pt x="557415" y="69684"/>
                  </a:lnTo>
                  <a:lnTo>
                    <a:pt x="557415" y="46456"/>
                  </a:lnTo>
                  <a:lnTo>
                    <a:pt x="580631" y="46456"/>
                  </a:lnTo>
                  <a:lnTo>
                    <a:pt x="580631" y="69684"/>
                  </a:lnTo>
                  <a:lnTo>
                    <a:pt x="603859" y="69684"/>
                  </a:lnTo>
                  <a:lnTo>
                    <a:pt x="603859" y="46456"/>
                  </a:lnTo>
                  <a:lnTo>
                    <a:pt x="627087" y="46456"/>
                  </a:lnTo>
                  <a:lnTo>
                    <a:pt x="627087" y="23228"/>
                  </a:lnTo>
                  <a:lnTo>
                    <a:pt x="650316" y="23228"/>
                  </a:lnTo>
                  <a:lnTo>
                    <a:pt x="673531" y="23228"/>
                  </a:lnTo>
                  <a:lnTo>
                    <a:pt x="696760" y="23228"/>
                  </a:lnTo>
                  <a:lnTo>
                    <a:pt x="696760" y="0"/>
                  </a:lnTo>
                  <a:close/>
                </a:path>
                <a:path w="906145" h="325755">
                  <a:moveTo>
                    <a:pt x="882561" y="255485"/>
                  </a:moveTo>
                  <a:lnTo>
                    <a:pt x="859332" y="255485"/>
                  </a:lnTo>
                  <a:lnTo>
                    <a:pt x="859332" y="278714"/>
                  </a:lnTo>
                  <a:lnTo>
                    <a:pt x="882561" y="278714"/>
                  </a:lnTo>
                  <a:lnTo>
                    <a:pt x="882561" y="255485"/>
                  </a:lnTo>
                  <a:close/>
                </a:path>
                <a:path w="906145" h="325755">
                  <a:moveTo>
                    <a:pt x="905789" y="185813"/>
                  </a:moveTo>
                  <a:lnTo>
                    <a:pt x="882561" y="185813"/>
                  </a:lnTo>
                  <a:lnTo>
                    <a:pt x="859332" y="185813"/>
                  </a:lnTo>
                  <a:lnTo>
                    <a:pt x="836117" y="185813"/>
                  </a:lnTo>
                  <a:lnTo>
                    <a:pt x="836117" y="232257"/>
                  </a:lnTo>
                  <a:lnTo>
                    <a:pt x="859332" y="232257"/>
                  </a:lnTo>
                  <a:lnTo>
                    <a:pt x="882561" y="232257"/>
                  </a:lnTo>
                  <a:lnTo>
                    <a:pt x="905789" y="232257"/>
                  </a:lnTo>
                  <a:lnTo>
                    <a:pt x="905789" y="185813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75026" y="1159720"/>
              <a:ext cx="952500" cy="440690"/>
            </a:xfrm>
            <a:custGeom>
              <a:avLst/>
              <a:gdLst/>
              <a:ahLst/>
              <a:cxnLst/>
              <a:rect l="l" t="t" r="r" b="b"/>
              <a:pathLst>
                <a:path w="952500" h="440690">
                  <a:moveTo>
                    <a:pt x="23215" y="301167"/>
                  </a:moveTo>
                  <a:lnTo>
                    <a:pt x="0" y="301167"/>
                  </a:lnTo>
                  <a:lnTo>
                    <a:pt x="0" y="324396"/>
                  </a:lnTo>
                  <a:lnTo>
                    <a:pt x="23215" y="324396"/>
                  </a:lnTo>
                  <a:lnTo>
                    <a:pt x="23215" y="301167"/>
                  </a:lnTo>
                  <a:close/>
                </a:path>
                <a:path w="952500" h="440690">
                  <a:moveTo>
                    <a:pt x="46443" y="277939"/>
                  </a:moveTo>
                  <a:lnTo>
                    <a:pt x="23215" y="277939"/>
                  </a:lnTo>
                  <a:lnTo>
                    <a:pt x="23215" y="301167"/>
                  </a:lnTo>
                  <a:lnTo>
                    <a:pt x="46443" y="301167"/>
                  </a:lnTo>
                  <a:lnTo>
                    <a:pt x="46443" y="277939"/>
                  </a:lnTo>
                  <a:close/>
                </a:path>
                <a:path w="952500" h="440690">
                  <a:moveTo>
                    <a:pt x="46443" y="231495"/>
                  </a:moveTo>
                  <a:lnTo>
                    <a:pt x="23215" y="231495"/>
                  </a:lnTo>
                  <a:lnTo>
                    <a:pt x="23215" y="254711"/>
                  </a:lnTo>
                  <a:lnTo>
                    <a:pt x="46443" y="254711"/>
                  </a:lnTo>
                  <a:lnTo>
                    <a:pt x="46443" y="231495"/>
                  </a:lnTo>
                  <a:close/>
                </a:path>
                <a:path w="952500" h="440690">
                  <a:moveTo>
                    <a:pt x="69672" y="138595"/>
                  </a:moveTo>
                  <a:lnTo>
                    <a:pt x="46443" y="138595"/>
                  </a:lnTo>
                  <a:lnTo>
                    <a:pt x="46443" y="161810"/>
                  </a:lnTo>
                  <a:lnTo>
                    <a:pt x="23215" y="161810"/>
                  </a:lnTo>
                  <a:lnTo>
                    <a:pt x="23215" y="185039"/>
                  </a:lnTo>
                  <a:lnTo>
                    <a:pt x="46443" y="185039"/>
                  </a:lnTo>
                  <a:lnTo>
                    <a:pt x="69672" y="185039"/>
                  </a:lnTo>
                  <a:lnTo>
                    <a:pt x="69672" y="138595"/>
                  </a:lnTo>
                  <a:close/>
                </a:path>
                <a:path w="952500" h="440690">
                  <a:moveTo>
                    <a:pt x="116116" y="138595"/>
                  </a:moveTo>
                  <a:lnTo>
                    <a:pt x="92900" y="138595"/>
                  </a:lnTo>
                  <a:lnTo>
                    <a:pt x="92900" y="161810"/>
                  </a:lnTo>
                  <a:lnTo>
                    <a:pt x="116116" y="161810"/>
                  </a:lnTo>
                  <a:lnTo>
                    <a:pt x="116116" y="138595"/>
                  </a:lnTo>
                  <a:close/>
                </a:path>
                <a:path w="952500" h="440690">
                  <a:moveTo>
                    <a:pt x="139344" y="208267"/>
                  </a:moveTo>
                  <a:lnTo>
                    <a:pt x="116116" y="208267"/>
                  </a:lnTo>
                  <a:lnTo>
                    <a:pt x="92900" y="208267"/>
                  </a:lnTo>
                  <a:lnTo>
                    <a:pt x="92900" y="277939"/>
                  </a:lnTo>
                  <a:lnTo>
                    <a:pt x="116116" y="277939"/>
                  </a:lnTo>
                  <a:lnTo>
                    <a:pt x="139344" y="277939"/>
                  </a:lnTo>
                  <a:lnTo>
                    <a:pt x="139344" y="254711"/>
                  </a:lnTo>
                  <a:lnTo>
                    <a:pt x="116116" y="254711"/>
                  </a:lnTo>
                  <a:lnTo>
                    <a:pt x="116116" y="231495"/>
                  </a:lnTo>
                  <a:lnTo>
                    <a:pt x="139344" y="231495"/>
                  </a:lnTo>
                  <a:lnTo>
                    <a:pt x="139344" y="208267"/>
                  </a:lnTo>
                  <a:close/>
                </a:path>
                <a:path w="952500" h="440690">
                  <a:moveTo>
                    <a:pt x="348373" y="231495"/>
                  </a:moveTo>
                  <a:lnTo>
                    <a:pt x="325145" y="231495"/>
                  </a:lnTo>
                  <a:lnTo>
                    <a:pt x="325145" y="277939"/>
                  </a:lnTo>
                  <a:lnTo>
                    <a:pt x="348373" y="277939"/>
                  </a:lnTo>
                  <a:lnTo>
                    <a:pt x="348373" y="231495"/>
                  </a:lnTo>
                  <a:close/>
                </a:path>
                <a:path w="952500" h="440690">
                  <a:moveTo>
                    <a:pt x="394830" y="324586"/>
                  </a:moveTo>
                  <a:lnTo>
                    <a:pt x="371602" y="324586"/>
                  </a:lnTo>
                  <a:lnTo>
                    <a:pt x="371602" y="301726"/>
                  </a:lnTo>
                  <a:lnTo>
                    <a:pt x="348373" y="301726"/>
                  </a:lnTo>
                  <a:lnTo>
                    <a:pt x="348373" y="324586"/>
                  </a:lnTo>
                  <a:lnTo>
                    <a:pt x="325145" y="324586"/>
                  </a:lnTo>
                  <a:lnTo>
                    <a:pt x="325145" y="278866"/>
                  </a:lnTo>
                  <a:lnTo>
                    <a:pt x="301917" y="278866"/>
                  </a:lnTo>
                  <a:lnTo>
                    <a:pt x="301917" y="301726"/>
                  </a:lnTo>
                  <a:lnTo>
                    <a:pt x="278701" y="301726"/>
                  </a:lnTo>
                  <a:lnTo>
                    <a:pt x="278701" y="324586"/>
                  </a:lnTo>
                  <a:lnTo>
                    <a:pt x="255473" y="324586"/>
                  </a:lnTo>
                  <a:lnTo>
                    <a:pt x="255473" y="162026"/>
                  </a:lnTo>
                  <a:lnTo>
                    <a:pt x="232244" y="162026"/>
                  </a:lnTo>
                  <a:lnTo>
                    <a:pt x="232244" y="278866"/>
                  </a:lnTo>
                  <a:lnTo>
                    <a:pt x="232244" y="301726"/>
                  </a:lnTo>
                  <a:lnTo>
                    <a:pt x="232244" y="324586"/>
                  </a:lnTo>
                  <a:lnTo>
                    <a:pt x="209016" y="324586"/>
                  </a:lnTo>
                  <a:lnTo>
                    <a:pt x="209016" y="301726"/>
                  </a:lnTo>
                  <a:lnTo>
                    <a:pt x="232244" y="301726"/>
                  </a:lnTo>
                  <a:lnTo>
                    <a:pt x="232244" y="278866"/>
                  </a:lnTo>
                  <a:lnTo>
                    <a:pt x="209016" y="278866"/>
                  </a:lnTo>
                  <a:lnTo>
                    <a:pt x="185801" y="278866"/>
                  </a:lnTo>
                  <a:lnTo>
                    <a:pt x="185801" y="162026"/>
                  </a:lnTo>
                  <a:lnTo>
                    <a:pt x="162572" y="162026"/>
                  </a:lnTo>
                  <a:lnTo>
                    <a:pt x="162572" y="278866"/>
                  </a:lnTo>
                  <a:lnTo>
                    <a:pt x="139344" y="278866"/>
                  </a:lnTo>
                  <a:lnTo>
                    <a:pt x="139344" y="301726"/>
                  </a:lnTo>
                  <a:lnTo>
                    <a:pt x="162572" y="301726"/>
                  </a:lnTo>
                  <a:lnTo>
                    <a:pt x="162572" y="324586"/>
                  </a:lnTo>
                  <a:lnTo>
                    <a:pt x="185801" y="324586"/>
                  </a:lnTo>
                  <a:lnTo>
                    <a:pt x="185801" y="347611"/>
                  </a:lnTo>
                  <a:lnTo>
                    <a:pt x="162572" y="347611"/>
                  </a:lnTo>
                  <a:lnTo>
                    <a:pt x="162572" y="370840"/>
                  </a:lnTo>
                  <a:lnTo>
                    <a:pt x="185801" y="370840"/>
                  </a:lnTo>
                  <a:lnTo>
                    <a:pt x="185801" y="348716"/>
                  </a:lnTo>
                  <a:lnTo>
                    <a:pt x="209016" y="348716"/>
                  </a:lnTo>
                  <a:lnTo>
                    <a:pt x="232244" y="348716"/>
                  </a:lnTo>
                  <a:lnTo>
                    <a:pt x="255473" y="348716"/>
                  </a:lnTo>
                  <a:lnTo>
                    <a:pt x="255473" y="370840"/>
                  </a:lnTo>
                  <a:lnTo>
                    <a:pt x="232244" y="370840"/>
                  </a:lnTo>
                  <a:lnTo>
                    <a:pt x="209016" y="370840"/>
                  </a:lnTo>
                  <a:lnTo>
                    <a:pt x="185801" y="370840"/>
                  </a:lnTo>
                  <a:lnTo>
                    <a:pt x="185801" y="417296"/>
                  </a:lnTo>
                  <a:lnTo>
                    <a:pt x="209016" y="417296"/>
                  </a:lnTo>
                  <a:lnTo>
                    <a:pt x="209016" y="394068"/>
                  </a:lnTo>
                  <a:lnTo>
                    <a:pt x="232244" y="394068"/>
                  </a:lnTo>
                  <a:lnTo>
                    <a:pt x="232244" y="440512"/>
                  </a:lnTo>
                  <a:lnTo>
                    <a:pt x="255473" y="440512"/>
                  </a:lnTo>
                  <a:lnTo>
                    <a:pt x="255473" y="371576"/>
                  </a:lnTo>
                  <a:lnTo>
                    <a:pt x="278701" y="371576"/>
                  </a:lnTo>
                  <a:lnTo>
                    <a:pt x="278701" y="394436"/>
                  </a:lnTo>
                  <a:lnTo>
                    <a:pt x="301917" y="394436"/>
                  </a:lnTo>
                  <a:lnTo>
                    <a:pt x="301917" y="348716"/>
                  </a:lnTo>
                  <a:lnTo>
                    <a:pt x="325145" y="348716"/>
                  </a:lnTo>
                  <a:lnTo>
                    <a:pt x="348373" y="348716"/>
                  </a:lnTo>
                  <a:lnTo>
                    <a:pt x="348373" y="371576"/>
                  </a:lnTo>
                  <a:lnTo>
                    <a:pt x="325145" y="371576"/>
                  </a:lnTo>
                  <a:lnTo>
                    <a:pt x="325145" y="394436"/>
                  </a:lnTo>
                  <a:lnTo>
                    <a:pt x="348373" y="394436"/>
                  </a:lnTo>
                  <a:lnTo>
                    <a:pt x="348373" y="417296"/>
                  </a:lnTo>
                  <a:lnTo>
                    <a:pt x="371602" y="417296"/>
                  </a:lnTo>
                  <a:lnTo>
                    <a:pt x="371602" y="371576"/>
                  </a:lnTo>
                  <a:lnTo>
                    <a:pt x="394830" y="371576"/>
                  </a:lnTo>
                  <a:lnTo>
                    <a:pt x="394830" y="324586"/>
                  </a:lnTo>
                  <a:close/>
                </a:path>
                <a:path w="952500" h="440690">
                  <a:moveTo>
                    <a:pt x="534174" y="254711"/>
                  </a:moveTo>
                  <a:lnTo>
                    <a:pt x="510959" y="254711"/>
                  </a:lnTo>
                  <a:lnTo>
                    <a:pt x="510959" y="231495"/>
                  </a:lnTo>
                  <a:lnTo>
                    <a:pt x="487730" y="231495"/>
                  </a:lnTo>
                  <a:lnTo>
                    <a:pt x="487730" y="277939"/>
                  </a:lnTo>
                  <a:lnTo>
                    <a:pt x="510959" y="277939"/>
                  </a:lnTo>
                  <a:lnTo>
                    <a:pt x="534174" y="277939"/>
                  </a:lnTo>
                  <a:lnTo>
                    <a:pt x="534174" y="254711"/>
                  </a:lnTo>
                  <a:close/>
                </a:path>
                <a:path w="952500" h="440690">
                  <a:moveTo>
                    <a:pt x="557403" y="347611"/>
                  </a:moveTo>
                  <a:lnTo>
                    <a:pt x="534174" y="347611"/>
                  </a:lnTo>
                  <a:lnTo>
                    <a:pt x="534174" y="324396"/>
                  </a:lnTo>
                  <a:lnTo>
                    <a:pt x="510959" y="324396"/>
                  </a:lnTo>
                  <a:lnTo>
                    <a:pt x="510959" y="370840"/>
                  </a:lnTo>
                  <a:lnTo>
                    <a:pt x="534174" y="370840"/>
                  </a:lnTo>
                  <a:lnTo>
                    <a:pt x="557403" y="370840"/>
                  </a:lnTo>
                  <a:lnTo>
                    <a:pt x="557403" y="347611"/>
                  </a:lnTo>
                  <a:close/>
                </a:path>
                <a:path w="952500" h="440690">
                  <a:moveTo>
                    <a:pt x="603859" y="347611"/>
                  </a:moveTo>
                  <a:lnTo>
                    <a:pt x="580631" y="347611"/>
                  </a:lnTo>
                  <a:lnTo>
                    <a:pt x="580631" y="370840"/>
                  </a:lnTo>
                  <a:lnTo>
                    <a:pt x="603859" y="370840"/>
                  </a:lnTo>
                  <a:lnTo>
                    <a:pt x="603859" y="347611"/>
                  </a:lnTo>
                  <a:close/>
                </a:path>
                <a:path w="952500" h="440690">
                  <a:moveTo>
                    <a:pt x="603859" y="231495"/>
                  </a:moveTo>
                  <a:lnTo>
                    <a:pt x="580631" y="231495"/>
                  </a:lnTo>
                  <a:lnTo>
                    <a:pt x="580631" y="254711"/>
                  </a:lnTo>
                  <a:lnTo>
                    <a:pt x="603859" y="254711"/>
                  </a:lnTo>
                  <a:lnTo>
                    <a:pt x="603859" y="231495"/>
                  </a:lnTo>
                  <a:close/>
                </a:path>
                <a:path w="952500" h="440690">
                  <a:moveTo>
                    <a:pt x="905776" y="232410"/>
                  </a:moveTo>
                  <a:lnTo>
                    <a:pt x="882561" y="232410"/>
                  </a:lnTo>
                  <a:lnTo>
                    <a:pt x="882561" y="208280"/>
                  </a:lnTo>
                  <a:lnTo>
                    <a:pt x="859332" y="208280"/>
                  </a:lnTo>
                  <a:lnTo>
                    <a:pt x="859332" y="232410"/>
                  </a:lnTo>
                  <a:lnTo>
                    <a:pt x="859332" y="255270"/>
                  </a:lnTo>
                  <a:lnTo>
                    <a:pt x="859332" y="278130"/>
                  </a:lnTo>
                  <a:lnTo>
                    <a:pt x="859332" y="302260"/>
                  </a:lnTo>
                  <a:lnTo>
                    <a:pt x="836104" y="302260"/>
                  </a:lnTo>
                  <a:lnTo>
                    <a:pt x="836104" y="324396"/>
                  </a:lnTo>
                  <a:lnTo>
                    <a:pt x="812876" y="324396"/>
                  </a:lnTo>
                  <a:lnTo>
                    <a:pt x="812876" y="347611"/>
                  </a:lnTo>
                  <a:lnTo>
                    <a:pt x="789660" y="347611"/>
                  </a:lnTo>
                  <a:lnTo>
                    <a:pt x="789660" y="325120"/>
                  </a:lnTo>
                  <a:lnTo>
                    <a:pt x="766432" y="325120"/>
                  </a:lnTo>
                  <a:lnTo>
                    <a:pt x="766432" y="302260"/>
                  </a:lnTo>
                  <a:lnTo>
                    <a:pt x="789660" y="302260"/>
                  </a:lnTo>
                  <a:lnTo>
                    <a:pt x="789660" y="324396"/>
                  </a:lnTo>
                  <a:lnTo>
                    <a:pt x="812876" y="324396"/>
                  </a:lnTo>
                  <a:lnTo>
                    <a:pt x="812876" y="302260"/>
                  </a:lnTo>
                  <a:lnTo>
                    <a:pt x="836104" y="302260"/>
                  </a:lnTo>
                  <a:lnTo>
                    <a:pt x="836104" y="278130"/>
                  </a:lnTo>
                  <a:lnTo>
                    <a:pt x="859332" y="278130"/>
                  </a:lnTo>
                  <a:lnTo>
                    <a:pt x="859332" y="255270"/>
                  </a:lnTo>
                  <a:lnTo>
                    <a:pt x="836104" y="255270"/>
                  </a:lnTo>
                  <a:lnTo>
                    <a:pt x="836104" y="232410"/>
                  </a:lnTo>
                  <a:lnTo>
                    <a:pt x="859332" y="232410"/>
                  </a:lnTo>
                  <a:lnTo>
                    <a:pt x="859332" y="208280"/>
                  </a:lnTo>
                  <a:lnTo>
                    <a:pt x="859332" y="162560"/>
                  </a:lnTo>
                  <a:lnTo>
                    <a:pt x="836104" y="162560"/>
                  </a:lnTo>
                  <a:lnTo>
                    <a:pt x="836104" y="185420"/>
                  </a:lnTo>
                  <a:lnTo>
                    <a:pt x="836104" y="208280"/>
                  </a:lnTo>
                  <a:lnTo>
                    <a:pt x="812876" y="208280"/>
                  </a:lnTo>
                  <a:lnTo>
                    <a:pt x="812876" y="232410"/>
                  </a:lnTo>
                  <a:lnTo>
                    <a:pt x="812876" y="255270"/>
                  </a:lnTo>
                  <a:lnTo>
                    <a:pt x="812876" y="278130"/>
                  </a:lnTo>
                  <a:lnTo>
                    <a:pt x="812876" y="301167"/>
                  </a:lnTo>
                  <a:lnTo>
                    <a:pt x="789660" y="301167"/>
                  </a:lnTo>
                  <a:lnTo>
                    <a:pt x="789660" y="278130"/>
                  </a:lnTo>
                  <a:lnTo>
                    <a:pt x="812876" y="278130"/>
                  </a:lnTo>
                  <a:lnTo>
                    <a:pt x="812876" y="255270"/>
                  </a:lnTo>
                  <a:lnTo>
                    <a:pt x="789660" y="255270"/>
                  </a:lnTo>
                  <a:lnTo>
                    <a:pt x="766432" y="255270"/>
                  </a:lnTo>
                  <a:lnTo>
                    <a:pt x="743204" y="255270"/>
                  </a:lnTo>
                  <a:lnTo>
                    <a:pt x="743204" y="232410"/>
                  </a:lnTo>
                  <a:lnTo>
                    <a:pt x="766432" y="232410"/>
                  </a:lnTo>
                  <a:lnTo>
                    <a:pt x="789660" y="232410"/>
                  </a:lnTo>
                  <a:lnTo>
                    <a:pt x="812876" y="232410"/>
                  </a:lnTo>
                  <a:lnTo>
                    <a:pt x="812876" y="208280"/>
                  </a:lnTo>
                  <a:lnTo>
                    <a:pt x="812876" y="185420"/>
                  </a:lnTo>
                  <a:lnTo>
                    <a:pt x="836104" y="185420"/>
                  </a:lnTo>
                  <a:lnTo>
                    <a:pt x="836104" y="162560"/>
                  </a:lnTo>
                  <a:lnTo>
                    <a:pt x="836104" y="139700"/>
                  </a:lnTo>
                  <a:lnTo>
                    <a:pt x="812876" y="139700"/>
                  </a:lnTo>
                  <a:lnTo>
                    <a:pt x="789660" y="139700"/>
                  </a:lnTo>
                  <a:lnTo>
                    <a:pt x="789660" y="185420"/>
                  </a:lnTo>
                  <a:lnTo>
                    <a:pt x="789660" y="208280"/>
                  </a:lnTo>
                  <a:lnTo>
                    <a:pt x="766432" y="208280"/>
                  </a:lnTo>
                  <a:lnTo>
                    <a:pt x="766432" y="185420"/>
                  </a:lnTo>
                  <a:lnTo>
                    <a:pt x="789660" y="185420"/>
                  </a:lnTo>
                  <a:lnTo>
                    <a:pt x="789660" y="139700"/>
                  </a:lnTo>
                  <a:lnTo>
                    <a:pt x="766432" y="139700"/>
                  </a:lnTo>
                  <a:lnTo>
                    <a:pt x="766432" y="45720"/>
                  </a:lnTo>
                  <a:lnTo>
                    <a:pt x="743204" y="45720"/>
                  </a:lnTo>
                  <a:lnTo>
                    <a:pt x="719975" y="45720"/>
                  </a:lnTo>
                  <a:lnTo>
                    <a:pt x="719975" y="22860"/>
                  </a:lnTo>
                  <a:lnTo>
                    <a:pt x="743204" y="22860"/>
                  </a:lnTo>
                  <a:lnTo>
                    <a:pt x="743204" y="0"/>
                  </a:lnTo>
                  <a:lnTo>
                    <a:pt x="719975" y="0"/>
                  </a:lnTo>
                  <a:lnTo>
                    <a:pt x="696760" y="0"/>
                  </a:lnTo>
                  <a:lnTo>
                    <a:pt x="696760" y="69850"/>
                  </a:lnTo>
                  <a:lnTo>
                    <a:pt x="719975" y="69850"/>
                  </a:lnTo>
                  <a:lnTo>
                    <a:pt x="743204" y="69850"/>
                  </a:lnTo>
                  <a:lnTo>
                    <a:pt x="743204" y="162560"/>
                  </a:lnTo>
                  <a:lnTo>
                    <a:pt x="743204" y="185420"/>
                  </a:lnTo>
                  <a:lnTo>
                    <a:pt x="743204" y="208280"/>
                  </a:lnTo>
                  <a:lnTo>
                    <a:pt x="719975" y="208280"/>
                  </a:lnTo>
                  <a:lnTo>
                    <a:pt x="696760" y="208280"/>
                  </a:lnTo>
                  <a:lnTo>
                    <a:pt x="696760" y="231495"/>
                  </a:lnTo>
                  <a:lnTo>
                    <a:pt x="673531" y="231495"/>
                  </a:lnTo>
                  <a:lnTo>
                    <a:pt x="673531" y="208280"/>
                  </a:lnTo>
                  <a:lnTo>
                    <a:pt x="696760" y="208280"/>
                  </a:lnTo>
                  <a:lnTo>
                    <a:pt x="696760" y="185420"/>
                  </a:lnTo>
                  <a:lnTo>
                    <a:pt x="719975" y="185420"/>
                  </a:lnTo>
                  <a:lnTo>
                    <a:pt x="743204" y="185420"/>
                  </a:lnTo>
                  <a:lnTo>
                    <a:pt x="743204" y="162560"/>
                  </a:lnTo>
                  <a:lnTo>
                    <a:pt x="719975" y="162560"/>
                  </a:lnTo>
                  <a:lnTo>
                    <a:pt x="696760" y="162560"/>
                  </a:lnTo>
                  <a:lnTo>
                    <a:pt x="696760" y="139700"/>
                  </a:lnTo>
                  <a:lnTo>
                    <a:pt x="673531" y="139700"/>
                  </a:lnTo>
                  <a:lnTo>
                    <a:pt x="673531" y="162560"/>
                  </a:lnTo>
                  <a:lnTo>
                    <a:pt x="650303" y="162560"/>
                  </a:lnTo>
                  <a:lnTo>
                    <a:pt x="650303" y="185420"/>
                  </a:lnTo>
                  <a:lnTo>
                    <a:pt x="673531" y="185420"/>
                  </a:lnTo>
                  <a:lnTo>
                    <a:pt x="673531" y="208267"/>
                  </a:lnTo>
                  <a:lnTo>
                    <a:pt x="650303" y="208267"/>
                  </a:lnTo>
                  <a:lnTo>
                    <a:pt x="650303" y="254711"/>
                  </a:lnTo>
                  <a:lnTo>
                    <a:pt x="673531" y="254711"/>
                  </a:lnTo>
                  <a:lnTo>
                    <a:pt x="673531" y="277939"/>
                  </a:lnTo>
                  <a:lnTo>
                    <a:pt x="650303" y="277939"/>
                  </a:lnTo>
                  <a:lnTo>
                    <a:pt x="650303" y="254711"/>
                  </a:lnTo>
                  <a:lnTo>
                    <a:pt x="627075" y="254711"/>
                  </a:lnTo>
                  <a:lnTo>
                    <a:pt x="603859" y="254711"/>
                  </a:lnTo>
                  <a:lnTo>
                    <a:pt x="603859" y="277939"/>
                  </a:lnTo>
                  <a:lnTo>
                    <a:pt x="580631" y="277939"/>
                  </a:lnTo>
                  <a:lnTo>
                    <a:pt x="557403" y="277939"/>
                  </a:lnTo>
                  <a:lnTo>
                    <a:pt x="557403" y="301167"/>
                  </a:lnTo>
                  <a:lnTo>
                    <a:pt x="580631" y="301167"/>
                  </a:lnTo>
                  <a:lnTo>
                    <a:pt x="603859" y="301167"/>
                  </a:lnTo>
                  <a:lnTo>
                    <a:pt x="627075" y="301167"/>
                  </a:lnTo>
                  <a:lnTo>
                    <a:pt x="627075" y="324396"/>
                  </a:lnTo>
                  <a:lnTo>
                    <a:pt x="603859" y="324396"/>
                  </a:lnTo>
                  <a:lnTo>
                    <a:pt x="603859" y="347611"/>
                  </a:lnTo>
                  <a:lnTo>
                    <a:pt x="627075" y="347611"/>
                  </a:lnTo>
                  <a:lnTo>
                    <a:pt x="650303" y="347611"/>
                  </a:lnTo>
                  <a:lnTo>
                    <a:pt x="650303" y="301167"/>
                  </a:lnTo>
                  <a:lnTo>
                    <a:pt x="673531" y="301167"/>
                  </a:lnTo>
                  <a:lnTo>
                    <a:pt x="696760" y="301167"/>
                  </a:lnTo>
                  <a:lnTo>
                    <a:pt x="696760" y="232410"/>
                  </a:lnTo>
                  <a:lnTo>
                    <a:pt x="719975" y="232410"/>
                  </a:lnTo>
                  <a:lnTo>
                    <a:pt x="719975" y="278130"/>
                  </a:lnTo>
                  <a:lnTo>
                    <a:pt x="743204" y="278130"/>
                  </a:lnTo>
                  <a:lnTo>
                    <a:pt x="743204" y="325120"/>
                  </a:lnTo>
                  <a:lnTo>
                    <a:pt x="719975" y="325120"/>
                  </a:lnTo>
                  <a:lnTo>
                    <a:pt x="719975" y="370840"/>
                  </a:lnTo>
                  <a:lnTo>
                    <a:pt x="743204" y="370840"/>
                  </a:lnTo>
                  <a:lnTo>
                    <a:pt x="743204" y="347980"/>
                  </a:lnTo>
                  <a:lnTo>
                    <a:pt x="766432" y="347980"/>
                  </a:lnTo>
                  <a:lnTo>
                    <a:pt x="789660" y="347980"/>
                  </a:lnTo>
                  <a:lnTo>
                    <a:pt x="789660" y="370840"/>
                  </a:lnTo>
                  <a:lnTo>
                    <a:pt x="812876" y="370840"/>
                  </a:lnTo>
                  <a:lnTo>
                    <a:pt x="836104" y="370840"/>
                  </a:lnTo>
                  <a:lnTo>
                    <a:pt x="836104" y="417296"/>
                  </a:lnTo>
                  <a:lnTo>
                    <a:pt x="859332" y="417296"/>
                  </a:lnTo>
                  <a:lnTo>
                    <a:pt x="859332" y="440512"/>
                  </a:lnTo>
                  <a:lnTo>
                    <a:pt x="882561" y="440512"/>
                  </a:lnTo>
                  <a:lnTo>
                    <a:pt x="905776" y="440512"/>
                  </a:lnTo>
                  <a:lnTo>
                    <a:pt x="905776" y="417296"/>
                  </a:lnTo>
                  <a:lnTo>
                    <a:pt x="882561" y="417296"/>
                  </a:lnTo>
                  <a:lnTo>
                    <a:pt x="882561" y="394068"/>
                  </a:lnTo>
                  <a:lnTo>
                    <a:pt x="859332" y="394068"/>
                  </a:lnTo>
                  <a:lnTo>
                    <a:pt x="859332" y="347611"/>
                  </a:lnTo>
                  <a:lnTo>
                    <a:pt x="836104" y="347611"/>
                  </a:lnTo>
                  <a:lnTo>
                    <a:pt x="836104" y="325120"/>
                  </a:lnTo>
                  <a:lnTo>
                    <a:pt x="859332" y="325120"/>
                  </a:lnTo>
                  <a:lnTo>
                    <a:pt x="882561" y="325120"/>
                  </a:lnTo>
                  <a:lnTo>
                    <a:pt x="882561" y="347611"/>
                  </a:lnTo>
                  <a:lnTo>
                    <a:pt x="905776" y="347611"/>
                  </a:lnTo>
                  <a:lnTo>
                    <a:pt x="905776" y="324396"/>
                  </a:lnTo>
                  <a:lnTo>
                    <a:pt x="882561" y="324396"/>
                  </a:lnTo>
                  <a:lnTo>
                    <a:pt x="882561" y="302260"/>
                  </a:lnTo>
                  <a:lnTo>
                    <a:pt x="905776" y="302260"/>
                  </a:lnTo>
                  <a:lnTo>
                    <a:pt x="905776" y="232410"/>
                  </a:lnTo>
                  <a:close/>
                </a:path>
                <a:path w="952500" h="440690">
                  <a:moveTo>
                    <a:pt x="952233" y="301167"/>
                  </a:moveTo>
                  <a:lnTo>
                    <a:pt x="929005" y="301167"/>
                  </a:lnTo>
                  <a:lnTo>
                    <a:pt x="929005" y="347611"/>
                  </a:lnTo>
                  <a:lnTo>
                    <a:pt x="905776" y="347611"/>
                  </a:lnTo>
                  <a:lnTo>
                    <a:pt x="905776" y="370840"/>
                  </a:lnTo>
                  <a:lnTo>
                    <a:pt x="929005" y="370840"/>
                  </a:lnTo>
                  <a:lnTo>
                    <a:pt x="952233" y="370840"/>
                  </a:lnTo>
                  <a:lnTo>
                    <a:pt x="952233" y="301167"/>
                  </a:lnTo>
                  <a:close/>
                </a:path>
                <a:path w="952500" h="440690">
                  <a:moveTo>
                    <a:pt x="952233" y="254711"/>
                  </a:moveTo>
                  <a:lnTo>
                    <a:pt x="929005" y="254711"/>
                  </a:lnTo>
                  <a:lnTo>
                    <a:pt x="929005" y="277939"/>
                  </a:lnTo>
                  <a:lnTo>
                    <a:pt x="952233" y="277939"/>
                  </a:lnTo>
                  <a:lnTo>
                    <a:pt x="952233" y="254711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75026" y="1229036"/>
              <a:ext cx="952500" cy="511175"/>
            </a:xfrm>
            <a:custGeom>
              <a:avLst/>
              <a:gdLst/>
              <a:ahLst/>
              <a:cxnLst/>
              <a:rect l="l" t="t" r="r" b="b"/>
              <a:pathLst>
                <a:path w="952500" h="511175">
                  <a:moveTo>
                    <a:pt x="23215" y="371195"/>
                  </a:moveTo>
                  <a:lnTo>
                    <a:pt x="0" y="371195"/>
                  </a:lnTo>
                  <a:lnTo>
                    <a:pt x="0" y="394423"/>
                  </a:lnTo>
                  <a:lnTo>
                    <a:pt x="23215" y="394423"/>
                  </a:lnTo>
                  <a:lnTo>
                    <a:pt x="23215" y="371195"/>
                  </a:lnTo>
                  <a:close/>
                </a:path>
                <a:path w="952500" h="511175">
                  <a:moveTo>
                    <a:pt x="46443" y="417652"/>
                  </a:moveTo>
                  <a:lnTo>
                    <a:pt x="23215" y="417652"/>
                  </a:lnTo>
                  <a:lnTo>
                    <a:pt x="0" y="417652"/>
                  </a:lnTo>
                  <a:lnTo>
                    <a:pt x="0" y="440880"/>
                  </a:lnTo>
                  <a:lnTo>
                    <a:pt x="23215" y="440880"/>
                  </a:lnTo>
                  <a:lnTo>
                    <a:pt x="46443" y="440880"/>
                  </a:lnTo>
                  <a:lnTo>
                    <a:pt x="46443" y="417652"/>
                  </a:lnTo>
                  <a:close/>
                </a:path>
                <a:path w="952500" h="511175">
                  <a:moveTo>
                    <a:pt x="92900" y="440880"/>
                  </a:moveTo>
                  <a:lnTo>
                    <a:pt x="69672" y="440880"/>
                  </a:lnTo>
                  <a:lnTo>
                    <a:pt x="69672" y="464096"/>
                  </a:lnTo>
                  <a:lnTo>
                    <a:pt x="92900" y="464096"/>
                  </a:lnTo>
                  <a:lnTo>
                    <a:pt x="92900" y="440880"/>
                  </a:lnTo>
                  <a:close/>
                </a:path>
                <a:path w="952500" h="511175">
                  <a:moveTo>
                    <a:pt x="116116" y="394423"/>
                  </a:moveTo>
                  <a:lnTo>
                    <a:pt x="92900" y="394423"/>
                  </a:lnTo>
                  <a:lnTo>
                    <a:pt x="92900" y="417652"/>
                  </a:lnTo>
                  <a:lnTo>
                    <a:pt x="116116" y="417652"/>
                  </a:lnTo>
                  <a:lnTo>
                    <a:pt x="116116" y="394423"/>
                  </a:lnTo>
                  <a:close/>
                </a:path>
                <a:path w="952500" h="511175">
                  <a:moveTo>
                    <a:pt x="139344" y="417652"/>
                  </a:moveTo>
                  <a:lnTo>
                    <a:pt x="116116" y="417652"/>
                  </a:lnTo>
                  <a:lnTo>
                    <a:pt x="116116" y="440880"/>
                  </a:lnTo>
                  <a:lnTo>
                    <a:pt x="139344" y="440880"/>
                  </a:lnTo>
                  <a:lnTo>
                    <a:pt x="139344" y="417652"/>
                  </a:lnTo>
                  <a:close/>
                </a:path>
                <a:path w="952500" h="511175">
                  <a:moveTo>
                    <a:pt x="162572" y="394423"/>
                  </a:moveTo>
                  <a:lnTo>
                    <a:pt x="139344" y="394423"/>
                  </a:lnTo>
                  <a:lnTo>
                    <a:pt x="139344" y="417652"/>
                  </a:lnTo>
                  <a:lnTo>
                    <a:pt x="162572" y="417652"/>
                  </a:lnTo>
                  <a:lnTo>
                    <a:pt x="162572" y="394423"/>
                  </a:lnTo>
                  <a:close/>
                </a:path>
                <a:path w="952500" h="511175">
                  <a:moveTo>
                    <a:pt x="162572" y="255079"/>
                  </a:moveTo>
                  <a:lnTo>
                    <a:pt x="139344" y="255079"/>
                  </a:lnTo>
                  <a:lnTo>
                    <a:pt x="139344" y="231851"/>
                  </a:lnTo>
                  <a:lnTo>
                    <a:pt x="116116" y="231851"/>
                  </a:lnTo>
                  <a:lnTo>
                    <a:pt x="116116" y="255079"/>
                  </a:lnTo>
                  <a:lnTo>
                    <a:pt x="92900" y="255079"/>
                  </a:lnTo>
                  <a:lnTo>
                    <a:pt x="92900" y="278295"/>
                  </a:lnTo>
                  <a:lnTo>
                    <a:pt x="92900" y="301523"/>
                  </a:lnTo>
                  <a:lnTo>
                    <a:pt x="69672" y="301523"/>
                  </a:lnTo>
                  <a:lnTo>
                    <a:pt x="69672" y="278295"/>
                  </a:lnTo>
                  <a:lnTo>
                    <a:pt x="92900" y="278295"/>
                  </a:lnTo>
                  <a:lnTo>
                    <a:pt x="92900" y="255079"/>
                  </a:lnTo>
                  <a:lnTo>
                    <a:pt x="69672" y="255079"/>
                  </a:lnTo>
                  <a:lnTo>
                    <a:pt x="46443" y="255079"/>
                  </a:lnTo>
                  <a:lnTo>
                    <a:pt x="23215" y="255079"/>
                  </a:lnTo>
                  <a:lnTo>
                    <a:pt x="23215" y="278295"/>
                  </a:lnTo>
                  <a:lnTo>
                    <a:pt x="46443" y="278295"/>
                  </a:lnTo>
                  <a:lnTo>
                    <a:pt x="46443" y="301523"/>
                  </a:lnTo>
                  <a:lnTo>
                    <a:pt x="23215" y="301523"/>
                  </a:lnTo>
                  <a:lnTo>
                    <a:pt x="23215" y="324751"/>
                  </a:lnTo>
                  <a:lnTo>
                    <a:pt x="0" y="324751"/>
                  </a:lnTo>
                  <a:lnTo>
                    <a:pt x="0" y="347980"/>
                  </a:lnTo>
                  <a:lnTo>
                    <a:pt x="23215" y="347980"/>
                  </a:lnTo>
                  <a:lnTo>
                    <a:pt x="23215" y="371195"/>
                  </a:lnTo>
                  <a:lnTo>
                    <a:pt x="46443" y="371195"/>
                  </a:lnTo>
                  <a:lnTo>
                    <a:pt x="46443" y="417652"/>
                  </a:lnTo>
                  <a:lnTo>
                    <a:pt x="69672" y="417652"/>
                  </a:lnTo>
                  <a:lnTo>
                    <a:pt x="69672" y="394423"/>
                  </a:lnTo>
                  <a:lnTo>
                    <a:pt x="92900" y="394423"/>
                  </a:lnTo>
                  <a:lnTo>
                    <a:pt x="92900" y="371195"/>
                  </a:lnTo>
                  <a:lnTo>
                    <a:pt x="69672" y="371195"/>
                  </a:lnTo>
                  <a:lnTo>
                    <a:pt x="69672" y="347980"/>
                  </a:lnTo>
                  <a:lnTo>
                    <a:pt x="92900" y="347980"/>
                  </a:lnTo>
                  <a:lnTo>
                    <a:pt x="92900" y="324751"/>
                  </a:lnTo>
                  <a:lnTo>
                    <a:pt x="116116" y="324751"/>
                  </a:lnTo>
                  <a:lnTo>
                    <a:pt x="116116" y="371195"/>
                  </a:lnTo>
                  <a:lnTo>
                    <a:pt x="139344" y="371195"/>
                  </a:lnTo>
                  <a:lnTo>
                    <a:pt x="162572" y="371195"/>
                  </a:lnTo>
                  <a:lnTo>
                    <a:pt x="162572" y="347980"/>
                  </a:lnTo>
                  <a:lnTo>
                    <a:pt x="139344" y="347980"/>
                  </a:lnTo>
                  <a:lnTo>
                    <a:pt x="139344" y="324751"/>
                  </a:lnTo>
                  <a:lnTo>
                    <a:pt x="162572" y="324751"/>
                  </a:lnTo>
                  <a:lnTo>
                    <a:pt x="162572" y="301523"/>
                  </a:lnTo>
                  <a:lnTo>
                    <a:pt x="139344" y="301523"/>
                  </a:lnTo>
                  <a:lnTo>
                    <a:pt x="116116" y="301523"/>
                  </a:lnTo>
                  <a:lnTo>
                    <a:pt x="116116" y="278295"/>
                  </a:lnTo>
                  <a:lnTo>
                    <a:pt x="139344" y="278295"/>
                  </a:lnTo>
                  <a:lnTo>
                    <a:pt x="162572" y="278295"/>
                  </a:lnTo>
                  <a:lnTo>
                    <a:pt x="162572" y="255079"/>
                  </a:lnTo>
                  <a:close/>
                </a:path>
                <a:path w="952500" h="511175">
                  <a:moveTo>
                    <a:pt x="162572" y="162560"/>
                  </a:moveTo>
                  <a:lnTo>
                    <a:pt x="139344" y="162560"/>
                  </a:lnTo>
                  <a:lnTo>
                    <a:pt x="139344" y="185420"/>
                  </a:lnTo>
                  <a:lnTo>
                    <a:pt x="162572" y="185420"/>
                  </a:lnTo>
                  <a:lnTo>
                    <a:pt x="162572" y="162560"/>
                  </a:lnTo>
                  <a:close/>
                </a:path>
                <a:path w="952500" h="511175">
                  <a:moveTo>
                    <a:pt x="162572" y="116840"/>
                  </a:moveTo>
                  <a:lnTo>
                    <a:pt x="139344" y="116840"/>
                  </a:lnTo>
                  <a:lnTo>
                    <a:pt x="139344" y="139700"/>
                  </a:lnTo>
                  <a:lnTo>
                    <a:pt x="162572" y="139700"/>
                  </a:lnTo>
                  <a:lnTo>
                    <a:pt x="162572" y="116840"/>
                  </a:lnTo>
                  <a:close/>
                </a:path>
                <a:path w="952500" h="511175">
                  <a:moveTo>
                    <a:pt x="185801" y="371195"/>
                  </a:moveTo>
                  <a:lnTo>
                    <a:pt x="162572" y="371195"/>
                  </a:lnTo>
                  <a:lnTo>
                    <a:pt x="162572" y="394423"/>
                  </a:lnTo>
                  <a:lnTo>
                    <a:pt x="185801" y="394423"/>
                  </a:lnTo>
                  <a:lnTo>
                    <a:pt x="185801" y="371195"/>
                  </a:lnTo>
                  <a:close/>
                </a:path>
                <a:path w="952500" h="511175">
                  <a:moveTo>
                    <a:pt x="232244" y="394423"/>
                  </a:moveTo>
                  <a:lnTo>
                    <a:pt x="209016" y="394423"/>
                  </a:lnTo>
                  <a:lnTo>
                    <a:pt x="185801" y="394423"/>
                  </a:lnTo>
                  <a:lnTo>
                    <a:pt x="185801" y="417652"/>
                  </a:lnTo>
                  <a:lnTo>
                    <a:pt x="209016" y="417652"/>
                  </a:lnTo>
                  <a:lnTo>
                    <a:pt x="232244" y="417652"/>
                  </a:lnTo>
                  <a:lnTo>
                    <a:pt x="232244" y="394423"/>
                  </a:lnTo>
                  <a:close/>
                </a:path>
                <a:path w="952500" h="511175">
                  <a:moveTo>
                    <a:pt x="232244" y="209550"/>
                  </a:moveTo>
                  <a:lnTo>
                    <a:pt x="209016" y="209550"/>
                  </a:lnTo>
                  <a:lnTo>
                    <a:pt x="209016" y="232410"/>
                  </a:lnTo>
                  <a:lnTo>
                    <a:pt x="232244" y="232410"/>
                  </a:lnTo>
                  <a:lnTo>
                    <a:pt x="232244" y="209550"/>
                  </a:lnTo>
                  <a:close/>
                </a:path>
                <a:path w="952500" h="511175">
                  <a:moveTo>
                    <a:pt x="232244" y="139700"/>
                  </a:moveTo>
                  <a:lnTo>
                    <a:pt x="209016" y="139700"/>
                  </a:lnTo>
                  <a:lnTo>
                    <a:pt x="209016" y="162560"/>
                  </a:lnTo>
                  <a:lnTo>
                    <a:pt x="232244" y="162560"/>
                  </a:lnTo>
                  <a:lnTo>
                    <a:pt x="232244" y="139700"/>
                  </a:lnTo>
                  <a:close/>
                </a:path>
                <a:path w="952500" h="511175">
                  <a:moveTo>
                    <a:pt x="232244" y="46990"/>
                  </a:moveTo>
                  <a:lnTo>
                    <a:pt x="209016" y="46990"/>
                  </a:lnTo>
                  <a:lnTo>
                    <a:pt x="209016" y="0"/>
                  </a:lnTo>
                  <a:lnTo>
                    <a:pt x="185801" y="0"/>
                  </a:lnTo>
                  <a:lnTo>
                    <a:pt x="185801" y="92710"/>
                  </a:lnTo>
                  <a:lnTo>
                    <a:pt x="209016" y="92710"/>
                  </a:lnTo>
                  <a:lnTo>
                    <a:pt x="209016" y="116840"/>
                  </a:lnTo>
                  <a:lnTo>
                    <a:pt x="232244" y="116840"/>
                  </a:lnTo>
                  <a:lnTo>
                    <a:pt x="232244" y="46990"/>
                  </a:lnTo>
                  <a:close/>
                </a:path>
                <a:path w="952500" h="511175">
                  <a:moveTo>
                    <a:pt x="278701" y="371195"/>
                  </a:moveTo>
                  <a:lnTo>
                    <a:pt x="255473" y="371195"/>
                  </a:lnTo>
                  <a:lnTo>
                    <a:pt x="255473" y="394423"/>
                  </a:lnTo>
                  <a:lnTo>
                    <a:pt x="278701" y="394423"/>
                  </a:lnTo>
                  <a:lnTo>
                    <a:pt x="278701" y="371195"/>
                  </a:lnTo>
                  <a:close/>
                </a:path>
                <a:path w="952500" h="511175">
                  <a:moveTo>
                    <a:pt x="278701" y="185420"/>
                  </a:moveTo>
                  <a:lnTo>
                    <a:pt x="255473" y="185420"/>
                  </a:lnTo>
                  <a:lnTo>
                    <a:pt x="255473" y="232410"/>
                  </a:lnTo>
                  <a:lnTo>
                    <a:pt x="278701" y="232410"/>
                  </a:lnTo>
                  <a:lnTo>
                    <a:pt x="278701" y="185420"/>
                  </a:lnTo>
                  <a:close/>
                </a:path>
                <a:path w="952500" h="511175">
                  <a:moveTo>
                    <a:pt x="301917" y="92710"/>
                  </a:moveTo>
                  <a:lnTo>
                    <a:pt x="278701" y="92710"/>
                  </a:lnTo>
                  <a:lnTo>
                    <a:pt x="255473" y="92710"/>
                  </a:lnTo>
                  <a:lnTo>
                    <a:pt x="255473" y="116840"/>
                  </a:lnTo>
                  <a:lnTo>
                    <a:pt x="278701" y="116840"/>
                  </a:lnTo>
                  <a:lnTo>
                    <a:pt x="301917" y="116840"/>
                  </a:lnTo>
                  <a:lnTo>
                    <a:pt x="301917" y="92710"/>
                  </a:lnTo>
                  <a:close/>
                </a:path>
                <a:path w="952500" h="511175">
                  <a:moveTo>
                    <a:pt x="325145" y="394423"/>
                  </a:moveTo>
                  <a:lnTo>
                    <a:pt x="301917" y="394423"/>
                  </a:lnTo>
                  <a:lnTo>
                    <a:pt x="301917" y="417652"/>
                  </a:lnTo>
                  <a:lnTo>
                    <a:pt x="325145" y="417652"/>
                  </a:lnTo>
                  <a:lnTo>
                    <a:pt x="325145" y="394423"/>
                  </a:lnTo>
                  <a:close/>
                </a:path>
                <a:path w="952500" h="511175">
                  <a:moveTo>
                    <a:pt x="325145" y="116840"/>
                  </a:moveTo>
                  <a:lnTo>
                    <a:pt x="301917" y="116840"/>
                  </a:lnTo>
                  <a:lnTo>
                    <a:pt x="301917" y="139700"/>
                  </a:lnTo>
                  <a:lnTo>
                    <a:pt x="278701" y="139700"/>
                  </a:lnTo>
                  <a:lnTo>
                    <a:pt x="255473" y="139700"/>
                  </a:lnTo>
                  <a:lnTo>
                    <a:pt x="255473" y="162560"/>
                  </a:lnTo>
                  <a:lnTo>
                    <a:pt x="278701" y="162560"/>
                  </a:lnTo>
                  <a:lnTo>
                    <a:pt x="301917" y="162560"/>
                  </a:lnTo>
                  <a:lnTo>
                    <a:pt x="325145" y="162560"/>
                  </a:lnTo>
                  <a:lnTo>
                    <a:pt x="325145" y="116840"/>
                  </a:lnTo>
                  <a:close/>
                </a:path>
                <a:path w="952500" h="511175">
                  <a:moveTo>
                    <a:pt x="348373" y="347980"/>
                  </a:moveTo>
                  <a:lnTo>
                    <a:pt x="325145" y="347980"/>
                  </a:lnTo>
                  <a:lnTo>
                    <a:pt x="325145" y="394423"/>
                  </a:lnTo>
                  <a:lnTo>
                    <a:pt x="348373" y="394423"/>
                  </a:lnTo>
                  <a:lnTo>
                    <a:pt x="348373" y="347980"/>
                  </a:lnTo>
                  <a:close/>
                </a:path>
                <a:path w="952500" h="511175">
                  <a:moveTo>
                    <a:pt x="464502" y="417652"/>
                  </a:moveTo>
                  <a:lnTo>
                    <a:pt x="441274" y="417652"/>
                  </a:lnTo>
                  <a:lnTo>
                    <a:pt x="418045" y="417652"/>
                  </a:lnTo>
                  <a:lnTo>
                    <a:pt x="418045" y="394423"/>
                  </a:lnTo>
                  <a:lnTo>
                    <a:pt x="441274" y="394423"/>
                  </a:lnTo>
                  <a:lnTo>
                    <a:pt x="441274" y="347980"/>
                  </a:lnTo>
                  <a:lnTo>
                    <a:pt x="418045" y="347980"/>
                  </a:lnTo>
                  <a:lnTo>
                    <a:pt x="418045" y="371195"/>
                  </a:lnTo>
                  <a:lnTo>
                    <a:pt x="394830" y="371195"/>
                  </a:lnTo>
                  <a:lnTo>
                    <a:pt x="371602" y="371195"/>
                  </a:lnTo>
                  <a:lnTo>
                    <a:pt x="371602" y="394423"/>
                  </a:lnTo>
                  <a:lnTo>
                    <a:pt x="394830" y="394423"/>
                  </a:lnTo>
                  <a:lnTo>
                    <a:pt x="394830" y="440880"/>
                  </a:lnTo>
                  <a:lnTo>
                    <a:pt x="418045" y="440880"/>
                  </a:lnTo>
                  <a:lnTo>
                    <a:pt x="418045" y="464096"/>
                  </a:lnTo>
                  <a:lnTo>
                    <a:pt x="441274" y="464096"/>
                  </a:lnTo>
                  <a:lnTo>
                    <a:pt x="441274" y="510552"/>
                  </a:lnTo>
                  <a:lnTo>
                    <a:pt x="464502" y="510552"/>
                  </a:lnTo>
                  <a:lnTo>
                    <a:pt x="464502" y="417652"/>
                  </a:lnTo>
                  <a:close/>
                </a:path>
                <a:path w="952500" h="511175">
                  <a:moveTo>
                    <a:pt x="580631" y="417652"/>
                  </a:moveTo>
                  <a:lnTo>
                    <a:pt x="557403" y="417652"/>
                  </a:lnTo>
                  <a:lnTo>
                    <a:pt x="557403" y="371195"/>
                  </a:lnTo>
                  <a:lnTo>
                    <a:pt x="534174" y="371195"/>
                  </a:lnTo>
                  <a:lnTo>
                    <a:pt x="534174" y="394423"/>
                  </a:lnTo>
                  <a:lnTo>
                    <a:pt x="510959" y="394423"/>
                  </a:lnTo>
                  <a:lnTo>
                    <a:pt x="510959" y="347980"/>
                  </a:lnTo>
                  <a:lnTo>
                    <a:pt x="534174" y="347980"/>
                  </a:lnTo>
                  <a:lnTo>
                    <a:pt x="557403" y="347980"/>
                  </a:lnTo>
                  <a:lnTo>
                    <a:pt x="557403" y="324751"/>
                  </a:lnTo>
                  <a:lnTo>
                    <a:pt x="534174" y="324751"/>
                  </a:lnTo>
                  <a:lnTo>
                    <a:pt x="510959" y="324751"/>
                  </a:lnTo>
                  <a:lnTo>
                    <a:pt x="510959" y="301523"/>
                  </a:lnTo>
                  <a:lnTo>
                    <a:pt x="487730" y="301523"/>
                  </a:lnTo>
                  <a:lnTo>
                    <a:pt x="487730" y="255079"/>
                  </a:lnTo>
                  <a:lnTo>
                    <a:pt x="510959" y="255079"/>
                  </a:lnTo>
                  <a:lnTo>
                    <a:pt x="510959" y="231851"/>
                  </a:lnTo>
                  <a:lnTo>
                    <a:pt x="487730" y="231851"/>
                  </a:lnTo>
                  <a:lnTo>
                    <a:pt x="487730" y="208622"/>
                  </a:lnTo>
                  <a:lnTo>
                    <a:pt x="464502" y="208622"/>
                  </a:lnTo>
                  <a:lnTo>
                    <a:pt x="464502" y="231851"/>
                  </a:lnTo>
                  <a:lnTo>
                    <a:pt x="441274" y="231851"/>
                  </a:lnTo>
                  <a:lnTo>
                    <a:pt x="441274" y="255079"/>
                  </a:lnTo>
                  <a:lnTo>
                    <a:pt x="418045" y="255079"/>
                  </a:lnTo>
                  <a:lnTo>
                    <a:pt x="418045" y="324751"/>
                  </a:lnTo>
                  <a:lnTo>
                    <a:pt x="441274" y="324751"/>
                  </a:lnTo>
                  <a:lnTo>
                    <a:pt x="441274" y="278295"/>
                  </a:lnTo>
                  <a:lnTo>
                    <a:pt x="464502" y="278295"/>
                  </a:lnTo>
                  <a:lnTo>
                    <a:pt x="464502" y="324751"/>
                  </a:lnTo>
                  <a:lnTo>
                    <a:pt x="487730" y="324751"/>
                  </a:lnTo>
                  <a:lnTo>
                    <a:pt x="487730" y="394423"/>
                  </a:lnTo>
                  <a:lnTo>
                    <a:pt x="464502" y="394423"/>
                  </a:lnTo>
                  <a:lnTo>
                    <a:pt x="464502" y="417652"/>
                  </a:lnTo>
                  <a:lnTo>
                    <a:pt x="487730" y="417652"/>
                  </a:lnTo>
                  <a:lnTo>
                    <a:pt x="487730" y="464096"/>
                  </a:lnTo>
                  <a:lnTo>
                    <a:pt x="510959" y="464096"/>
                  </a:lnTo>
                  <a:lnTo>
                    <a:pt x="534174" y="464096"/>
                  </a:lnTo>
                  <a:lnTo>
                    <a:pt x="534174" y="440880"/>
                  </a:lnTo>
                  <a:lnTo>
                    <a:pt x="510959" y="440880"/>
                  </a:lnTo>
                  <a:lnTo>
                    <a:pt x="510959" y="417652"/>
                  </a:lnTo>
                  <a:lnTo>
                    <a:pt x="534174" y="417652"/>
                  </a:lnTo>
                  <a:lnTo>
                    <a:pt x="534174" y="440880"/>
                  </a:lnTo>
                  <a:lnTo>
                    <a:pt x="557403" y="440880"/>
                  </a:lnTo>
                  <a:lnTo>
                    <a:pt x="580631" y="440880"/>
                  </a:lnTo>
                  <a:lnTo>
                    <a:pt x="580631" y="417652"/>
                  </a:lnTo>
                  <a:close/>
                </a:path>
                <a:path w="952500" h="511175">
                  <a:moveTo>
                    <a:pt x="603859" y="440880"/>
                  </a:moveTo>
                  <a:lnTo>
                    <a:pt x="580631" y="440880"/>
                  </a:lnTo>
                  <a:lnTo>
                    <a:pt x="580631" y="464096"/>
                  </a:lnTo>
                  <a:lnTo>
                    <a:pt x="603859" y="464096"/>
                  </a:lnTo>
                  <a:lnTo>
                    <a:pt x="603859" y="440880"/>
                  </a:lnTo>
                  <a:close/>
                </a:path>
                <a:path w="952500" h="511175">
                  <a:moveTo>
                    <a:pt x="627075" y="417652"/>
                  </a:moveTo>
                  <a:lnTo>
                    <a:pt x="603859" y="417652"/>
                  </a:lnTo>
                  <a:lnTo>
                    <a:pt x="603859" y="440880"/>
                  </a:lnTo>
                  <a:lnTo>
                    <a:pt x="627075" y="440880"/>
                  </a:lnTo>
                  <a:lnTo>
                    <a:pt x="627075" y="417652"/>
                  </a:lnTo>
                  <a:close/>
                </a:path>
                <a:path w="952500" h="511175">
                  <a:moveTo>
                    <a:pt x="627075" y="371195"/>
                  </a:moveTo>
                  <a:lnTo>
                    <a:pt x="603859" y="371195"/>
                  </a:lnTo>
                  <a:lnTo>
                    <a:pt x="603859" y="347980"/>
                  </a:lnTo>
                  <a:lnTo>
                    <a:pt x="580631" y="347980"/>
                  </a:lnTo>
                  <a:lnTo>
                    <a:pt x="580631" y="417652"/>
                  </a:lnTo>
                  <a:lnTo>
                    <a:pt x="603859" y="417652"/>
                  </a:lnTo>
                  <a:lnTo>
                    <a:pt x="603859" y="394423"/>
                  </a:lnTo>
                  <a:lnTo>
                    <a:pt x="627075" y="394423"/>
                  </a:lnTo>
                  <a:lnTo>
                    <a:pt x="627075" y="371195"/>
                  </a:lnTo>
                  <a:close/>
                </a:path>
                <a:path w="952500" h="511175">
                  <a:moveTo>
                    <a:pt x="650303" y="347980"/>
                  </a:moveTo>
                  <a:lnTo>
                    <a:pt x="627075" y="347980"/>
                  </a:lnTo>
                  <a:lnTo>
                    <a:pt x="627075" y="371195"/>
                  </a:lnTo>
                  <a:lnTo>
                    <a:pt x="650303" y="371195"/>
                  </a:lnTo>
                  <a:lnTo>
                    <a:pt x="650303" y="347980"/>
                  </a:lnTo>
                  <a:close/>
                </a:path>
                <a:path w="952500" h="511175">
                  <a:moveTo>
                    <a:pt x="650303" y="301523"/>
                  </a:moveTo>
                  <a:lnTo>
                    <a:pt x="627075" y="301523"/>
                  </a:lnTo>
                  <a:lnTo>
                    <a:pt x="603859" y="301523"/>
                  </a:lnTo>
                  <a:lnTo>
                    <a:pt x="603859" y="347980"/>
                  </a:lnTo>
                  <a:lnTo>
                    <a:pt x="627075" y="347980"/>
                  </a:lnTo>
                  <a:lnTo>
                    <a:pt x="627075" y="324751"/>
                  </a:lnTo>
                  <a:lnTo>
                    <a:pt x="650303" y="324751"/>
                  </a:lnTo>
                  <a:lnTo>
                    <a:pt x="650303" y="301523"/>
                  </a:lnTo>
                  <a:close/>
                </a:path>
                <a:path w="952500" h="511175">
                  <a:moveTo>
                    <a:pt x="673531" y="371195"/>
                  </a:moveTo>
                  <a:lnTo>
                    <a:pt x="650303" y="371195"/>
                  </a:lnTo>
                  <a:lnTo>
                    <a:pt x="650303" y="394423"/>
                  </a:lnTo>
                  <a:lnTo>
                    <a:pt x="627075" y="394423"/>
                  </a:lnTo>
                  <a:lnTo>
                    <a:pt x="627075" y="417652"/>
                  </a:lnTo>
                  <a:lnTo>
                    <a:pt x="650303" y="417652"/>
                  </a:lnTo>
                  <a:lnTo>
                    <a:pt x="673531" y="417652"/>
                  </a:lnTo>
                  <a:lnTo>
                    <a:pt x="673531" y="371195"/>
                  </a:lnTo>
                  <a:close/>
                </a:path>
                <a:path w="952500" h="511175">
                  <a:moveTo>
                    <a:pt x="766432" y="417652"/>
                  </a:moveTo>
                  <a:lnTo>
                    <a:pt x="743204" y="417652"/>
                  </a:lnTo>
                  <a:lnTo>
                    <a:pt x="743204" y="440880"/>
                  </a:lnTo>
                  <a:lnTo>
                    <a:pt x="766432" y="440880"/>
                  </a:lnTo>
                  <a:lnTo>
                    <a:pt x="766432" y="417652"/>
                  </a:lnTo>
                  <a:close/>
                </a:path>
                <a:path w="952500" h="511175">
                  <a:moveTo>
                    <a:pt x="789660" y="324751"/>
                  </a:moveTo>
                  <a:lnTo>
                    <a:pt x="766432" y="324751"/>
                  </a:lnTo>
                  <a:lnTo>
                    <a:pt x="766432" y="301523"/>
                  </a:lnTo>
                  <a:lnTo>
                    <a:pt x="743204" y="301523"/>
                  </a:lnTo>
                  <a:lnTo>
                    <a:pt x="743204" y="324751"/>
                  </a:lnTo>
                  <a:lnTo>
                    <a:pt x="719975" y="324751"/>
                  </a:lnTo>
                  <a:lnTo>
                    <a:pt x="696760" y="324751"/>
                  </a:lnTo>
                  <a:lnTo>
                    <a:pt x="696760" y="255079"/>
                  </a:lnTo>
                  <a:lnTo>
                    <a:pt x="673531" y="255079"/>
                  </a:lnTo>
                  <a:lnTo>
                    <a:pt x="673531" y="278295"/>
                  </a:lnTo>
                  <a:lnTo>
                    <a:pt x="650303" y="278295"/>
                  </a:lnTo>
                  <a:lnTo>
                    <a:pt x="650303" y="301523"/>
                  </a:lnTo>
                  <a:lnTo>
                    <a:pt x="673531" y="301523"/>
                  </a:lnTo>
                  <a:lnTo>
                    <a:pt x="673531" y="347980"/>
                  </a:lnTo>
                  <a:lnTo>
                    <a:pt x="696760" y="347980"/>
                  </a:lnTo>
                  <a:lnTo>
                    <a:pt x="719975" y="347980"/>
                  </a:lnTo>
                  <a:lnTo>
                    <a:pt x="719975" y="371195"/>
                  </a:lnTo>
                  <a:lnTo>
                    <a:pt x="696760" y="371195"/>
                  </a:lnTo>
                  <a:lnTo>
                    <a:pt x="696760" y="394423"/>
                  </a:lnTo>
                  <a:lnTo>
                    <a:pt x="719975" y="394423"/>
                  </a:lnTo>
                  <a:lnTo>
                    <a:pt x="743204" y="394423"/>
                  </a:lnTo>
                  <a:lnTo>
                    <a:pt x="766432" y="394423"/>
                  </a:lnTo>
                  <a:lnTo>
                    <a:pt x="766432" y="371195"/>
                  </a:lnTo>
                  <a:lnTo>
                    <a:pt x="743204" y="371195"/>
                  </a:lnTo>
                  <a:lnTo>
                    <a:pt x="743204" y="347980"/>
                  </a:lnTo>
                  <a:lnTo>
                    <a:pt x="766432" y="347980"/>
                  </a:lnTo>
                  <a:lnTo>
                    <a:pt x="789660" y="347980"/>
                  </a:lnTo>
                  <a:lnTo>
                    <a:pt x="789660" y="324751"/>
                  </a:lnTo>
                  <a:close/>
                </a:path>
                <a:path w="952500" h="511175">
                  <a:moveTo>
                    <a:pt x="812876" y="371195"/>
                  </a:moveTo>
                  <a:lnTo>
                    <a:pt x="789660" y="371195"/>
                  </a:lnTo>
                  <a:lnTo>
                    <a:pt x="789660" y="394423"/>
                  </a:lnTo>
                  <a:lnTo>
                    <a:pt x="812876" y="394423"/>
                  </a:lnTo>
                  <a:lnTo>
                    <a:pt x="812876" y="371195"/>
                  </a:lnTo>
                  <a:close/>
                </a:path>
                <a:path w="952500" h="511175">
                  <a:moveTo>
                    <a:pt x="929005" y="324751"/>
                  </a:moveTo>
                  <a:lnTo>
                    <a:pt x="905776" y="324751"/>
                  </a:lnTo>
                  <a:lnTo>
                    <a:pt x="905776" y="347980"/>
                  </a:lnTo>
                  <a:lnTo>
                    <a:pt x="929005" y="347980"/>
                  </a:lnTo>
                  <a:lnTo>
                    <a:pt x="929005" y="324751"/>
                  </a:lnTo>
                  <a:close/>
                </a:path>
                <a:path w="952500" h="511175">
                  <a:moveTo>
                    <a:pt x="952233" y="347980"/>
                  </a:moveTo>
                  <a:lnTo>
                    <a:pt x="929005" y="347980"/>
                  </a:lnTo>
                  <a:lnTo>
                    <a:pt x="929005" y="371195"/>
                  </a:lnTo>
                  <a:lnTo>
                    <a:pt x="905776" y="371195"/>
                  </a:lnTo>
                  <a:lnTo>
                    <a:pt x="905776" y="394423"/>
                  </a:lnTo>
                  <a:lnTo>
                    <a:pt x="929005" y="394423"/>
                  </a:lnTo>
                  <a:lnTo>
                    <a:pt x="952233" y="394423"/>
                  </a:lnTo>
                  <a:lnTo>
                    <a:pt x="952233" y="34798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75026" y="1600816"/>
              <a:ext cx="952500" cy="278130"/>
            </a:xfrm>
            <a:custGeom>
              <a:avLst/>
              <a:gdLst/>
              <a:ahLst/>
              <a:cxnLst/>
              <a:rect l="l" t="t" r="r" b="b"/>
              <a:pathLst>
                <a:path w="952500" h="278130">
                  <a:moveTo>
                    <a:pt x="23215" y="185229"/>
                  </a:moveTo>
                  <a:lnTo>
                    <a:pt x="0" y="185229"/>
                  </a:lnTo>
                  <a:lnTo>
                    <a:pt x="0" y="278130"/>
                  </a:lnTo>
                  <a:lnTo>
                    <a:pt x="23215" y="278130"/>
                  </a:lnTo>
                  <a:lnTo>
                    <a:pt x="23215" y="185229"/>
                  </a:lnTo>
                  <a:close/>
                </a:path>
                <a:path w="952500" h="278130">
                  <a:moveTo>
                    <a:pt x="92900" y="185229"/>
                  </a:moveTo>
                  <a:lnTo>
                    <a:pt x="69672" y="185229"/>
                  </a:lnTo>
                  <a:lnTo>
                    <a:pt x="69672" y="138772"/>
                  </a:lnTo>
                  <a:lnTo>
                    <a:pt x="46443" y="138772"/>
                  </a:lnTo>
                  <a:lnTo>
                    <a:pt x="46443" y="115544"/>
                  </a:lnTo>
                  <a:lnTo>
                    <a:pt x="23215" y="115544"/>
                  </a:lnTo>
                  <a:lnTo>
                    <a:pt x="0" y="115544"/>
                  </a:lnTo>
                  <a:lnTo>
                    <a:pt x="0" y="138772"/>
                  </a:lnTo>
                  <a:lnTo>
                    <a:pt x="23215" y="138772"/>
                  </a:lnTo>
                  <a:lnTo>
                    <a:pt x="23215" y="162001"/>
                  </a:lnTo>
                  <a:lnTo>
                    <a:pt x="46443" y="162001"/>
                  </a:lnTo>
                  <a:lnTo>
                    <a:pt x="46443" y="208445"/>
                  </a:lnTo>
                  <a:lnTo>
                    <a:pt x="69672" y="208445"/>
                  </a:lnTo>
                  <a:lnTo>
                    <a:pt x="69672" y="231673"/>
                  </a:lnTo>
                  <a:lnTo>
                    <a:pt x="92900" y="231673"/>
                  </a:lnTo>
                  <a:lnTo>
                    <a:pt x="92900" y="185229"/>
                  </a:lnTo>
                  <a:close/>
                </a:path>
                <a:path w="952500" h="278130">
                  <a:moveTo>
                    <a:pt x="92900" y="115544"/>
                  </a:moveTo>
                  <a:lnTo>
                    <a:pt x="69672" y="115544"/>
                  </a:lnTo>
                  <a:lnTo>
                    <a:pt x="69672" y="138772"/>
                  </a:lnTo>
                  <a:lnTo>
                    <a:pt x="92900" y="138772"/>
                  </a:lnTo>
                  <a:lnTo>
                    <a:pt x="92900" y="115544"/>
                  </a:lnTo>
                  <a:close/>
                </a:path>
                <a:path w="952500" h="278130">
                  <a:moveTo>
                    <a:pt x="116116" y="254901"/>
                  </a:moveTo>
                  <a:lnTo>
                    <a:pt x="92900" y="254901"/>
                  </a:lnTo>
                  <a:lnTo>
                    <a:pt x="69672" y="254901"/>
                  </a:lnTo>
                  <a:lnTo>
                    <a:pt x="69672" y="278130"/>
                  </a:lnTo>
                  <a:lnTo>
                    <a:pt x="92900" y="278130"/>
                  </a:lnTo>
                  <a:lnTo>
                    <a:pt x="116116" y="278130"/>
                  </a:lnTo>
                  <a:lnTo>
                    <a:pt x="116116" y="254901"/>
                  </a:lnTo>
                  <a:close/>
                </a:path>
                <a:path w="952500" h="278130">
                  <a:moveTo>
                    <a:pt x="116116" y="162001"/>
                  </a:moveTo>
                  <a:lnTo>
                    <a:pt x="92900" y="162001"/>
                  </a:lnTo>
                  <a:lnTo>
                    <a:pt x="92900" y="185229"/>
                  </a:lnTo>
                  <a:lnTo>
                    <a:pt x="116116" y="185229"/>
                  </a:lnTo>
                  <a:lnTo>
                    <a:pt x="116116" y="162001"/>
                  </a:lnTo>
                  <a:close/>
                </a:path>
                <a:path w="952500" h="278130">
                  <a:moveTo>
                    <a:pt x="139344" y="231673"/>
                  </a:moveTo>
                  <a:lnTo>
                    <a:pt x="116116" y="231673"/>
                  </a:lnTo>
                  <a:lnTo>
                    <a:pt x="116116" y="254901"/>
                  </a:lnTo>
                  <a:lnTo>
                    <a:pt x="139344" y="254901"/>
                  </a:lnTo>
                  <a:lnTo>
                    <a:pt x="139344" y="231673"/>
                  </a:lnTo>
                  <a:close/>
                </a:path>
                <a:path w="952500" h="278130">
                  <a:moveTo>
                    <a:pt x="209016" y="231673"/>
                  </a:moveTo>
                  <a:lnTo>
                    <a:pt x="185801" y="231673"/>
                  </a:lnTo>
                  <a:lnTo>
                    <a:pt x="185801" y="162001"/>
                  </a:lnTo>
                  <a:lnTo>
                    <a:pt x="162572" y="162001"/>
                  </a:lnTo>
                  <a:lnTo>
                    <a:pt x="162572" y="208445"/>
                  </a:lnTo>
                  <a:lnTo>
                    <a:pt x="139344" y="208445"/>
                  </a:lnTo>
                  <a:lnTo>
                    <a:pt x="139344" y="231673"/>
                  </a:lnTo>
                  <a:lnTo>
                    <a:pt x="162572" y="231673"/>
                  </a:lnTo>
                  <a:lnTo>
                    <a:pt x="162572" y="254901"/>
                  </a:lnTo>
                  <a:lnTo>
                    <a:pt x="139344" y="254901"/>
                  </a:lnTo>
                  <a:lnTo>
                    <a:pt x="139344" y="278130"/>
                  </a:lnTo>
                  <a:lnTo>
                    <a:pt x="162572" y="278130"/>
                  </a:lnTo>
                  <a:lnTo>
                    <a:pt x="185801" y="278130"/>
                  </a:lnTo>
                  <a:lnTo>
                    <a:pt x="185801" y="254901"/>
                  </a:lnTo>
                  <a:lnTo>
                    <a:pt x="209016" y="254901"/>
                  </a:lnTo>
                  <a:lnTo>
                    <a:pt x="209016" y="231673"/>
                  </a:lnTo>
                  <a:close/>
                </a:path>
                <a:path w="952500" h="278130">
                  <a:moveTo>
                    <a:pt x="232244" y="92316"/>
                  </a:moveTo>
                  <a:lnTo>
                    <a:pt x="209016" y="92316"/>
                  </a:lnTo>
                  <a:lnTo>
                    <a:pt x="209016" y="231673"/>
                  </a:lnTo>
                  <a:lnTo>
                    <a:pt x="232244" y="231673"/>
                  </a:lnTo>
                  <a:lnTo>
                    <a:pt x="232244" y="92316"/>
                  </a:lnTo>
                  <a:close/>
                </a:path>
                <a:path w="952500" h="278130">
                  <a:moveTo>
                    <a:pt x="278701" y="185229"/>
                  </a:moveTo>
                  <a:lnTo>
                    <a:pt x="255473" y="185229"/>
                  </a:lnTo>
                  <a:lnTo>
                    <a:pt x="255473" y="208445"/>
                  </a:lnTo>
                  <a:lnTo>
                    <a:pt x="278701" y="208445"/>
                  </a:lnTo>
                  <a:lnTo>
                    <a:pt x="278701" y="185229"/>
                  </a:lnTo>
                  <a:close/>
                </a:path>
                <a:path w="952500" h="278130">
                  <a:moveTo>
                    <a:pt x="278701" y="138772"/>
                  </a:moveTo>
                  <a:lnTo>
                    <a:pt x="255473" y="138772"/>
                  </a:lnTo>
                  <a:lnTo>
                    <a:pt x="255473" y="162001"/>
                  </a:lnTo>
                  <a:lnTo>
                    <a:pt x="278701" y="162001"/>
                  </a:lnTo>
                  <a:lnTo>
                    <a:pt x="278701" y="138772"/>
                  </a:lnTo>
                  <a:close/>
                </a:path>
                <a:path w="952500" h="278130">
                  <a:moveTo>
                    <a:pt x="371602" y="115544"/>
                  </a:moveTo>
                  <a:lnTo>
                    <a:pt x="348373" y="115544"/>
                  </a:lnTo>
                  <a:lnTo>
                    <a:pt x="348373" y="138772"/>
                  </a:lnTo>
                  <a:lnTo>
                    <a:pt x="371602" y="138772"/>
                  </a:lnTo>
                  <a:lnTo>
                    <a:pt x="371602" y="115544"/>
                  </a:lnTo>
                  <a:close/>
                </a:path>
                <a:path w="952500" h="278130">
                  <a:moveTo>
                    <a:pt x="394830" y="208445"/>
                  </a:moveTo>
                  <a:lnTo>
                    <a:pt x="371602" y="208445"/>
                  </a:lnTo>
                  <a:lnTo>
                    <a:pt x="371602" y="231673"/>
                  </a:lnTo>
                  <a:lnTo>
                    <a:pt x="394830" y="231673"/>
                  </a:lnTo>
                  <a:lnTo>
                    <a:pt x="394830" y="208445"/>
                  </a:lnTo>
                  <a:close/>
                </a:path>
                <a:path w="952500" h="278130">
                  <a:moveTo>
                    <a:pt x="441274" y="231673"/>
                  </a:moveTo>
                  <a:lnTo>
                    <a:pt x="418045" y="231673"/>
                  </a:lnTo>
                  <a:lnTo>
                    <a:pt x="394830" y="231673"/>
                  </a:lnTo>
                  <a:lnTo>
                    <a:pt x="394830" y="254901"/>
                  </a:lnTo>
                  <a:lnTo>
                    <a:pt x="418045" y="254901"/>
                  </a:lnTo>
                  <a:lnTo>
                    <a:pt x="441274" y="254901"/>
                  </a:lnTo>
                  <a:lnTo>
                    <a:pt x="441274" y="231673"/>
                  </a:lnTo>
                  <a:close/>
                </a:path>
                <a:path w="952500" h="278130">
                  <a:moveTo>
                    <a:pt x="441274" y="162001"/>
                  </a:moveTo>
                  <a:lnTo>
                    <a:pt x="418045" y="162001"/>
                  </a:lnTo>
                  <a:lnTo>
                    <a:pt x="418045" y="92316"/>
                  </a:lnTo>
                  <a:lnTo>
                    <a:pt x="394830" y="92316"/>
                  </a:lnTo>
                  <a:lnTo>
                    <a:pt x="394830" y="138772"/>
                  </a:lnTo>
                  <a:lnTo>
                    <a:pt x="371602" y="138772"/>
                  </a:lnTo>
                  <a:lnTo>
                    <a:pt x="371602" y="162001"/>
                  </a:lnTo>
                  <a:lnTo>
                    <a:pt x="394830" y="162001"/>
                  </a:lnTo>
                  <a:lnTo>
                    <a:pt x="394830" y="208445"/>
                  </a:lnTo>
                  <a:lnTo>
                    <a:pt x="418045" y="208445"/>
                  </a:lnTo>
                  <a:lnTo>
                    <a:pt x="418045" y="185229"/>
                  </a:lnTo>
                  <a:lnTo>
                    <a:pt x="441274" y="185229"/>
                  </a:lnTo>
                  <a:lnTo>
                    <a:pt x="441274" y="162001"/>
                  </a:lnTo>
                  <a:close/>
                </a:path>
                <a:path w="952500" h="278130">
                  <a:moveTo>
                    <a:pt x="534174" y="162001"/>
                  </a:moveTo>
                  <a:lnTo>
                    <a:pt x="510959" y="162001"/>
                  </a:lnTo>
                  <a:lnTo>
                    <a:pt x="510959" y="185229"/>
                  </a:lnTo>
                  <a:lnTo>
                    <a:pt x="534174" y="185229"/>
                  </a:lnTo>
                  <a:lnTo>
                    <a:pt x="534174" y="162001"/>
                  </a:lnTo>
                  <a:close/>
                </a:path>
                <a:path w="952500" h="278130">
                  <a:moveTo>
                    <a:pt x="534174" y="115544"/>
                  </a:moveTo>
                  <a:lnTo>
                    <a:pt x="510959" y="115544"/>
                  </a:lnTo>
                  <a:lnTo>
                    <a:pt x="510959" y="138772"/>
                  </a:lnTo>
                  <a:lnTo>
                    <a:pt x="534174" y="138772"/>
                  </a:lnTo>
                  <a:lnTo>
                    <a:pt x="534174" y="115544"/>
                  </a:lnTo>
                  <a:close/>
                </a:path>
                <a:path w="952500" h="278130">
                  <a:moveTo>
                    <a:pt x="557403" y="138772"/>
                  </a:moveTo>
                  <a:lnTo>
                    <a:pt x="534174" y="138772"/>
                  </a:lnTo>
                  <a:lnTo>
                    <a:pt x="534174" y="162001"/>
                  </a:lnTo>
                  <a:lnTo>
                    <a:pt x="557403" y="162001"/>
                  </a:lnTo>
                  <a:lnTo>
                    <a:pt x="557403" y="138772"/>
                  </a:lnTo>
                  <a:close/>
                </a:path>
                <a:path w="952500" h="278130">
                  <a:moveTo>
                    <a:pt x="580631" y="92316"/>
                  </a:moveTo>
                  <a:lnTo>
                    <a:pt x="557403" y="92316"/>
                  </a:lnTo>
                  <a:lnTo>
                    <a:pt x="557403" y="138772"/>
                  </a:lnTo>
                  <a:lnTo>
                    <a:pt x="580631" y="138772"/>
                  </a:lnTo>
                  <a:lnTo>
                    <a:pt x="580631" y="92316"/>
                  </a:lnTo>
                  <a:close/>
                </a:path>
                <a:path w="952500" h="278130">
                  <a:moveTo>
                    <a:pt x="603859" y="254901"/>
                  </a:moveTo>
                  <a:lnTo>
                    <a:pt x="580631" y="254901"/>
                  </a:lnTo>
                  <a:lnTo>
                    <a:pt x="580631" y="231673"/>
                  </a:lnTo>
                  <a:lnTo>
                    <a:pt x="557403" y="231673"/>
                  </a:lnTo>
                  <a:lnTo>
                    <a:pt x="557403" y="185229"/>
                  </a:lnTo>
                  <a:lnTo>
                    <a:pt x="534174" y="185229"/>
                  </a:lnTo>
                  <a:lnTo>
                    <a:pt x="534174" y="208445"/>
                  </a:lnTo>
                  <a:lnTo>
                    <a:pt x="510959" y="208445"/>
                  </a:lnTo>
                  <a:lnTo>
                    <a:pt x="487730" y="208445"/>
                  </a:lnTo>
                  <a:lnTo>
                    <a:pt x="487730" y="185229"/>
                  </a:lnTo>
                  <a:lnTo>
                    <a:pt x="464502" y="185229"/>
                  </a:lnTo>
                  <a:lnTo>
                    <a:pt x="464502" y="254901"/>
                  </a:lnTo>
                  <a:lnTo>
                    <a:pt x="487730" y="254901"/>
                  </a:lnTo>
                  <a:lnTo>
                    <a:pt x="487730" y="231673"/>
                  </a:lnTo>
                  <a:lnTo>
                    <a:pt x="510959" y="231673"/>
                  </a:lnTo>
                  <a:lnTo>
                    <a:pt x="534174" y="231673"/>
                  </a:lnTo>
                  <a:lnTo>
                    <a:pt x="534174" y="254901"/>
                  </a:lnTo>
                  <a:lnTo>
                    <a:pt x="557403" y="254901"/>
                  </a:lnTo>
                  <a:lnTo>
                    <a:pt x="557403" y="278130"/>
                  </a:lnTo>
                  <a:lnTo>
                    <a:pt x="580631" y="278130"/>
                  </a:lnTo>
                  <a:lnTo>
                    <a:pt x="603859" y="278130"/>
                  </a:lnTo>
                  <a:lnTo>
                    <a:pt x="603859" y="254901"/>
                  </a:lnTo>
                  <a:close/>
                </a:path>
                <a:path w="952500" h="278130">
                  <a:moveTo>
                    <a:pt x="603859" y="69100"/>
                  </a:moveTo>
                  <a:lnTo>
                    <a:pt x="580631" y="69100"/>
                  </a:lnTo>
                  <a:lnTo>
                    <a:pt x="580631" y="92316"/>
                  </a:lnTo>
                  <a:lnTo>
                    <a:pt x="603859" y="92316"/>
                  </a:lnTo>
                  <a:lnTo>
                    <a:pt x="603859" y="69100"/>
                  </a:lnTo>
                  <a:close/>
                </a:path>
                <a:path w="952500" h="278130">
                  <a:moveTo>
                    <a:pt x="650303" y="115544"/>
                  </a:moveTo>
                  <a:lnTo>
                    <a:pt x="627075" y="115544"/>
                  </a:lnTo>
                  <a:lnTo>
                    <a:pt x="627075" y="92316"/>
                  </a:lnTo>
                  <a:lnTo>
                    <a:pt x="603859" y="92316"/>
                  </a:lnTo>
                  <a:lnTo>
                    <a:pt x="603859" y="138772"/>
                  </a:lnTo>
                  <a:lnTo>
                    <a:pt x="627075" y="138772"/>
                  </a:lnTo>
                  <a:lnTo>
                    <a:pt x="627075" y="162001"/>
                  </a:lnTo>
                  <a:lnTo>
                    <a:pt x="650303" y="162001"/>
                  </a:lnTo>
                  <a:lnTo>
                    <a:pt x="650303" y="115544"/>
                  </a:lnTo>
                  <a:close/>
                </a:path>
                <a:path w="952500" h="278130">
                  <a:moveTo>
                    <a:pt x="650303" y="69100"/>
                  </a:moveTo>
                  <a:lnTo>
                    <a:pt x="627075" y="69100"/>
                  </a:lnTo>
                  <a:lnTo>
                    <a:pt x="627075" y="92316"/>
                  </a:lnTo>
                  <a:lnTo>
                    <a:pt x="650303" y="92316"/>
                  </a:lnTo>
                  <a:lnTo>
                    <a:pt x="650303" y="69100"/>
                  </a:lnTo>
                  <a:close/>
                </a:path>
                <a:path w="952500" h="278130">
                  <a:moveTo>
                    <a:pt x="673531" y="92316"/>
                  </a:moveTo>
                  <a:lnTo>
                    <a:pt x="650303" y="92316"/>
                  </a:lnTo>
                  <a:lnTo>
                    <a:pt x="650303" y="115544"/>
                  </a:lnTo>
                  <a:lnTo>
                    <a:pt x="673531" y="115544"/>
                  </a:lnTo>
                  <a:lnTo>
                    <a:pt x="673531" y="92316"/>
                  </a:lnTo>
                  <a:close/>
                </a:path>
                <a:path w="952500" h="278130">
                  <a:moveTo>
                    <a:pt x="696760" y="69100"/>
                  </a:moveTo>
                  <a:lnTo>
                    <a:pt x="673531" y="69100"/>
                  </a:lnTo>
                  <a:lnTo>
                    <a:pt x="673531" y="92316"/>
                  </a:lnTo>
                  <a:lnTo>
                    <a:pt x="696760" y="92316"/>
                  </a:lnTo>
                  <a:lnTo>
                    <a:pt x="696760" y="69100"/>
                  </a:lnTo>
                  <a:close/>
                </a:path>
                <a:path w="952500" h="278130">
                  <a:moveTo>
                    <a:pt x="743204" y="92316"/>
                  </a:moveTo>
                  <a:lnTo>
                    <a:pt x="719975" y="92316"/>
                  </a:lnTo>
                  <a:lnTo>
                    <a:pt x="696760" y="92316"/>
                  </a:lnTo>
                  <a:lnTo>
                    <a:pt x="696760" y="115544"/>
                  </a:lnTo>
                  <a:lnTo>
                    <a:pt x="719975" y="115544"/>
                  </a:lnTo>
                  <a:lnTo>
                    <a:pt x="743204" y="115544"/>
                  </a:lnTo>
                  <a:lnTo>
                    <a:pt x="743204" y="92316"/>
                  </a:lnTo>
                  <a:close/>
                </a:path>
                <a:path w="952500" h="278130">
                  <a:moveTo>
                    <a:pt x="952233" y="92316"/>
                  </a:moveTo>
                  <a:lnTo>
                    <a:pt x="929005" y="92316"/>
                  </a:lnTo>
                  <a:lnTo>
                    <a:pt x="905776" y="92316"/>
                  </a:lnTo>
                  <a:lnTo>
                    <a:pt x="905776" y="69850"/>
                  </a:lnTo>
                  <a:lnTo>
                    <a:pt x="882561" y="69850"/>
                  </a:lnTo>
                  <a:lnTo>
                    <a:pt x="882561" y="22860"/>
                  </a:lnTo>
                  <a:lnTo>
                    <a:pt x="859332" y="22860"/>
                  </a:lnTo>
                  <a:lnTo>
                    <a:pt x="859332" y="0"/>
                  </a:lnTo>
                  <a:lnTo>
                    <a:pt x="836104" y="0"/>
                  </a:lnTo>
                  <a:lnTo>
                    <a:pt x="836104" y="22860"/>
                  </a:lnTo>
                  <a:lnTo>
                    <a:pt x="812876" y="22860"/>
                  </a:lnTo>
                  <a:lnTo>
                    <a:pt x="812876" y="46990"/>
                  </a:lnTo>
                  <a:lnTo>
                    <a:pt x="836104" y="46990"/>
                  </a:lnTo>
                  <a:lnTo>
                    <a:pt x="836104" y="69850"/>
                  </a:lnTo>
                  <a:lnTo>
                    <a:pt x="859332" y="69850"/>
                  </a:lnTo>
                  <a:lnTo>
                    <a:pt x="859332" y="92710"/>
                  </a:lnTo>
                  <a:lnTo>
                    <a:pt x="836104" y="92710"/>
                  </a:lnTo>
                  <a:lnTo>
                    <a:pt x="812876" y="92710"/>
                  </a:lnTo>
                  <a:lnTo>
                    <a:pt x="789660" y="92710"/>
                  </a:lnTo>
                  <a:lnTo>
                    <a:pt x="789660" y="115570"/>
                  </a:lnTo>
                  <a:lnTo>
                    <a:pt x="766432" y="115570"/>
                  </a:lnTo>
                  <a:lnTo>
                    <a:pt x="743204" y="115570"/>
                  </a:lnTo>
                  <a:lnTo>
                    <a:pt x="743204" y="139700"/>
                  </a:lnTo>
                  <a:lnTo>
                    <a:pt x="719975" y="139700"/>
                  </a:lnTo>
                  <a:lnTo>
                    <a:pt x="696760" y="139700"/>
                  </a:lnTo>
                  <a:lnTo>
                    <a:pt x="696760" y="162560"/>
                  </a:lnTo>
                  <a:lnTo>
                    <a:pt x="673531" y="162560"/>
                  </a:lnTo>
                  <a:lnTo>
                    <a:pt x="673531" y="185229"/>
                  </a:lnTo>
                  <a:lnTo>
                    <a:pt x="650303" y="185229"/>
                  </a:lnTo>
                  <a:lnTo>
                    <a:pt x="627075" y="185229"/>
                  </a:lnTo>
                  <a:lnTo>
                    <a:pt x="627075" y="162001"/>
                  </a:lnTo>
                  <a:lnTo>
                    <a:pt x="603859" y="162001"/>
                  </a:lnTo>
                  <a:lnTo>
                    <a:pt x="603859" y="138772"/>
                  </a:lnTo>
                  <a:lnTo>
                    <a:pt x="580631" y="138772"/>
                  </a:lnTo>
                  <a:lnTo>
                    <a:pt x="580631" y="162001"/>
                  </a:lnTo>
                  <a:lnTo>
                    <a:pt x="557403" y="162001"/>
                  </a:lnTo>
                  <a:lnTo>
                    <a:pt x="557403" y="185229"/>
                  </a:lnTo>
                  <a:lnTo>
                    <a:pt x="580631" y="185229"/>
                  </a:lnTo>
                  <a:lnTo>
                    <a:pt x="580631" y="231673"/>
                  </a:lnTo>
                  <a:lnTo>
                    <a:pt x="603859" y="231673"/>
                  </a:lnTo>
                  <a:lnTo>
                    <a:pt x="627075" y="231673"/>
                  </a:lnTo>
                  <a:lnTo>
                    <a:pt x="627075" y="208445"/>
                  </a:lnTo>
                  <a:lnTo>
                    <a:pt x="650303" y="208445"/>
                  </a:lnTo>
                  <a:lnTo>
                    <a:pt x="673531" y="208445"/>
                  </a:lnTo>
                  <a:lnTo>
                    <a:pt x="673531" y="185420"/>
                  </a:lnTo>
                  <a:lnTo>
                    <a:pt x="696760" y="185420"/>
                  </a:lnTo>
                  <a:lnTo>
                    <a:pt x="696760" y="209550"/>
                  </a:lnTo>
                  <a:lnTo>
                    <a:pt x="673531" y="209550"/>
                  </a:lnTo>
                  <a:lnTo>
                    <a:pt x="673531" y="231673"/>
                  </a:lnTo>
                  <a:lnTo>
                    <a:pt x="650303" y="231673"/>
                  </a:lnTo>
                  <a:lnTo>
                    <a:pt x="650303" y="254901"/>
                  </a:lnTo>
                  <a:lnTo>
                    <a:pt x="673531" y="254901"/>
                  </a:lnTo>
                  <a:lnTo>
                    <a:pt x="673531" y="232410"/>
                  </a:lnTo>
                  <a:lnTo>
                    <a:pt x="696760" y="232410"/>
                  </a:lnTo>
                  <a:lnTo>
                    <a:pt x="696760" y="255270"/>
                  </a:lnTo>
                  <a:lnTo>
                    <a:pt x="719975" y="255270"/>
                  </a:lnTo>
                  <a:lnTo>
                    <a:pt x="719975" y="209550"/>
                  </a:lnTo>
                  <a:lnTo>
                    <a:pt x="743204" y="209550"/>
                  </a:lnTo>
                  <a:lnTo>
                    <a:pt x="766432" y="209550"/>
                  </a:lnTo>
                  <a:lnTo>
                    <a:pt x="766432" y="185420"/>
                  </a:lnTo>
                  <a:lnTo>
                    <a:pt x="743204" y="185420"/>
                  </a:lnTo>
                  <a:lnTo>
                    <a:pt x="743204" y="162560"/>
                  </a:lnTo>
                  <a:lnTo>
                    <a:pt x="766432" y="162560"/>
                  </a:lnTo>
                  <a:lnTo>
                    <a:pt x="789660" y="162560"/>
                  </a:lnTo>
                  <a:lnTo>
                    <a:pt x="789660" y="139700"/>
                  </a:lnTo>
                  <a:lnTo>
                    <a:pt x="812876" y="139700"/>
                  </a:lnTo>
                  <a:lnTo>
                    <a:pt x="812876" y="115570"/>
                  </a:lnTo>
                  <a:lnTo>
                    <a:pt x="836104" y="115570"/>
                  </a:lnTo>
                  <a:lnTo>
                    <a:pt x="836104" y="139700"/>
                  </a:lnTo>
                  <a:lnTo>
                    <a:pt x="812876" y="139700"/>
                  </a:lnTo>
                  <a:lnTo>
                    <a:pt x="812876" y="185420"/>
                  </a:lnTo>
                  <a:lnTo>
                    <a:pt x="789660" y="185420"/>
                  </a:lnTo>
                  <a:lnTo>
                    <a:pt x="789660" y="209550"/>
                  </a:lnTo>
                  <a:lnTo>
                    <a:pt x="766432" y="209550"/>
                  </a:lnTo>
                  <a:lnTo>
                    <a:pt x="766432" y="232410"/>
                  </a:lnTo>
                  <a:lnTo>
                    <a:pt x="743204" y="232410"/>
                  </a:lnTo>
                  <a:lnTo>
                    <a:pt x="743204" y="255270"/>
                  </a:lnTo>
                  <a:lnTo>
                    <a:pt x="766432" y="255270"/>
                  </a:lnTo>
                  <a:lnTo>
                    <a:pt x="789660" y="255270"/>
                  </a:lnTo>
                  <a:lnTo>
                    <a:pt x="812876" y="255270"/>
                  </a:lnTo>
                  <a:lnTo>
                    <a:pt x="812876" y="232410"/>
                  </a:lnTo>
                  <a:lnTo>
                    <a:pt x="836104" y="232410"/>
                  </a:lnTo>
                  <a:lnTo>
                    <a:pt x="859332" y="232410"/>
                  </a:lnTo>
                  <a:lnTo>
                    <a:pt x="859332" y="278130"/>
                  </a:lnTo>
                  <a:lnTo>
                    <a:pt x="882561" y="278130"/>
                  </a:lnTo>
                  <a:lnTo>
                    <a:pt x="905776" y="278130"/>
                  </a:lnTo>
                  <a:lnTo>
                    <a:pt x="905776" y="255270"/>
                  </a:lnTo>
                  <a:lnTo>
                    <a:pt x="882561" y="255270"/>
                  </a:lnTo>
                  <a:lnTo>
                    <a:pt x="882561" y="232410"/>
                  </a:lnTo>
                  <a:lnTo>
                    <a:pt x="905776" y="232410"/>
                  </a:lnTo>
                  <a:lnTo>
                    <a:pt x="929005" y="232410"/>
                  </a:lnTo>
                  <a:lnTo>
                    <a:pt x="929005" y="209550"/>
                  </a:lnTo>
                  <a:lnTo>
                    <a:pt x="952233" y="209550"/>
                  </a:lnTo>
                  <a:lnTo>
                    <a:pt x="952233" y="139700"/>
                  </a:lnTo>
                  <a:lnTo>
                    <a:pt x="929005" y="139700"/>
                  </a:lnTo>
                  <a:lnTo>
                    <a:pt x="905776" y="139700"/>
                  </a:lnTo>
                  <a:lnTo>
                    <a:pt x="905776" y="162560"/>
                  </a:lnTo>
                  <a:lnTo>
                    <a:pt x="929005" y="162560"/>
                  </a:lnTo>
                  <a:lnTo>
                    <a:pt x="929005" y="185420"/>
                  </a:lnTo>
                  <a:lnTo>
                    <a:pt x="905776" y="185420"/>
                  </a:lnTo>
                  <a:lnTo>
                    <a:pt x="905776" y="209550"/>
                  </a:lnTo>
                  <a:lnTo>
                    <a:pt x="882561" y="209550"/>
                  </a:lnTo>
                  <a:lnTo>
                    <a:pt x="882561" y="185420"/>
                  </a:lnTo>
                  <a:lnTo>
                    <a:pt x="905776" y="185420"/>
                  </a:lnTo>
                  <a:lnTo>
                    <a:pt x="905776" y="162560"/>
                  </a:lnTo>
                  <a:lnTo>
                    <a:pt x="882561" y="162560"/>
                  </a:lnTo>
                  <a:lnTo>
                    <a:pt x="882561" y="139700"/>
                  </a:lnTo>
                  <a:lnTo>
                    <a:pt x="859332" y="139700"/>
                  </a:lnTo>
                  <a:lnTo>
                    <a:pt x="859332" y="162560"/>
                  </a:lnTo>
                  <a:lnTo>
                    <a:pt x="859332" y="185420"/>
                  </a:lnTo>
                  <a:lnTo>
                    <a:pt x="836104" y="185420"/>
                  </a:lnTo>
                  <a:lnTo>
                    <a:pt x="836104" y="162560"/>
                  </a:lnTo>
                  <a:lnTo>
                    <a:pt x="859332" y="162560"/>
                  </a:lnTo>
                  <a:lnTo>
                    <a:pt x="859332" y="139700"/>
                  </a:lnTo>
                  <a:lnTo>
                    <a:pt x="859332" y="115570"/>
                  </a:lnTo>
                  <a:lnTo>
                    <a:pt x="882561" y="115570"/>
                  </a:lnTo>
                  <a:lnTo>
                    <a:pt x="882561" y="92710"/>
                  </a:lnTo>
                  <a:lnTo>
                    <a:pt x="905776" y="92710"/>
                  </a:lnTo>
                  <a:lnTo>
                    <a:pt x="905776" y="115544"/>
                  </a:lnTo>
                  <a:lnTo>
                    <a:pt x="929005" y="115544"/>
                  </a:lnTo>
                  <a:lnTo>
                    <a:pt x="952233" y="115544"/>
                  </a:lnTo>
                  <a:lnTo>
                    <a:pt x="952233" y="92316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7926" y="1623460"/>
              <a:ext cx="859790" cy="441325"/>
            </a:xfrm>
            <a:custGeom>
              <a:avLst/>
              <a:gdLst/>
              <a:ahLst/>
              <a:cxnLst/>
              <a:rect l="l" t="t" r="r" b="b"/>
              <a:pathLst>
                <a:path w="859790" h="441325">
                  <a:moveTo>
                    <a:pt x="69672" y="139357"/>
                  </a:moveTo>
                  <a:lnTo>
                    <a:pt x="46443" y="139357"/>
                  </a:lnTo>
                  <a:lnTo>
                    <a:pt x="46443" y="162585"/>
                  </a:lnTo>
                  <a:lnTo>
                    <a:pt x="69672" y="162585"/>
                  </a:lnTo>
                  <a:lnTo>
                    <a:pt x="69672" y="139357"/>
                  </a:lnTo>
                  <a:close/>
                </a:path>
                <a:path w="859790" h="441325">
                  <a:moveTo>
                    <a:pt x="116116" y="255485"/>
                  </a:moveTo>
                  <a:lnTo>
                    <a:pt x="92900" y="255485"/>
                  </a:lnTo>
                  <a:lnTo>
                    <a:pt x="92900" y="278714"/>
                  </a:lnTo>
                  <a:lnTo>
                    <a:pt x="116116" y="278714"/>
                  </a:lnTo>
                  <a:lnTo>
                    <a:pt x="116116" y="255485"/>
                  </a:lnTo>
                  <a:close/>
                </a:path>
                <a:path w="859790" h="441325">
                  <a:moveTo>
                    <a:pt x="139344" y="278714"/>
                  </a:moveTo>
                  <a:lnTo>
                    <a:pt x="116116" y="278714"/>
                  </a:lnTo>
                  <a:lnTo>
                    <a:pt x="116116" y="301929"/>
                  </a:lnTo>
                  <a:lnTo>
                    <a:pt x="139344" y="301929"/>
                  </a:lnTo>
                  <a:lnTo>
                    <a:pt x="139344" y="278714"/>
                  </a:lnTo>
                  <a:close/>
                </a:path>
                <a:path w="859790" h="441325">
                  <a:moveTo>
                    <a:pt x="162572" y="232257"/>
                  </a:moveTo>
                  <a:lnTo>
                    <a:pt x="139344" y="232257"/>
                  </a:lnTo>
                  <a:lnTo>
                    <a:pt x="116116" y="232257"/>
                  </a:lnTo>
                  <a:lnTo>
                    <a:pt x="116116" y="255485"/>
                  </a:lnTo>
                  <a:lnTo>
                    <a:pt x="139344" y="255485"/>
                  </a:lnTo>
                  <a:lnTo>
                    <a:pt x="162572" y="255485"/>
                  </a:lnTo>
                  <a:lnTo>
                    <a:pt x="162572" y="232257"/>
                  </a:lnTo>
                  <a:close/>
                </a:path>
                <a:path w="859790" h="441325">
                  <a:moveTo>
                    <a:pt x="185801" y="301929"/>
                  </a:moveTo>
                  <a:lnTo>
                    <a:pt x="162572" y="301929"/>
                  </a:lnTo>
                  <a:lnTo>
                    <a:pt x="162572" y="325158"/>
                  </a:lnTo>
                  <a:lnTo>
                    <a:pt x="185801" y="325158"/>
                  </a:lnTo>
                  <a:lnTo>
                    <a:pt x="185801" y="301929"/>
                  </a:lnTo>
                  <a:close/>
                </a:path>
                <a:path w="859790" h="441325">
                  <a:moveTo>
                    <a:pt x="255473" y="418058"/>
                  </a:moveTo>
                  <a:lnTo>
                    <a:pt x="232244" y="418058"/>
                  </a:lnTo>
                  <a:lnTo>
                    <a:pt x="209016" y="418058"/>
                  </a:lnTo>
                  <a:lnTo>
                    <a:pt x="209016" y="394830"/>
                  </a:lnTo>
                  <a:lnTo>
                    <a:pt x="185801" y="394830"/>
                  </a:lnTo>
                  <a:lnTo>
                    <a:pt x="185801" y="371614"/>
                  </a:lnTo>
                  <a:lnTo>
                    <a:pt x="162572" y="371614"/>
                  </a:lnTo>
                  <a:lnTo>
                    <a:pt x="162572" y="325158"/>
                  </a:lnTo>
                  <a:lnTo>
                    <a:pt x="139344" y="325158"/>
                  </a:lnTo>
                  <a:lnTo>
                    <a:pt x="116116" y="325158"/>
                  </a:lnTo>
                  <a:lnTo>
                    <a:pt x="92900" y="325158"/>
                  </a:lnTo>
                  <a:lnTo>
                    <a:pt x="92900" y="394830"/>
                  </a:lnTo>
                  <a:lnTo>
                    <a:pt x="116116" y="394830"/>
                  </a:lnTo>
                  <a:lnTo>
                    <a:pt x="116116" y="371614"/>
                  </a:lnTo>
                  <a:lnTo>
                    <a:pt x="139344" y="371614"/>
                  </a:lnTo>
                  <a:lnTo>
                    <a:pt x="139344" y="394830"/>
                  </a:lnTo>
                  <a:lnTo>
                    <a:pt x="116116" y="394830"/>
                  </a:lnTo>
                  <a:lnTo>
                    <a:pt x="116116" y="418058"/>
                  </a:lnTo>
                  <a:lnTo>
                    <a:pt x="139344" y="418058"/>
                  </a:lnTo>
                  <a:lnTo>
                    <a:pt x="139344" y="441286"/>
                  </a:lnTo>
                  <a:lnTo>
                    <a:pt x="162572" y="441286"/>
                  </a:lnTo>
                  <a:lnTo>
                    <a:pt x="162572" y="418058"/>
                  </a:lnTo>
                  <a:lnTo>
                    <a:pt x="185801" y="418058"/>
                  </a:lnTo>
                  <a:lnTo>
                    <a:pt x="185801" y="441286"/>
                  </a:lnTo>
                  <a:lnTo>
                    <a:pt x="209016" y="441286"/>
                  </a:lnTo>
                  <a:lnTo>
                    <a:pt x="232244" y="441286"/>
                  </a:lnTo>
                  <a:lnTo>
                    <a:pt x="255473" y="441286"/>
                  </a:lnTo>
                  <a:lnTo>
                    <a:pt x="255473" y="418058"/>
                  </a:lnTo>
                  <a:close/>
                </a:path>
                <a:path w="859790" h="441325">
                  <a:moveTo>
                    <a:pt x="278701" y="162585"/>
                  </a:moveTo>
                  <a:lnTo>
                    <a:pt x="255473" y="162585"/>
                  </a:lnTo>
                  <a:lnTo>
                    <a:pt x="232244" y="162585"/>
                  </a:lnTo>
                  <a:lnTo>
                    <a:pt x="209016" y="162585"/>
                  </a:lnTo>
                  <a:lnTo>
                    <a:pt x="209016" y="185801"/>
                  </a:lnTo>
                  <a:lnTo>
                    <a:pt x="185801" y="185801"/>
                  </a:lnTo>
                  <a:lnTo>
                    <a:pt x="185801" y="255485"/>
                  </a:lnTo>
                  <a:lnTo>
                    <a:pt x="162572" y="255485"/>
                  </a:lnTo>
                  <a:lnTo>
                    <a:pt x="162572" y="278714"/>
                  </a:lnTo>
                  <a:lnTo>
                    <a:pt x="185801" y="278714"/>
                  </a:lnTo>
                  <a:lnTo>
                    <a:pt x="185801" y="301929"/>
                  </a:lnTo>
                  <a:lnTo>
                    <a:pt x="209016" y="301929"/>
                  </a:lnTo>
                  <a:lnTo>
                    <a:pt x="232244" y="301929"/>
                  </a:lnTo>
                  <a:lnTo>
                    <a:pt x="232244" y="232257"/>
                  </a:lnTo>
                  <a:lnTo>
                    <a:pt x="255473" y="232257"/>
                  </a:lnTo>
                  <a:lnTo>
                    <a:pt x="255473" y="209029"/>
                  </a:lnTo>
                  <a:lnTo>
                    <a:pt x="232244" y="209029"/>
                  </a:lnTo>
                  <a:lnTo>
                    <a:pt x="232244" y="185801"/>
                  </a:lnTo>
                  <a:lnTo>
                    <a:pt x="255473" y="185801"/>
                  </a:lnTo>
                  <a:lnTo>
                    <a:pt x="278701" y="185801"/>
                  </a:lnTo>
                  <a:lnTo>
                    <a:pt x="278701" y="162585"/>
                  </a:lnTo>
                  <a:close/>
                </a:path>
                <a:path w="859790" h="441325">
                  <a:moveTo>
                    <a:pt x="278701" y="0"/>
                  </a:moveTo>
                  <a:lnTo>
                    <a:pt x="255473" y="0"/>
                  </a:lnTo>
                  <a:lnTo>
                    <a:pt x="255473" y="46456"/>
                  </a:lnTo>
                  <a:lnTo>
                    <a:pt x="232244" y="46456"/>
                  </a:lnTo>
                  <a:lnTo>
                    <a:pt x="232244" y="69672"/>
                  </a:lnTo>
                  <a:lnTo>
                    <a:pt x="209016" y="69672"/>
                  </a:lnTo>
                  <a:lnTo>
                    <a:pt x="209016" y="23228"/>
                  </a:lnTo>
                  <a:lnTo>
                    <a:pt x="185801" y="23228"/>
                  </a:lnTo>
                  <a:lnTo>
                    <a:pt x="185801" y="69672"/>
                  </a:lnTo>
                  <a:lnTo>
                    <a:pt x="162572" y="69672"/>
                  </a:lnTo>
                  <a:lnTo>
                    <a:pt x="162572" y="46456"/>
                  </a:lnTo>
                  <a:lnTo>
                    <a:pt x="139344" y="46456"/>
                  </a:lnTo>
                  <a:lnTo>
                    <a:pt x="139344" y="69672"/>
                  </a:lnTo>
                  <a:lnTo>
                    <a:pt x="116116" y="69672"/>
                  </a:lnTo>
                  <a:lnTo>
                    <a:pt x="92900" y="69672"/>
                  </a:lnTo>
                  <a:lnTo>
                    <a:pt x="92900" y="23228"/>
                  </a:lnTo>
                  <a:lnTo>
                    <a:pt x="69672" y="23228"/>
                  </a:lnTo>
                  <a:lnTo>
                    <a:pt x="69672" y="46456"/>
                  </a:lnTo>
                  <a:lnTo>
                    <a:pt x="46443" y="46456"/>
                  </a:lnTo>
                  <a:lnTo>
                    <a:pt x="46443" y="69672"/>
                  </a:lnTo>
                  <a:lnTo>
                    <a:pt x="69672" y="69672"/>
                  </a:lnTo>
                  <a:lnTo>
                    <a:pt x="69672" y="92900"/>
                  </a:lnTo>
                  <a:lnTo>
                    <a:pt x="46443" y="92900"/>
                  </a:lnTo>
                  <a:lnTo>
                    <a:pt x="46443" y="69672"/>
                  </a:lnTo>
                  <a:lnTo>
                    <a:pt x="23215" y="69672"/>
                  </a:lnTo>
                  <a:lnTo>
                    <a:pt x="0" y="69672"/>
                  </a:lnTo>
                  <a:lnTo>
                    <a:pt x="0" y="92900"/>
                  </a:lnTo>
                  <a:lnTo>
                    <a:pt x="23215" y="92900"/>
                  </a:lnTo>
                  <a:lnTo>
                    <a:pt x="23215" y="116128"/>
                  </a:lnTo>
                  <a:lnTo>
                    <a:pt x="46443" y="116128"/>
                  </a:lnTo>
                  <a:lnTo>
                    <a:pt x="69672" y="116128"/>
                  </a:lnTo>
                  <a:lnTo>
                    <a:pt x="92900" y="116128"/>
                  </a:lnTo>
                  <a:lnTo>
                    <a:pt x="92900" y="92900"/>
                  </a:lnTo>
                  <a:lnTo>
                    <a:pt x="116116" y="92900"/>
                  </a:lnTo>
                  <a:lnTo>
                    <a:pt x="116116" y="116128"/>
                  </a:lnTo>
                  <a:lnTo>
                    <a:pt x="92900" y="116128"/>
                  </a:lnTo>
                  <a:lnTo>
                    <a:pt x="92900" y="162585"/>
                  </a:lnTo>
                  <a:lnTo>
                    <a:pt x="116116" y="162585"/>
                  </a:lnTo>
                  <a:lnTo>
                    <a:pt x="116116" y="209029"/>
                  </a:lnTo>
                  <a:lnTo>
                    <a:pt x="139344" y="209029"/>
                  </a:lnTo>
                  <a:lnTo>
                    <a:pt x="162572" y="209029"/>
                  </a:lnTo>
                  <a:lnTo>
                    <a:pt x="162572" y="185801"/>
                  </a:lnTo>
                  <a:lnTo>
                    <a:pt x="139344" y="185801"/>
                  </a:lnTo>
                  <a:lnTo>
                    <a:pt x="139344" y="116128"/>
                  </a:lnTo>
                  <a:lnTo>
                    <a:pt x="162572" y="116128"/>
                  </a:lnTo>
                  <a:lnTo>
                    <a:pt x="162572" y="92900"/>
                  </a:lnTo>
                  <a:lnTo>
                    <a:pt x="185801" y="92900"/>
                  </a:lnTo>
                  <a:lnTo>
                    <a:pt x="185801" y="116128"/>
                  </a:lnTo>
                  <a:lnTo>
                    <a:pt x="209016" y="116128"/>
                  </a:lnTo>
                  <a:lnTo>
                    <a:pt x="209016" y="139357"/>
                  </a:lnTo>
                  <a:lnTo>
                    <a:pt x="232244" y="139357"/>
                  </a:lnTo>
                  <a:lnTo>
                    <a:pt x="255473" y="139357"/>
                  </a:lnTo>
                  <a:lnTo>
                    <a:pt x="255473" y="116128"/>
                  </a:lnTo>
                  <a:lnTo>
                    <a:pt x="232244" y="116128"/>
                  </a:lnTo>
                  <a:lnTo>
                    <a:pt x="232244" y="92900"/>
                  </a:lnTo>
                  <a:lnTo>
                    <a:pt x="255473" y="92900"/>
                  </a:lnTo>
                  <a:lnTo>
                    <a:pt x="255473" y="69672"/>
                  </a:lnTo>
                  <a:lnTo>
                    <a:pt x="278701" y="69672"/>
                  </a:lnTo>
                  <a:lnTo>
                    <a:pt x="278701" y="0"/>
                  </a:lnTo>
                  <a:close/>
                </a:path>
                <a:path w="859790" h="441325">
                  <a:moveTo>
                    <a:pt x="301929" y="278714"/>
                  </a:moveTo>
                  <a:lnTo>
                    <a:pt x="278701" y="278714"/>
                  </a:lnTo>
                  <a:lnTo>
                    <a:pt x="255473" y="278714"/>
                  </a:lnTo>
                  <a:lnTo>
                    <a:pt x="255473" y="301929"/>
                  </a:lnTo>
                  <a:lnTo>
                    <a:pt x="278701" y="301929"/>
                  </a:lnTo>
                  <a:lnTo>
                    <a:pt x="301929" y="301929"/>
                  </a:lnTo>
                  <a:lnTo>
                    <a:pt x="301929" y="278714"/>
                  </a:lnTo>
                  <a:close/>
                </a:path>
                <a:path w="859790" h="441325">
                  <a:moveTo>
                    <a:pt x="325145" y="371614"/>
                  </a:moveTo>
                  <a:lnTo>
                    <a:pt x="301929" y="371614"/>
                  </a:lnTo>
                  <a:lnTo>
                    <a:pt x="278701" y="371614"/>
                  </a:lnTo>
                  <a:lnTo>
                    <a:pt x="278701" y="348386"/>
                  </a:lnTo>
                  <a:lnTo>
                    <a:pt x="255473" y="348386"/>
                  </a:lnTo>
                  <a:lnTo>
                    <a:pt x="255473" y="301929"/>
                  </a:lnTo>
                  <a:lnTo>
                    <a:pt x="232244" y="301929"/>
                  </a:lnTo>
                  <a:lnTo>
                    <a:pt x="232244" y="348386"/>
                  </a:lnTo>
                  <a:lnTo>
                    <a:pt x="209016" y="348386"/>
                  </a:lnTo>
                  <a:lnTo>
                    <a:pt x="185801" y="348386"/>
                  </a:lnTo>
                  <a:lnTo>
                    <a:pt x="185801" y="371614"/>
                  </a:lnTo>
                  <a:lnTo>
                    <a:pt x="209016" y="371614"/>
                  </a:lnTo>
                  <a:lnTo>
                    <a:pt x="209016" y="394830"/>
                  </a:lnTo>
                  <a:lnTo>
                    <a:pt x="232244" y="394830"/>
                  </a:lnTo>
                  <a:lnTo>
                    <a:pt x="232244" y="371614"/>
                  </a:lnTo>
                  <a:lnTo>
                    <a:pt x="255473" y="371614"/>
                  </a:lnTo>
                  <a:lnTo>
                    <a:pt x="255473" y="418058"/>
                  </a:lnTo>
                  <a:lnTo>
                    <a:pt x="278701" y="418058"/>
                  </a:lnTo>
                  <a:lnTo>
                    <a:pt x="278701" y="394830"/>
                  </a:lnTo>
                  <a:lnTo>
                    <a:pt x="301929" y="394830"/>
                  </a:lnTo>
                  <a:lnTo>
                    <a:pt x="325145" y="394830"/>
                  </a:lnTo>
                  <a:lnTo>
                    <a:pt x="325145" y="371614"/>
                  </a:lnTo>
                  <a:close/>
                </a:path>
                <a:path w="859790" h="441325">
                  <a:moveTo>
                    <a:pt x="325145" y="255485"/>
                  </a:moveTo>
                  <a:lnTo>
                    <a:pt x="301929" y="255485"/>
                  </a:lnTo>
                  <a:lnTo>
                    <a:pt x="301929" y="278714"/>
                  </a:lnTo>
                  <a:lnTo>
                    <a:pt x="325145" y="278714"/>
                  </a:lnTo>
                  <a:lnTo>
                    <a:pt x="325145" y="255485"/>
                  </a:lnTo>
                  <a:close/>
                </a:path>
                <a:path w="859790" h="441325">
                  <a:moveTo>
                    <a:pt x="371602" y="232257"/>
                  </a:moveTo>
                  <a:lnTo>
                    <a:pt x="348373" y="232257"/>
                  </a:lnTo>
                  <a:lnTo>
                    <a:pt x="348373" y="278714"/>
                  </a:lnTo>
                  <a:lnTo>
                    <a:pt x="325145" y="278714"/>
                  </a:lnTo>
                  <a:lnTo>
                    <a:pt x="325145" y="325158"/>
                  </a:lnTo>
                  <a:lnTo>
                    <a:pt x="301929" y="325158"/>
                  </a:lnTo>
                  <a:lnTo>
                    <a:pt x="278701" y="325158"/>
                  </a:lnTo>
                  <a:lnTo>
                    <a:pt x="278701" y="348386"/>
                  </a:lnTo>
                  <a:lnTo>
                    <a:pt x="301929" y="348386"/>
                  </a:lnTo>
                  <a:lnTo>
                    <a:pt x="325145" y="348386"/>
                  </a:lnTo>
                  <a:lnTo>
                    <a:pt x="325145" y="371614"/>
                  </a:lnTo>
                  <a:lnTo>
                    <a:pt x="348373" y="371614"/>
                  </a:lnTo>
                  <a:lnTo>
                    <a:pt x="348373" y="325158"/>
                  </a:lnTo>
                  <a:lnTo>
                    <a:pt x="371602" y="325158"/>
                  </a:lnTo>
                  <a:lnTo>
                    <a:pt x="371602" y="232257"/>
                  </a:lnTo>
                  <a:close/>
                </a:path>
                <a:path w="859790" h="441325">
                  <a:moveTo>
                    <a:pt x="418058" y="301929"/>
                  </a:moveTo>
                  <a:lnTo>
                    <a:pt x="394830" y="301929"/>
                  </a:lnTo>
                  <a:lnTo>
                    <a:pt x="394830" y="325158"/>
                  </a:lnTo>
                  <a:lnTo>
                    <a:pt x="371602" y="325158"/>
                  </a:lnTo>
                  <a:lnTo>
                    <a:pt x="371602" y="418058"/>
                  </a:lnTo>
                  <a:lnTo>
                    <a:pt x="394830" y="418058"/>
                  </a:lnTo>
                  <a:lnTo>
                    <a:pt x="394830" y="348386"/>
                  </a:lnTo>
                  <a:lnTo>
                    <a:pt x="418058" y="348386"/>
                  </a:lnTo>
                  <a:lnTo>
                    <a:pt x="418058" y="301929"/>
                  </a:lnTo>
                  <a:close/>
                </a:path>
                <a:path w="859790" h="441325">
                  <a:moveTo>
                    <a:pt x="441274" y="232257"/>
                  </a:moveTo>
                  <a:lnTo>
                    <a:pt x="418058" y="232257"/>
                  </a:lnTo>
                  <a:lnTo>
                    <a:pt x="394830" y="232257"/>
                  </a:lnTo>
                  <a:lnTo>
                    <a:pt x="394830" y="278714"/>
                  </a:lnTo>
                  <a:lnTo>
                    <a:pt x="418058" y="278714"/>
                  </a:lnTo>
                  <a:lnTo>
                    <a:pt x="418058" y="255485"/>
                  </a:lnTo>
                  <a:lnTo>
                    <a:pt x="441274" y="255485"/>
                  </a:lnTo>
                  <a:lnTo>
                    <a:pt x="441274" y="232257"/>
                  </a:lnTo>
                  <a:close/>
                </a:path>
                <a:path w="859790" h="441325">
                  <a:moveTo>
                    <a:pt x="464502" y="278714"/>
                  </a:moveTo>
                  <a:lnTo>
                    <a:pt x="441274" y="278714"/>
                  </a:lnTo>
                  <a:lnTo>
                    <a:pt x="418058" y="278714"/>
                  </a:lnTo>
                  <a:lnTo>
                    <a:pt x="418058" y="301929"/>
                  </a:lnTo>
                  <a:lnTo>
                    <a:pt x="441274" y="301929"/>
                  </a:lnTo>
                  <a:lnTo>
                    <a:pt x="441274" y="348386"/>
                  </a:lnTo>
                  <a:lnTo>
                    <a:pt x="464502" y="348386"/>
                  </a:lnTo>
                  <a:lnTo>
                    <a:pt x="464502" y="278714"/>
                  </a:lnTo>
                  <a:close/>
                </a:path>
                <a:path w="859790" h="441325">
                  <a:moveTo>
                    <a:pt x="510959" y="371614"/>
                  </a:moveTo>
                  <a:lnTo>
                    <a:pt x="487730" y="371614"/>
                  </a:lnTo>
                  <a:lnTo>
                    <a:pt x="487730" y="348386"/>
                  </a:lnTo>
                  <a:lnTo>
                    <a:pt x="464502" y="348386"/>
                  </a:lnTo>
                  <a:lnTo>
                    <a:pt x="464502" y="371614"/>
                  </a:lnTo>
                  <a:lnTo>
                    <a:pt x="441274" y="371614"/>
                  </a:lnTo>
                  <a:lnTo>
                    <a:pt x="441274" y="394830"/>
                  </a:lnTo>
                  <a:lnTo>
                    <a:pt x="464502" y="394830"/>
                  </a:lnTo>
                  <a:lnTo>
                    <a:pt x="487730" y="394830"/>
                  </a:lnTo>
                  <a:lnTo>
                    <a:pt x="510959" y="394830"/>
                  </a:lnTo>
                  <a:lnTo>
                    <a:pt x="510959" y="371614"/>
                  </a:lnTo>
                  <a:close/>
                </a:path>
                <a:path w="859790" h="441325">
                  <a:moveTo>
                    <a:pt x="510959" y="278714"/>
                  </a:moveTo>
                  <a:lnTo>
                    <a:pt x="487730" y="278714"/>
                  </a:lnTo>
                  <a:lnTo>
                    <a:pt x="487730" y="348386"/>
                  </a:lnTo>
                  <a:lnTo>
                    <a:pt x="510959" y="348386"/>
                  </a:lnTo>
                  <a:lnTo>
                    <a:pt x="510959" y="278714"/>
                  </a:lnTo>
                  <a:close/>
                </a:path>
                <a:path w="859790" h="441325">
                  <a:moveTo>
                    <a:pt x="534174" y="394830"/>
                  </a:moveTo>
                  <a:lnTo>
                    <a:pt x="510959" y="394830"/>
                  </a:lnTo>
                  <a:lnTo>
                    <a:pt x="510959" y="418058"/>
                  </a:lnTo>
                  <a:lnTo>
                    <a:pt x="534174" y="418058"/>
                  </a:lnTo>
                  <a:lnTo>
                    <a:pt x="534174" y="394830"/>
                  </a:lnTo>
                  <a:close/>
                </a:path>
                <a:path w="859790" h="441325">
                  <a:moveTo>
                    <a:pt x="534174" y="348386"/>
                  </a:moveTo>
                  <a:lnTo>
                    <a:pt x="510959" y="348386"/>
                  </a:lnTo>
                  <a:lnTo>
                    <a:pt x="510959" y="371614"/>
                  </a:lnTo>
                  <a:lnTo>
                    <a:pt x="534174" y="371614"/>
                  </a:lnTo>
                  <a:lnTo>
                    <a:pt x="534174" y="348386"/>
                  </a:lnTo>
                  <a:close/>
                </a:path>
                <a:path w="859790" h="441325">
                  <a:moveTo>
                    <a:pt x="557403" y="371614"/>
                  </a:moveTo>
                  <a:lnTo>
                    <a:pt x="534174" y="371614"/>
                  </a:lnTo>
                  <a:lnTo>
                    <a:pt x="534174" y="394830"/>
                  </a:lnTo>
                  <a:lnTo>
                    <a:pt x="557403" y="394830"/>
                  </a:lnTo>
                  <a:lnTo>
                    <a:pt x="557403" y="371614"/>
                  </a:lnTo>
                  <a:close/>
                </a:path>
                <a:path w="859790" h="441325">
                  <a:moveTo>
                    <a:pt x="580631" y="394830"/>
                  </a:moveTo>
                  <a:lnTo>
                    <a:pt x="557403" y="394830"/>
                  </a:lnTo>
                  <a:lnTo>
                    <a:pt x="557403" y="418058"/>
                  </a:lnTo>
                  <a:lnTo>
                    <a:pt x="580631" y="418058"/>
                  </a:lnTo>
                  <a:lnTo>
                    <a:pt x="580631" y="394830"/>
                  </a:lnTo>
                  <a:close/>
                </a:path>
                <a:path w="859790" h="441325">
                  <a:moveTo>
                    <a:pt x="580631" y="348386"/>
                  </a:moveTo>
                  <a:lnTo>
                    <a:pt x="557403" y="348386"/>
                  </a:lnTo>
                  <a:lnTo>
                    <a:pt x="557403" y="371614"/>
                  </a:lnTo>
                  <a:lnTo>
                    <a:pt x="580631" y="371614"/>
                  </a:lnTo>
                  <a:lnTo>
                    <a:pt x="580631" y="348386"/>
                  </a:lnTo>
                  <a:close/>
                </a:path>
                <a:path w="859790" h="441325">
                  <a:moveTo>
                    <a:pt x="580631" y="255485"/>
                  </a:moveTo>
                  <a:lnTo>
                    <a:pt x="557403" y="255485"/>
                  </a:lnTo>
                  <a:lnTo>
                    <a:pt x="557403" y="278714"/>
                  </a:lnTo>
                  <a:lnTo>
                    <a:pt x="534174" y="278714"/>
                  </a:lnTo>
                  <a:lnTo>
                    <a:pt x="534174" y="301929"/>
                  </a:lnTo>
                  <a:lnTo>
                    <a:pt x="557403" y="301929"/>
                  </a:lnTo>
                  <a:lnTo>
                    <a:pt x="557403" y="325158"/>
                  </a:lnTo>
                  <a:lnTo>
                    <a:pt x="580631" y="325158"/>
                  </a:lnTo>
                  <a:lnTo>
                    <a:pt x="580631" y="255485"/>
                  </a:lnTo>
                  <a:close/>
                </a:path>
                <a:path w="859790" h="441325">
                  <a:moveTo>
                    <a:pt x="603859" y="232257"/>
                  </a:moveTo>
                  <a:lnTo>
                    <a:pt x="580631" y="232257"/>
                  </a:lnTo>
                  <a:lnTo>
                    <a:pt x="580631" y="255485"/>
                  </a:lnTo>
                  <a:lnTo>
                    <a:pt x="603859" y="255485"/>
                  </a:lnTo>
                  <a:lnTo>
                    <a:pt x="603859" y="232257"/>
                  </a:lnTo>
                  <a:close/>
                </a:path>
                <a:path w="859790" h="441325">
                  <a:moveTo>
                    <a:pt x="627075" y="371614"/>
                  </a:moveTo>
                  <a:lnTo>
                    <a:pt x="603859" y="371614"/>
                  </a:lnTo>
                  <a:lnTo>
                    <a:pt x="580631" y="371614"/>
                  </a:lnTo>
                  <a:lnTo>
                    <a:pt x="580631" y="394830"/>
                  </a:lnTo>
                  <a:lnTo>
                    <a:pt x="603859" y="394830"/>
                  </a:lnTo>
                  <a:lnTo>
                    <a:pt x="627075" y="394830"/>
                  </a:lnTo>
                  <a:lnTo>
                    <a:pt x="627075" y="371614"/>
                  </a:lnTo>
                  <a:close/>
                </a:path>
                <a:path w="859790" h="441325">
                  <a:moveTo>
                    <a:pt x="627075" y="325158"/>
                  </a:moveTo>
                  <a:lnTo>
                    <a:pt x="603859" y="325158"/>
                  </a:lnTo>
                  <a:lnTo>
                    <a:pt x="603859" y="348386"/>
                  </a:lnTo>
                  <a:lnTo>
                    <a:pt x="627075" y="348386"/>
                  </a:lnTo>
                  <a:lnTo>
                    <a:pt x="627075" y="325158"/>
                  </a:lnTo>
                  <a:close/>
                </a:path>
                <a:path w="859790" h="441325">
                  <a:moveTo>
                    <a:pt x="650303" y="301929"/>
                  </a:moveTo>
                  <a:lnTo>
                    <a:pt x="627075" y="301929"/>
                  </a:lnTo>
                  <a:lnTo>
                    <a:pt x="627075" y="325158"/>
                  </a:lnTo>
                  <a:lnTo>
                    <a:pt x="650303" y="325158"/>
                  </a:lnTo>
                  <a:lnTo>
                    <a:pt x="650303" y="301929"/>
                  </a:lnTo>
                  <a:close/>
                </a:path>
                <a:path w="859790" h="441325">
                  <a:moveTo>
                    <a:pt x="650303" y="255485"/>
                  </a:moveTo>
                  <a:lnTo>
                    <a:pt x="627075" y="255485"/>
                  </a:lnTo>
                  <a:lnTo>
                    <a:pt x="603859" y="255485"/>
                  </a:lnTo>
                  <a:lnTo>
                    <a:pt x="603859" y="301929"/>
                  </a:lnTo>
                  <a:lnTo>
                    <a:pt x="627075" y="301929"/>
                  </a:lnTo>
                  <a:lnTo>
                    <a:pt x="627075" y="278714"/>
                  </a:lnTo>
                  <a:lnTo>
                    <a:pt x="650303" y="278714"/>
                  </a:lnTo>
                  <a:lnTo>
                    <a:pt x="650303" y="255485"/>
                  </a:lnTo>
                  <a:close/>
                </a:path>
                <a:path w="859790" h="441325">
                  <a:moveTo>
                    <a:pt x="673531" y="394830"/>
                  </a:moveTo>
                  <a:lnTo>
                    <a:pt x="650303" y="394830"/>
                  </a:lnTo>
                  <a:lnTo>
                    <a:pt x="650303" y="418058"/>
                  </a:lnTo>
                  <a:lnTo>
                    <a:pt x="673531" y="418058"/>
                  </a:lnTo>
                  <a:lnTo>
                    <a:pt x="673531" y="394830"/>
                  </a:lnTo>
                  <a:close/>
                </a:path>
                <a:path w="859790" h="441325">
                  <a:moveTo>
                    <a:pt x="789660" y="301929"/>
                  </a:moveTo>
                  <a:lnTo>
                    <a:pt x="766432" y="301929"/>
                  </a:lnTo>
                  <a:lnTo>
                    <a:pt x="766432" y="325158"/>
                  </a:lnTo>
                  <a:lnTo>
                    <a:pt x="789660" y="325158"/>
                  </a:lnTo>
                  <a:lnTo>
                    <a:pt x="789660" y="301929"/>
                  </a:lnTo>
                  <a:close/>
                </a:path>
                <a:path w="859790" h="441325">
                  <a:moveTo>
                    <a:pt x="812876" y="325158"/>
                  </a:moveTo>
                  <a:lnTo>
                    <a:pt x="789660" y="325158"/>
                  </a:lnTo>
                  <a:lnTo>
                    <a:pt x="789660" y="371614"/>
                  </a:lnTo>
                  <a:lnTo>
                    <a:pt x="812876" y="371614"/>
                  </a:lnTo>
                  <a:lnTo>
                    <a:pt x="812876" y="325158"/>
                  </a:lnTo>
                  <a:close/>
                </a:path>
                <a:path w="859790" h="441325">
                  <a:moveTo>
                    <a:pt x="812876" y="278714"/>
                  </a:moveTo>
                  <a:lnTo>
                    <a:pt x="789660" y="278714"/>
                  </a:lnTo>
                  <a:lnTo>
                    <a:pt x="789660" y="301929"/>
                  </a:lnTo>
                  <a:lnTo>
                    <a:pt x="812876" y="301929"/>
                  </a:lnTo>
                  <a:lnTo>
                    <a:pt x="812876" y="278714"/>
                  </a:lnTo>
                  <a:close/>
                </a:path>
                <a:path w="859790" h="441325">
                  <a:moveTo>
                    <a:pt x="836104" y="371614"/>
                  </a:moveTo>
                  <a:lnTo>
                    <a:pt x="812876" y="371614"/>
                  </a:lnTo>
                  <a:lnTo>
                    <a:pt x="812876" y="418058"/>
                  </a:lnTo>
                  <a:lnTo>
                    <a:pt x="836104" y="418058"/>
                  </a:lnTo>
                  <a:lnTo>
                    <a:pt x="836104" y="371614"/>
                  </a:lnTo>
                  <a:close/>
                </a:path>
                <a:path w="859790" h="441325">
                  <a:moveTo>
                    <a:pt x="859332" y="301929"/>
                  </a:moveTo>
                  <a:lnTo>
                    <a:pt x="836104" y="301929"/>
                  </a:lnTo>
                  <a:lnTo>
                    <a:pt x="836104" y="371614"/>
                  </a:lnTo>
                  <a:lnTo>
                    <a:pt x="859332" y="371614"/>
                  </a:lnTo>
                  <a:lnTo>
                    <a:pt x="859332" y="301929"/>
                  </a:lnTo>
                  <a:close/>
                </a:path>
                <a:path w="859790" h="441325">
                  <a:moveTo>
                    <a:pt x="859332" y="232257"/>
                  </a:moveTo>
                  <a:lnTo>
                    <a:pt x="836104" y="232257"/>
                  </a:lnTo>
                  <a:lnTo>
                    <a:pt x="836104" y="255485"/>
                  </a:lnTo>
                  <a:lnTo>
                    <a:pt x="812876" y="255485"/>
                  </a:lnTo>
                  <a:lnTo>
                    <a:pt x="812876" y="278714"/>
                  </a:lnTo>
                  <a:lnTo>
                    <a:pt x="836104" y="278714"/>
                  </a:lnTo>
                  <a:lnTo>
                    <a:pt x="859332" y="278714"/>
                  </a:lnTo>
                  <a:lnTo>
                    <a:pt x="859332" y="23225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75026" y="1112209"/>
              <a:ext cx="952500" cy="953135"/>
            </a:xfrm>
            <a:custGeom>
              <a:avLst/>
              <a:gdLst/>
              <a:ahLst/>
              <a:cxnLst/>
              <a:rect l="l" t="t" r="r" b="b"/>
              <a:pathLst>
                <a:path w="952500" h="953135">
                  <a:moveTo>
                    <a:pt x="116116" y="836409"/>
                  </a:moveTo>
                  <a:lnTo>
                    <a:pt x="46443" y="836409"/>
                  </a:lnTo>
                  <a:lnTo>
                    <a:pt x="46443" y="906081"/>
                  </a:lnTo>
                  <a:lnTo>
                    <a:pt x="116116" y="906081"/>
                  </a:lnTo>
                  <a:lnTo>
                    <a:pt x="116116" y="836409"/>
                  </a:lnTo>
                  <a:close/>
                </a:path>
                <a:path w="952500" h="953135">
                  <a:moveTo>
                    <a:pt x="116116" y="46748"/>
                  </a:moveTo>
                  <a:lnTo>
                    <a:pt x="46443" y="46748"/>
                  </a:lnTo>
                  <a:lnTo>
                    <a:pt x="46443" y="116420"/>
                  </a:lnTo>
                  <a:lnTo>
                    <a:pt x="116116" y="116420"/>
                  </a:lnTo>
                  <a:lnTo>
                    <a:pt x="116116" y="46748"/>
                  </a:lnTo>
                  <a:close/>
                </a:path>
                <a:path w="952500" h="953135">
                  <a:moveTo>
                    <a:pt x="162572" y="813181"/>
                  </a:moveTo>
                  <a:lnTo>
                    <a:pt x="139344" y="813181"/>
                  </a:lnTo>
                  <a:lnTo>
                    <a:pt x="139344" y="929309"/>
                  </a:lnTo>
                  <a:lnTo>
                    <a:pt x="162572" y="929309"/>
                  </a:lnTo>
                  <a:lnTo>
                    <a:pt x="162572" y="813181"/>
                  </a:lnTo>
                  <a:close/>
                </a:path>
                <a:path w="952500" h="953135">
                  <a:moveTo>
                    <a:pt x="162572" y="789940"/>
                  </a:moveTo>
                  <a:lnTo>
                    <a:pt x="0" y="789940"/>
                  </a:lnTo>
                  <a:lnTo>
                    <a:pt x="0" y="812800"/>
                  </a:lnTo>
                  <a:lnTo>
                    <a:pt x="0" y="929640"/>
                  </a:lnTo>
                  <a:lnTo>
                    <a:pt x="0" y="952500"/>
                  </a:lnTo>
                  <a:lnTo>
                    <a:pt x="162572" y="952500"/>
                  </a:lnTo>
                  <a:lnTo>
                    <a:pt x="162572" y="929640"/>
                  </a:lnTo>
                  <a:lnTo>
                    <a:pt x="23215" y="929640"/>
                  </a:lnTo>
                  <a:lnTo>
                    <a:pt x="23215" y="812800"/>
                  </a:lnTo>
                  <a:lnTo>
                    <a:pt x="162572" y="812800"/>
                  </a:lnTo>
                  <a:lnTo>
                    <a:pt x="162572" y="789940"/>
                  </a:lnTo>
                  <a:close/>
                </a:path>
                <a:path w="952500" h="953135">
                  <a:moveTo>
                    <a:pt x="162572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139700"/>
                  </a:lnTo>
                  <a:lnTo>
                    <a:pt x="0" y="162560"/>
                  </a:lnTo>
                  <a:lnTo>
                    <a:pt x="162572" y="162560"/>
                  </a:lnTo>
                  <a:lnTo>
                    <a:pt x="162572" y="139700"/>
                  </a:lnTo>
                  <a:lnTo>
                    <a:pt x="23215" y="139700"/>
                  </a:lnTo>
                  <a:lnTo>
                    <a:pt x="23215" y="24130"/>
                  </a:lnTo>
                  <a:lnTo>
                    <a:pt x="139344" y="24130"/>
                  </a:lnTo>
                  <a:lnTo>
                    <a:pt x="139344" y="139649"/>
                  </a:lnTo>
                  <a:lnTo>
                    <a:pt x="162572" y="139649"/>
                  </a:lnTo>
                  <a:lnTo>
                    <a:pt x="162572" y="24130"/>
                  </a:lnTo>
                  <a:lnTo>
                    <a:pt x="162572" y="23520"/>
                  </a:lnTo>
                  <a:lnTo>
                    <a:pt x="162572" y="0"/>
                  </a:lnTo>
                  <a:close/>
                </a:path>
                <a:path w="952500" h="953135">
                  <a:moveTo>
                    <a:pt x="441274" y="929309"/>
                  </a:moveTo>
                  <a:lnTo>
                    <a:pt x="418045" y="929309"/>
                  </a:lnTo>
                  <a:lnTo>
                    <a:pt x="394830" y="929309"/>
                  </a:lnTo>
                  <a:lnTo>
                    <a:pt x="371602" y="929309"/>
                  </a:lnTo>
                  <a:lnTo>
                    <a:pt x="371602" y="952538"/>
                  </a:lnTo>
                  <a:lnTo>
                    <a:pt x="394830" y="952538"/>
                  </a:lnTo>
                  <a:lnTo>
                    <a:pt x="418045" y="952538"/>
                  </a:lnTo>
                  <a:lnTo>
                    <a:pt x="441274" y="952538"/>
                  </a:lnTo>
                  <a:lnTo>
                    <a:pt x="441274" y="929309"/>
                  </a:lnTo>
                  <a:close/>
                </a:path>
                <a:path w="952500" h="953135">
                  <a:moveTo>
                    <a:pt x="510959" y="929309"/>
                  </a:moveTo>
                  <a:lnTo>
                    <a:pt x="487730" y="929309"/>
                  </a:lnTo>
                  <a:lnTo>
                    <a:pt x="487730" y="952538"/>
                  </a:lnTo>
                  <a:lnTo>
                    <a:pt x="510959" y="952538"/>
                  </a:lnTo>
                  <a:lnTo>
                    <a:pt x="510959" y="929309"/>
                  </a:lnTo>
                  <a:close/>
                </a:path>
                <a:path w="952500" h="953135">
                  <a:moveTo>
                    <a:pt x="603859" y="929309"/>
                  </a:moveTo>
                  <a:lnTo>
                    <a:pt x="580631" y="929309"/>
                  </a:lnTo>
                  <a:lnTo>
                    <a:pt x="557403" y="929309"/>
                  </a:lnTo>
                  <a:lnTo>
                    <a:pt x="534174" y="929309"/>
                  </a:lnTo>
                  <a:lnTo>
                    <a:pt x="534174" y="952538"/>
                  </a:lnTo>
                  <a:lnTo>
                    <a:pt x="557403" y="952538"/>
                  </a:lnTo>
                  <a:lnTo>
                    <a:pt x="580631" y="952538"/>
                  </a:lnTo>
                  <a:lnTo>
                    <a:pt x="603859" y="952538"/>
                  </a:lnTo>
                  <a:lnTo>
                    <a:pt x="603859" y="929309"/>
                  </a:lnTo>
                  <a:close/>
                </a:path>
                <a:path w="952500" h="953135">
                  <a:moveTo>
                    <a:pt x="696760" y="929309"/>
                  </a:moveTo>
                  <a:lnTo>
                    <a:pt x="673531" y="929309"/>
                  </a:lnTo>
                  <a:lnTo>
                    <a:pt x="673531" y="952538"/>
                  </a:lnTo>
                  <a:lnTo>
                    <a:pt x="696760" y="952538"/>
                  </a:lnTo>
                  <a:lnTo>
                    <a:pt x="696760" y="929309"/>
                  </a:lnTo>
                  <a:close/>
                </a:path>
                <a:path w="952500" h="953135">
                  <a:moveTo>
                    <a:pt x="743204" y="929309"/>
                  </a:moveTo>
                  <a:lnTo>
                    <a:pt x="719975" y="929309"/>
                  </a:lnTo>
                  <a:lnTo>
                    <a:pt x="719975" y="952538"/>
                  </a:lnTo>
                  <a:lnTo>
                    <a:pt x="743204" y="952538"/>
                  </a:lnTo>
                  <a:lnTo>
                    <a:pt x="743204" y="929309"/>
                  </a:lnTo>
                  <a:close/>
                </a:path>
                <a:path w="952500" h="953135">
                  <a:moveTo>
                    <a:pt x="766432" y="906081"/>
                  </a:moveTo>
                  <a:lnTo>
                    <a:pt x="743204" y="906081"/>
                  </a:lnTo>
                  <a:lnTo>
                    <a:pt x="743204" y="929309"/>
                  </a:lnTo>
                  <a:lnTo>
                    <a:pt x="766432" y="929309"/>
                  </a:lnTo>
                  <a:lnTo>
                    <a:pt x="766432" y="906081"/>
                  </a:lnTo>
                  <a:close/>
                </a:path>
                <a:path w="952500" h="953135">
                  <a:moveTo>
                    <a:pt x="812876" y="789965"/>
                  </a:moveTo>
                  <a:lnTo>
                    <a:pt x="789660" y="789965"/>
                  </a:lnTo>
                  <a:lnTo>
                    <a:pt x="789660" y="813181"/>
                  </a:lnTo>
                  <a:lnTo>
                    <a:pt x="812876" y="813181"/>
                  </a:lnTo>
                  <a:lnTo>
                    <a:pt x="812876" y="789965"/>
                  </a:lnTo>
                  <a:close/>
                </a:path>
                <a:path w="952500" h="953135">
                  <a:moveTo>
                    <a:pt x="905776" y="929309"/>
                  </a:moveTo>
                  <a:lnTo>
                    <a:pt x="882561" y="929309"/>
                  </a:lnTo>
                  <a:lnTo>
                    <a:pt x="859332" y="929309"/>
                  </a:lnTo>
                  <a:lnTo>
                    <a:pt x="859332" y="906081"/>
                  </a:lnTo>
                  <a:lnTo>
                    <a:pt x="882561" y="906081"/>
                  </a:lnTo>
                  <a:lnTo>
                    <a:pt x="882561" y="882865"/>
                  </a:lnTo>
                  <a:lnTo>
                    <a:pt x="859332" y="882865"/>
                  </a:lnTo>
                  <a:lnTo>
                    <a:pt x="836104" y="882865"/>
                  </a:lnTo>
                  <a:lnTo>
                    <a:pt x="836104" y="859790"/>
                  </a:lnTo>
                  <a:lnTo>
                    <a:pt x="859332" y="859790"/>
                  </a:lnTo>
                  <a:lnTo>
                    <a:pt x="859332" y="836930"/>
                  </a:lnTo>
                  <a:lnTo>
                    <a:pt x="812876" y="836930"/>
                  </a:lnTo>
                  <a:lnTo>
                    <a:pt x="812876" y="859790"/>
                  </a:lnTo>
                  <a:lnTo>
                    <a:pt x="812876" y="882865"/>
                  </a:lnTo>
                  <a:lnTo>
                    <a:pt x="789660" y="882865"/>
                  </a:lnTo>
                  <a:lnTo>
                    <a:pt x="789660" y="859790"/>
                  </a:lnTo>
                  <a:lnTo>
                    <a:pt x="812876" y="859790"/>
                  </a:lnTo>
                  <a:lnTo>
                    <a:pt x="812876" y="836930"/>
                  </a:lnTo>
                  <a:lnTo>
                    <a:pt x="766432" y="836930"/>
                  </a:lnTo>
                  <a:lnTo>
                    <a:pt x="766432" y="767080"/>
                  </a:lnTo>
                  <a:lnTo>
                    <a:pt x="836104" y="767080"/>
                  </a:lnTo>
                  <a:lnTo>
                    <a:pt x="836104" y="836409"/>
                  </a:lnTo>
                  <a:lnTo>
                    <a:pt x="859332" y="836409"/>
                  </a:lnTo>
                  <a:lnTo>
                    <a:pt x="859332" y="767080"/>
                  </a:lnTo>
                  <a:lnTo>
                    <a:pt x="859332" y="766737"/>
                  </a:lnTo>
                  <a:lnTo>
                    <a:pt x="859332" y="742950"/>
                  </a:lnTo>
                  <a:lnTo>
                    <a:pt x="743204" y="742950"/>
                  </a:lnTo>
                  <a:lnTo>
                    <a:pt x="743204" y="767080"/>
                  </a:lnTo>
                  <a:lnTo>
                    <a:pt x="743204" y="836930"/>
                  </a:lnTo>
                  <a:lnTo>
                    <a:pt x="743204" y="859637"/>
                  </a:lnTo>
                  <a:lnTo>
                    <a:pt x="719975" y="859637"/>
                  </a:lnTo>
                  <a:lnTo>
                    <a:pt x="719975" y="882865"/>
                  </a:lnTo>
                  <a:lnTo>
                    <a:pt x="743204" y="882865"/>
                  </a:lnTo>
                  <a:lnTo>
                    <a:pt x="766432" y="882865"/>
                  </a:lnTo>
                  <a:lnTo>
                    <a:pt x="766432" y="906081"/>
                  </a:lnTo>
                  <a:lnTo>
                    <a:pt x="789660" y="906081"/>
                  </a:lnTo>
                  <a:lnTo>
                    <a:pt x="812876" y="906081"/>
                  </a:lnTo>
                  <a:lnTo>
                    <a:pt x="836104" y="906081"/>
                  </a:lnTo>
                  <a:lnTo>
                    <a:pt x="836104" y="929309"/>
                  </a:lnTo>
                  <a:lnTo>
                    <a:pt x="812876" y="929309"/>
                  </a:lnTo>
                  <a:lnTo>
                    <a:pt x="812876" y="952538"/>
                  </a:lnTo>
                  <a:lnTo>
                    <a:pt x="836104" y="952538"/>
                  </a:lnTo>
                  <a:lnTo>
                    <a:pt x="859332" y="952538"/>
                  </a:lnTo>
                  <a:lnTo>
                    <a:pt x="882561" y="952538"/>
                  </a:lnTo>
                  <a:lnTo>
                    <a:pt x="905776" y="952538"/>
                  </a:lnTo>
                  <a:lnTo>
                    <a:pt x="905776" y="929309"/>
                  </a:lnTo>
                  <a:close/>
                </a:path>
                <a:path w="952500" h="953135">
                  <a:moveTo>
                    <a:pt x="905776" y="46748"/>
                  </a:moveTo>
                  <a:lnTo>
                    <a:pt x="836104" y="46748"/>
                  </a:lnTo>
                  <a:lnTo>
                    <a:pt x="836104" y="116420"/>
                  </a:lnTo>
                  <a:lnTo>
                    <a:pt x="905776" y="116420"/>
                  </a:lnTo>
                  <a:lnTo>
                    <a:pt x="905776" y="46748"/>
                  </a:lnTo>
                  <a:close/>
                </a:path>
                <a:path w="952500" h="953135">
                  <a:moveTo>
                    <a:pt x="952233" y="0"/>
                  </a:moveTo>
                  <a:lnTo>
                    <a:pt x="789660" y="0"/>
                  </a:lnTo>
                  <a:lnTo>
                    <a:pt x="789660" y="24130"/>
                  </a:lnTo>
                  <a:lnTo>
                    <a:pt x="789660" y="139700"/>
                  </a:lnTo>
                  <a:lnTo>
                    <a:pt x="789660" y="162560"/>
                  </a:lnTo>
                  <a:lnTo>
                    <a:pt x="952233" y="162560"/>
                  </a:lnTo>
                  <a:lnTo>
                    <a:pt x="952233" y="139700"/>
                  </a:lnTo>
                  <a:lnTo>
                    <a:pt x="812876" y="139700"/>
                  </a:lnTo>
                  <a:lnTo>
                    <a:pt x="812876" y="24130"/>
                  </a:lnTo>
                  <a:lnTo>
                    <a:pt x="929005" y="24130"/>
                  </a:lnTo>
                  <a:lnTo>
                    <a:pt x="929005" y="139649"/>
                  </a:lnTo>
                  <a:lnTo>
                    <a:pt x="952233" y="139649"/>
                  </a:lnTo>
                  <a:lnTo>
                    <a:pt x="952233" y="24130"/>
                  </a:lnTo>
                  <a:lnTo>
                    <a:pt x="952233" y="23520"/>
                  </a:lnTo>
                  <a:lnTo>
                    <a:pt x="952233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DFD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31356" y="662565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00894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600894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58946" y="662565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74" y="0"/>
                </a:moveTo>
                <a:lnTo>
                  <a:pt x="0" y="0"/>
                </a:lnTo>
                <a:lnTo>
                  <a:pt x="0" y="3601008"/>
                </a:lnTo>
                <a:lnTo>
                  <a:pt x="0" y="3655149"/>
                </a:lnTo>
                <a:lnTo>
                  <a:pt x="2804274" y="3655149"/>
                </a:lnTo>
                <a:lnTo>
                  <a:pt x="2804274" y="3601008"/>
                </a:lnTo>
                <a:lnTo>
                  <a:pt x="2804274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7202" y="662565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96246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596246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1556" y="4377938"/>
            <a:ext cx="10469880" cy="3082290"/>
          </a:xfrm>
          <a:custGeom>
            <a:avLst/>
            <a:gdLst/>
            <a:ahLst/>
            <a:cxnLst/>
            <a:rect l="l" t="t" r="r" b="b"/>
            <a:pathLst>
              <a:path w="10469880" h="3082290">
                <a:moveTo>
                  <a:pt x="10469868" y="0"/>
                </a:moveTo>
                <a:lnTo>
                  <a:pt x="0" y="0"/>
                </a:lnTo>
                <a:lnTo>
                  <a:pt x="0" y="3082204"/>
                </a:lnTo>
                <a:lnTo>
                  <a:pt x="10469868" y="3082204"/>
                </a:lnTo>
                <a:lnTo>
                  <a:pt x="10469868" y="0"/>
                </a:lnTo>
                <a:close/>
              </a:path>
            </a:pathLst>
          </a:custGeom>
          <a:solidFill>
            <a:srgbClr val="F7F5D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>
            <a:grpSpLocks noGrp="1" noUngrp="1" noRot="1" noMove="1" noResize="1"/>
          </p:cNvGrpSpPr>
          <p:nvPr/>
        </p:nvGrpSpPr>
        <p:grpSpPr>
          <a:xfrm>
            <a:off x="3295310" y="604828"/>
            <a:ext cx="2811780" cy="3662679"/>
            <a:chOff x="3295310" y="604828"/>
            <a:chExt cx="2811780" cy="3662679"/>
          </a:xfrm>
        </p:grpSpPr>
        <p:sp>
          <p:nvSpPr>
            <p:cNvPr id="8" name="objec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98909" y="60842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4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4" y="3655141"/>
                  </a:lnTo>
                  <a:lnTo>
                    <a:pt x="28042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98909" y="60842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0" y="0"/>
                  </a:moveTo>
                  <a:lnTo>
                    <a:pt x="2804264" y="0"/>
                  </a:lnTo>
                  <a:lnTo>
                    <a:pt x="2804264" y="3655141"/>
                  </a:lnTo>
                  <a:lnTo>
                    <a:pt x="0" y="365514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120" y="4421278"/>
            <a:ext cx="4834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Owen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Maclaren’s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background,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ﬁeld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engineering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2245" y="4424834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4095" y="4945532"/>
            <a:ext cx="9786620" cy="0"/>
          </a:xfrm>
          <a:custGeom>
            <a:avLst/>
            <a:gdLst/>
            <a:ahLst/>
            <a:cxnLst/>
            <a:rect l="l" t="t" r="r" b="b"/>
            <a:pathLst>
              <a:path w="9786620">
                <a:moveTo>
                  <a:pt x="0" y="0"/>
                </a:moveTo>
                <a:lnTo>
                  <a:pt x="978625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4095" y="5282082"/>
            <a:ext cx="9786620" cy="0"/>
          </a:xfrm>
          <a:custGeom>
            <a:avLst/>
            <a:gdLst/>
            <a:ahLst/>
            <a:cxnLst/>
            <a:rect l="l" t="t" r="r" b="b"/>
            <a:pathLst>
              <a:path w="9786620">
                <a:moveTo>
                  <a:pt x="0" y="0"/>
                </a:moveTo>
                <a:lnTo>
                  <a:pt x="978625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4095" y="5618630"/>
            <a:ext cx="9786620" cy="0"/>
          </a:xfrm>
          <a:custGeom>
            <a:avLst/>
            <a:gdLst/>
            <a:ahLst/>
            <a:cxnLst/>
            <a:rect l="l" t="t" r="r" b="b"/>
            <a:pathLst>
              <a:path w="9786620">
                <a:moveTo>
                  <a:pt x="0" y="0"/>
                </a:moveTo>
                <a:lnTo>
                  <a:pt x="978625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9220" y="422213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12638" y="403850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2018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2018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8" name="object 1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2194" y="833920"/>
            <a:ext cx="941385" cy="1210349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754380">
              <a:lnSpc>
                <a:spcPct val="100000"/>
              </a:lnSpc>
              <a:spcBef>
                <a:spcPts val="13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OWEN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MACLAREN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Arial"/>
              <a:cs typeface="Arial"/>
            </a:endParaRPr>
          </a:p>
          <a:p>
            <a:pPr marL="88900" marR="101600" algn="just">
              <a:lnSpc>
                <a:spcPts val="1340"/>
              </a:lnSpc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Owen</a:t>
            </a:r>
            <a:r>
              <a:rPr sz="1200" spc="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Maclaren</a:t>
            </a:r>
            <a:r>
              <a:rPr sz="1200" spc="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best</a:t>
            </a:r>
            <a:r>
              <a:rPr sz="1200" spc="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known</a:t>
            </a:r>
            <a:r>
              <a:rPr sz="1200" spc="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innovative</a:t>
            </a:r>
            <a:r>
              <a:rPr sz="1200" spc="40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40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40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40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lightweight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folding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baby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carrier.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addition,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he 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undercarriage</a:t>
            </a:r>
            <a:r>
              <a:rPr sz="1200" spc="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famous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Spitﬁre.</a:t>
            </a:r>
            <a:r>
              <a:rPr sz="1200" spc="-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new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undercarriage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,</a:t>
            </a:r>
            <a:r>
              <a:rPr sz="1200" spc="5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r>
              <a:rPr sz="1200" spc="5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5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5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manoeuver</a:t>
            </a:r>
            <a:r>
              <a:rPr sz="1200" spc="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whilst</a:t>
            </a:r>
            <a:r>
              <a:rPr sz="1200" spc="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ground</a:t>
            </a:r>
            <a:r>
              <a:rPr sz="1200" spc="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3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wheels</a:t>
            </a:r>
            <a:r>
              <a:rPr sz="1200" spc="3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3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fold</a:t>
            </a:r>
            <a:r>
              <a:rPr sz="1200" spc="3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into</a:t>
            </a:r>
            <a:r>
              <a:rPr sz="1200" spc="3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3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wings,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creating</a:t>
            </a:r>
            <a:r>
              <a:rPr sz="1200" spc="3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aerodynamic</a:t>
            </a:r>
            <a:r>
              <a:rPr sz="1200" spc="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shape.</a:t>
            </a:r>
            <a:r>
              <a:rPr sz="1200" spc="3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applied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1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knowledge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folding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lightweight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tubular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structures,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children’s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push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chairs.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69634" y="608316"/>
            <a:ext cx="2804795" cy="3655695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82550" rIns="0" bIns="0" rtlCol="0">
            <a:spAutoFit/>
          </a:bodyPr>
          <a:lstStyle/>
          <a:p>
            <a:pPr marL="179705" marR="208915" indent="68580">
              <a:lnSpc>
                <a:spcPts val="1340"/>
              </a:lnSpc>
              <a:spcBef>
                <a:spcPts val="65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</a:t>
            </a:r>
            <a:r>
              <a:rPr sz="1200" b="1" u="sng" spc="-4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MACLAREN</a:t>
            </a:r>
            <a:r>
              <a:rPr sz="1200" b="1" u="sng" spc="-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B01</a:t>
            </a:r>
            <a:r>
              <a:rPr sz="1200" b="1" u="sng" spc="-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FOLDING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PUSH</a:t>
            </a:r>
            <a:r>
              <a:rPr sz="12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CHAIR</a:t>
            </a:r>
            <a:r>
              <a:rPr sz="1200" b="1" u="sng" spc="-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</a:t>
            </a:r>
            <a:r>
              <a:rPr sz="12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ICONIC</a:t>
            </a:r>
            <a:r>
              <a:rPr sz="12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50">
              <a:latin typeface="Arial"/>
              <a:cs typeface="Arial"/>
            </a:endParaRPr>
          </a:p>
          <a:p>
            <a:pPr marL="59055" marR="77470" algn="just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B01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ﬁrst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folding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push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chair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inspired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other designers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follow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suit.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high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bench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mark,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other designers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tried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meet.</a:t>
            </a:r>
            <a:endParaRPr sz="1200">
              <a:latin typeface="Arial"/>
              <a:cs typeface="Arial"/>
            </a:endParaRPr>
          </a:p>
          <a:p>
            <a:pPr marL="59055" marR="77470" algn="just">
              <a:lnSpc>
                <a:spcPts val="1340"/>
              </a:lnSpc>
              <a:spcBef>
                <a:spcPts val="5"/>
              </a:spcBef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Maclaren’s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use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aluminium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tube,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new.</a:t>
            </a:r>
            <a:r>
              <a:rPr sz="1200" spc="3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After</a:t>
            </a:r>
            <a:r>
              <a:rPr sz="1200" spc="40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introduction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</a:t>
            </a:r>
            <a:r>
              <a:rPr sz="1200" spc="-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spc="-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200" spc="-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-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5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r>
              <a:rPr sz="1200" spc="-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0</a:t>
            </a:r>
            <a:r>
              <a:rPr sz="1200" spc="-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1200" spc="-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,</a:t>
            </a:r>
            <a:r>
              <a:rPr sz="1200" spc="5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200" spc="-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</a:t>
            </a:r>
            <a:r>
              <a:rPr sz="1200" spc="-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</a:t>
            </a:r>
            <a:r>
              <a:rPr sz="1200" spc="-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</a:t>
            </a:r>
            <a:r>
              <a:rPr sz="1200" spc="-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</a:t>
            </a:r>
            <a:r>
              <a:rPr sz="1200" spc="5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</a:t>
            </a:r>
            <a:r>
              <a:rPr sz="1200" spc="-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considered,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main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material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many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other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products.</a:t>
            </a:r>
            <a:endParaRPr sz="1200">
              <a:latin typeface="Arial"/>
              <a:cs typeface="Arial"/>
            </a:endParaRPr>
          </a:p>
          <a:p>
            <a:pPr marL="59055" marR="78740" algn="just">
              <a:lnSpc>
                <a:spcPts val="1340"/>
              </a:lnSpc>
              <a:spcBef>
                <a:spcPts val="5"/>
              </a:spcBef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Maclaren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B01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‘stood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out’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other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similar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products,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1960s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still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production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today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(albeit,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improved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version).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stood</a:t>
            </a:r>
            <a:r>
              <a:rPr sz="1200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test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time,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which</a:t>
            </a:r>
            <a:r>
              <a:rPr sz="1200" spc="3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3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another</a:t>
            </a:r>
            <a:r>
              <a:rPr sz="1200" spc="3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characteristic</a:t>
            </a:r>
            <a:r>
              <a:rPr sz="1200" spc="3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3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iconic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1" name="object 2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78472" y="834940"/>
            <a:ext cx="995900" cy="1652485"/>
          </a:xfrm>
          <a:prstGeom prst="rect">
            <a:avLst/>
          </a:prstGeom>
        </p:spPr>
      </p:pic>
      <p:pic>
        <p:nvPicPr>
          <p:cNvPr id="22" name="object 2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62499" y="841024"/>
            <a:ext cx="500698" cy="1645202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32418" y="1072514"/>
            <a:ext cx="198755" cy="1079500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FOLDED</a:t>
            </a:r>
            <a:r>
              <a:rPr sz="10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BUGGY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80937" y="75605"/>
            <a:ext cx="94145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70600" algn="l"/>
              </a:tabLst>
            </a:pPr>
            <a:r>
              <a:rPr sz="2000" dirty="0"/>
              <a:t>REVISION</a:t>
            </a:r>
            <a:r>
              <a:rPr sz="2000" spc="-30" dirty="0"/>
              <a:t> </a:t>
            </a:r>
            <a:r>
              <a:rPr sz="2000" dirty="0"/>
              <a:t>CARDS</a:t>
            </a:r>
            <a:r>
              <a:rPr sz="2000" spc="-30" dirty="0"/>
              <a:t> </a:t>
            </a:r>
            <a:r>
              <a:rPr sz="2000" dirty="0"/>
              <a:t>-</a:t>
            </a:r>
            <a:r>
              <a:rPr sz="2000" spc="-25" dirty="0"/>
              <a:t> </a:t>
            </a:r>
            <a:r>
              <a:rPr sz="2000" dirty="0"/>
              <a:t>OWEN</a:t>
            </a:r>
            <a:r>
              <a:rPr sz="2000" spc="-30" dirty="0"/>
              <a:t> </a:t>
            </a:r>
            <a:r>
              <a:rPr sz="2000" spc="-10" dirty="0"/>
              <a:t>MACLAREN</a:t>
            </a:r>
            <a:r>
              <a:rPr sz="2000" spc="-100" dirty="0"/>
              <a:t> </a:t>
            </a:r>
            <a:r>
              <a:rPr sz="2000" dirty="0"/>
              <a:t>AND</a:t>
            </a:r>
            <a:r>
              <a:rPr sz="2000" spc="-25" dirty="0"/>
              <a:t> THE</a:t>
            </a:r>
            <a:r>
              <a:rPr sz="2000" dirty="0"/>
              <a:t>	B01</a:t>
            </a:r>
            <a:r>
              <a:rPr sz="2000" spc="-20" dirty="0"/>
              <a:t> </a:t>
            </a:r>
            <a:r>
              <a:rPr sz="2000" dirty="0"/>
              <a:t>FOLDING</a:t>
            </a:r>
            <a:r>
              <a:rPr sz="2000" spc="-15" dirty="0"/>
              <a:t> </a:t>
            </a:r>
            <a:r>
              <a:rPr sz="2000" dirty="0"/>
              <a:t>PUSH</a:t>
            </a:r>
            <a:r>
              <a:rPr sz="2000" spc="-20" dirty="0"/>
              <a:t> </a:t>
            </a:r>
            <a:r>
              <a:rPr sz="2000" spc="-10" dirty="0"/>
              <a:t>CHAIR</a:t>
            </a:r>
            <a:endParaRPr sz="2000"/>
          </a:p>
        </p:txBody>
      </p:sp>
      <p:sp>
        <p:nvSpPr>
          <p:cNvPr id="25" name="object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120" y="5761129"/>
            <a:ext cx="56845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Maclaren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B01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Folding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Push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Chair,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regarded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iconic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design?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2245" y="5764686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4095" y="6285383"/>
            <a:ext cx="9786620" cy="0"/>
          </a:xfrm>
          <a:custGeom>
            <a:avLst/>
            <a:gdLst/>
            <a:ahLst/>
            <a:cxnLst/>
            <a:rect l="l" t="t" r="r" b="b"/>
            <a:pathLst>
              <a:path w="9786620">
                <a:moveTo>
                  <a:pt x="0" y="0"/>
                </a:moveTo>
                <a:lnTo>
                  <a:pt x="978625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4095" y="6621933"/>
            <a:ext cx="9786620" cy="0"/>
          </a:xfrm>
          <a:custGeom>
            <a:avLst/>
            <a:gdLst/>
            <a:ahLst/>
            <a:cxnLst/>
            <a:rect l="l" t="t" r="r" b="b"/>
            <a:pathLst>
              <a:path w="9786620">
                <a:moveTo>
                  <a:pt x="0" y="0"/>
                </a:moveTo>
                <a:lnTo>
                  <a:pt x="978625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4095" y="6958483"/>
            <a:ext cx="9786620" cy="0"/>
          </a:xfrm>
          <a:custGeom>
            <a:avLst/>
            <a:gdLst/>
            <a:ahLst/>
            <a:cxnLst/>
            <a:rect l="l" t="t" r="r" b="b"/>
            <a:pathLst>
              <a:path w="9786620">
                <a:moveTo>
                  <a:pt x="0" y="0"/>
                </a:moveTo>
                <a:lnTo>
                  <a:pt x="978625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4095" y="7314080"/>
            <a:ext cx="9786620" cy="0"/>
          </a:xfrm>
          <a:custGeom>
            <a:avLst/>
            <a:gdLst/>
            <a:ahLst/>
            <a:cxnLst/>
            <a:rect l="l" t="t" r="r" b="b"/>
            <a:pathLst>
              <a:path w="9786620">
                <a:moveTo>
                  <a:pt x="0" y="0"/>
                </a:moveTo>
                <a:lnTo>
                  <a:pt x="978625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11702" y="607794"/>
            <a:ext cx="2562860" cy="5905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4445">
              <a:lnSpc>
                <a:spcPct val="100000"/>
              </a:lnSpc>
              <a:spcBef>
                <a:spcPts val="175"/>
              </a:spcBef>
            </a:pPr>
            <a:r>
              <a:rPr sz="11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</a:t>
            </a:r>
            <a:r>
              <a:rPr sz="1100" b="1" u="sng" spc="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MACLAREN</a:t>
            </a:r>
            <a:r>
              <a:rPr sz="1100" b="1" u="sng" spc="14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CHILD’S</a:t>
            </a:r>
            <a:r>
              <a:rPr sz="1100" b="1" u="sng" spc="1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PUSH</a:t>
            </a:r>
            <a:r>
              <a:rPr sz="1100" b="1" u="sng" spc="14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CHAIR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5"/>
              </a:spcBef>
            </a:pPr>
            <a:r>
              <a:rPr sz="2400" spc="-25" dirty="0">
                <a:solidFill>
                  <a:srgbClr val="151616"/>
                </a:solidFill>
                <a:latin typeface="Arial"/>
                <a:cs typeface="Arial"/>
              </a:rPr>
              <a:t>B01</a:t>
            </a:r>
            <a:endParaRPr sz="2400">
              <a:latin typeface="Arial"/>
              <a:cs typeface="Arial"/>
            </a:endParaRPr>
          </a:p>
        </p:txBody>
      </p:sp>
      <p:sp>
        <p:nvSpPr>
          <p:cNvPr id="32" name="object 3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49807" y="2431930"/>
            <a:ext cx="2546350" cy="150304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5"/>
              </a:spcBef>
              <a:tabLst>
                <a:tab pos="1396365" algn="l"/>
              </a:tabLst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Patented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1965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	On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sale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1967</a:t>
            </a:r>
            <a:endParaRPr sz="1200">
              <a:latin typeface="Arial"/>
              <a:cs typeface="Arial"/>
            </a:endParaRPr>
          </a:p>
          <a:p>
            <a:pPr marR="5080" algn="ctr">
              <a:lnSpc>
                <a:spcPts val="1340"/>
              </a:lnSpc>
              <a:spcBef>
                <a:spcPts val="484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Maclaren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BO1,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lightweight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due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aluminium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structure.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folds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manageable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size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because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innovative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carried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hand.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Ideal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getting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oﬀ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buses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folding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placing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boot.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3" name="object 33">
            <a:hlinkClick r:id="rId7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85786" y="3041452"/>
            <a:ext cx="1077357" cy="1077357"/>
          </a:xfrm>
          <a:prstGeom prst="rect">
            <a:avLst/>
          </a:prstGeom>
        </p:spPr>
      </p:pic>
      <p:sp>
        <p:nvSpPr>
          <p:cNvPr id="34" name="object 3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78840" y="599392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22555" rIns="0" bIns="0" rtlCol="0">
            <a:spAutoFit/>
          </a:bodyPr>
          <a:lstStyle/>
          <a:p>
            <a:pPr marL="214629" marR="108585" indent="-53975">
              <a:lnSpc>
                <a:spcPts val="1340"/>
              </a:lnSpc>
              <a:spcBef>
                <a:spcPts val="96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Arial"/>
              <a:cs typeface="Arial"/>
            </a:endParaRPr>
          </a:p>
          <a:p>
            <a:pPr marL="198120" marR="108585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Arial"/>
              <a:cs typeface="Arial"/>
            </a:endParaRPr>
          </a:p>
          <a:p>
            <a:pPr marL="267335">
              <a:lnSpc>
                <a:spcPct val="100000"/>
              </a:lnSpc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sp>
        <p:nvSpPr>
          <p:cNvPr id="35" name="object 3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29284" y="1842713"/>
            <a:ext cx="24130" cy="95885"/>
          </a:xfrm>
          <a:custGeom>
            <a:avLst/>
            <a:gdLst/>
            <a:ahLst/>
            <a:cxnLst/>
            <a:rect l="l" t="t" r="r" b="b"/>
            <a:pathLst>
              <a:path w="24129" h="95885">
                <a:moveTo>
                  <a:pt x="23972" y="0"/>
                </a:moveTo>
                <a:lnTo>
                  <a:pt x="0" y="0"/>
                </a:lnTo>
                <a:lnTo>
                  <a:pt x="0" y="95874"/>
                </a:lnTo>
                <a:lnTo>
                  <a:pt x="23972" y="95874"/>
                </a:lnTo>
                <a:lnTo>
                  <a:pt x="23972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>
            <a:grpSpLocks noGrp="1" noUngrp="1" noRot="1" noMove="1" noResize="1"/>
          </p:cNvGrpSpPr>
          <p:nvPr/>
        </p:nvGrpSpPr>
        <p:grpSpPr>
          <a:xfrm>
            <a:off x="9369363" y="1087678"/>
            <a:ext cx="1102995" cy="1102995"/>
            <a:chOff x="9369363" y="1087678"/>
            <a:chExt cx="1102995" cy="1102995"/>
          </a:xfrm>
        </p:grpSpPr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9363" y="1087678"/>
              <a:ext cx="1102995" cy="1102995"/>
            </a:xfrm>
            <a:custGeom>
              <a:avLst/>
              <a:gdLst/>
              <a:ahLst/>
              <a:cxnLst/>
              <a:rect l="l" t="t" r="r" b="b"/>
              <a:pathLst>
                <a:path w="1102995" h="1102995">
                  <a:moveTo>
                    <a:pt x="1102589" y="0"/>
                  </a:moveTo>
                  <a:lnTo>
                    <a:pt x="0" y="0"/>
                  </a:lnTo>
                  <a:lnTo>
                    <a:pt x="0" y="1102589"/>
                  </a:lnTo>
                  <a:lnTo>
                    <a:pt x="1102589" y="1102589"/>
                  </a:lnTo>
                  <a:lnTo>
                    <a:pt x="11025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29280" y="1147604"/>
              <a:ext cx="982980" cy="360045"/>
            </a:xfrm>
            <a:custGeom>
              <a:avLst/>
              <a:gdLst/>
              <a:ahLst/>
              <a:cxnLst/>
              <a:rect l="l" t="t" r="r" b="b"/>
              <a:pathLst>
                <a:path w="982979" h="360044">
                  <a:moveTo>
                    <a:pt x="71907" y="239699"/>
                  </a:moveTo>
                  <a:lnTo>
                    <a:pt x="47942" y="239699"/>
                  </a:lnTo>
                  <a:lnTo>
                    <a:pt x="47942" y="215722"/>
                  </a:lnTo>
                  <a:lnTo>
                    <a:pt x="23977" y="215722"/>
                  </a:lnTo>
                  <a:lnTo>
                    <a:pt x="23977" y="239699"/>
                  </a:lnTo>
                  <a:lnTo>
                    <a:pt x="0" y="239699"/>
                  </a:lnTo>
                  <a:lnTo>
                    <a:pt x="0" y="263664"/>
                  </a:lnTo>
                  <a:lnTo>
                    <a:pt x="23977" y="263664"/>
                  </a:lnTo>
                  <a:lnTo>
                    <a:pt x="47942" y="263664"/>
                  </a:lnTo>
                  <a:lnTo>
                    <a:pt x="47942" y="287629"/>
                  </a:lnTo>
                  <a:lnTo>
                    <a:pt x="71907" y="287629"/>
                  </a:lnTo>
                  <a:lnTo>
                    <a:pt x="71907" y="239699"/>
                  </a:lnTo>
                  <a:close/>
                </a:path>
                <a:path w="982979" h="360044">
                  <a:moveTo>
                    <a:pt x="119849" y="263664"/>
                  </a:moveTo>
                  <a:lnTo>
                    <a:pt x="95872" y="263664"/>
                  </a:lnTo>
                  <a:lnTo>
                    <a:pt x="95872" y="287629"/>
                  </a:lnTo>
                  <a:lnTo>
                    <a:pt x="119849" y="287629"/>
                  </a:lnTo>
                  <a:lnTo>
                    <a:pt x="119849" y="263664"/>
                  </a:lnTo>
                  <a:close/>
                </a:path>
                <a:path w="982979" h="360044">
                  <a:moveTo>
                    <a:pt x="119849" y="191757"/>
                  </a:moveTo>
                  <a:lnTo>
                    <a:pt x="95872" y="191757"/>
                  </a:lnTo>
                  <a:lnTo>
                    <a:pt x="71907" y="191757"/>
                  </a:lnTo>
                  <a:lnTo>
                    <a:pt x="47942" y="191757"/>
                  </a:lnTo>
                  <a:lnTo>
                    <a:pt x="47942" y="215722"/>
                  </a:lnTo>
                  <a:lnTo>
                    <a:pt x="71907" y="215722"/>
                  </a:lnTo>
                  <a:lnTo>
                    <a:pt x="95872" y="215722"/>
                  </a:lnTo>
                  <a:lnTo>
                    <a:pt x="119849" y="215722"/>
                  </a:lnTo>
                  <a:lnTo>
                    <a:pt x="119849" y="191757"/>
                  </a:lnTo>
                  <a:close/>
                </a:path>
                <a:path w="982979" h="360044">
                  <a:moveTo>
                    <a:pt x="167779" y="191757"/>
                  </a:moveTo>
                  <a:lnTo>
                    <a:pt x="143814" y="191757"/>
                  </a:lnTo>
                  <a:lnTo>
                    <a:pt x="143814" y="215722"/>
                  </a:lnTo>
                  <a:lnTo>
                    <a:pt x="167779" y="215722"/>
                  </a:lnTo>
                  <a:lnTo>
                    <a:pt x="167779" y="191757"/>
                  </a:lnTo>
                  <a:close/>
                </a:path>
                <a:path w="982979" h="360044">
                  <a:moveTo>
                    <a:pt x="239699" y="0"/>
                  </a:moveTo>
                  <a:lnTo>
                    <a:pt x="215722" y="0"/>
                  </a:lnTo>
                  <a:lnTo>
                    <a:pt x="191757" y="0"/>
                  </a:lnTo>
                  <a:lnTo>
                    <a:pt x="191757" y="71907"/>
                  </a:lnTo>
                  <a:lnTo>
                    <a:pt x="215722" y="71907"/>
                  </a:lnTo>
                  <a:lnTo>
                    <a:pt x="215722" y="47942"/>
                  </a:lnTo>
                  <a:lnTo>
                    <a:pt x="239699" y="47942"/>
                  </a:lnTo>
                  <a:lnTo>
                    <a:pt x="239699" y="0"/>
                  </a:lnTo>
                  <a:close/>
                </a:path>
                <a:path w="982979" h="360044">
                  <a:moveTo>
                    <a:pt x="263664" y="47942"/>
                  </a:moveTo>
                  <a:lnTo>
                    <a:pt x="239699" y="47942"/>
                  </a:lnTo>
                  <a:lnTo>
                    <a:pt x="239699" y="71907"/>
                  </a:lnTo>
                  <a:lnTo>
                    <a:pt x="263664" y="71907"/>
                  </a:lnTo>
                  <a:lnTo>
                    <a:pt x="263664" y="47942"/>
                  </a:lnTo>
                  <a:close/>
                </a:path>
                <a:path w="982979" h="360044">
                  <a:moveTo>
                    <a:pt x="287629" y="167792"/>
                  </a:moveTo>
                  <a:lnTo>
                    <a:pt x="263664" y="167792"/>
                  </a:lnTo>
                  <a:lnTo>
                    <a:pt x="263664" y="191757"/>
                  </a:lnTo>
                  <a:lnTo>
                    <a:pt x="287629" y="191757"/>
                  </a:lnTo>
                  <a:lnTo>
                    <a:pt x="287629" y="167792"/>
                  </a:lnTo>
                  <a:close/>
                </a:path>
                <a:path w="982979" h="360044">
                  <a:moveTo>
                    <a:pt x="287629" y="71907"/>
                  </a:moveTo>
                  <a:lnTo>
                    <a:pt x="263664" y="71907"/>
                  </a:lnTo>
                  <a:lnTo>
                    <a:pt x="263664" y="95885"/>
                  </a:lnTo>
                  <a:lnTo>
                    <a:pt x="287629" y="95885"/>
                  </a:lnTo>
                  <a:lnTo>
                    <a:pt x="287629" y="71907"/>
                  </a:lnTo>
                  <a:close/>
                </a:path>
                <a:path w="982979" h="360044">
                  <a:moveTo>
                    <a:pt x="311607" y="95885"/>
                  </a:moveTo>
                  <a:lnTo>
                    <a:pt x="287629" y="95885"/>
                  </a:lnTo>
                  <a:lnTo>
                    <a:pt x="287629" y="119849"/>
                  </a:lnTo>
                  <a:lnTo>
                    <a:pt x="263664" y="119849"/>
                  </a:lnTo>
                  <a:lnTo>
                    <a:pt x="263664" y="95885"/>
                  </a:lnTo>
                  <a:lnTo>
                    <a:pt x="239699" y="95885"/>
                  </a:lnTo>
                  <a:lnTo>
                    <a:pt x="215722" y="95885"/>
                  </a:lnTo>
                  <a:lnTo>
                    <a:pt x="215722" y="119849"/>
                  </a:lnTo>
                  <a:lnTo>
                    <a:pt x="239699" y="119849"/>
                  </a:lnTo>
                  <a:lnTo>
                    <a:pt x="239699" y="167792"/>
                  </a:lnTo>
                  <a:lnTo>
                    <a:pt x="263664" y="167792"/>
                  </a:lnTo>
                  <a:lnTo>
                    <a:pt x="263664" y="143814"/>
                  </a:lnTo>
                  <a:lnTo>
                    <a:pt x="287629" y="143814"/>
                  </a:lnTo>
                  <a:lnTo>
                    <a:pt x="287629" y="167792"/>
                  </a:lnTo>
                  <a:lnTo>
                    <a:pt x="311607" y="167792"/>
                  </a:lnTo>
                  <a:lnTo>
                    <a:pt x="311607" y="95885"/>
                  </a:lnTo>
                  <a:close/>
                </a:path>
                <a:path w="982979" h="360044">
                  <a:moveTo>
                    <a:pt x="335572" y="335572"/>
                  </a:moveTo>
                  <a:lnTo>
                    <a:pt x="311607" y="335572"/>
                  </a:lnTo>
                  <a:lnTo>
                    <a:pt x="311607" y="311607"/>
                  </a:lnTo>
                  <a:lnTo>
                    <a:pt x="287629" y="311607"/>
                  </a:lnTo>
                  <a:lnTo>
                    <a:pt x="263664" y="311607"/>
                  </a:lnTo>
                  <a:lnTo>
                    <a:pt x="263664" y="215722"/>
                  </a:lnTo>
                  <a:lnTo>
                    <a:pt x="239699" y="215722"/>
                  </a:lnTo>
                  <a:lnTo>
                    <a:pt x="239699" y="263664"/>
                  </a:lnTo>
                  <a:lnTo>
                    <a:pt x="215722" y="263664"/>
                  </a:lnTo>
                  <a:lnTo>
                    <a:pt x="215722" y="287629"/>
                  </a:lnTo>
                  <a:lnTo>
                    <a:pt x="239699" y="287629"/>
                  </a:lnTo>
                  <a:lnTo>
                    <a:pt x="239699" y="335572"/>
                  </a:lnTo>
                  <a:lnTo>
                    <a:pt x="263664" y="335572"/>
                  </a:lnTo>
                  <a:lnTo>
                    <a:pt x="287629" y="335572"/>
                  </a:lnTo>
                  <a:lnTo>
                    <a:pt x="287629" y="359549"/>
                  </a:lnTo>
                  <a:lnTo>
                    <a:pt x="311607" y="359549"/>
                  </a:lnTo>
                  <a:lnTo>
                    <a:pt x="335572" y="359549"/>
                  </a:lnTo>
                  <a:lnTo>
                    <a:pt x="335572" y="335572"/>
                  </a:lnTo>
                  <a:close/>
                </a:path>
                <a:path w="982979" h="360044">
                  <a:moveTo>
                    <a:pt x="359537" y="71907"/>
                  </a:moveTo>
                  <a:lnTo>
                    <a:pt x="335572" y="71907"/>
                  </a:lnTo>
                  <a:lnTo>
                    <a:pt x="335572" y="95885"/>
                  </a:lnTo>
                  <a:lnTo>
                    <a:pt x="359537" y="95885"/>
                  </a:lnTo>
                  <a:lnTo>
                    <a:pt x="359537" y="71907"/>
                  </a:lnTo>
                  <a:close/>
                </a:path>
                <a:path w="982979" h="360044">
                  <a:moveTo>
                    <a:pt x="383514" y="95885"/>
                  </a:moveTo>
                  <a:lnTo>
                    <a:pt x="359537" y="95885"/>
                  </a:lnTo>
                  <a:lnTo>
                    <a:pt x="359537" y="119849"/>
                  </a:lnTo>
                  <a:lnTo>
                    <a:pt x="383514" y="119849"/>
                  </a:lnTo>
                  <a:lnTo>
                    <a:pt x="383514" y="95885"/>
                  </a:lnTo>
                  <a:close/>
                </a:path>
                <a:path w="982979" h="360044">
                  <a:moveTo>
                    <a:pt x="455422" y="0"/>
                  </a:moveTo>
                  <a:lnTo>
                    <a:pt x="431444" y="0"/>
                  </a:lnTo>
                  <a:lnTo>
                    <a:pt x="407479" y="0"/>
                  </a:lnTo>
                  <a:lnTo>
                    <a:pt x="407479" y="23977"/>
                  </a:lnTo>
                  <a:lnTo>
                    <a:pt x="431444" y="23977"/>
                  </a:lnTo>
                  <a:lnTo>
                    <a:pt x="455422" y="23977"/>
                  </a:lnTo>
                  <a:lnTo>
                    <a:pt x="455422" y="0"/>
                  </a:lnTo>
                  <a:close/>
                </a:path>
                <a:path w="982979" h="360044">
                  <a:moveTo>
                    <a:pt x="479386" y="215722"/>
                  </a:moveTo>
                  <a:lnTo>
                    <a:pt x="455422" y="215722"/>
                  </a:lnTo>
                  <a:lnTo>
                    <a:pt x="431444" y="215722"/>
                  </a:lnTo>
                  <a:lnTo>
                    <a:pt x="407479" y="215722"/>
                  </a:lnTo>
                  <a:lnTo>
                    <a:pt x="383514" y="215722"/>
                  </a:lnTo>
                  <a:lnTo>
                    <a:pt x="383514" y="191757"/>
                  </a:lnTo>
                  <a:lnTo>
                    <a:pt x="407479" y="191757"/>
                  </a:lnTo>
                  <a:lnTo>
                    <a:pt x="431444" y="191757"/>
                  </a:lnTo>
                  <a:lnTo>
                    <a:pt x="431444" y="167792"/>
                  </a:lnTo>
                  <a:lnTo>
                    <a:pt x="407479" y="167792"/>
                  </a:lnTo>
                  <a:lnTo>
                    <a:pt x="407479" y="143814"/>
                  </a:lnTo>
                  <a:lnTo>
                    <a:pt x="383514" y="143814"/>
                  </a:lnTo>
                  <a:lnTo>
                    <a:pt x="383514" y="167792"/>
                  </a:lnTo>
                  <a:lnTo>
                    <a:pt x="359537" y="167792"/>
                  </a:lnTo>
                  <a:lnTo>
                    <a:pt x="359537" y="143814"/>
                  </a:lnTo>
                  <a:lnTo>
                    <a:pt x="335572" y="143814"/>
                  </a:lnTo>
                  <a:lnTo>
                    <a:pt x="335572" y="167792"/>
                  </a:lnTo>
                  <a:lnTo>
                    <a:pt x="311607" y="167792"/>
                  </a:lnTo>
                  <a:lnTo>
                    <a:pt x="311607" y="215722"/>
                  </a:lnTo>
                  <a:lnTo>
                    <a:pt x="335572" y="215722"/>
                  </a:lnTo>
                  <a:lnTo>
                    <a:pt x="335572" y="239699"/>
                  </a:lnTo>
                  <a:lnTo>
                    <a:pt x="359537" y="239699"/>
                  </a:lnTo>
                  <a:lnTo>
                    <a:pt x="383514" y="239699"/>
                  </a:lnTo>
                  <a:lnTo>
                    <a:pt x="407479" y="239699"/>
                  </a:lnTo>
                  <a:lnTo>
                    <a:pt x="407479" y="263664"/>
                  </a:lnTo>
                  <a:lnTo>
                    <a:pt x="431444" y="263664"/>
                  </a:lnTo>
                  <a:lnTo>
                    <a:pt x="431444" y="239699"/>
                  </a:lnTo>
                  <a:lnTo>
                    <a:pt x="455422" y="239699"/>
                  </a:lnTo>
                  <a:lnTo>
                    <a:pt x="455422" y="263664"/>
                  </a:lnTo>
                  <a:lnTo>
                    <a:pt x="479386" y="263664"/>
                  </a:lnTo>
                  <a:lnTo>
                    <a:pt x="479386" y="215722"/>
                  </a:lnTo>
                  <a:close/>
                </a:path>
                <a:path w="982979" h="360044">
                  <a:moveTo>
                    <a:pt x="527329" y="119849"/>
                  </a:moveTo>
                  <a:lnTo>
                    <a:pt x="503364" y="119849"/>
                  </a:lnTo>
                  <a:lnTo>
                    <a:pt x="479386" y="119849"/>
                  </a:lnTo>
                  <a:lnTo>
                    <a:pt x="479386" y="71907"/>
                  </a:lnTo>
                  <a:lnTo>
                    <a:pt x="455422" y="71907"/>
                  </a:lnTo>
                  <a:lnTo>
                    <a:pt x="455422" y="95885"/>
                  </a:lnTo>
                  <a:lnTo>
                    <a:pt x="431444" y="95885"/>
                  </a:lnTo>
                  <a:lnTo>
                    <a:pt x="431444" y="47942"/>
                  </a:lnTo>
                  <a:lnTo>
                    <a:pt x="407479" y="47942"/>
                  </a:lnTo>
                  <a:lnTo>
                    <a:pt x="383514" y="47942"/>
                  </a:lnTo>
                  <a:lnTo>
                    <a:pt x="383514" y="0"/>
                  </a:lnTo>
                  <a:lnTo>
                    <a:pt x="359537" y="0"/>
                  </a:lnTo>
                  <a:lnTo>
                    <a:pt x="359537" y="23977"/>
                  </a:lnTo>
                  <a:lnTo>
                    <a:pt x="335572" y="23977"/>
                  </a:lnTo>
                  <a:lnTo>
                    <a:pt x="335572" y="0"/>
                  </a:lnTo>
                  <a:lnTo>
                    <a:pt x="311607" y="0"/>
                  </a:lnTo>
                  <a:lnTo>
                    <a:pt x="287629" y="0"/>
                  </a:lnTo>
                  <a:lnTo>
                    <a:pt x="287629" y="71907"/>
                  </a:lnTo>
                  <a:lnTo>
                    <a:pt x="311607" y="71907"/>
                  </a:lnTo>
                  <a:lnTo>
                    <a:pt x="311607" y="47942"/>
                  </a:lnTo>
                  <a:lnTo>
                    <a:pt x="335572" y="47942"/>
                  </a:lnTo>
                  <a:lnTo>
                    <a:pt x="359537" y="47942"/>
                  </a:lnTo>
                  <a:lnTo>
                    <a:pt x="359537" y="71907"/>
                  </a:lnTo>
                  <a:lnTo>
                    <a:pt x="383514" y="71907"/>
                  </a:lnTo>
                  <a:lnTo>
                    <a:pt x="407479" y="71907"/>
                  </a:lnTo>
                  <a:lnTo>
                    <a:pt x="407479" y="119849"/>
                  </a:lnTo>
                  <a:lnTo>
                    <a:pt x="431444" y="119849"/>
                  </a:lnTo>
                  <a:lnTo>
                    <a:pt x="431444" y="167792"/>
                  </a:lnTo>
                  <a:lnTo>
                    <a:pt x="455422" y="167792"/>
                  </a:lnTo>
                  <a:lnTo>
                    <a:pt x="455422" y="143814"/>
                  </a:lnTo>
                  <a:lnTo>
                    <a:pt x="479386" y="143814"/>
                  </a:lnTo>
                  <a:lnTo>
                    <a:pt x="479386" y="215722"/>
                  </a:lnTo>
                  <a:lnTo>
                    <a:pt x="503364" y="215722"/>
                  </a:lnTo>
                  <a:lnTo>
                    <a:pt x="503364" y="239699"/>
                  </a:lnTo>
                  <a:lnTo>
                    <a:pt x="527329" y="239699"/>
                  </a:lnTo>
                  <a:lnTo>
                    <a:pt x="527329" y="191757"/>
                  </a:lnTo>
                  <a:lnTo>
                    <a:pt x="503364" y="191757"/>
                  </a:lnTo>
                  <a:lnTo>
                    <a:pt x="503364" y="143814"/>
                  </a:lnTo>
                  <a:lnTo>
                    <a:pt x="527329" y="143814"/>
                  </a:lnTo>
                  <a:lnTo>
                    <a:pt x="527329" y="119849"/>
                  </a:lnTo>
                  <a:close/>
                </a:path>
                <a:path w="982979" h="360044">
                  <a:moveTo>
                    <a:pt x="551294" y="143814"/>
                  </a:moveTo>
                  <a:lnTo>
                    <a:pt x="527329" y="143814"/>
                  </a:lnTo>
                  <a:lnTo>
                    <a:pt x="527329" y="167792"/>
                  </a:lnTo>
                  <a:lnTo>
                    <a:pt x="551294" y="167792"/>
                  </a:lnTo>
                  <a:lnTo>
                    <a:pt x="551294" y="143814"/>
                  </a:lnTo>
                  <a:close/>
                </a:path>
                <a:path w="982979" h="360044">
                  <a:moveTo>
                    <a:pt x="599236" y="143814"/>
                  </a:moveTo>
                  <a:lnTo>
                    <a:pt x="575259" y="143814"/>
                  </a:lnTo>
                  <a:lnTo>
                    <a:pt x="575259" y="167792"/>
                  </a:lnTo>
                  <a:lnTo>
                    <a:pt x="599236" y="167792"/>
                  </a:lnTo>
                  <a:lnTo>
                    <a:pt x="599236" y="143814"/>
                  </a:lnTo>
                  <a:close/>
                </a:path>
                <a:path w="982979" h="360044">
                  <a:moveTo>
                    <a:pt x="599236" y="95885"/>
                  </a:moveTo>
                  <a:lnTo>
                    <a:pt x="575259" y="95885"/>
                  </a:lnTo>
                  <a:lnTo>
                    <a:pt x="575259" y="119849"/>
                  </a:lnTo>
                  <a:lnTo>
                    <a:pt x="599236" y="119849"/>
                  </a:lnTo>
                  <a:lnTo>
                    <a:pt x="599236" y="95885"/>
                  </a:lnTo>
                  <a:close/>
                </a:path>
                <a:path w="982979" h="360044">
                  <a:moveTo>
                    <a:pt x="647166" y="71907"/>
                  </a:moveTo>
                  <a:lnTo>
                    <a:pt x="623201" y="71907"/>
                  </a:lnTo>
                  <a:lnTo>
                    <a:pt x="623201" y="95885"/>
                  </a:lnTo>
                  <a:lnTo>
                    <a:pt x="647166" y="95885"/>
                  </a:lnTo>
                  <a:lnTo>
                    <a:pt x="647166" y="71907"/>
                  </a:lnTo>
                  <a:close/>
                </a:path>
                <a:path w="982979" h="360044">
                  <a:moveTo>
                    <a:pt x="671144" y="239699"/>
                  </a:moveTo>
                  <a:lnTo>
                    <a:pt x="647166" y="239699"/>
                  </a:lnTo>
                  <a:lnTo>
                    <a:pt x="647166" y="191757"/>
                  </a:lnTo>
                  <a:lnTo>
                    <a:pt x="623201" y="191757"/>
                  </a:lnTo>
                  <a:lnTo>
                    <a:pt x="623201" y="167792"/>
                  </a:lnTo>
                  <a:lnTo>
                    <a:pt x="599236" y="167792"/>
                  </a:lnTo>
                  <a:lnTo>
                    <a:pt x="599236" y="215722"/>
                  </a:lnTo>
                  <a:lnTo>
                    <a:pt x="623201" y="215722"/>
                  </a:lnTo>
                  <a:lnTo>
                    <a:pt x="623201" y="239699"/>
                  </a:lnTo>
                  <a:lnTo>
                    <a:pt x="599236" y="239699"/>
                  </a:lnTo>
                  <a:lnTo>
                    <a:pt x="575259" y="239699"/>
                  </a:lnTo>
                  <a:lnTo>
                    <a:pt x="575259" y="215722"/>
                  </a:lnTo>
                  <a:lnTo>
                    <a:pt x="551294" y="215722"/>
                  </a:lnTo>
                  <a:lnTo>
                    <a:pt x="551294" y="239699"/>
                  </a:lnTo>
                  <a:lnTo>
                    <a:pt x="527329" y="239699"/>
                  </a:lnTo>
                  <a:lnTo>
                    <a:pt x="527329" y="263664"/>
                  </a:lnTo>
                  <a:lnTo>
                    <a:pt x="551294" y="263664"/>
                  </a:lnTo>
                  <a:lnTo>
                    <a:pt x="551294" y="287629"/>
                  </a:lnTo>
                  <a:lnTo>
                    <a:pt x="575259" y="287629"/>
                  </a:lnTo>
                  <a:lnTo>
                    <a:pt x="599236" y="287629"/>
                  </a:lnTo>
                  <a:lnTo>
                    <a:pt x="599236" y="263664"/>
                  </a:lnTo>
                  <a:lnTo>
                    <a:pt x="623201" y="263664"/>
                  </a:lnTo>
                  <a:lnTo>
                    <a:pt x="647166" y="263664"/>
                  </a:lnTo>
                  <a:lnTo>
                    <a:pt x="671144" y="263664"/>
                  </a:lnTo>
                  <a:lnTo>
                    <a:pt x="671144" y="239699"/>
                  </a:lnTo>
                  <a:close/>
                </a:path>
                <a:path w="982979" h="360044">
                  <a:moveTo>
                    <a:pt x="695109" y="95885"/>
                  </a:moveTo>
                  <a:lnTo>
                    <a:pt x="671144" y="95885"/>
                  </a:lnTo>
                  <a:lnTo>
                    <a:pt x="671144" y="119849"/>
                  </a:lnTo>
                  <a:lnTo>
                    <a:pt x="647166" y="119849"/>
                  </a:lnTo>
                  <a:lnTo>
                    <a:pt x="623201" y="119849"/>
                  </a:lnTo>
                  <a:lnTo>
                    <a:pt x="599236" y="119849"/>
                  </a:lnTo>
                  <a:lnTo>
                    <a:pt x="599236" y="143814"/>
                  </a:lnTo>
                  <a:lnTo>
                    <a:pt x="623201" y="143814"/>
                  </a:lnTo>
                  <a:lnTo>
                    <a:pt x="623201" y="167792"/>
                  </a:lnTo>
                  <a:lnTo>
                    <a:pt x="647166" y="167792"/>
                  </a:lnTo>
                  <a:lnTo>
                    <a:pt x="647166" y="143814"/>
                  </a:lnTo>
                  <a:lnTo>
                    <a:pt x="671144" y="143814"/>
                  </a:lnTo>
                  <a:lnTo>
                    <a:pt x="671144" y="191757"/>
                  </a:lnTo>
                  <a:lnTo>
                    <a:pt x="695109" y="191757"/>
                  </a:lnTo>
                  <a:lnTo>
                    <a:pt x="695109" y="95885"/>
                  </a:lnTo>
                  <a:close/>
                </a:path>
                <a:path w="982979" h="360044">
                  <a:moveTo>
                    <a:pt x="695109" y="47942"/>
                  </a:moveTo>
                  <a:lnTo>
                    <a:pt x="671144" y="47942"/>
                  </a:lnTo>
                  <a:lnTo>
                    <a:pt x="671144" y="23977"/>
                  </a:lnTo>
                  <a:lnTo>
                    <a:pt x="647166" y="23977"/>
                  </a:lnTo>
                  <a:lnTo>
                    <a:pt x="623201" y="23977"/>
                  </a:lnTo>
                  <a:lnTo>
                    <a:pt x="623201" y="0"/>
                  </a:lnTo>
                  <a:lnTo>
                    <a:pt x="599236" y="0"/>
                  </a:lnTo>
                  <a:lnTo>
                    <a:pt x="599236" y="47942"/>
                  </a:lnTo>
                  <a:lnTo>
                    <a:pt x="575259" y="47942"/>
                  </a:lnTo>
                  <a:lnTo>
                    <a:pt x="575259" y="23977"/>
                  </a:lnTo>
                  <a:lnTo>
                    <a:pt x="551294" y="23977"/>
                  </a:lnTo>
                  <a:lnTo>
                    <a:pt x="527329" y="23977"/>
                  </a:lnTo>
                  <a:lnTo>
                    <a:pt x="527329" y="0"/>
                  </a:lnTo>
                  <a:lnTo>
                    <a:pt x="503364" y="0"/>
                  </a:lnTo>
                  <a:lnTo>
                    <a:pt x="479386" y="0"/>
                  </a:lnTo>
                  <a:lnTo>
                    <a:pt x="479386" y="23977"/>
                  </a:lnTo>
                  <a:lnTo>
                    <a:pt x="455422" y="23977"/>
                  </a:lnTo>
                  <a:lnTo>
                    <a:pt x="455422" y="47942"/>
                  </a:lnTo>
                  <a:lnTo>
                    <a:pt x="479386" y="47942"/>
                  </a:lnTo>
                  <a:lnTo>
                    <a:pt x="503364" y="47942"/>
                  </a:lnTo>
                  <a:lnTo>
                    <a:pt x="503364" y="71907"/>
                  </a:lnTo>
                  <a:lnTo>
                    <a:pt x="527329" y="71907"/>
                  </a:lnTo>
                  <a:lnTo>
                    <a:pt x="527329" y="119849"/>
                  </a:lnTo>
                  <a:lnTo>
                    <a:pt x="551294" y="119849"/>
                  </a:lnTo>
                  <a:lnTo>
                    <a:pt x="551294" y="95885"/>
                  </a:lnTo>
                  <a:lnTo>
                    <a:pt x="575259" y="95885"/>
                  </a:lnTo>
                  <a:lnTo>
                    <a:pt x="575259" y="71907"/>
                  </a:lnTo>
                  <a:lnTo>
                    <a:pt x="599236" y="71907"/>
                  </a:lnTo>
                  <a:lnTo>
                    <a:pt x="623201" y="71907"/>
                  </a:lnTo>
                  <a:lnTo>
                    <a:pt x="623201" y="47942"/>
                  </a:lnTo>
                  <a:lnTo>
                    <a:pt x="647166" y="47942"/>
                  </a:lnTo>
                  <a:lnTo>
                    <a:pt x="647166" y="71907"/>
                  </a:lnTo>
                  <a:lnTo>
                    <a:pt x="671144" y="71907"/>
                  </a:lnTo>
                  <a:lnTo>
                    <a:pt x="695109" y="71907"/>
                  </a:lnTo>
                  <a:lnTo>
                    <a:pt x="695109" y="47942"/>
                  </a:lnTo>
                  <a:close/>
                </a:path>
                <a:path w="982979" h="360044">
                  <a:moveTo>
                    <a:pt x="743051" y="143814"/>
                  </a:moveTo>
                  <a:lnTo>
                    <a:pt x="719086" y="143814"/>
                  </a:lnTo>
                  <a:lnTo>
                    <a:pt x="719086" y="191757"/>
                  </a:lnTo>
                  <a:lnTo>
                    <a:pt x="743051" y="191757"/>
                  </a:lnTo>
                  <a:lnTo>
                    <a:pt x="743051" y="143814"/>
                  </a:lnTo>
                  <a:close/>
                </a:path>
                <a:path w="982979" h="360044">
                  <a:moveTo>
                    <a:pt x="767016" y="0"/>
                  </a:moveTo>
                  <a:lnTo>
                    <a:pt x="743051" y="0"/>
                  </a:lnTo>
                  <a:lnTo>
                    <a:pt x="719086" y="0"/>
                  </a:lnTo>
                  <a:lnTo>
                    <a:pt x="695109" y="0"/>
                  </a:lnTo>
                  <a:lnTo>
                    <a:pt x="671144" y="0"/>
                  </a:lnTo>
                  <a:lnTo>
                    <a:pt x="671144" y="23977"/>
                  </a:lnTo>
                  <a:lnTo>
                    <a:pt x="695109" y="23977"/>
                  </a:lnTo>
                  <a:lnTo>
                    <a:pt x="719086" y="23977"/>
                  </a:lnTo>
                  <a:lnTo>
                    <a:pt x="743051" y="23977"/>
                  </a:lnTo>
                  <a:lnTo>
                    <a:pt x="767016" y="23977"/>
                  </a:lnTo>
                  <a:lnTo>
                    <a:pt x="767016" y="0"/>
                  </a:lnTo>
                  <a:close/>
                </a:path>
                <a:path w="982979" h="360044">
                  <a:moveTo>
                    <a:pt x="982751" y="191757"/>
                  </a:moveTo>
                  <a:lnTo>
                    <a:pt x="958773" y="191757"/>
                  </a:lnTo>
                  <a:lnTo>
                    <a:pt x="934808" y="191757"/>
                  </a:lnTo>
                  <a:lnTo>
                    <a:pt x="910831" y="191757"/>
                  </a:lnTo>
                  <a:lnTo>
                    <a:pt x="910831" y="239699"/>
                  </a:lnTo>
                  <a:lnTo>
                    <a:pt x="934808" y="239699"/>
                  </a:lnTo>
                  <a:lnTo>
                    <a:pt x="958773" y="239699"/>
                  </a:lnTo>
                  <a:lnTo>
                    <a:pt x="982751" y="239699"/>
                  </a:lnTo>
                  <a:lnTo>
                    <a:pt x="982751" y="19175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29280" y="1267454"/>
              <a:ext cx="982980" cy="527685"/>
            </a:xfrm>
            <a:custGeom>
              <a:avLst/>
              <a:gdLst/>
              <a:ahLst/>
              <a:cxnLst/>
              <a:rect l="l" t="t" r="r" b="b"/>
              <a:pathLst>
                <a:path w="982979" h="527685">
                  <a:moveTo>
                    <a:pt x="23977" y="239699"/>
                  </a:moveTo>
                  <a:lnTo>
                    <a:pt x="0" y="239699"/>
                  </a:lnTo>
                  <a:lnTo>
                    <a:pt x="0" y="263664"/>
                  </a:lnTo>
                  <a:lnTo>
                    <a:pt x="23977" y="263664"/>
                  </a:lnTo>
                  <a:lnTo>
                    <a:pt x="23977" y="239699"/>
                  </a:lnTo>
                  <a:close/>
                </a:path>
                <a:path w="982979" h="527685">
                  <a:moveTo>
                    <a:pt x="47942" y="407479"/>
                  </a:moveTo>
                  <a:lnTo>
                    <a:pt x="23977" y="407479"/>
                  </a:lnTo>
                  <a:lnTo>
                    <a:pt x="23977" y="383514"/>
                  </a:lnTo>
                  <a:lnTo>
                    <a:pt x="0" y="383514"/>
                  </a:lnTo>
                  <a:lnTo>
                    <a:pt x="0" y="455422"/>
                  </a:lnTo>
                  <a:lnTo>
                    <a:pt x="23977" y="455422"/>
                  </a:lnTo>
                  <a:lnTo>
                    <a:pt x="23977" y="431444"/>
                  </a:lnTo>
                  <a:lnTo>
                    <a:pt x="47942" y="431444"/>
                  </a:lnTo>
                  <a:lnTo>
                    <a:pt x="47942" y="407479"/>
                  </a:lnTo>
                  <a:close/>
                </a:path>
                <a:path w="982979" h="527685">
                  <a:moveTo>
                    <a:pt x="95872" y="383514"/>
                  </a:moveTo>
                  <a:lnTo>
                    <a:pt x="71907" y="383514"/>
                  </a:lnTo>
                  <a:lnTo>
                    <a:pt x="71907" y="431444"/>
                  </a:lnTo>
                  <a:lnTo>
                    <a:pt x="95872" y="431444"/>
                  </a:lnTo>
                  <a:lnTo>
                    <a:pt x="95872" y="383514"/>
                  </a:lnTo>
                  <a:close/>
                </a:path>
                <a:path w="982979" h="527685">
                  <a:moveTo>
                    <a:pt x="119849" y="191757"/>
                  </a:moveTo>
                  <a:lnTo>
                    <a:pt x="95872" y="191757"/>
                  </a:lnTo>
                  <a:lnTo>
                    <a:pt x="95872" y="167779"/>
                  </a:lnTo>
                  <a:lnTo>
                    <a:pt x="71907" y="167779"/>
                  </a:lnTo>
                  <a:lnTo>
                    <a:pt x="71907" y="191757"/>
                  </a:lnTo>
                  <a:lnTo>
                    <a:pt x="47942" y="191757"/>
                  </a:lnTo>
                  <a:lnTo>
                    <a:pt x="47942" y="167779"/>
                  </a:lnTo>
                  <a:lnTo>
                    <a:pt x="23977" y="167779"/>
                  </a:lnTo>
                  <a:lnTo>
                    <a:pt x="0" y="167779"/>
                  </a:lnTo>
                  <a:lnTo>
                    <a:pt x="0" y="191757"/>
                  </a:lnTo>
                  <a:lnTo>
                    <a:pt x="23977" y="191757"/>
                  </a:lnTo>
                  <a:lnTo>
                    <a:pt x="23977" y="239699"/>
                  </a:lnTo>
                  <a:lnTo>
                    <a:pt x="47942" y="239699"/>
                  </a:lnTo>
                  <a:lnTo>
                    <a:pt x="47942" y="215722"/>
                  </a:lnTo>
                  <a:lnTo>
                    <a:pt x="71907" y="215722"/>
                  </a:lnTo>
                  <a:lnTo>
                    <a:pt x="95872" y="215722"/>
                  </a:lnTo>
                  <a:lnTo>
                    <a:pt x="119849" y="215722"/>
                  </a:lnTo>
                  <a:lnTo>
                    <a:pt x="119849" y="191757"/>
                  </a:lnTo>
                  <a:close/>
                </a:path>
                <a:path w="982979" h="527685">
                  <a:moveTo>
                    <a:pt x="167779" y="263664"/>
                  </a:moveTo>
                  <a:lnTo>
                    <a:pt x="143814" y="263664"/>
                  </a:lnTo>
                  <a:lnTo>
                    <a:pt x="143814" y="239699"/>
                  </a:lnTo>
                  <a:lnTo>
                    <a:pt x="119849" y="239699"/>
                  </a:lnTo>
                  <a:lnTo>
                    <a:pt x="119849" y="263664"/>
                  </a:lnTo>
                  <a:lnTo>
                    <a:pt x="95872" y="263664"/>
                  </a:lnTo>
                  <a:lnTo>
                    <a:pt x="95872" y="287629"/>
                  </a:lnTo>
                  <a:lnTo>
                    <a:pt x="95872" y="311607"/>
                  </a:lnTo>
                  <a:lnTo>
                    <a:pt x="71907" y="311607"/>
                  </a:lnTo>
                  <a:lnTo>
                    <a:pt x="71907" y="287629"/>
                  </a:lnTo>
                  <a:lnTo>
                    <a:pt x="95872" y="287629"/>
                  </a:lnTo>
                  <a:lnTo>
                    <a:pt x="95872" y="263664"/>
                  </a:lnTo>
                  <a:lnTo>
                    <a:pt x="71907" y="263664"/>
                  </a:lnTo>
                  <a:lnTo>
                    <a:pt x="47942" y="263664"/>
                  </a:lnTo>
                  <a:lnTo>
                    <a:pt x="23977" y="263664"/>
                  </a:lnTo>
                  <a:lnTo>
                    <a:pt x="23977" y="287629"/>
                  </a:lnTo>
                  <a:lnTo>
                    <a:pt x="47942" y="287629"/>
                  </a:lnTo>
                  <a:lnTo>
                    <a:pt x="47942" y="311607"/>
                  </a:lnTo>
                  <a:lnTo>
                    <a:pt x="23977" y="311607"/>
                  </a:lnTo>
                  <a:lnTo>
                    <a:pt x="23977" y="335572"/>
                  </a:lnTo>
                  <a:lnTo>
                    <a:pt x="0" y="335572"/>
                  </a:lnTo>
                  <a:lnTo>
                    <a:pt x="0" y="359537"/>
                  </a:lnTo>
                  <a:lnTo>
                    <a:pt x="23977" y="359537"/>
                  </a:lnTo>
                  <a:lnTo>
                    <a:pt x="23977" y="383514"/>
                  </a:lnTo>
                  <a:lnTo>
                    <a:pt x="47942" y="383514"/>
                  </a:lnTo>
                  <a:lnTo>
                    <a:pt x="71907" y="383514"/>
                  </a:lnTo>
                  <a:lnTo>
                    <a:pt x="71907" y="359537"/>
                  </a:lnTo>
                  <a:lnTo>
                    <a:pt x="95872" y="359537"/>
                  </a:lnTo>
                  <a:lnTo>
                    <a:pt x="95872" y="335572"/>
                  </a:lnTo>
                  <a:lnTo>
                    <a:pt x="119849" y="335572"/>
                  </a:lnTo>
                  <a:lnTo>
                    <a:pt x="119849" y="383514"/>
                  </a:lnTo>
                  <a:lnTo>
                    <a:pt x="143814" y="383514"/>
                  </a:lnTo>
                  <a:lnTo>
                    <a:pt x="167779" y="383514"/>
                  </a:lnTo>
                  <a:lnTo>
                    <a:pt x="167779" y="359537"/>
                  </a:lnTo>
                  <a:lnTo>
                    <a:pt x="143814" y="359537"/>
                  </a:lnTo>
                  <a:lnTo>
                    <a:pt x="143814" y="335572"/>
                  </a:lnTo>
                  <a:lnTo>
                    <a:pt x="167779" y="335572"/>
                  </a:lnTo>
                  <a:lnTo>
                    <a:pt x="167779" y="311607"/>
                  </a:lnTo>
                  <a:lnTo>
                    <a:pt x="143814" y="311607"/>
                  </a:lnTo>
                  <a:lnTo>
                    <a:pt x="119849" y="311607"/>
                  </a:lnTo>
                  <a:lnTo>
                    <a:pt x="119849" y="287629"/>
                  </a:lnTo>
                  <a:lnTo>
                    <a:pt x="143814" y="287629"/>
                  </a:lnTo>
                  <a:lnTo>
                    <a:pt x="167779" y="287629"/>
                  </a:lnTo>
                  <a:lnTo>
                    <a:pt x="167779" y="263664"/>
                  </a:lnTo>
                  <a:close/>
                </a:path>
                <a:path w="982979" h="527685">
                  <a:moveTo>
                    <a:pt x="167779" y="167779"/>
                  </a:moveTo>
                  <a:lnTo>
                    <a:pt x="143814" y="167779"/>
                  </a:lnTo>
                  <a:lnTo>
                    <a:pt x="119849" y="167779"/>
                  </a:lnTo>
                  <a:lnTo>
                    <a:pt x="119849" y="191757"/>
                  </a:lnTo>
                  <a:lnTo>
                    <a:pt x="143814" y="191757"/>
                  </a:lnTo>
                  <a:lnTo>
                    <a:pt x="167779" y="191757"/>
                  </a:lnTo>
                  <a:lnTo>
                    <a:pt x="167779" y="167779"/>
                  </a:lnTo>
                  <a:close/>
                </a:path>
                <a:path w="982979" h="527685">
                  <a:moveTo>
                    <a:pt x="191757" y="287629"/>
                  </a:moveTo>
                  <a:lnTo>
                    <a:pt x="167779" y="287629"/>
                  </a:lnTo>
                  <a:lnTo>
                    <a:pt x="167779" y="311607"/>
                  </a:lnTo>
                  <a:lnTo>
                    <a:pt x="191757" y="311607"/>
                  </a:lnTo>
                  <a:lnTo>
                    <a:pt x="191757" y="287629"/>
                  </a:lnTo>
                  <a:close/>
                </a:path>
                <a:path w="982979" h="527685">
                  <a:moveTo>
                    <a:pt x="239699" y="335572"/>
                  </a:moveTo>
                  <a:lnTo>
                    <a:pt x="215722" y="335572"/>
                  </a:lnTo>
                  <a:lnTo>
                    <a:pt x="215722" y="311607"/>
                  </a:lnTo>
                  <a:lnTo>
                    <a:pt x="191757" y="311607"/>
                  </a:lnTo>
                  <a:lnTo>
                    <a:pt x="191757" y="383514"/>
                  </a:lnTo>
                  <a:lnTo>
                    <a:pt x="167779" y="383514"/>
                  </a:lnTo>
                  <a:lnTo>
                    <a:pt x="167779" y="407479"/>
                  </a:lnTo>
                  <a:lnTo>
                    <a:pt x="191757" y="407479"/>
                  </a:lnTo>
                  <a:lnTo>
                    <a:pt x="215722" y="407479"/>
                  </a:lnTo>
                  <a:lnTo>
                    <a:pt x="215722" y="383514"/>
                  </a:lnTo>
                  <a:lnTo>
                    <a:pt x="239699" y="383514"/>
                  </a:lnTo>
                  <a:lnTo>
                    <a:pt x="239699" y="335572"/>
                  </a:lnTo>
                  <a:close/>
                </a:path>
                <a:path w="982979" h="527685">
                  <a:moveTo>
                    <a:pt x="239699" y="215722"/>
                  </a:moveTo>
                  <a:lnTo>
                    <a:pt x="215722" y="215722"/>
                  </a:lnTo>
                  <a:lnTo>
                    <a:pt x="191757" y="215722"/>
                  </a:lnTo>
                  <a:lnTo>
                    <a:pt x="191757" y="191757"/>
                  </a:lnTo>
                  <a:lnTo>
                    <a:pt x="167779" y="191757"/>
                  </a:lnTo>
                  <a:lnTo>
                    <a:pt x="167779" y="215722"/>
                  </a:lnTo>
                  <a:lnTo>
                    <a:pt x="143814" y="215722"/>
                  </a:lnTo>
                  <a:lnTo>
                    <a:pt x="143814" y="239699"/>
                  </a:lnTo>
                  <a:lnTo>
                    <a:pt x="167779" y="239699"/>
                  </a:lnTo>
                  <a:lnTo>
                    <a:pt x="167779" y="263664"/>
                  </a:lnTo>
                  <a:lnTo>
                    <a:pt x="191757" y="263664"/>
                  </a:lnTo>
                  <a:lnTo>
                    <a:pt x="191757" y="287629"/>
                  </a:lnTo>
                  <a:lnTo>
                    <a:pt x="215722" y="287629"/>
                  </a:lnTo>
                  <a:lnTo>
                    <a:pt x="215722" y="239699"/>
                  </a:lnTo>
                  <a:lnTo>
                    <a:pt x="239699" y="239699"/>
                  </a:lnTo>
                  <a:lnTo>
                    <a:pt x="239699" y="215722"/>
                  </a:lnTo>
                  <a:close/>
                </a:path>
                <a:path w="982979" h="527685">
                  <a:moveTo>
                    <a:pt x="239699" y="143814"/>
                  </a:moveTo>
                  <a:lnTo>
                    <a:pt x="215722" y="143814"/>
                  </a:lnTo>
                  <a:lnTo>
                    <a:pt x="215722" y="167779"/>
                  </a:lnTo>
                  <a:lnTo>
                    <a:pt x="239699" y="167779"/>
                  </a:lnTo>
                  <a:lnTo>
                    <a:pt x="239699" y="143814"/>
                  </a:lnTo>
                  <a:close/>
                </a:path>
                <a:path w="982979" h="527685">
                  <a:moveTo>
                    <a:pt x="239699" y="47942"/>
                  </a:moveTo>
                  <a:lnTo>
                    <a:pt x="215722" y="47942"/>
                  </a:lnTo>
                  <a:lnTo>
                    <a:pt x="215722" y="0"/>
                  </a:lnTo>
                  <a:lnTo>
                    <a:pt x="191757" y="0"/>
                  </a:lnTo>
                  <a:lnTo>
                    <a:pt x="191757" y="95872"/>
                  </a:lnTo>
                  <a:lnTo>
                    <a:pt x="167779" y="95872"/>
                  </a:lnTo>
                  <a:lnTo>
                    <a:pt x="167779" y="119849"/>
                  </a:lnTo>
                  <a:lnTo>
                    <a:pt x="143814" y="119849"/>
                  </a:lnTo>
                  <a:lnTo>
                    <a:pt x="119849" y="119849"/>
                  </a:lnTo>
                  <a:lnTo>
                    <a:pt x="119849" y="143814"/>
                  </a:lnTo>
                  <a:lnTo>
                    <a:pt x="143814" y="143814"/>
                  </a:lnTo>
                  <a:lnTo>
                    <a:pt x="167779" y="143814"/>
                  </a:lnTo>
                  <a:lnTo>
                    <a:pt x="191757" y="143814"/>
                  </a:lnTo>
                  <a:lnTo>
                    <a:pt x="215722" y="143814"/>
                  </a:lnTo>
                  <a:lnTo>
                    <a:pt x="215722" y="119849"/>
                  </a:lnTo>
                  <a:lnTo>
                    <a:pt x="239699" y="119849"/>
                  </a:lnTo>
                  <a:lnTo>
                    <a:pt x="239699" y="47942"/>
                  </a:lnTo>
                  <a:close/>
                </a:path>
                <a:path w="982979" h="527685">
                  <a:moveTo>
                    <a:pt x="287629" y="359537"/>
                  </a:moveTo>
                  <a:lnTo>
                    <a:pt x="263664" y="359537"/>
                  </a:lnTo>
                  <a:lnTo>
                    <a:pt x="263664" y="383514"/>
                  </a:lnTo>
                  <a:lnTo>
                    <a:pt x="239699" y="383514"/>
                  </a:lnTo>
                  <a:lnTo>
                    <a:pt x="239699" y="407479"/>
                  </a:lnTo>
                  <a:lnTo>
                    <a:pt x="263664" y="407479"/>
                  </a:lnTo>
                  <a:lnTo>
                    <a:pt x="287629" y="407479"/>
                  </a:lnTo>
                  <a:lnTo>
                    <a:pt x="287629" y="359537"/>
                  </a:lnTo>
                  <a:close/>
                </a:path>
                <a:path w="982979" h="527685">
                  <a:moveTo>
                    <a:pt x="311607" y="287629"/>
                  </a:moveTo>
                  <a:lnTo>
                    <a:pt x="287629" y="287629"/>
                  </a:lnTo>
                  <a:lnTo>
                    <a:pt x="263664" y="287629"/>
                  </a:lnTo>
                  <a:lnTo>
                    <a:pt x="263664" y="311607"/>
                  </a:lnTo>
                  <a:lnTo>
                    <a:pt x="287629" y="311607"/>
                  </a:lnTo>
                  <a:lnTo>
                    <a:pt x="311607" y="311607"/>
                  </a:lnTo>
                  <a:lnTo>
                    <a:pt x="311607" y="287629"/>
                  </a:lnTo>
                  <a:close/>
                </a:path>
                <a:path w="982979" h="527685">
                  <a:moveTo>
                    <a:pt x="311607" y="95872"/>
                  </a:moveTo>
                  <a:lnTo>
                    <a:pt x="287629" y="95872"/>
                  </a:lnTo>
                  <a:lnTo>
                    <a:pt x="263664" y="95872"/>
                  </a:lnTo>
                  <a:lnTo>
                    <a:pt x="263664" y="119849"/>
                  </a:lnTo>
                  <a:lnTo>
                    <a:pt x="287629" y="119849"/>
                  </a:lnTo>
                  <a:lnTo>
                    <a:pt x="311607" y="119849"/>
                  </a:lnTo>
                  <a:lnTo>
                    <a:pt x="311607" y="95872"/>
                  </a:lnTo>
                  <a:close/>
                </a:path>
                <a:path w="982979" h="527685">
                  <a:moveTo>
                    <a:pt x="335572" y="119849"/>
                  </a:moveTo>
                  <a:lnTo>
                    <a:pt x="311607" y="119849"/>
                  </a:lnTo>
                  <a:lnTo>
                    <a:pt x="311607" y="143814"/>
                  </a:lnTo>
                  <a:lnTo>
                    <a:pt x="287629" y="143814"/>
                  </a:lnTo>
                  <a:lnTo>
                    <a:pt x="263664" y="143814"/>
                  </a:lnTo>
                  <a:lnTo>
                    <a:pt x="263664" y="167779"/>
                  </a:lnTo>
                  <a:lnTo>
                    <a:pt x="287629" y="167779"/>
                  </a:lnTo>
                  <a:lnTo>
                    <a:pt x="311607" y="167779"/>
                  </a:lnTo>
                  <a:lnTo>
                    <a:pt x="335572" y="167779"/>
                  </a:lnTo>
                  <a:lnTo>
                    <a:pt x="335572" y="119849"/>
                  </a:lnTo>
                  <a:close/>
                </a:path>
                <a:path w="982979" h="527685">
                  <a:moveTo>
                    <a:pt x="359537" y="383514"/>
                  </a:moveTo>
                  <a:lnTo>
                    <a:pt x="335572" y="383514"/>
                  </a:lnTo>
                  <a:lnTo>
                    <a:pt x="335572" y="407479"/>
                  </a:lnTo>
                  <a:lnTo>
                    <a:pt x="359537" y="407479"/>
                  </a:lnTo>
                  <a:lnTo>
                    <a:pt x="359537" y="383514"/>
                  </a:lnTo>
                  <a:close/>
                </a:path>
                <a:path w="982979" h="527685">
                  <a:moveTo>
                    <a:pt x="359537" y="167779"/>
                  </a:moveTo>
                  <a:lnTo>
                    <a:pt x="335572" y="167779"/>
                  </a:lnTo>
                  <a:lnTo>
                    <a:pt x="335572" y="215722"/>
                  </a:lnTo>
                  <a:lnTo>
                    <a:pt x="359537" y="215722"/>
                  </a:lnTo>
                  <a:lnTo>
                    <a:pt x="359537" y="167779"/>
                  </a:lnTo>
                  <a:close/>
                </a:path>
                <a:path w="982979" h="527685">
                  <a:moveTo>
                    <a:pt x="383514" y="335572"/>
                  </a:moveTo>
                  <a:lnTo>
                    <a:pt x="359537" y="335572"/>
                  </a:lnTo>
                  <a:lnTo>
                    <a:pt x="335572" y="335572"/>
                  </a:lnTo>
                  <a:lnTo>
                    <a:pt x="311607" y="335572"/>
                  </a:lnTo>
                  <a:lnTo>
                    <a:pt x="287629" y="335572"/>
                  </a:lnTo>
                  <a:lnTo>
                    <a:pt x="287629" y="359537"/>
                  </a:lnTo>
                  <a:lnTo>
                    <a:pt x="311607" y="359537"/>
                  </a:lnTo>
                  <a:lnTo>
                    <a:pt x="335572" y="359537"/>
                  </a:lnTo>
                  <a:lnTo>
                    <a:pt x="359537" y="359537"/>
                  </a:lnTo>
                  <a:lnTo>
                    <a:pt x="383514" y="359537"/>
                  </a:lnTo>
                  <a:lnTo>
                    <a:pt x="383514" y="335572"/>
                  </a:lnTo>
                  <a:close/>
                </a:path>
                <a:path w="982979" h="527685">
                  <a:moveTo>
                    <a:pt x="383514" y="239699"/>
                  </a:moveTo>
                  <a:lnTo>
                    <a:pt x="359537" y="239699"/>
                  </a:lnTo>
                  <a:lnTo>
                    <a:pt x="335572" y="239699"/>
                  </a:lnTo>
                  <a:lnTo>
                    <a:pt x="335572" y="311607"/>
                  </a:lnTo>
                  <a:lnTo>
                    <a:pt x="359537" y="311607"/>
                  </a:lnTo>
                  <a:lnTo>
                    <a:pt x="383514" y="311607"/>
                  </a:lnTo>
                  <a:lnTo>
                    <a:pt x="383514" y="287629"/>
                  </a:lnTo>
                  <a:lnTo>
                    <a:pt x="359537" y="287629"/>
                  </a:lnTo>
                  <a:lnTo>
                    <a:pt x="359537" y="263664"/>
                  </a:lnTo>
                  <a:lnTo>
                    <a:pt x="383514" y="263664"/>
                  </a:lnTo>
                  <a:lnTo>
                    <a:pt x="383514" y="239699"/>
                  </a:lnTo>
                  <a:close/>
                </a:path>
                <a:path w="982979" h="527685">
                  <a:moveTo>
                    <a:pt x="407479" y="143814"/>
                  </a:moveTo>
                  <a:lnTo>
                    <a:pt x="383514" y="143814"/>
                  </a:lnTo>
                  <a:lnTo>
                    <a:pt x="383514" y="167779"/>
                  </a:lnTo>
                  <a:lnTo>
                    <a:pt x="407479" y="167779"/>
                  </a:lnTo>
                  <a:lnTo>
                    <a:pt x="407479" y="143814"/>
                  </a:lnTo>
                  <a:close/>
                </a:path>
                <a:path w="982979" h="527685">
                  <a:moveTo>
                    <a:pt x="431444" y="263664"/>
                  </a:moveTo>
                  <a:lnTo>
                    <a:pt x="407479" y="263664"/>
                  </a:lnTo>
                  <a:lnTo>
                    <a:pt x="383514" y="263664"/>
                  </a:lnTo>
                  <a:lnTo>
                    <a:pt x="383514" y="287629"/>
                  </a:lnTo>
                  <a:lnTo>
                    <a:pt x="407479" y="287629"/>
                  </a:lnTo>
                  <a:lnTo>
                    <a:pt x="431444" y="287629"/>
                  </a:lnTo>
                  <a:lnTo>
                    <a:pt x="431444" y="263664"/>
                  </a:lnTo>
                  <a:close/>
                </a:path>
                <a:path w="982979" h="527685">
                  <a:moveTo>
                    <a:pt x="455422" y="143814"/>
                  </a:moveTo>
                  <a:lnTo>
                    <a:pt x="431444" y="143814"/>
                  </a:lnTo>
                  <a:lnTo>
                    <a:pt x="431444" y="167779"/>
                  </a:lnTo>
                  <a:lnTo>
                    <a:pt x="407479" y="167779"/>
                  </a:lnTo>
                  <a:lnTo>
                    <a:pt x="407479" y="215722"/>
                  </a:lnTo>
                  <a:lnTo>
                    <a:pt x="383514" y="215722"/>
                  </a:lnTo>
                  <a:lnTo>
                    <a:pt x="383514" y="239699"/>
                  </a:lnTo>
                  <a:lnTo>
                    <a:pt x="407479" y="239699"/>
                  </a:lnTo>
                  <a:lnTo>
                    <a:pt x="431444" y="239699"/>
                  </a:lnTo>
                  <a:lnTo>
                    <a:pt x="455422" y="239699"/>
                  </a:lnTo>
                  <a:lnTo>
                    <a:pt x="455422" y="143814"/>
                  </a:lnTo>
                  <a:close/>
                </a:path>
                <a:path w="982979" h="527685">
                  <a:moveTo>
                    <a:pt x="479386" y="431444"/>
                  </a:moveTo>
                  <a:lnTo>
                    <a:pt x="455422" y="431444"/>
                  </a:lnTo>
                  <a:lnTo>
                    <a:pt x="431444" y="431444"/>
                  </a:lnTo>
                  <a:lnTo>
                    <a:pt x="431444" y="335572"/>
                  </a:lnTo>
                  <a:lnTo>
                    <a:pt x="407479" y="335572"/>
                  </a:lnTo>
                  <a:lnTo>
                    <a:pt x="407479" y="455422"/>
                  </a:lnTo>
                  <a:lnTo>
                    <a:pt x="431444" y="455422"/>
                  </a:lnTo>
                  <a:lnTo>
                    <a:pt x="431444" y="479386"/>
                  </a:lnTo>
                  <a:lnTo>
                    <a:pt x="455422" y="479386"/>
                  </a:lnTo>
                  <a:lnTo>
                    <a:pt x="455422" y="527329"/>
                  </a:lnTo>
                  <a:lnTo>
                    <a:pt x="479386" y="527329"/>
                  </a:lnTo>
                  <a:lnTo>
                    <a:pt x="479386" y="431444"/>
                  </a:lnTo>
                  <a:close/>
                </a:path>
                <a:path w="982979" h="527685">
                  <a:moveTo>
                    <a:pt x="503364" y="143814"/>
                  </a:moveTo>
                  <a:lnTo>
                    <a:pt x="479386" y="143814"/>
                  </a:lnTo>
                  <a:lnTo>
                    <a:pt x="479386" y="167779"/>
                  </a:lnTo>
                  <a:lnTo>
                    <a:pt x="503364" y="167779"/>
                  </a:lnTo>
                  <a:lnTo>
                    <a:pt x="503364" y="143814"/>
                  </a:lnTo>
                  <a:close/>
                </a:path>
                <a:path w="982979" h="527685">
                  <a:moveTo>
                    <a:pt x="551294" y="287629"/>
                  </a:moveTo>
                  <a:lnTo>
                    <a:pt x="527329" y="287629"/>
                  </a:lnTo>
                  <a:lnTo>
                    <a:pt x="527329" y="311607"/>
                  </a:lnTo>
                  <a:lnTo>
                    <a:pt x="551294" y="311607"/>
                  </a:lnTo>
                  <a:lnTo>
                    <a:pt x="551294" y="287629"/>
                  </a:lnTo>
                  <a:close/>
                </a:path>
                <a:path w="982979" h="527685">
                  <a:moveTo>
                    <a:pt x="575259" y="191757"/>
                  </a:moveTo>
                  <a:lnTo>
                    <a:pt x="551294" y="191757"/>
                  </a:lnTo>
                  <a:lnTo>
                    <a:pt x="527329" y="191757"/>
                  </a:lnTo>
                  <a:lnTo>
                    <a:pt x="527329" y="167779"/>
                  </a:lnTo>
                  <a:lnTo>
                    <a:pt x="503364" y="167779"/>
                  </a:lnTo>
                  <a:lnTo>
                    <a:pt x="503364" y="215722"/>
                  </a:lnTo>
                  <a:lnTo>
                    <a:pt x="479386" y="215722"/>
                  </a:lnTo>
                  <a:lnTo>
                    <a:pt x="479386" y="239699"/>
                  </a:lnTo>
                  <a:lnTo>
                    <a:pt x="455422" y="239699"/>
                  </a:lnTo>
                  <a:lnTo>
                    <a:pt x="455422" y="287629"/>
                  </a:lnTo>
                  <a:lnTo>
                    <a:pt x="479386" y="287629"/>
                  </a:lnTo>
                  <a:lnTo>
                    <a:pt x="479386" y="311607"/>
                  </a:lnTo>
                  <a:lnTo>
                    <a:pt x="503364" y="311607"/>
                  </a:lnTo>
                  <a:lnTo>
                    <a:pt x="503364" y="287629"/>
                  </a:lnTo>
                  <a:lnTo>
                    <a:pt x="527329" y="287629"/>
                  </a:lnTo>
                  <a:lnTo>
                    <a:pt x="527329" y="263664"/>
                  </a:lnTo>
                  <a:lnTo>
                    <a:pt x="503364" y="263664"/>
                  </a:lnTo>
                  <a:lnTo>
                    <a:pt x="503364" y="239699"/>
                  </a:lnTo>
                  <a:lnTo>
                    <a:pt x="527329" y="239699"/>
                  </a:lnTo>
                  <a:lnTo>
                    <a:pt x="551294" y="239699"/>
                  </a:lnTo>
                  <a:lnTo>
                    <a:pt x="551294" y="215722"/>
                  </a:lnTo>
                  <a:lnTo>
                    <a:pt x="575259" y="215722"/>
                  </a:lnTo>
                  <a:lnTo>
                    <a:pt x="575259" y="191757"/>
                  </a:lnTo>
                  <a:close/>
                </a:path>
                <a:path w="982979" h="527685">
                  <a:moveTo>
                    <a:pt x="623201" y="167779"/>
                  </a:moveTo>
                  <a:lnTo>
                    <a:pt x="599236" y="167779"/>
                  </a:lnTo>
                  <a:lnTo>
                    <a:pt x="599236" y="191757"/>
                  </a:lnTo>
                  <a:lnTo>
                    <a:pt x="623201" y="191757"/>
                  </a:lnTo>
                  <a:lnTo>
                    <a:pt x="623201" y="167779"/>
                  </a:lnTo>
                  <a:close/>
                </a:path>
                <a:path w="982979" h="527685">
                  <a:moveTo>
                    <a:pt x="838923" y="239699"/>
                  </a:moveTo>
                  <a:lnTo>
                    <a:pt x="814959" y="239699"/>
                  </a:lnTo>
                  <a:lnTo>
                    <a:pt x="814959" y="263664"/>
                  </a:lnTo>
                  <a:lnTo>
                    <a:pt x="838923" y="263664"/>
                  </a:lnTo>
                  <a:lnTo>
                    <a:pt x="838923" y="239699"/>
                  </a:lnTo>
                  <a:close/>
                </a:path>
                <a:path w="982979" h="527685">
                  <a:moveTo>
                    <a:pt x="934808" y="263664"/>
                  </a:moveTo>
                  <a:lnTo>
                    <a:pt x="910831" y="263664"/>
                  </a:lnTo>
                  <a:lnTo>
                    <a:pt x="910831" y="287629"/>
                  </a:lnTo>
                  <a:lnTo>
                    <a:pt x="934808" y="287629"/>
                  </a:lnTo>
                  <a:lnTo>
                    <a:pt x="934808" y="263664"/>
                  </a:lnTo>
                  <a:close/>
                </a:path>
                <a:path w="982979" h="527685">
                  <a:moveTo>
                    <a:pt x="958773" y="335572"/>
                  </a:moveTo>
                  <a:lnTo>
                    <a:pt x="934808" y="335572"/>
                  </a:lnTo>
                  <a:lnTo>
                    <a:pt x="934808" y="359537"/>
                  </a:lnTo>
                  <a:lnTo>
                    <a:pt x="958773" y="359537"/>
                  </a:lnTo>
                  <a:lnTo>
                    <a:pt x="958773" y="335572"/>
                  </a:lnTo>
                  <a:close/>
                </a:path>
                <a:path w="982979" h="527685">
                  <a:moveTo>
                    <a:pt x="982751" y="239699"/>
                  </a:moveTo>
                  <a:lnTo>
                    <a:pt x="958773" y="239699"/>
                  </a:lnTo>
                  <a:lnTo>
                    <a:pt x="958773" y="287629"/>
                  </a:lnTo>
                  <a:lnTo>
                    <a:pt x="934808" y="287629"/>
                  </a:lnTo>
                  <a:lnTo>
                    <a:pt x="934808" y="311607"/>
                  </a:lnTo>
                  <a:lnTo>
                    <a:pt x="958773" y="311607"/>
                  </a:lnTo>
                  <a:lnTo>
                    <a:pt x="982751" y="311607"/>
                  </a:lnTo>
                  <a:lnTo>
                    <a:pt x="982751" y="239699"/>
                  </a:lnTo>
                  <a:close/>
                </a:path>
                <a:path w="982979" h="527685">
                  <a:moveTo>
                    <a:pt x="982751" y="191757"/>
                  </a:moveTo>
                  <a:lnTo>
                    <a:pt x="958773" y="191757"/>
                  </a:lnTo>
                  <a:lnTo>
                    <a:pt x="958773" y="215722"/>
                  </a:lnTo>
                  <a:lnTo>
                    <a:pt x="982751" y="215722"/>
                  </a:lnTo>
                  <a:lnTo>
                    <a:pt x="982751" y="19175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25152" y="1195978"/>
              <a:ext cx="887094" cy="551180"/>
            </a:xfrm>
            <a:custGeom>
              <a:avLst/>
              <a:gdLst/>
              <a:ahLst/>
              <a:cxnLst/>
              <a:rect l="l" t="t" r="r" b="b"/>
              <a:pathLst>
                <a:path w="887095" h="551180">
                  <a:moveTo>
                    <a:pt x="71907" y="478955"/>
                  </a:moveTo>
                  <a:lnTo>
                    <a:pt x="47942" y="478955"/>
                  </a:lnTo>
                  <a:lnTo>
                    <a:pt x="23977" y="478955"/>
                  </a:lnTo>
                  <a:lnTo>
                    <a:pt x="23977" y="502920"/>
                  </a:lnTo>
                  <a:lnTo>
                    <a:pt x="0" y="502920"/>
                  </a:lnTo>
                  <a:lnTo>
                    <a:pt x="0" y="526897"/>
                  </a:lnTo>
                  <a:lnTo>
                    <a:pt x="23977" y="526897"/>
                  </a:lnTo>
                  <a:lnTo>
                    <a:pt x="47942" y="526897"/>
                  </a:lnTo>
                  <a:lnTo>
                    <a:pt x="47942" y="502920"/>
                  </a:lnTo>
                  <a:lnTo>
                    <a:pt x="71907" y="502920"/>
                  </a:lnTo>
                  <a:lnTo>
                    <a:pt x="71907" y="478955"/>
                  </a:lnTo>
                  <a:close/>
                </a:path>
                <a:path w="887095" h="551180">
                  <a:moveTo>
                    <a:pt x="143827" y="478955"/>
                  </a:moveTo>
                  <a:lnTo>
                    <a:pt x="119849" y="478955"/>
                  </a:lnTo>
                  <a:lnTo>
                    <a:pt x="119849" y="502920"/>
                  </a:lnTo>
                  <a:lnTo>
                    <a:pt x="143827" y="502920"/>
                  </a:lnTo>
                  <a:lnTo>
                    <a:pt x="143827" y="478955"/>
                  </a:lnTo>
                  <a:close/>
                </a:path>
                <a:path w="887095" h="551180">
                  <a:moveTo>
                    <a:pt x="239699" y="478955"/>
                  </a:moveTo>
                  <a:lnTo>
                    <a:pt x="215734" y="478955"/>
                  </a:lnTo>
                  <a:lnTo>
                    <a:pt x="215734" y="502920"/>
                  </a:lnTo>
                  <a:lnTo>
                    <a:pt x="239699" y="502920"/>
                  </a:lnTo>
                  <a:lnTo>
                    <a:pt x="239699" y="478955"/>
                  </a:lnTo>
                  <a:close/>
                </a:path>
                <a:path w="887095" h="551180">
                  <a:moveTo>
                    <a:pt x="383514" y="383082"/>
                  </a:moveTo>
                  <a:lnTo>
                    <a:pt x="359549" y="383082"/>
                  </a:lnTo>
                  <a:lnTo>
                    <a:pt x="335572" y="383082"/>
                  </a:lnTo>
                  <a:lnTo>
                    <a:pt x="335572" y="407047"/>
                  </a:lnTo>
                  <a:lnTo>
                    <a:pt x="359549" y="407047"/>
                  </a:lnTo>
                  <a:lnTo>
                    <a:pt x="359549" y="431012"/>
                  </a:lnTo>
                  <a:lnTo>
                    <a:pt x="335572" y="431012"/>
                  </a:lnTo>
                  <a:lnTo>
                    <a:pt x="335572" y="407047"/>
                  </a:lnTo>
                  <a:lnTo>
                    <a:pt x="311607" y="407047"/>
                  </a:lnTo>
                  <a:lnTo>
                    <a:pt x="311607" y="454990"/>
                  </a:lnTo>
                  <a:lnTo>
                    <a:pt x="287642" y="454990"/>
                  </a:lnTo>
                  <a:lnTo>
                    <a:pt x="287642" y="478955"/>
                  </a:lnTo>
                  <a:lnTo>
                    <a:pt x="311607" y="478955"/>
                  </a:lnTo>
                  <a:lnTo>
                    <a:pt x="311607" y="526897"/>
                  </a:lnTo>
                  <a:lnTo>
                    <a:pt x="335572" y="526897"/>
                  </a:lnTo>
                  <a:lnTo>
                    <a:pt x="335572" y="478955"/>
                  </a:lnTo>
                  <a:lnTo>
                    <a:pt x="359549" y="478955"/>
                  </a:lnTo>
                  <a:lnTo>
                    <a:pt x="359549" y="454990"/>
                  </a:lnTo>
                  <a:lnTo>
                    <a:pt x="383514" y="454990"/>
                  </a:lnTo>
                  <a:lnTo>
                    <a:pt x="383514" y="383082"/>
                  </a:lnTo>
                  <a:close/>
                </a:path>
                <a:path w="887095" h="551180">
                  <a:moveTo>
                    <a:pt x="503364" y="502920"/>
                  </a:moveTo>
                  <a:lnTo>
                    <a:pt x="479386" y="502920"/>
                  </a:lnTo>
                  <a:lnTo>
                    <a:pt x="479386" y="431012"/>
                  </a:lnTo>
                  <a:lnTo>
                    <a:pt x="455422" y="431012"/>
                  </a:lnTo>
                  <a:lnTo>
                    <a:pt x="455422" y="407047"/>
                  </a:lnTo>
                  <a:lnTo>
                    <a:pt x="431457" y="407047"/>
                  </a:lnTo>
                  <a:lnTo>
                    <a:pt x="407492" y="407047"/>
                  </a:lnTo>
                  <a:lnTo>
                    <a:pt x="407492" y="431012"/>
                  </a:lnTo>
                  <a:lnTo>
                    <a:pt x="431457" y="431012"/>
                  </a:lnTo>
                  <a:lnTo>
                    <a:pt x="431457" y="454990"/>
                  </a:lnTo>
                  <a:lnTo>
                    <a:pt x="455422" y="454990"/>
                  </a:lnTo>
                  <a:lnTo>
                    <a:pt x="455422" y="478955"/>
                  </a:lnTo>
                  <a:lnTo>
                    <a:pt x="431457" y="478955"/>
                  </a:lnTo>
                  <a:lnTo>
                    <a:pt x="431457" y="454990"/>
                  </a:lnTo>
                  <a:lnTo>
                    <a:pt x="407492" y="454990"/>
                  </a:lnTo>
                  <a:lnTo>
                    <a:pt x="407492" y="478955"/>
                  </a:lnTo>
                  <a:lnTo>
                    <a:pt x="383514" y="478955"/>
                  </a:lnTo>
                  <a:lnTo>
                    <a:pt x="383514" y="502920"/>
                  </a:lnTo>
                  <a:lnTo>
                    <a:pt x="407492" y="502920"/>
                  </a:lnTo>
                  <a:lnTo>
                    <a:pt x="407492" y="550862"/>
                  </a:lnTo>
                  <a:lnTo>
                    <a:pt x="431457" y="550862"/>
                  </a:lnTo>
                  <a:lnTo>
                    <a:pt x="455422" y="550862"/>
                  </a:lnTo>
                  <a:lnTo>
                    <a:pt x="455422" y="526897"/>
                  </a:lnTo>
                  <a:lnTo>
                    <a:pt x="431457" y="526897"/>
                  </a:lnTo>
                  <a:lnTo>
                    <a:pt x="431457" y="502920"/>
                  </a:lnTo>
                  <a:lnTo>
                    <a:pt x="455422" y="502920"/>
                  </a:lnTo>
                  <a:lnTo>
                    <a:pt x="455422" y="526897"/>
                  </a:lnTo>
                  <a:lnTo>
                    <a:pt x="479386" y="526897"/>
                  </a:lnTo>
                  <a:lnTo>
                    <a:pt x="503364" y="526897"/>
                  </a:lnTo>
                  <a:lnTo>
                    <a:pt x="503364" y="502920"/>
                  </a:lnTo>
                  <a:close/>
                </a:path>
                <a:path w="887095" h="551180">
                  <a:moveTo>
                    <a:pt x="551294" y="502920"/>
                  </a:moveTo>
                  <a:lnTo>
                    <a:pt x="527329" y="502920"/>
                  </a:lnTo>
                  <a:lnTo>
                    <a:pt x="527329" y="526897"/>
                  </a:lnTo>
                  <a:lnTo>
                    <a:pt x="551294" y="526897"/>
                  </a:lnTo>
                  <a:lnTo>
                    <a:pt x="551294" y="502920"/>
                  </a:lnTo>
                  <a:close/>
                </a:path>
                <a:path w="887095" h="551180">
                  <a:moveTo>
                    <a:pt x="695121" y="502920"/>
                  </a:moveTo>
                  <a:lnTo>
                    <a:pt x="671144" y="502920"/>
                  </a:lnTo>
                  <a:lnTo>
                    <a:pt x="671144" y="526897"/>
                  </a:lnTo>
                  <a:lnTo>
                    <a:pt x="695121" y="526897"/>
                  </a:lnTo>
                  <a:lnTo>
                    <a:pt x="695121" y="502920"/>
                  </a:lnTo>
                  <a:close/>
                </a:path>
                <a:path w="887095" h="551180">
                  <a:moveTo>
                    <a:pt x="743051" y="454990"/>
                  </a:moveTo>
                  <a:lnTo>
                    <a:pt x="719086" y="454990"/>
                  </a:lnTo>
                  <a:lnTo>
                    <a:pt x="719086" y="478955"/>
                  </a:lnTo>
                  <a:lnTo>
                    <a:pt x="743051" y="478955"/>
                  </a:lnTo>
                  <a:lnTo>
                    <a:pt x="743051" y="454990"/>
                  </a:lnTo>
                  <a:close/>
                </a:path>
                <a:path w="887095" h="551180">
                  <a:moveTo>
                    <a:pt x="767029" y="478955"/>
                  </a:moveTo>
                  <a:lnTo>
                    <a:pt x="743051" y="478955"/>
                  </a:lnTo>
                  <a:lnTo>
                    <a:pt x="743051" y="502920"/>
                  </a:lnTo>
                  <a:lnTo>
                    <a:pt x="767029" y="502920"/>
                  </a:lnTo>
                  <a:lnTo>
                    <a:pt x="767029" y="478955"/>
                  </a:lnTo>
                  <a:close/>
                </a:path>
                <a:path w="887095" h="551180">
                  <a:moveTo>
                    <a:pt x="790994" y="502920"/>
                  </a:moveTo>
                  <a:lnTo>
                    <a:pt x="767029" y="502920"/>
                  </a:lnTo>
                  <a:lnTo>
                    <a:pt x="767029" y="526897"/>
                  </a:lnTo>
                  <a:lnTo>
                    <a:pt x="790994" y="526897"/>
                  </a:lnTo>
                  <a:lnTo>
                    <a:pt x="790994" y="502920"/>
                  </a:lnTo>
                  <a:close/>
                </a:path>
                <a:path w="887095" h="551180">
                  <a:moveTo>
                    <a:pt x="886879" y="431012"/>
                  </a:moveTo>
                  <a:lnTo>
                    <a:pt x="862901" y="431012"/>
                  </a:lnTo>
                  <a:lnTo>
                    <a:pt x="862901" y="454990"/>
                  </a:lnTo>
                  <a:lnTo>
                    <a:pt x="838936" y="454990"/>
                  </a:lnTo>
                  <a:lnTo>
                    <a:pt x="838936" y="478955"/>
                  </a:lnTo>
                  <a:lnTo>
                    <a:pt x="862901" y="478955"/>
                  </a:lnTo>
                  <a:lnTo>
                    <a:pt x="886879" y="478955"/>
                  </a:lnTo>
                  <a:lnTo>
                    <a:pt x="886879" y="431012"/>
                  </a:lnTo>
                  <a:close/>
                </a:path>
                <a:path w="887095" h="551180">
                  <a:moveTo>
                    <a:pt x="886879" y="215900"/>
                  </a:moveTo>
                  <a:lnTo>
                    <a:pt x="862901" y="215900"/>
                  </a:lnTo>
                  <a:lnTo>
                    <a:pt x="838936" y="215900"/>
                  </a:lnTo>
                  <a:lnTo>
                    <a:pt x="838936" y="240030"/>
                  </a:lnTo>
                  <a:lnTo>
                    <a:pt x="814959" y="240030"/>
                  </a:lnTo>
                  <a:lnTo>
                    <a:pt x="814959" y="215900"/>
                  </a:lnTo>
                  <a:lnTo>
                    <a:pt x="790994" y="215900"/>
                  </a:lnTo>
                  <a:lnTo>
                    <a:pt x="790994" y="240030"/>
                  </a:lnTo>
                  <a:lnTo>
                    <a:pt x="790994" y="264160"/>
                  </a:lnTo>
                  <a:lnTo>
                    <a:pt x="767029" y="264160"/>
                  </a:lnTo>
                  <a:lnTo>
                    <a:pt x="767029" y="240030"/>
                  </a:lnTo>
                  <a:lnTo>
                    <a:pt x="790994" y="240030"/>
                  </a:lnTo>
                  <a:lnTo>
                    <a:pt x="790994" y="215900"/>
                  </a:lnTo>
                  <a:lnTo>
                    <a:pt x="790994" y="167640"/>
                  </a:lnTo>
                  <a:lnTo>
                    <a:pt x="767029" y="167640"/>
                  </a:lnTo>
                  <a:lnTo>
                    <a:pt x="767029" y="191770"/>
                  </a:lnTo>
                  <a:lnTo>
                    <a:pt x="767029" y="215900"/>
                  </a:lnTo>
                  <a:lnTo>
                    <a:pt x="743051" y="215900"/>
                  </a:lnTo>
                  <a:lnTo>
                    <a:pt x="743051" y="240030"/>
                  </a:lnTo>
                  <a:lnTo>
                    <a:pt x="743051" y="264160"/>
                  </a:lnTo>
                  <a:lnTo>
                    <a:pt x="719086" y="264160"/>
                  </a:lnTo>
                  <a:lnTo>
                    <a:pt x="695121" y="264160"/>
                  </a:lnTo>
                  <a:lnTo>
                    <a:pt x="671144" y="264160"/>
                  </a:lnTo>
                  <a:lnTo>
                    <a:pt x="671144" y="240030"/>
                  </a:lnTo>
                  <a:lnTo>
                    <a:pt x="695121" y="240030"/>
                  </a:lnTo>
                  <a:lnTo>
                    <a:pt x="719086" y="240030"/>
                  </a:lnTo>
                  <a:lnTo>
                    <a:pt x="743051" y="240030"/>
                  </a:lnTo>
                  <a:lnTo>
                    <a:pt x="743051" y="215900"/>
                  </a:lnTo>
                  <a:lnTo>
                    <a:pt x="743051" y="191770"/>
                  </a:lnTo>
                  <a:lnTo>
                    <a:pt x="767029" y="191770"/>
                  </a:lnTo>
                  <a:lnTo>
                    <a:pt x="767029" y="167640"/>
                  </a:lnTo>
                  <a:lnTo>
                    <a:pt x="767029" y="143510"/>
                  </a:lnTo>
                  <a:lnTo>
                    <a:pt x="743051" y="143510"/>
                  </a:lnTo>
                  <a:lnTo>
                    <a:pt x="719086" y="143510"/>
                  </a:lnTo>
                  <a:lnTo>
                    <a:pt x="719086" y="191770"/>
                  </a:lnTo>
                  <a:lnTo>
                    <a:pt x="719086" y="215900"/>
                  </a:lnTo>
                  <a:lnTo>
                    <a:pt x="695121" y="215900"/>
                  </a:lnTo>
                  <a:lnTo>
                    <a:pt x="695121" y="191770"/>
                  </a:lnTo>
                  <a:lnTo>
                    <a:pt x="719086" y="191770"/>
                  </a:lnTo>
                  <a:lnTo>
                    <a:pt x="719086" y="143510"/>
                  </a:lnTo>
                  <a:lnTo>
                    <a:pt x="695121" y="143510"/>
                  </a:lnTo>
                  <a:lnTo>
                    <a:pt x="695121" y="48260"/>
                  </a:lnTo>
                  <a:lnTo>
                    <a:pt x="671144" y="48260"/>
                  </a:lnTo>
                  <a:lnTo>
                    <a:pt x="647179" y="48260"/>
                  </a:lnTo>
                  <a:lnTo>
                    <a:pt x="647179" y="24130"/>
                  </a:lnTo>
                  <a:lnTo>
                    <a:pt x="671144" y="24130"/>
                  </a:lnTo>
                  <a:lnTo>
                    <a:pt x="671144" y="0"/>
                  </a:lnTo>
                  <a:lnTo>
                    <a:pt x="647179" y="0"/>
                  </a:lnTo>
                  <a:lnTo>
                    <a:pt x="623214" y="0"/>
                  </a:lnTo>
                  <a:lnTo>
                    <a:pt x="623214" y="72390"/>
                  </a:lnTo>
                  <a:lnTo>
                    <a:pt x="647179" y="72390"/>
                  </a:lnTo>
                  <a:lnTo>
                    <a:pt x="671144" y="72390"/>
                  </a:lnTo>
                  <a:lnTo>
                    <a:pt x="671144" y="167640"/>
                  </a:lnTo>
                  <a:lnTo>
                    <a:pt x="647179" y="167640"/>
                  </a:lnTo>
                  <a:lnTo>
                    <a:pt x="623214" y="167640"/>
                  </a:lnTo>
                  <a:lnTo>
                    <a:pt x="623214" y="143510"/>
                  </a:lnTo>
                  <a:lnTo>
                    <a:pt x="599236" y="143510"/>
                  </a:lnTo>
                  <a:lnTo>
                    <a:pt x="599236" y="167640"/>
                  </a:lnTo>
                  <a:lnTo>
                    <a:pt x="575271" y="167640"/>
                  </a:lnTo>
                  <a:lnTo>
                    <a:pt x="575271" y="191770"/>
                  </a:lnTo>
                  <a:lnTo>
                    <a:pt x="599236" y="191770"/>
                  </a:lnTo>
                  <a:lnTo>
                    <a:pt x="599236" y="215900"/>
                  </a:lnTo>
                  <a:lnTo>
                    <a:pt x="623214" y="215900"/>
                  </a:lnTo>
                  <a:lnTo>
                    <a:pt x="623214" y="191770"/>
                  </a:lnTo>
                  <a:lnTo>
                    <a:pt x="647179" y="191770"/>
                  </a:lnTo>
                  <a:lnTo>
                    <a:pt x="671144" y="191770"/>
                  </a:lnTo>
                  <a:lnTo>
                    <a:pt x="671144" y="215900"/>
                  </a:lnTo>
                  <a:lnTo>
                    <a:pt x="647179" y="215900"/>
                  </a:lnTo>
                  <a:lnTo>
                    <a:pt x="623214" y="215900"/>
                  </a:lnTo>
                  <a:lnTo>
                    <a:pt x="623214" y="240030"/>
                  </a:lnTo>
                  <a:lnTo>
                    <a:pt x="647179" y="240030"/>
                  </a:lnTo>
                  <a:lnTo>
                    <a:pt x="647179" y="288290"/>
                  </a:lnTo>
                  <a:lnTo>
                    <a:pt x="671144" y="288290"/>
                  </a:lnTo>
                  <a:lnTo>
                    <a:pt x="671144" y="335280"/>
                  </a:lnTo>
                  <a:lnTo>
                    <a:pt x="647179" y="335280"/>
                  </a:lnTo>
                  <a:lnTo>
                    <a:pt x="647179" y="359410"/>
                  </a:lnTo>
                  <a:lnTo>
                    <a:pt x="623214" y="359410"/>
                  </a:lnTo>
                  <a:lnTo>
                    <a:pt x="623214" y="335280"/>
                  </a:lnTo>
                  <a:lnTo>
                    <a:pt x="599236" y="335280"/>
                  </a:lnTo>
                  <a:lnTo>
                    <a:pt x="599236" y="359410"/>
                  </a:lnTo>
                  <a:lnTo>
                    <a:pt x="575271" y="359410"/>
                  </a:lnTo>
                  <a:lnTo>
                    <a:pt x="575271" y="383540"/>
                  </a:lnTo>
                  <a:lnTo>
                    <a:pt x="551294" y="383540"/>
                  </a:lnTo>
                  <a:lnTo>
                    <a:pt x="527329" y="383540"/>
                  </a:lnTo>
                  <a:lnTo>
                    <a:pt x="527329" y="359410"/>
                  </a:lnTo>
                  <a:lnTo>
                    <a:pt x="551294" y="359410"/>
                  </a:lnTo>
                  <a:lnTo>
                    <a:pt x="575271" y="359410"/>
                  </a:lnTo>
                  <a:lnTo>
                    <a:pt x="575271" y="312420"/>
                  </a:lnTo>
                  <a:lnTo>
                    <a:pt x="599236" y="312420"/>
                  </a:lnTo>
                  <a:lnTo>
                    <a:pt x="623214" y="312420"/>
                  </a:lnTo>
                  <a:lnTo>
                    <a:pt x="623214" y="240030"/>
                  </a:lnTo>
                  <a:lnTo>
                    <a:pt x="599236" y="240030"/>
                  </a:lnTo>
                  <a:lnTo>
                    <a:pt x="599236" y="215900"/>
                  </a:lnTo>
                  <a:lnTo>
                    <a:pt x="575271" y="215900"/>
                  </a:lnTo>
                  <a:lnTo>
                    <a:pt x="575271" y="264160"/>
                  </a:lnTo>
                  <a:lnTo>
                    <a:pt x="599236" y="264160"/>
                  </a:lnTo>
                  <a:lnTo>
                    <a:pt x="599236" y="288290"/>
                  </a:lnTo>
                  <a:lnTo>
                    <a:pt x="575271" y="288290"/>
                  </a:lnTo>
                  <a:lnTo>
                    <a:pt x="575271" y="264160"/>
                  </a:lnTo>
                  <a:lnTo>
                    <a:pt x="551294" y="264160"/>
                  </a:lnTo>
                  <a:lnTo>
                    <a:pt x="527329" y="264160"/>
                  </a:lnTo>
                  <a:lnTo>
                    <a:pt x="527329" y="312420"/>
                  </a:lnTo>
                  <a:lnTo>
                    <a:pt x="503364" y="312420"/>
                  </a:lnTo>
                  <a:lnTo>
                    <a:pt x="503364" y="288290"/>
                  </a:lnTo>
                  <a:lnTo>
                    <a:pt x="479386" y="288290"/>
                  </a:lnTo>
                  <a:lnTo>
                    <a:pt x="479386" y="335280"/>
                  </a:lnTo>
                  <a:lnTo>
                    <a:pt x="503364" y="335280"/>
                  </a:lnTo>
                  <a:lnTo>
                    <a:pt x="503364" y="359410"/>
                  </a:lnTo>
                  <a:lnTo>
                    <a:pt x="479386" y="359410"/>
                  </a:lnTo>
                  <a:lnTo>
                    <a:pt x="479386" y="383540"/>
                  </a:lnTo>
                  <a:lnTo>
                    <a:pt x="503364" y="383540"/>
                  </a:lnTo>
                  <a:lnTo>
                    <a:pt x="503364" y="502920"/>
                  </a:lnTo>
                  <a:lnTo>
                    <a:pt x="527329" y="502920"/>
                  </a:lnTo>
                  <a:lnTo>
                    <a:pt x="527329" y="455930"/>
                  </a:lnTo>
                  <a:lnTo>
                    <a:pt x="551294" y="455930"/>
                  </a:lnTo>
                  <a:lnTo>
                    <a:pt x="575271" y="455930"/>
                  </a:lnTo>
                  <a:lnTo>
                    <a:pt x="575271" y="478955"/>
                  </a:lnTo>
                  <a:lnTo>
                    <a:pt x="551294" y="478955"/>
                  </a:lnTo>
                  <a:lnTo>
                    <a:pt x="551294" y="502920"/>
                  </a:lnTo>
                  <a:lnTo>
                    <a:pt x="575271" y="502920"/>
                  </a:lnTo>
                  <a:lnTo>
                    <a:pt x="599236" y="502920"/>
                  </a:lnTo>
                  <a:lnTo>
                    <a:pt x="599236" y="454990"/>
                  </a:lnTo>
                  <a:lnTo>
                    <a:pt x="575271" y="454990"/>
                  </a:lnTo>
                  <a:lnTo>
                    <a:pt x="575271" y="431800"/>
                  </a:lnTo>
                  <a:lnTo>
                    <a:pt x="551294" y="431800"/>
                  </a:lnTo>
                  <a:lnTo>
                    <a:pt x="527329" y="431800"/>
                  </a:lnTo>
                  <a:lnTo>
                    <a:pt x="527329" y="407670"/>
                  </a:lnTo>
                  <a:lnTo>
                    <a:pt x="551294" y="407670"/>
                  </a:lnTo>
                  <a:lnTo>
                    <a:pt x="575271" y="407670"/>
                  </a:lnTo>
                  <a:lnTo>
                    <a:pt x="599236" y="407670"/>
                  </a:lnTo>
                  <a:lnTo>
                    <a:pt x="599236" y="431800"/>
                  </a:lnTo>
                  <a:lnTo>
                    <a:pt x="623214" y="431800"/>
                  </a:lnTo>
                  <a:lnTo>
                    <a:pt x="647179" y="431800"/>
                  </a:lnTo>
                  <a:lnTo>
                    <a:pt x="647179" y="455930"/>
                  </a:lnTo>
                  <a:lnTo>
                    <a:pt x="623214" y="455930"/>
                  </a:lnTo>
                  <a:lnTo>
                    <a:pt x="623214" y="480060"/>
                  </a:lnTo>
                  <a:lnTo>
                    <a:pt x="647179" y="480060"/>
                  </a:lnTo>
                  <a:lnTo>
                    <a:pt x="671144" y="480060"/>
                  </a:lnTo>
                  <a:lnTo>
                    <a:pt x="695121" y="480060"/>
                  </a:lnTo>
                  <a:lnTo>
                    <a:pt x="695121" y="455930"/>
                  </a:lnTo>
                  <a:lnTo>
                    <a:pt x="671144" y="455930"/>
                  </a:lnTo>
                  <a:lnTo>
                    <a:pt x="671144" y="431800"/>
                  </a:lnTo>
                  <a:lnTo>
                    <a:pt x="695121" y="431800"/>
                  </a:lnTo>
                  <a:lnTo>
                    <a:pt x="719086" y="431800"/>
                  </a:lnTo>
                  <a:lnTo>
                    <a:pt x="719086" y="407670"/>
                  </a:lnTo>
                  <a:lnTo>
                    <a:pt x="695121" y="407670"/>
                  </a:lnTo>
                  <a:lnTo>
                    <a:pt x="695121" y="383540"/>
                  </a:lnTo>
                  <a:lnTo>
                    <a:pt x="671144" y="383540"/>
                  </a:lnTo>
                  <a:lnTo>
                    <a:pt x="671144" y="407670"/>
                  </a:lnTo>
                  <a:lnTo>
                    <a:pt x="647179" y="407670"/>
                  </a:lnTo>
                  <a:lnTo>
                    <a:pt x="623214" y="407670"/>
                  </a:lnTo>
                  <a:lnTo>
                    <a:pt x="623214" y="383540"/>
                  </a:lnTo>
                  <a:lnTo>
                    <a:pt x="647179" y="383540"/>
                  </a:lnTo>
                  <a:lnTo>
                    <a:pt x="671144" y="383540"/>
                  </a:lnTo>
                  <a:lnTo>
                    <a:pt x="671144" y="359410"/>
                  </a:lnTo>
                  <a:lnTo>
                    <a:pt x="695121" y="359410"/>
                  </a:lnTo>
                  <a:lnTo>
                    <a:pt x="719086" y="359410"/>
                  </a:lnTo>
                  <a:lnTo>
                    <a:pt x="719086" y="335280"/>
                  </a:lnTo>
                  <a:lnTo>
                    <a:pt x="695121" y="335280"/>
                  </a:lnTo>
                  <a:lnTo>
                    <a:pt x="695121" y="312420"/>
                  </a:lnTo>
                  <a:lnTo>
                    <a:pt x="719086" y="312420"/>
                  </a:lnTo>
                  <a:lnTo>
                    <a:pt x="719086" y="288290"/>
                  </a:lnTo>
                  <a:lnTo>
                    <a:pt x="743051" y="288290"/>
                  </a:lnTo>
                  <a:lnTo>
                    <a:pt x="743051" y="312420"/>
                  </a:lnTo>
                  <a:lnTo>
                    <a:pt x="767029" y="312420"/>
                  </a:lnTo>
                  <a:lnTo>
                    <a:pt x="767029" y="288290"/>
                  </a:lnTo>
                  <a:lnTo>
                    <a:pt x="790994" y="288290"/>
                  </a:lnTo>
                  <a:lnTo>
                    <a:pt x="790994" y="312420"/>
                  </a:lnTo>
                  <a:lnTo>
                    <a:pt x="767029" y="312420"/>
                  </a:lnTo>
                  <a:lnTo>
                    <a:pt x="767029" y="335280"/>
                  </a:lnTo>
                  <a:lnTo>
                    <a:pt x="790994" y="335280"/>
                  </a:lnTo>
                  <a:lnTo>
                    <a:pt x="814959" y="335280"/>
                  </a:lnTo>
                  <a:lnTo>
                    <a:pt x="814959" y="312420"/>
                  </a:lnTo>
                  <a:lnTo>
                    <a:pt x="838936" y="312420"/>
                  </a:lnTo>
                  <a:lnTo>
                    <a:pt x="838936" y="264160"/>
                  </a:lnTo>
                  <a:lnTo>
                    <a:pt x="862901" y="264160"/>
                  </a:lnTo>
                  <a:lnTo>
                    <a:pt x="862901" y="240030"/>
                  </a:lnTo>
                  <a:lnTo>
                    <a:pt x="886879" y="240030"/>
                  </a:lnTo>
                  <a:lnTo>
                    <a:pt x="886879" y="21590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3257" y="1531118"/>
              <a:ext cx="958850" cy="407670"/>
            </a:xfrm>
            <a:custGeom>
              <a:avLst/>
              <a:gdLst/>
              <a:ahLst/>
              <a:cxnLst/>
              <a:rect l="l" t="t" r="r" b="b"/>
              <a:pathLst>
                <a:path w="958850" h="407669">
                  <a:moveTo>
                    <a:pt x="71894" y="311594"/>
                  </a:moveTo>
                  <a:lnTo>
                    <a:pt x="47929" y="311594"/>
                  </a:lnTo>
                  <a:lnTo>
                    <a:pt x="23964" y="311594"/>
                  </a:lnTo>
                  <a:lnTo>
                    <a:pt x="23964" y="335572"/>
                  </a:lnTo>
                  <a:lnTo>
                    <a:pt x="47929" y="335572"/>
                  </a:lnTo>
                  <a:lnTo>
                    <a:pt x="47929" y="359537"/>
                  </a:lnTo>
                  <a:lnTo>
                    <a:pt x="71894" y="359537"/>
                  </a:lnTo>
                  <a:lnTo>
                    <a:pt x="71894" y="311594"/>
                  </a:lnTo>
                  <a:close/>
                </a:path>
                <a:path w="958850" h="407669">
                  <a:moveTo>
                    <a:pt x="95872" y="215722"/>
                  </a:moveTo>
                  <a:lnTo>
                    <a:pt x="71894" y="215722"/>
                  </a:lnTo>
                  <a:lnTo>
                    <a:pt x="71894" y="191757"/>
                  </a:lnTo>
                  <a:lnTo>
                    <a:pt x="47929" y="191757"/>
                  </a:lnTo>
                  <a:lnTo>
                    <a:pt x="23964" y="191757"/>
                  </a:lnTo>
                  <a:lnTo>
                    <a:pt x="0" y="191757"/>
                  </a:lnTo>
                  <a:lnTo>
                    <a:pt x="0" y="287629"/>
                  </a:lnTo>
                  <a:lnTo>
                    <a:pt x="23964" y="287629"/>
                  </a:lnTo>
                  <a:lnTo>
                    <a:pt x="23964" y="239687"/>
                  </a:lnTo>
                  <a:lnTo>
                    <a:pt x="47929" y="239687"/>
                  </a:lnTo>
                  <a:lnTo>
                    <a:pt x="71894" y="239687"/>
                  </a:lnTo>
                  <a:lnTo>
                    <a:pt x="95872" y="239687"/>
                  </a:lnTo>
                  <a:lnTo>
                    <a:pt x="95872" y="215722"/>
                  </a:lnTo>
                  <a:close/>
                </a:path>
                <a:path w="958850" h="407669">
                  <a:moveTo>
                    <a:pt x="119837" y="359537"/>
                  </a:moveTo>
                  <a:lnTo>
                    <a:pt x="95872" y="359537"/>
                  </a:lnTo>
                  <a:lnTo>
                    <a:pt x="95872" y="383501"/>
                  </a:lnTo>
                  <a:lnTo>
                    <a:pt x="119837" y="383501"/>
                  </a:lnTo>
                  <a:lnTo>
                    <a:pt x="119837" y="359537"/>
                  </a:lnTo>
                  <a:close/>
                </a:path>
                <a:path w="958850" h="407669">
                  <a:moveTo>
                    <a:pt x="143802" y="239687"/>
                  </a:moveTo>
                  <a:lnTo>
                    <a:pt x="119837" y="239687"/>
                  </a:lnTo>
                  <a:lnTo>
                    <a:pt x="119837" y="263664"/>
                  </a:lnTo>
                  <a:lnTo>
                    <a:pt x="143802" y="263664"/>
                  </a:lnTo>
                  <a:lnTo>
                    <a:pt x="143802" y="239687"/>
                  </a:lnTo>
                  <a:close/>
                </a:path>
                <a:path w="958850" h="407669">
                  <a:moveTo>
                    <a:pt x="143802" y="191757"/>
                  </a:moveTo>
                  <a:lnTo>
                    <a:pt x="119837" y="191757"/>
                  </a:lnTo>
                  <a:lnTo>
                    <a:pt x="119837" y="215722"/>
                  </a:lnTo>
                  <a:lnTo>
                    <a:pt x="143802" y="215722"/>
                  </a:lnTo>
                  <a:lnTo>
                    <a:pt x="143802" y="191757"/>
                  </a:lnTo>
                  <a:close/>
                </a:path>
                <a:path w="958850" h="407669">
                  <a:moveTo>
                    <a:pt x="263652" y="263664"/>
                  </a:moveTo>
                  <a:lnTo>
                    <a:pt x="239687" y="263664"/>
                  </a:lnTo>
                  <a:lnTo>
                    <a:pt x="239687" y="287629"/>
                  </a:lnTo>
                  <a:lnTo>
                    <a:pt x="263652" y="287629"/>
                  </a:lnTo>
                  <a:lnTo>
                    <a:pt x="263652" y="263664"/>
                  </a:lnTo>
                  <a:close/>
                </a:path>
                <a:path w="958850" h="407669">
                  <a:moveTo>
                    <a:pt x="287629" y="287629"/>
                  </a:moveTo>
                  <a:lnTo>
                    <a:pt x="263652" y="287629"/>
                  </a:lnTo>
                  <a:lnTo>
                    <a:pt x="263652" y="383501"/>
                  </a:lnTo>
                  <a:lnTo>
                    <a:pt x="239687" y="383501"/>
                  </a:lnTo>
                  <a:lnTo>
                    <a:pt x="239687" y="359537"/>
                  </a:lnTo>
                  <a:lnTo>
                    <a:pt x="215722" y="359537"/>
                  </a:lnTo>
                  <a:lnTo>
                    <a:pt x="215722" y="407479"/>
                  </a:lnTo>
                  <a:lnTo>
                    <a:pt x="239687" y="407479"/>
                  </a:lnTo>
                  <a:lnTo>
                    <a:pt x="263652" y="407479"/>
                  </a:lnTo>
                  <a:lnTo>
                    <a:pt x="287629" y="407479"/>
                  </a:lnTo>
                  <a:lnTo>
                    <a:pt x="287629" y="287629"/>
                  </a:lnTo>
                  <a:close/>
                </a:path>
                <a:path w="958850" h="407669">
                  <a:moveTo>
                    <a:pt x="359537" y="239687"/>
                  </a:moveTo>
                  <a:lnTo>
                    <a:pt x="335559" y="239687"/>
                  </a:lnTo>
                  <a:lnTo>
                    <a:pt x="335559" y="263664"/>
                  </a:lnTo>
                  <a:lnTo>
                    <a:pt x="359537" y="263664"/>
                  </a:lnTo>
                  <a:lnTo>
                    <a:pt x="359537" y="239687"/>
                  </a:lnTo>
                  <a:close/>
                </a:path>
                <a:path w="958850" h="407669">
                  <a:moveTo>
                    <a:pt x="407466" y="335572"/>
                  </a:moveTo>
                  <a:lnTo>
                    <a:pt x="383501" y="335572"/>
                  </a:lnTo>
                  <a:lnTo>
                    <a:pt x="383501" y="359537"/>
                  </a:lnTo>
                  <a:lnTo>
                    <a:pt x="407466" y="359537"/>
                  </a:lnTo>
                  <a:lnTo>
                    <a:pt x="407466" y="335572"/>
                  </a:lnTo>
                  <a:close/>
                </a:path>
                <a:path w="958850" h="407669">
                  <a:moveTo>
                    <a:pt x="431444" y="287629"/>
                  </a:moveTo>
                  <a:lnTo>
                    <a:pt x="407466" y="287629"/>
                  </a:lnTo>
                  <a:lnTo>
                    <a:pt x="407466" y="215722"/>
                  </a:lnTo>
                  <a:lnTo>
                    <a:pt x="383501" y="215722"/>
                  </a:lnTo>
                  <a:lnTo>
                    <a:pt x="383501" y="263664"/>
                  </a:lnTo>
                  <a:lnTo>
                    <a:pt x="359537" y="263664"/>
                  </a:lnTo>
                  <a:lnTo>
                    <a:pt x="359537" y="311594"/>
                  </a:lnTo>
                  <a:lnTo>
                    <a:pt x="335559" y="311594"/>
                  </a:lnTo>
                  <a:lnTo>
                    <a:pt x="311594" y="311594"/>
                  </a:lnTo>
                  <a:lnTo>
                    <a:pt x="311594" y="359537"/>
                  </a:lnTo>
                  <a:lnTo>
                    <a:pt x="335559" y="359537"/>
                  </a:lnTo>
                  <a:lnTo>
                    <a:pt x="335559" y="335572"/>
                  </a:lnTo>
                  <a:lnTo>
                    <a:pt x="359537" y="335572"/>
                  </a:lnTo>
                  <a:lnTo>
                    <a:pt x="383501" y="335572"/>
                  </a:lnTo>
                  <a:lnTo>
                    <a:pt x="383501" y="311594"/>
                  </a:lnTo>
                  <a:lnTo>
                    <a:pt x="407466" y="311594"/>
                  </a:lnTo>
                  <a:lnTo>
                    <a:pt x="431444" y="311594"/>
                  </a:lnTo>
                  <a:lnTo>
                    <a:pt x="431444" y="287629"/>
                  </a:lnTo>
                  <a:close/>
                </a:path>
                <a:path w="958850" h="407669">
                  <a:moveTo>
                    <a:pt x="479386" y="311594"/>
                  </a:moveTo>
                  <a:lnTo>
                    <a:pt x="455409" y="311594"/>
                  </a:lnTo>
                  <a:lnTo>
                    <a:pt x="431444" y="311594"/>
                  </a:lnTo>
                  <a:lnTo>
                    <a:pt x="431444" y="335572"/>
                  </a:lnTo>
                  <a:lnTo>
                    <a:pt x="455409" y="335572"/>
                  </a:lnTo>
                  <a:lnTo>
                    <a:pt x="479386" y="335572"/>
                  </a:lnTo>
                  <a:lnTo>
                    <a:pt x="479386" y="311594"/>
                  </a:lnTo>
                  <a:close/>
                </a:path>
                <a:path w="958850" h="407669">
                  <a:moveTo>
                    <a:pt x="503351" y="359537"/>
                  </a:moveTo>
                  <a:lnTo>
                    <a:pt x="479386" y="359537"/>
                  </a:lnTo>
                  <a:lnTo>
                    <a:pt x="455409" y="359537"/>
                  </a:lnTo>
                  <a:lnTo>
                    <a:pt x="431444" y="359537"/>
                  </a:lnTo>
                  <a:lnTo>
                    <a:pt x="407466" y="359537"/>
                  </a:lnTo>
                  <a:lnTo>
                    <a:pt x="407466" y="383501"/>
                  </a:lnTo>
                  <a:lnTo>
                    <a:pt x="431444" y="383501"/>
                  </a:lnTo>
                  <a:lnTo>
                    <a:pt x="431444" y="407479"/>
                  </a:lnTo>
                  <a:lnTo>
                    <a:pt x="455409" y="407479"/>
                  </a:lnTo>
                  <a:lnTo>
                    <a:pt x="479386" y="407479"/>
                  </a:lnTo>
                  <a:lnTo>
                    <a:pt x="479386" y="383501"/>
                  </a:lnTo>
                  <a:lnTo>
                    <a:pt x="503351" y="383501"/>
                  </a:lnTo>
                  <a:lnTo>
                    <a:pt x="503351" y="359537"/>
                  </a:lnTo>
                  <a:close/>
                </a:path>
                <a:path w="958850" h="407669">
                  <a:moveTo>
                    <a:pt x="527316" y="287629"/>
                  </a:moveTo>
                  <a:lnTo>
                    <a:pt x="503351" y="287629"/>
                  </a:lnTo>
                  <a:lnTo>
                    <a:pt x="503351" y="311594"/>
                  </a:lnTo>
                  <a:lnTo>
                    <a:pt x="527316" y="311594"/>
                  </a:lnTo>
                  <a:lnTo>
                    <a:pt x="527316" y="287629"/>
                  </a:lnTo>
                  <a:close/>
                </a:path>
                <a:path w="958850" h="407669">
                  <a:moveTo>
                    <a:pt x="527316" y="239687"/>
                  </a:moveTo>
                  <a:lnTo>
                    <a:pt x="503351" y="239687"/>
                  </a:lnTo>
                  <a:lnTo>
                    <a:pt x="503351" y="263664"/>
                  </a:lnTo>
                  <a:lnTo>
                    <a:pt x="527316" y="263664"/>
                  </a:lnTo>
                  <a:lnTo>
                    <a:pt x="527316" y="239687"/>
                  </a:lnTo>
                  <a:close/>
                </a:path>
                <a:path w="958850" h="407669">
                  <a:moveTo>
                    <a:pt x="551281" y="263664"/>
                  </a:moveTo>
                  <a:lnTo>
                    <a:pt x="527316" y="263664"/>
                  </a:lnTo>
                  <a:lnTo>
                    <a:pt x="527316" y="287629"/>
                  </a:lnTo>
                  <a:lnTo>
                    <a:pt x="551281" y="287629"/>
                  </a:lnTo>
                  <a:lnTo>
                    <a:pt x="551281" y="263664"/>
                  </a:lnTo>
                  <a:close/>
                </a:path>
                <a:path w="958850" h="407669">
                  <a:moveTo>
                    <a:pt x="575259" y="215722"/>
                  </a:moveTo>
                  <a:lnTo>
                    <a:pt x="551281" y="215722"/>
                  </a:lnTo>
                  <a:lnTo>
                    <a:pt x="551281" y="263664"/>
                  </a:lnTo>
                  <a:lnTo>
                    <a:pt x="575259" y="263664"/>
                  </a:lnTo>
                  <a:lnTo>
                    <a:pt x="575259" y="215722"/>
                  </a:lnTo>
                  <a:close/>
                </a:path>
                <a:path w="958850" h="407669">
                  <a:moveTo>
                    <a:pt x="599224" y="191757"/>
                  </a:moveTo>
                  <a:lnTo>
                    <a:pt x="575259" y="191757"/>
                  </a:lnTo>
                  <a:lnTo>
                    <a:pt x="575259" y="215722"/>
                  </a:lnTo>
                  <a:lnTo>
                    <a:pt x="599224" y="215722"/>
                  </a:lnTo>
                  <a:lnTo>
                    <a:pt x="599224" y="191757"/>
                  </a:lnTo>
                  <a:close/>
                </a:path>
                <a:path w="958850" h="407669">
                  <a:moveTo>
                    <a:pt x="647166" y="239687"/>
                  </a:moveTo>
                  <a:lnTo>
                    <a:pt x="623189" y="239687"/>
                  </a:lnTo>
                  <a:lnTo>
                    <a:pt x="623189" y="215722"/>
                  </a:lnTo>
                  <a:lnTo>
                    <a:pt x="599224" y="215722"/>
                  </a:lnTo>
                  <a:lnTo>
                    <a:pt x="599224" y="263664"/>
                  </a:lnTo>
                  <a:lnTo>
                    <a:pt x="623189" y="263664"/>
                  </a:lnTo>
                  <a:lnTo>
                    <a:pt x="623189" y="287629"/>
                  </a:lnTo>
                  <a:lnTo>
                    <a:pt x="647166" y="287629"/>
                  </a:lnTo>
                  <a:lnTo>
                    <a:pt x="647166" y="239687"/>
                  </a:lnTo>
                  <a:close/>
                </a:path>
                <a:path w="958850" h="407669">
                  <a:moveTo>
                    <a:pt x="647166" y="191757"/>
                  </a:moveTo>
                  <a:lnTo>
                    <a:pt x="623189" y="191757"/>
                  </a:lnTo>
                  <a:lnTo>
                    <a:pt x="623189" y="215722"/>
                  </a:lnTo>
                  <a:lnTo>
                    <a:pt x="647166" y="215722"/>
                  </a:lnTo>
                  <a:lnTo>
                    <a:pt x="647166" y="191757"/>
                  </a:lnTo>
                  <a:close/>
                </a:path>
                <a:path w="958850" h="407669">
                  <a:moveTo>
                    <a:pt x="671131" y="359537"/>
                  </a:moveTo>
                  <a:lnTo>
                    <a:pt x="647166" y="359537"/>
                  </a:lnTo>
                  <a:lnTo>
                    <a:pt x="647166" y="383501"/>
                  </a:lnTo>
                  <a:lnTo>
                    <a:pt x="671131" y="383501"/>
                  </a:lnTo>
                  <a:lnTo>
                    <a:pt x="671131" y="359537"/>
                  </a:lnTo>
                  <a:close/>
                </a:path>
                <a:path w="958850" h="407669">
                  <a:moveTo>
                    <a:pt x="671131" y="215722"/>
                  </a:moveTo>
                  <a:lnTo>
                    <a:pt x="647166" y="215722"/>
                  </a:lnTo>
                  <a:lnTo>
                    <a:pt x="647166" y="239687"/>
                  </a:lnTo>
                  <a:lnTo>
                    <a:pt x="671131" y="239687"/>
                  </a:lnTo>
                  <a:lnTo>
                    <a:pt x="671131" y="215722"/>
                  </a:lnTo>
                  <a:close/>
                </a:path>
                <a:path w="958850" h="407669">
                  <a:moveTo>
                    <a:pt x="695109" y="191757"/>
                  </a:moveTo>
                  <a:lnTo>
                    <a:pt x="671131" y="191757"/>
                  </a:lnTo>
                  <a:lnTo>
                    <a:pt x="671131" y="215722"/>
                  </a:lnTo>
                  <a:lnTo>
                    <a:pt x="695109" y="215722"/>
                  </a:lnTo>
                  <a:lnTo>
                    <a:pt x="695109" y="191757"/>
                  </a:lnTo>
                  <a:close/>
                </a:path>
                <a:path w="958850" h="407669">
                  <a:moveTo>
                    <a:pt x="743038" y="215722"/>
                  </a:moveTo>
                  <a:lnTo>
                    <a:pt x="719074" y="215722"/>
                  </a:lnTo>
                  <a:lnTo>
                    <a:pt x="695109" y="215722"/>
                  </a:lnTo>
                  <a:lnTo>
                    <a:pt x="695109" y="239687"/>
                  </a:lnTo>
                  <a:lnTo>
                    <a:pt x="719074" y="239687"/>
                  </a:lnTo>
                  <a:lnTo>
                    <a:pt x="743038" y="239687"/>
                  </a:lnTo>
                  <a:lnTo>
                    <a:pt x="743038" y="215722"/>
                  </a:lnTo>
                  <a:close/>
                </a:path>
                <a:path w="958850" h="407669">
                  <a:moveTo>
                    <a:pt x="814946" y="216979"/>
                  </a:moveTo>
                  <a:lnTo>
                    <a:pt x="790981" y="216979"/>
                  </a:lnTo>
                  <a:lnTo>
                    <a:pt x="790981" y="239839"/>
                  </a:lnTo>
                  <a:lnTo>
                    <a:pt x="767016" y="239839"/>
                  </a:lnTo>
                  <a:lnTo>
                    <a:pt x="743038" y="239839"/>
                  </a:lnTo>
                  <a:lnTo>
                    <a:pt x="743038" y="263969"/>
                  </a:lnTo>
                  <a:lnTo>
                    <a:pt x="719074" y="263969"/>
                  </a:lnTo>
                  <a:lnTo>
                    <a:pt x="695109" y="263969"/>
                  </a:lnTo>
                  <a:lnTo>
                    <a:pt x="695109" y="288099"/>
                  </a:lnTo>
                  <a:lnTo>
                    <a:pt x="671131" y="288099"/>
                  </a:lnTo>
                  <a:lnTo>
                    <a:pt x="671131" y="312229"/>
                  </a:lnTo>
                  <a:lnTo>
                    <a:pt x="647166" y="312229"/>
                  </a:lnTo>
                  <a:lnTo>
                    <a:pt x="623189" y="312229"/>
                  </a:lnTo>
                  <a:lnTo>
                    <a:pt x="623189" y="288099"/>
                  </a:lnTo>
                  <a:lnTo>
                    <a:pt x="599224" y="288099"/>
                  </a:lnTo>
                  <a:lnTo>
                    <a:pt x="599224" y="312229"/>
                  </a:lnTo>
                  <a:lnTo>
                    <a:pt x="599224" y="336359"/>
                  </a:lnTo>
                  <a:lnTo>
                    <a:pt x="575259" y="336359"/>
                  </a:lnTo>
                  <a:lnTo>
                    <a:pt x="575259" y="312229"/>
                  </a:lnTo>
                  <a:lnTo>
                    <a:pt x="599224" y="312229"/>
                  </a:lnTo>
                  <a:lnTo>
                    <a:pt x="599224" y="288099"/>
                  </a:lnTo>
                  <a:lnTo>
                    <a:pt x="599224" y="263969"/>
                  </a:lnTo>
                  <a:lnTo>
                    <a:pt x="575259" y="263969"/>
                  </a:lnTo>
                  <a:lnTo>
                    <a:pt x="575259" y="288099"/>
                  </a:lnTo>
                  <a:lnTo>
                    <a:pt x="551281" y="288099"/>
                  </a:lnTo>
                  <a:lnTo>
                    <a:pt x="551281" y="312229"/>
                  </a:lnTo>
                  <a:lnTo>
                    <a:pt x="527316" y="312229"/>
                  </a:lnTo>
                  <a:lnTo>
                    <a:pt x="527316" y="336359"/>
                  </a:lnTo>
                  <a:lnTo>
                    <a:pt x="551281" y="336359"/>
                  </a:lnTo>
                  <a:lnTo>
                    <a:pt x="551281" y="360489"/>
                  </a:lnTo>
                  <a:lnTo>
                    <a:pt x="527316" y="360489"/>
                  </a:lnTo>
                  <a:lnTo>
                    <a:pt x="527316" y="384619"/>
                  </a:lnTo>
                  <a:lnTo>
                    <a:pt x="551281" y="384619"/>
                  </a:lnTo>
                  <a:lnTo>
                    <a:pt x="575259" y="384619"/>
                  </a:lnTo>
                  <a:lnTo>
                    <a:pt x="599224" y="384619"/>
                  </a:lnTo>
                  <a:lnTo>
                    <a:pt x="599224" y="407479"/>
                  </a:lnTo>
                  <a:lnTo>
                    <a:pt x="623189" y="407479"/>
                  </a:lnTo>
                  <a:lnTo>
                    <a:pt x="623189" y="336359"/>
                  </a:lnTo>
                  <a:lnTo>
                    <a:pt x="647166" y="336359"/>
                  </a:lnTo>
                  <a:lnTo>
                    <a:pt x="767016" y="336359"/>
                  </a:lnTo>
                  <a:lnTo>
                    <a:pt x="767016" y="312229"/>
                  </a:lnTo>
                  <a:lnTo>
                    <a:pt x="743038" y="312229"/>
                  </a:lnTo>
                  <a:lnTo>
                    <a:pt x="743038" y="288099"/>
                  </a:lnTo>
                  <a:lnTo>
                    <a:pt x="767016" y="288099"/>
                  </a:lnTo>
                  <a:lnTo>
                    <a:pt x="790981" y="288099"/>
                  </a:lnTo>
                  <a:lnTo>
                    <a:pt x="790981" y="263969"/>
                  </a:lnTo>
                  <a:lnTo>
                    <a:pt x="814946" y="263969"/>
                  </a:lnTo>
                  <a:lnTo>
                    <a:pt x="814946" y="216979"/>
                  </a:lnTo>
                  <a:close/>
                </a:path>
                <a:path w="958850" h="407669">
                  <a:moveTo>
                    <a:pt x="910831" y="191757"/>
                  </a:moveTo>
                  <a:lnTo>
                    <a:pt x="886853" y="191757"/>
                  </a:lnTo>
                  <a:lnTo>
                    <a:pt x="886853" y="215722"/>
                  </a:lnTo>
                  <a:lnTo>
                    <a:pt x="910831" y="215722"/>
                  </a:lnTo>
                  <a:lnTo>
                    <a:pt x="910831" y="191757"/>
                  </a:lnTo>
                  <a:close/>
                </a:path>
                <a:path w="958850" h="407669">
                  <a:moveTo>
                    <a:pt x="910831" y="95872"/>
                  </a:moveTo>
                  <a:lnTo>
                    <a:pt x="886853" y="95872"/>
                  </a:lnTo>
                  <a:lnTo>
                    <a:pt x="886853" y="71907"/>
                  </a:lnTo>
                  <a:lnTo>
                    <a:pt x="862888" y="71907"/>
                  </a:lnTo>
                  <a:lnTo>
                    <a:pt x="862888" y="23964"/>
                  </a:lnTo>
                  <a:lnTo>
                    <a:pt x="838923" y="23964"/>
                  </a:lnTo>
                  <a:lnTo>
                    <a:pt x="838923" y="0"/>
                  </a:lnTo>
                  <a:lnTo>
                    <a:pt x="814946" y="0"/>
                  </a:lnTo>
                  <a:lnTo>
                    <a:pt x="814946" y="23964"/>
                  </a:lnTo>
                  <a:lnTo>
                    <a:pt x="790981" y="23964"/>
                  </a:lnTo>
                  <a:lnTo>
                    <a:pt x="790981" y="47942"/>
                  </a:lnTo>
                  <a:lnTo>
                    <a:pt x="814946" y="47942"/>
                  </a:lnTo>
                  <a:lnTo>
                    <a:pt x="838923" y="47942"/>
                  </a:lnTo>
                  <a:lnTo>
                    <a:pt x="838923" y="95872"/>
                  </a:lnTo>
                  <a:lnTo>
                    <a:pt x="862888" y="95872"/>
                  </a:lnTo>
                  <a:lnTo>
                    <a:pt x="862888" y="119849"/>
                  </a:lnTo>
                  <a:lnTo>
                    <a:pt x="838923" y="119849"/>
                  </a:lnTo>
                  <a:lnTo>
                    <a:pt x="838923" y="143814"/>
                  </a:lnTo>
                  <a:lnTo>
                    <a:pt x="862888" y="143814"/>
                  </a:lnTo>
                  <a:lnTo>
                    <a:pt x="862888" y="167779"/>
                  </a:lnTo>
                  <a:lnTo>
                    <a:pt x="838923" y="167779"/>
                  </a:lnTo>
                  <a:lnTo>
                    <a:pt x="838923" y="191757"/>
                  </a:lnTo>
                  <a:lnTo>
                    <a:pt x="862888" y="191757"/>
                  </a:lnTo>
                  <a:lnTo>
                    <a:pt x="886853" y="191757"/>
                  </a:lnTo>
                  <a:lnTo>
                    <a:pt x="886853" y="119849"/>
                  </a:lnTo>
                  <a:lnTo>
                    <a:pt x="910831" y="119849"/>
                  </a:lnTo>
                  <a:lnTo>
                    <a:pt x="910831" y="95872"/>
                  </a:lnTo>
                  <a:close/>
                </a:path>
                <a:path w="958850" h="407669">
                  <a:moveTo>
                    <a:pt x="958773" y="312229"/>
                  </a:moveTo>
                  <a:lnTo>
                    <a:pt x="934796" y="312229"/>
                  </a:lnTo>
                  <a:lnTo>
                    <a:pt x="934796" y="288099"/>
                  </a:lnTo>
                  <a:lnTo>
                    <a:pt x="910831" y="288099"/>
                  </a:lnTo>
                  <a:lnTo>
                    <a:pt x="910831" y="312229"/>
                  </a:lnTo>
                  <a:lnTo>
                    <a:pt x="910831" y="336359"/>
                  </a:lnTo>
                  <a:lnTo>
                    <a:pt x="886853" y="336359"/>
                  </a:lnTo>
                  <a:lnTo>
                    <a:pt x="886853" y="312229"/>
                  </a:lnTo>
                  <a:lnTo>
                    <a:pt x="910831" y="312229"/>
                  </a:lnTo>
                  <a:lnTo>
                    <a:pt x="910831" y="288099"/>
                  </a:lnTo>
                  <a:lnTo>
                    <a:pt x="886853" y="288099"/>
                  </a:lnTo>
                  <a:lnTo>
                    <a:pt x="886853" y="263969"/>
                  </a:lnTo>
                  <a:lnTo>
                    <a:pt x="862888" y="263969"/>
                  </a:lnTo>
                  <a:lnTo>
                    <a:pt x="862888" y="288099"/>
                  </a:lnTo>
                  <a:lnTo>
                    <a:pt x="862888" y="312229"/>
                  </a:lnTo>
                  <a:lnTo>
                    <a:pt x="838923" y="312229"/>
                  </a:lnTo>
                  <a:lnTo>
                    <a:pt x="838923" y="288099"/>
                  </a:lnTo>
                  <a:lnTo>
                    <a:pt x="862888" y="288099"/>
                  </a:lnTo>
                  <a:lnTo>
                    <a:pt x="862888" y="263969"/>
                  </a:lnTo>
                  <a:lnTo>
                    <a:pt x="862888" y="216979"/>
                  </a:lnTo>
                  <a:lnTo>
                    <a:pt x="838923" y="216979"/>
                  </a:lnTo>
                  <a:lnTo>
                    <a:pt x="838923" y="263969"/>
                  </a:lnTo>
                  <a:lnTo>
                    <a:pt x="814946" y="263969"/>
                  </a:lnTo>
                  <a:lnTo>
                    <a:pt x="814946" y="312229"/>
                  </a:lnTo>
                  <a:lnTo>
                    <a:pt x="790981" y="312229"/>
                  </a:lnTo>
                  <a:lnTo>
                    <a:pt x="790981" y="336359"/>
                  </a:lnTo>
                  <a:lnTo>
                    <a:pt x="767016" y="336359"/>
                  </a:lnTo>
                  <a:lnTo>
                    <a:pt x="767016" y="360489"/>
                  </a:lnTo>
                  <a:lnTo>
                    <a:pt x="743038" y="360489"/>
                  </a:lnTo>
                  <a:lnTo>
                    <a:pt x="743038" y="384619"/>
                  </a:lnTo>
                  <a:lnTo>
                    <a:pt x="767016" y="384619"/>
                  </a:lnTo>
                  <a:lnTo>
                    <a:pt x="790981" y="384619"/>
                  </a:lnTo>
                  <a:lnTo>
                    <a:pt x="814946" y="384619"/>
                  </a:lnTo>
                  <a:lnTo>
                    <a:pt x="814946" y="360489"/>
                  </a:lnTo>
                  <a:lnTo>
                    <a:pt x="838923" y="360489"/>
                  </a:lnTo>
                  <a:lnTo>
                    <a:pt x="862888" y="360489"/>
                  </a:lnTo>
                  <a:lnTo>
                    <a:pt x="862888" y="407479"/>
                  </a:lnTo>
                  <a:lnTo>
                    <a:pt x="886853" y="407479"/>
                  </a:lnTo>
                  <a:lnTo>
                    <a:pt x="910831" y="407479"/>
                  </a:lnTo>
                  <a:lnTo>
                    <a:pt x="910831" y="384619"/>
                  </a:lnTo>
                  <a:lnTo>
                    <a:pt x="886853" y="384619"/>
                  </a:lnTo>
                  <a:lnTo>
                    <a:pt x="886853" y="360489"/>
                  </a:lnTo>
                  <a:lnTo>
                    <a:pt x="910831" y="360489"/>
                  </a:lnTo>
                  <a:lnTo>
                    <a:pt x="934796" y="360489"/>
                  </a:lnTo>
                  <a:lnTo>
                    <a:pt x="934796" y="336359"/>
                  </a:lnTo>
                  <a:lnTo>
                    <a:pt x="958773" y="336359"/>
                  </a:lnTo>
                  <a:lnTo>
                    <a:pt x="958773" y="312229"/>
                  </a:lnTo>
                  <a:close/>
                </a:path>
                <a:path w="958850" h="407669">
                  <a:moveTo>
                    <a:pt x="958773" y="215722"/>
                  </a:moveTo>
                  <a:lnTo>
                    <a:pt x="934796" y="215722"/>
                  </a:lnTo>
                  <a:lnTo>
                    <a:pt x="934796" y="239687"/>
                  </a:lnTo>
                  <a:lnTo>
                    <a:pt x="958773" y="239687"/>
                  </a:lnTo>
                  <a:lnTo>
                    <a:pt x="958773" y="21572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01187" y="1674933"/>
              <a:ext cx="911225" cy="455930"/>
            </a:xfrm>
            <a:custGeom>
              <a:avLst/>
              <a:gdLst/>
              <a:ahLst/>
              <a:cxnLst/>
              <a:rect l="l" t="t" r="r" b="b"/>
              <a:pathLst>
                <a:path w="911225" h="455930">
                  <a:moveTo>
                    <a:pt x="47942" y="239687"/>
                  </a:moveTo>
                  <a:lnTo>
                    <a:pt x="23964" y="239687"/>
                  </a:lnTo>
                  <a:lnTo>
                    <a:pt x="0" y="239687"/>
                  </a:lnTo>
                  <a:lnTo>
                    <a:pt x="0" y="263664"/>
                  </a:lnTo>
                  <a:lnTo>
                    <a:pt x="23964" y="263664"/>
                  </a:lnTo>
                  <a:lnTo>
                    <a:pt x="47942" y="263664"/>
                  </a:lnTo>
                  <a:lnTo>
                    <a:pt x="47942" y="239687"/>
                  </a:lnTo>
                  <a:close/>
                </a:path>
                <a:path w="911225" h="455930">
                  <a:moveTo>
                    <a:pt x="143814" y="263664"/>
                  </a:moveTo>
                  <a:lnTo>
                    <a:pt x="119849" y="263664"/>
                  </a:lnTo>
                  <a:lnTo>
                    <a:pt x="119849" y="287629"/>
                  </a:lnTo>
                  <a:lnTo>
                    <a:pt x="143814" y="287629"/>
                  </a:lnTo>
                  <a:lnTo>
                    <a:pt x="143814" y="263664"/>
                  </a:lnTo>
                  <a:close/>
                </a:path>
                <a:path w="911225" h="455930">
                  <a:moveTo>
                    <a:pt x="191757" y="383501"/>
                  </a:moveTo>
                  <a:lnTo>
                    <a:pt x="167792" y="383501"/>
                  </a:lnTo>
                  <a:lnTo>
                    <a:pt x="167792" y="407479"/>
                  </a:lnTo>
                  <a:lnTo>
                    <a:pt x="143814" y="407479"/>
                  </a:lnTo>
                  <a:lnTo>
                    <a:pt x="143814" y="431444"/>
                  </a:lnTo>
                  <a:lnTo>
                    <a:pt x="167792" y="431444"/>
                  </a:lnTo>
                  <a:lnTo>
                    <a:pt x="167792" y="455422"/>
                  </a:lnTo>
                  <a:lnTo>
                    <a:pt x="191757" y="455422"/>
                  </a:lnTo>
                  <a:lnTo>
                    <a:pt x="191757" y="383501"/>
                  </a:lnTo>
                  <a:close/>
                </a:path>
                <a:path w="911225" h="455930">
                  <a:moveTo>
                    <a:pt x="191757" y="335572"/>
                  </a:moveTo>
                  <a:lnTo>
                    <a:pt x="167792" y="335572"/>
                  </a:lnTo>
                  <a:lnTo>
                    <a:pt x="167792" y="311607"/>
                  </a:lnTo>
                  <a:lnTo>
                    <a:pt x="143814" y="311607"/>
                  </a:lnTo>
                  <a:lnTo>
                    <a:pt x="143814" y="335572"/>
                  </a:lnTo>
                  <a:lnTo>
                    <a:pt x="119849" y="335572"/>
                  </a:lnTo>
                  <a:lnTo>
                    <a:pt x="119849" y="407479"/>
                  </a:lnTo>
                  <a:lnTo>
                    <a:pt x="143814" y="407479"/>
                  </a:lnTo>
                  <a:lnTo>
                    <a:pt x="143814" y="383501"/>
                  </a:lnTo>
                  <a:lnTo>
                    <a:pt x="167792" y="383501"/>
                  </a:lnTo>
                  <a:lnTo>
                    <a:pt x="167792" y="359537"/>
                  </a:lnTo>
                  <a:lnTo>
                    <a:pt x="191757" y="359537"/>
                  </a:lnTo>
                  <a:lnTo>
                    <a:pt x="191757" y="335572"/>
                  </a:lnTo>
                  <a:close/>
                </a:path>
                <a:path w="911225" h="455930">
                  <a:moveTo>
                    <a:pt x="191757" y="287629"/>
                  </a:moveTo>
                  <a:lnTo>
                    <a:pt x="167792" y="287629"/>
                  </a:lnTo>
                  <a:lnTo>
                    <a:pt x="167792" y="311607"/>
                  </a:lnTo>
                  <a:lnTo>
                    <a:pt x="191757" y="311607"/>
                  </a:lnTo>
                  <a:lnTo>
                    <a:pt x="191757" y="287629"/>
                  </a:lnTo>
                  <a:close/>
                </a:path>
                <a:path w="911225" h="455930">
                  <a:moveTo>
                    <a:pt x="215722" y="311607"/>
                  </a:moveTo>
                  <a:lnTo>
                    <a:pt x="191757" y="311607"/>
                  </a:lnTo>
                  <a:lnTo>
                    <a:pt x="191757" y="335572"/>
                  </a:lnTo>
                  <a:lnTo>
                    <a:pt x="215722" y="335572"/>
                  </a:lnTo>
                  <a:lnTo>
                    <a:pt x="215722" y="311607"/>
                  </a:lnTo>
                  <a:close/>
                </a:path>
                <a:path w="911225" h="455930">
                  <a:moveTo>
                    <a:pt x="263664" y="359537"/>
                  </a:moveTo>
                  <a:lnTo>
                    <a:pt x="239699" y="359537"/>
                  </a:lnTo>
                  <a:lnTo>
                    <a:pt x="215722" y="359537"/>
                  </a:lnTo>
                  <a:lnTo>
                    <a:pt x="215722" y="383501"/>
                  </a:lnTo>
                  <a:lnTo>
                    <a:pt x="239699" y="383501"/>
                  </a:lnTo>
                  <a:lnTo>
                    <a:pt x="239699" y="407479"/>
                  </a:lnTo>
                  <a:lnTo>
                    <a:pt x="263664" y="407479"/>
                  </a:lnTo>
                  <a:lnTo>
                    <a:pt x="263664" y="359537"/>
                  </a:lnTo>
                  <a:close/>
                </a:path>
                <a:path w="911225" h="455930">
                  <a:moveTo>
                    <a:pt x="287629" y="431444"/>
                  </a:moveTo>
                  <a:lnTo>
                    <a:pt x="263664" y="431444"/>
                  </a:lnTo>
                  <a:lnTo>
                    <a:pt x="239699" y="431444"/>
                  </a:lnTo>
                  <a:lnTo>
                    <a:pt x="239699" y="407479"/>
                  </a:lnTo>
                  <a:lnTo>
                    <a:pt x="215722" y="407479"/>
                  </a:lnTo>
                  <a:lnTo>
                    <a:pt x="215722" y="455422"/>
                  </a:lnTo>
                  <a:lnTo>
                    <a:pt x="239699" y="455422"/>
                  </a:lnTo>
                  <a:lnTo>
                    <a:pt x="263664" y="455422"/>
                  </a:lnTo>
                  <a:lnTo>
                    <a:pt x="287629" y="455422"/>
                  </a:lnTo>
                  <a:lnTo>
                    <a:pt x="287629" y="431444"/>
                  </a:lnTo>
                  <a:close/>
                </a:path>
                <a:path w="911225" h="455930">
                  <a:moveTo>
                    <a:pt x="311607" y="287629"/>
                  </a:moveTo>
                  <a:lnTo>
                    <a:pt x="287629" y="287629"/>
                  </a:lnTo>
                  <a:lnTo>
                    <a:pt x="263664" y="287629"/>
                  </a:lnTo>
                  <a:lnTo>
                    <a:pt x="263664" y="359537"/>
                  </a:lnTo>
                  <a:lnTo>
                    <a:pt x="287629" y="359537"/>
                  </a:lnTo>
                  <a:lnTo>
                    <a:pt x="287629" y="311607"/>
                  </a:lnTo>
                  <a:lnTo>
                    <a:pt x="311607" y="311607"/>
                  </a:lnTo>
                  <a:lnTo>
                    <a:pt x="311607" y="287629"/>
                  </a:lnTo>
                  <a:close/>
                </a:path>
                <a:path w="911225" h="455930">
                  <a:moveTo>
                    <a:pt x="311607" y="0"/>
                  </a:moveTo>
                  <a:lnTo>
                    <a:pt x="287629" y="0"/>
                  </a:lnTo>
                  <a:lnTo>
                    <a:pt x="287629" y="47942"/>
                  </a:lnTo>
                  <a:lnTo>
                    <a:pt x="263664" y="47942"/>
                  </a:lnTo>
                  <a:lnTo>
                    <a:pt x="263664" y="71907"/>
                  </a:lnTo>
                  <a:lnTo>
                    <a:pt x="239699" y="71907"/>
                  </a:lnTo>
                  <a:lnTo>
                    <a:pt x="239699" y="23964"/>
                  </a:lnTo>
                  <a:lnTo>
                    <a:pt x="215722" y="23964"/>
                  </a:lnTo>
                  <a:lnTo>
                    <a:pt x="215722" y="71907"/>
                  </a:lnTo>
                  <a:lnTo>
                    <a:pt x="191757" y="71907"/>
                  </a:lnTo>
                  <a:lnTo>
                    <a:pt x="191757" y="47942"/>
                  </a:lnTo>
                  <a:lnTo>
                    <a:pt x="167792" y="47942"/>
                  </a:lnTo>
                  <a:lnTo>
                    <a:pt x="167792" y="71907"/>
                  </a:lnTo>
                  <a:lnTo>
                    <a:pt x="143814" y="71907"/>
                  </a:lnTo>
                  <a:lnTo>
                    <a:pt x="143814" y="23964"/>
                  </a:lnTo>
                  <a:lnTo>
                    <a:pt x="119849" y="23964"/>
                  </a:lnTo>
                  <a:lnTo>
                    <a:pt x="119849" y="71907"/>
                  </a:lnTo>
                  <a:lnTo>
                    <a:pt x="95872" y="71907"/>
                  </a:lnTo>
                  <a:lnTo>
                    <a:pt x="95872" y="95872"/>
                  </a:lnTo>
                  <a:lnTo>
                    <a:pt x="119849" y="95872"/>
                  </a:lnTo>
                  <a:lnTo>
                    <a:pt x="143814" y="95872"/>
                  </a:lnTo>
                  <a:lnTo>
                    <a:pt x="143814" y="143814"/>
                  </a:lnTo>
                  <a:lnTo>
                    <a:pt x="119849" y="143814"/>
                  </a:lnTo>
                  <a:lnTo>
                    <a:pt x="95872" y="143814"/>
                  </a:lnTo>
                  <a:lnTo>
                    <a:pt x="71907" y="143814"/>
                  </a:lnTo>
                  <a:lnTo>
                    <a:pt x="71907" y="119849"/>
                  </a:lnTo>
                  <a:lnTo>
                    <a:pt x="47942" y="119849"/>
                  </a:lnTo>
                  <a:lnTo>
                    <a:pt x="23964" y="119849"/>
                  </a:lnTo>
                  <a:lnTo>
                    <a:pt x="23964" y="143814"/>
                  </a:lnTo>
                  <a:lnTo>
                    <a:pt x="47942" y="143814"/>
                  </a:lnTo>
                  <a:lnTo>
                    <a:pt x="47942" y="167779"/>
                  </a:lnTo>
                  <a:lnTo>
                    <a:pt x="71907" y="167779"/>
                  </a:lnTo>
                  <a:lnTo>
                    <a:pt x="95872" y="167779"/>
                  </a:lnTo>
                  <a:lnTo>
                    <a:pt x="95872" y="191757"/>
                  </a:lnTo>
                  <a:lnTo>
                    <a:pt x="71907" y="191757"/>
                  </a:lnTo>
                  <a:lnTo>
                    <a:pt x="71907" y="215722"/>
                  </a:lnTo>
                  <a:lnTo>
                    <a:pt x="95872" y="215722"/>
                  </a:lnTo>
                  <a:lnTo>
                    <a:pt x="95872" y="239687"/>
                  </a:lnTo>
                  <a:lnTo>
                    <a:pt x="71907" y="239687"/>
                  </a:lnTo>
                  <a:lnTo>
                    <a:pt x="71907" y="263664"/>
                  </a:lnTo>
                  <a:lnTo>
                    <a:pt x="95872" y="263664"/>
                  </a:lnTo>
                  <a:lnTo>
                    <a:pt x="119849" y="263664"/>
                  </a:lnTo>
                  <a:lnTo>
                    <a:pt x="119849" y="239687"/>
                  </a:lnTo>
                  <a:lnTo>
                    <a:pt x="143814" y="239687"/>
                  </a:lnTo>
                  <a:lnTo>
                    <a:pt x="143814" y="215722"/>
                  </a:lnTo>
                  <a:lnTo>
                    <a:pt x="119849" y="215722"/>
                  </a:lnTo>
                  <a:lnTo>
                    <a:pt x="119849" y="167779"/>
                  </a:lnTo>
                  <a:lnTo>
                    <a:pt x="143814" y="167779"/>
                  </a:lnTo>
                  <a:lnTo>
                    <a:pt x="167792" y="167779"/>
                  </a:lnTo>
                  <a:lnTo>
                    <a:pt x="167792" y="119849"/>
                  </a:lnTo>
                  <a:lnTo>
                    <a:pt x="191757" y="119849"/>
                  </a:lnTo>
                  <a:lnTo>
                    <a:pt x="191757" y="95872"/>
                  </a:lnTo>
                  <a:lnTo>
                    <a:pt x="215722" y="95872"/>
                  </a:lnTo>
                  <a:lnTo>
                    <a:pt x="215722" y="119849"/>
                  </a:lnTo>
                  <a:lnTo>
                    <a:pt x="239699" y="119849"/>
                  </a:lnTo>
                  <a:lnTo>
                    <a:pt x="239699" y="143814"/>
                  </a:lnTo>
                  <a:lnTo>
                    <a:pt x="263664" y="143814"/>
                  </a:lnTo>
                  <a:lnTo>
                    <a:pt x="287629" y="143814"/>
                  </a:lnTo>
                  <a:lnTo>
                    <a:pt x="287629" y="119849"/>
                  </a:lnTo>
                  <a:lnTo>
                    <a:pt x="263664" y="119849"/>
                  </a:lnTo>
                  <a:lnTo>
                    <a:pt x="263664" y="95872"/>
                  </a:lnTo>
                  <a:lnTo>
                    <a:pt x="287629" y="95872"/>
                  </a:lnTo>
                  <a:lnTo>
                    <a:pt x="287629" y="71907"/>
                  </a:lnTo>
                  <a:lnTo>
                    <a:pt x="311607" y="71907"/>
                  </a:lnTo>
                  <a:lnTo>
                    <a:pt x="311607" y="0"/>
                  </a:lnTo>
                  <a:close/>
                </a:path>
                <a:path w="911225" h="455930">
                  <a:moveTo>
                    <a:pt x="359537" y="383501"/>
                  </a:moveTo>
                  <a:lnTo>
                    <a:pt x="335572" y="383501"/>
                  </a:lnTo>
                  <a:lnTo>
                    <a:pt x="311607" y="383501"/>
                  </a:lnTo>
                  <a:lnTo>
                    <a:pt x="311607" y="359537"/>
                  </a:lnTo>
                  <a:lnTo>
                    <a:pt x="287629" y="359537"/>
                  </a:lnTo>
                  <a:lnTo>
                    <a:pt x="287629" y="431444"/>
                  </a:lnTo>
                  <a:lnTo>
                    <a:pt x="311607" y="431444"/>
                  </a:lnTo>
                  <a:lnTo>
                    <a:pt x="311607" y="407479"/>
                  </a:lnTo>
                  <a:lnTo>
                    <a:pt x="335572" y="407479"/>
                  </a:lnTo>
                  <a:lnTo>
                    <a:pt x="359537" y="407479"/>
                  </a:lnTo>
                  <a:lnTo>
                    <a:pt x="359537" y="383501"/>
                  </a:lnTo>
                  <a:close/>
                </a:path>
                <a:path w="911225" h="455930">
                  <a:moveTo>
                    <a:pt x="359537" y="335572"/>
                  </a:moveTo>
                  <a:lnTo>
                    <a:pt x="335572" y="335572"/>
                  </a:lnTo>
                  <a:lnTo>
                    <a:pt x="311607" y="335572"/>
                  </a:lnTo>
                  <a:lnTo>
                    <a:pt x="311607" y="359537"/>
                  </a:lnTo>
                  <a:lnTo>
                    <a:pt x="335572" y="359537"/>
                  </a:lnTo>
                  <a:lnTo>
                    <a:pt x="359537" y="359537"/>
                  </a:lnTo>
                  <a:lnTo>
                    <a:pt x="359537" y="335572"/>
                  </a:lnTo>
                  <a:close/>
                </a:path>
                <a:path w="911225" h="455930">
                  <a:moveTo>
                    <a:pt x="383514" y="359537"/>
                  </a:moveTo>
                  <a:lnTo>
                    <a:pt x="359537" y="359537"/>
                  </a:lnTo>
                  <a:lnTo>
                    <a:pt x="359537" y="383501"/>
                  </a:lnTo>
                  <a:lnTo>
                    <a:pt x="383514" y="383501"/>
                  </a:lnTo>
                  <a:lnTo>
                    <a:pt x="383514" y="359537"/>
                  </a:lnTo>
                  <a:close/>
                </a:path>
                <a:path w="911225" h="455930">
                  <a:moveTo>
                    <a:pt x="383514" y="263664"/>
                  </a:moveTo>
                  <a:lnTo>
                    <a:pt x="359537" y="263664"/>
                  </a:lnTo>
                  <a:lnTo>
                    <a:pt x="335572" y="263664"/>
                  </a:lnTo>
                  <a:lnTo>
                    <a:pt x="335572" y="239687"/>
                  </a:lnTo>
                  <a:lnTo>
                    <a:pt x="311607" y="239687"/>
                  </a:lnTo>
                  <a:lnTo>
                    <a:pt x="287629" y="239687"/>
                  </a:lnTo>
                  <a:lnTo>
                    <a:pt x="263664" y="239687"/>
                  </a:lnTo>
                  <a:lnTo>
                    <a:pt x="263664" y="263664"/>
                  </a:lnTo>
                  <a:lnTo>
                    <a:pt x="287629" y="263664"/>
                  </a:lnTo>
                  <a:lnTo>
                    <a:pt x="311607" y="263664"/>
                  </a:lnTo>
                  <a:lnTo>
                    <a:pt x="311607" y="287629"/>
                  </a:lnTo>
                  <a:lnTo>
                    <a:pt x="335572" y="287629"/>
                  </a:lnTo>
                  <a:lnTo>
                    <a:pt x="335572" y="311607"/>
                  </a:lnTo>
                  <a:lnTo>
                    <a:pt x="359537" y="311607"/>
                  </a:lnTo>
                  <a:lnTo>
                    <a:pt x="359537" y="287629"/>
                  </a:lnTo>
                  <a:lnTo>
                    <a:pt x="383514" y="287629"/>
                  </a:lnTo>
                  <a:lnTo>
                    <a:pt x="383514" y="263664"/>
                  </a:lnTo>
                  <a:close/>
                </a:path>
                <a:path w="911225" h="455930">
                  <a:moveTo>
                    <a:pt x="455422" y="263664"/>
                  </a:moveTo>
                  <a:lnTo>
                    <a:pt x="431457" y="263664"/>
                  </a:lnTo>
                  <a:lnTo>
                    <a:pt x="431457" y="287629"/>
                  </a:lnTo>
                  <a:lnTo>
                    <a:pt x="455422" y="287629"/>
                  </a:lnTo>
                  <a:lnTo>
                    <a:pt x="455422" y="263664"/>
                  </a:lnTo>
                  <a:close/>
                </a:path>
                <a:path w="911225" h="455930">
                  <a:moveTo>
                    <a:pt x="527329" y="311607"/>
                  </a:moveTo>
                  <a:lnTo>
                    <a:pt x="503351" y="311607"/>
                  </a:lnTo>
                  <a:lnTo>
                    <a:pt x="479386" y="311607"/>
                  </a:lnTo>
                  <a:lnTo>
                    <a:pt x="479386" y="287629"/>
                  </a:lnTo>
                  <a:lnTo>
                    <a:pt x="455422" y="287629"/>
                  </a:lnTo>
                  <a:lnTo>
                    <a:pt x="455422" y="311607"/>
                  </a:lnTo>
                  <a:lnTo>
                    <a:pt x="431457" y="311607"/>
                  </a:lnTo>
                  <a:lnTo>
                    <a:pt x="407479" y="311607"/>
                  </a:lnTo>
                  <a:lnTo>
                    <a:pt x="383514" y="311607"/>
                  </a:lnTo>
                  <a:lnTo>
                    <a:pt x="383514" y="335572"/>
                  </a:lnTo>
                  <a:lnTo>
                    <a:pt x="407479" y="335572"/>
                  </a:lnTo>
                  <a:lnTo>
                    <a:pt x="407479" y="431444"/>
                  </a:lnTo>
                  <a:lnTo>
                    <a:pt x="431457" y="431444"/>
                  </a:lnTo>
                  <a:lnTo>
                    <a:pt x="431457" y="335572"/>
                  </a:lnTo>
                  <a:lnTo>
                    <a:pt x="455422" y="335572"/>
                  </a:lnTo>
                  <a:lnTo>
                    <a:pt x="479386" y="335572"/>
                  </a:lnTo>
                  <a:lnTo>
                    <a:pt x="503351" y="335572"/>
                  </a:lnTo>
                  <a:lnTo>
                    <a:pt x="527329" y="335572"/>
                  </a:lnTo>
                  <a:lnTo>
                    <a:pt x="527329" y="311607"/>
                  </a:lnTo>
                  <a:close/>
                </a:path>
                <a:path w="911225" h="455930">
                  <a:moveTo>
                    <a:pt x="551294" y="383501"/>
                  </a:moveTo>
                  <a:lnTo>
                    <a:pt x="527329" y="383501"/>
                  </a:lnTo>
                  <a:lnTo>
                    <a:pt x="527329" y="359537"/>
                  </a:lnTo>
                  <a:lnTo>
                    <a:pt x="503351" y="359537"/>
                  </a:lnTo>
                  <a:lnTo>
                    <a:pt x="503351" y="383501"/>
                  </a:lnTo>
                  <a:lnTo>
                    <a:pt x="479386" y="383501"/>
                  </a:lnTo>
                  <a:lnTo>
                    <a:pt x="479386" y="407479"/>
                  </a:lnTo>
                  <a:lnTo>
                    <a:pt x="503351" y="407479"/>
                  </a:lnTo>
                  <a:lnTo>
                    <a:pt x="527329" y="407479"/>
                  </a:lnTo>
                  <a:lnTo>
                    <a:pt x="551294" y="407479"/>
                  </a:lnTo>
                  <a:lnTo>
                    <a:pt x="551294" y="383501"/>
                  </a:lnTo>
                  <a:close/>
                </a:path>
                <a:path w="911225" h="455930">
                  <a:moveTo>
                    <a:pt x="599236" y="383501"/>
                  </a:moveTo>
                  <a:lnTo>
                    <a:pt x="575259" y="383501"/>
                  </a:lnTo>
                  <a:lnTo>
                    <a:pt x="575259" y="407479"/>
                  </a:lnTo>
                  <a:lnTo>
                    <a:pt x="599236" y="407479"/>
                  </a:lnTo>
                  <a:lnTo>
                    <a:pt x="599236" y="383501"/>
                  </a:lnTo>
                  <a:close/>
                </a:path>
                <a:path w="911225" h="455930">
                  <a:moveTo>
                    <a:pt x="623201" y="359537"/>
                  </a:moveTo>
                  <a:lnTo>
                    <a:pt x="599236" y="359537"/>
                  </a:lnTo>
                  <a:lnTo>
                    <a:pt x="599236" y="383501"/>
                  </a:lnTo>
                  <a:lnTo>
                    <a:pt x="623201" y="383501"/>
                  </a:lnTo>
                  <a:lnTo>
                    <a:pt x="623201" y="359537"/>
                  </a:lnTo>
                  <a:close/>
                </a:path>
                <a:path w="911225" h="455930">
                  <a:moveTo>
                    <a:pt x="623201" y="263664"/>
                  </a:moveTo>
                  <a:lnTo>
                    <a:pt x="599236" y="263664"/>
                  </a:lnTo>
                  <a:lnTo>
                    <a:pt x="599236" y="287629"/>
                  </a:lnTo>
                  <a:lnTo>
                    <a:pt x="575259" y="287629"/>
                  </a:lnTo>
                  <a:lnTo>
                    <a:pt x="551294" y="287629"/>
                  </a:lnTo>
                  <a:lnTo>
                    <a:pt x="551294" y="263664"/>
                  </a:lnTo>
                  <a:lnTo>
                    <a:pt x="527329" y="263664"/>
                  </a:lnTo>
                  <a:lnTo>
                    <a:pt x="503351" y="263664"/>
                  </a:lnTo>
                  <a:lnTo>
                    <a:pt x="479386" y="263664"/>
                  </a:lnTo>
                  <a:lnTo>
                    <a:pt x="479386" y="287629"/>
                  </a:lnTo>
                  <a:lnTo>
                    <a:pt x="503351" y="287629"/>
                  </a:lnTo>
                  <a:lnTo>
                    <a:pt x="527329" y="287629"/>
                  </a:lnTo>
                  <a:lnTo>
                    <a:pt x="527329" y="311607"/>
                  </a:lnTo>
                  <a:lnTo>
                    <a:pt x="551294" y="311607"/>
                  </a:lnTo>
                  <a:lnTo>
                    <a:pt x="551294" y="383501"/>
                  </a:lnTo>
                  <a:lnTo>
                    <a:pt x="575259" y="383501"/>
                  </a:lnTo>
                  <a:lnTo>
                    <a:pt x="575259" y="359537"/>
                  </a:lnTo>
                  <a:lnTo>
                    <a:pt x="599236" y="359537"/>
                  </a:lnTo>
                  <a:lnTo>
                    <a:pt x="599236" y="311607"/>
                  </a:lnTo>
                  <a:lnTo>
                    <a:pt x="623201" y="311607"/>
                  </a:lnTo>
                  <a:lnTo>
                    <a:pt x="623201" y="263664"/>
                  </a:lnTo>
                  <a:close/>
                </a:path>
                <a:path w="911225" h="455930">
                  <a:moveTo>
                    <a:pt x="647179" y="239687"/>
                  </a:moveTo>
                  <a:lnTo>
                    <a:pt x="623201" y="239687"/>
                  </a:lnTo>
                  <a:lnTo>
                    <a:pt x="623201" y="263664"/>
                  </a:lnTo>
                  <a:lnTo>
                    <a:pt x="647179" y="263664"/>
                  </a:lnTo>
                  <a:lnTo>
                    <a:pt x="647179" y="239687"/>
                  </a:lnTo>
                  <a:close/>
                </a:path>
                <a:path w="911225" h="455930">
                  <a:moveTo>
                    <a:pt x="671144" y="383501"/>
                  </a:moveTo>
                  <a:lnTo>
                    <a:pt x="647179" y="383501"/>
                  </a:lnTo>
                  <a:lnTo>
                    <a:pt x="623201" y="383501"/>
                  </a:lnTo>
                  <a:lnTo>
                    <a:pt x="623201" y="407479"/>
                  </a:lnTo>
                  <a:lnTo>
                    <a:pt x="647179" y="407479"/>
                  </a:lnTo>
                  <a:lnTo>
                    <a:pt x="671144" y="407479"/>
                  </a:lnTo>
                  <a:lnTo>
                    <a:pt x="671144" y="383501"/>
                  </a:lnTo>
                  <a:close/>
                </a:path>
                <a:path w="911225" h="455930">
                  <a:moveTo>
                    <a:pt x="671144" y="335572"/>
                  </a:moveTo>
                  <a:lnTo>
                    <a:pt x="647179" y="335572"/>
                  </a:lnTo>
                  <a:lnTo>
                    <a:pt x="647179" y="359537"/>
                  </a:lnTo>
                  <a:lnTo>
                    <a:pt x="671144" y="359537"/>
                  </a:lnTo>
                  <a:lnTo>
                    <a:pt x="671144" y="335572"/>
                  </a:lnTo>
                  <a:close/>
                </a:path>
                <a:path w="911225" h="455930">
                  <a:moveTo>
                    <a:pt x="695109" y="311607"/>
                  </a:moveTo>
                  <a:lnTo>
                    <a:pt x="671144" y="311607"/>
                  </a:lnTo>
                  <a:lnTo>
                    <a:pt x="671144" y="335572"/>
                  </a:lnTo>
                  <a:lnTo>
                    <a:pt x="695109" y="335572"/>
                  </a:lnTo>
                  <a:lnTo>
                    <a:pt x="695109" y="311607"/>
                  </a:lnTo>
                  <a:close/>
                </a:path>
                <a:path w="911225" h="455930">
                  <a:moveTo>
                    <a:pt x="695109" y="263664"/>
                  </a:moveTo>
                  <a:lnTo>
                    <a:pt x="671144" y="263664"/>
                  </a:lnTo>
                  <a:lnTo>
                    <a:pt x="647179" y="263664"/>
                  </a:lnTo>
                  <a:lnTo>
                    <a:pt x="647179" y="311607"/>
                  </a:lnTo>
                  <a:lnTo>
                    <a:pt x="671144" y="311607"/>
                  </a:lnTo>
                  <a:lnTo>
                    <a:pt x="671144" y="287629"/>
                  </a:lnTo>
                  <a:lnTo>
                    <a:pt x="695109" y="287629"/>
                  </a:lnTo>
                  <a:lnTo>
                    <a:pt x="695109" y="263664"/>
                  </a:lnTo>
                  <a:close/>
                </a:path>
                <a:path w="911225" h="455930">
                  <a:moveTo>
                    <a:pt x="790994" y="73164"/>
                  </a:moveTo>
                  <a:lnTo>
                    <a:pt x="767016" y="73164"/>
                  </a:lnTo>
                  <a:lnTo>
                    <a:pt x="743051" y="73164"/>
                  </a:lnTo>
                  <a:lnTo>
                    <a:pt x="743051" y="120154"/>
                  </a:lnTo>
                  <a:lnTo>
                    <a:pt x="767016" y="120154"/>
                  </a:lnTo>
                  <a:lnTo>
                    <a:pt x="767016" y="96024"/>
                  </a:lnTo>
                  <a:lnTo>
                    <a:pt x="790994" y="96024"/>
                  </a:lnTo>
                  <a:lnTo>
                    <a:pt x="790994" y="73164"/>
                  </a:lnTo>
                  <a:close/>
                </a:path>
                <a:path w="911225" h="455930">
                  <a:moveTo>
                    <a:pt x="838923" y="311607"/>
                  </a:moveTo>
                  <a:lnTo>
                    <a:pt x="814959" y="311607"/>
                  </a:lnTo>
                  <a:lnTo>
                    <a:pt x="814959" y="335572"/>
                  </a:lnTo>
                  <a:lnTo>
                    <a:pt x="838923" y="335572"/>
                  </a:lnTo>
                  <a:lnTo>
                    <a:pt x="838923" y="311607"/>
                  </a:lnTo>
                  <a:close/>
                </a:path>
                <a:path w="911225" h="455930">
                  <a:moveTo>
                    <a:pt x="838923" y="73164"/>
                  </a:moveTo>
                  <a:lnTo>
                    <a:pt x="814959" y="73164"/>
                  </a:lnTo>
                  <a:lnTo>
                    <a:pt x="814959" y="96024"/>
                  </a:lnTo>
                  <a:lnTo>
                    <a:pt x="838923" y="96024"/>
                  </a:lnTo>
                  <a:lnTo>
                    <a:pt x="838923" y="73164"/>
                  </a:lnTo>
                  <a:close/>
                </a:path>
                <a:path w="911225" h="455930">
                  <a:moveTo>
                    <a:pt x="862901" y="287629"/>
                  </a:moveTo>
                  <a:lnTo>
                    <a:pt x="838923" y="287629"/>
                  </a:lnTo>
                  <a:lnTo>
                    <a:pt x="838923" y="311607"/>
                  </a:lnTo>
                  <a:lnTo>
                    <a:pt x="862901" y="311607"/>
                  </a:lnTo>
                  <a:lnTo>
                    <a:pt x="862901" y="287629"/>
                  </a:lnTo>
                  <a:close/>
                </a:path>
                <a:path w="911225" h="455930">
                  <a:moveTo>
                    <a:pt x="886866" y="383501"/>
                  </a:moveTo>
                  <a:lnTo>
                    <a:pt x="862901" y="383501"/>
                  </a:lnTo>
                  <a:lnTo>
                    <a:pt x="862901" y="335572"/>
                  </a:lnTo>
                  <a:lnTo>
                    <a:pt x="838923" y="335572"/>
                  </a:lnTo>
                  <a:lnTo>
                    <a:pt x="838923" y="359537"/>
                  </a:lnTo>
                  <a:lnTo>
                    <a:pt x="814959" y="359537"/>
                  </a:lnTo>
                  <a:lnTo>
                    <a:pt x="814959" y="383501"/>
                  </a:lnTo>
                  <a:lnTo>
                    <a:pt x="838923" y="383501"/>
                  </a:lnTo>
                  <a:lnTo>
                    <a:pt x="838923" y="407479"/>
                  </a:lnTo>
                  <a:lnTo>
                    <a:pt x="862901" y="407479"/>
                  </a:lnTo>
                  <a:lnTo>
                    <a:pt x="862901" y="431444"/>
                  </a:lnTo>
                  <a:lnTo>
                    <a:pt x="886866" y="431444"/>
                  </a:lnTo>
                  <a:lnTo>
                    <a:pt x="886866" y="383501"/>
                  </a:lnTo>
                  <a:close/>
                </a:path>
                <a:path w="911225" h="455930">
                  <a:moveTo>
                    <a:pt x="910844" y="311607"/>
                  </a:moveTo>
                  <a:lnTo>
                    <a:pt x="886866" y="311607"/>
                  </a:lnTo>
                  <a:lnTo>
                    <a:pt x="886866" y="383501"/>
                  </a:lnTo>
                  <a:lnTo>
                    <a:pt x="910844" y="383501"/>
                  </a:lnTo>
                  <a:lnTo>
                    <a:pt x="910844" y="311607"/>
                  </a:lnTo>
                  <a:close/>
                </a:path>
                <a:path w="911225" h="455930">
                  <a:moveTo>
                    <a:pt x="910844" y="239687"/>
                  </a:moveTo>
                  <a:lnTo>
                    <a:pt x="886866" y="239687"/>
                  </a:lnTo>
                  <a:lnTo>
                    <a:pt x="886866" y="263664"/>
                  </a:lnTo>
                  <a:lnTo>
                    <a:pt x="862901" y="263664"/>
                  </a:lnTo>
                  <a:lnTo>
                    <a:pt x="862901" y="287629"/>
                  </a:lnTo>
                  <a:lnTo>
                    <a:pt x="886866" y="287629"/>
                  </a:lnTo>
                  <a:lnTo>
                    <a:pt x="910844" y="287629"/>
                  </a:lnTo>
                  <a:lnTo>
                    <a:pt x="910844" y="23968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29280" y="1147769"/>
              <a:ext cx="982980" cy="982980"/>
            </a:xfrm>
            <a:custGeom>
              <a:avLst/>
              <a:gdLst/>
              <a:ahLst/>
              <a:cxnLst/>
              <a:rect l="l" t="t" r="r" b="b"/>
              <a:pathLst>
                <a:path w="982979" h="982980">
                  <a:moveTo>
                    <a:pt x="119849" y="862736"/>
                  </a:moveTo>
                  <a:lnTo>
                    <a:pt x="47942" y="862736"/>
                  </a:lnTo>
                  <a:lnTo>
                    <a:pt x="47942" y="934643"/>
                  </a:lnTo>
                  <a:lnTo>
                    <a:pt x="119849" y="934643"/>
                  </a:lnTo>
                  <a:lnTo>
                    <a:pt x="119849" y="862736"/>
                  </a:lnTo>
                  <a:close/>
                </a:path>
                <a:path w="982979" h="982980">
                  <a:moveTo>
                    <a:pt x="119849" y="47777"/>
                  </a:moveTo>
                  <a:lnTo>
                    <a:pt x="47942" y="47777"/>
                  </a:lnTo>
                  <a:lnTo>
                    <a:pt x="47942" y="119684"/>
                  </a:lnTo>
                  <a:lnTo>
                    <a:pt x="119849" y="119684"/>
                  </a:lnTo>
                  <a:lnTo>
                    <a:pt x="119849" y="47777"/>
                  </a:lnTo>
                  <a:close/>
                </a:path>
                <a:path w="982979" h="982980">
                  <a:moveTo>
                    <a:pt x="167779" y="838771"/>
                  </a:moveTo>
                  <a:lnTo>
                    <a:pt x="143814" y="838771"/>
                  </a:lnTo>
                  <a:lnTo>
                    <a:pt x="143814" y="958608"/>
                  </a:lnTo>
                  <a:lnTo>
                    <a:pt x="167779" y="958608"/>
                  </a:lnTo>
                  <a:lnTo>
                    <a:pt x="167779" y="838771"/>
                  </a:lnTo>
                  <a:close/>
                </a:path>
                <a:path w="982979" h="982980">
                  <a:moveTo>
                    <a:pt x="167779" y="815340"/>
                  </a:moveTo>
                  <a:lnTo>
                    <a:pt x="0" y="815340"/>
                  </a:lnTo>
                  <a:lnTo>
                    <a:pt x="0" y="838200"/>
                  </a:lnTo>
                  <a:lnTo>
                    <a:pt x="0" y="958850"/>
                  </a:lnTo>
                  <a:lnTo>
                    <a:pt x="0" y="982980"/>
                  </a:lnTo>
                  <a:lnTo>
                    <a:pt x="167779" y="982980"/>
                  </a:lnTo>
                  <a:lnTo>
                    <a:pt x="167779" y="958850"/>
                  </a:lnTo>
                  <a:lnTo>
                    <a:pt x="23977" y="958850"/>
                  </a:lnTo>
                  <a:lnTo>
                    <a:pt x="23977" y="838200"/>
                  </a:lnTo>
                  <a:lnTo>
                    <a:pt x="167779" y="838200"/>
                  </a:lnTo>
                  <a:lnTo>
                    <a:pt x="167779" y="815340"/>
                  </a:lnTo>
                  <a:close/>
                </a:path>
                <a:path w="982979" h="982980">
                  <a:moveTo>
                    <a:pt x="167779" y="0"/>
                  </a:moveTo>
                  <a:lnTo>
                    <a:pt x="143814" y="0"/>
                  </a:lnTo>
                  <a:lnTo>
                    <a:pt x="143814" y="24130"/>
                  </a:lnTo>
                  <a:lnTo>
                    <a:pt x="143814" y="143510"/>
                  </a:lnTo>
                  <a:lnTo>
                    <a:pt x="23977" y="143510"/>
                  </a:lnTo>
                  <a:lnTo>
                    <a:pt x="23977" y="24130"/>
                  </a:lnTo>
                  <a:lnTo>
                    <a:pt x="143814" y="24130"/>
                  </a:lnTo>
                  <a:lnTo>
                    <a:pt x="143814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143510"/>
                  </a:lnTo>
                  <a:lnTo>
                    <a:pt x="0" y="167640"/>
                  </a:lnTo>
                  <a:lnTo>
                    <a:pt x="167779" y="167640"/>
                  </a:lnTo>
                  <a:lnTo>
                    <a:pt x="167779" y="143649"/>
                  </a:lnTo>
                  <a:lnTo>
                    <a:pt x="167779" y="143510"/>
                  </a:lnTo>
                  <a:lnTo>
                    <a:pt x="167779" y="24130"/>
                  </a:lnTo>
                  <a:lnTo>
                    <a:pt x="167779" y="23812"/>
                  </a:lnTo>
                  <a:lnTo>
                    <a:pt x="167779" y="0"/>
                  </a:lnTo>
                  <a:close/>
                </a:path>
                <a:path w="982979" h="982980">
                  <a:moveTo>
                    <a:pt x="239699" y="934643"/>
                  </a:moveTo>
                  <a:lnTo>
                    <a:pt x="215722" y="934643"/>
                  </a:lnTo>
                  <a:lnTo>
                    <a:pt x="215722" y="958608"/>
                  </a:lnTo>
                  <a:lnTo>
                    <a:pt x="239699" y="958608"/>
                  </a:lnTo>
                  <a:lnTo>
                    <a:pt x="239699" y="934643"/>
                  </a:lnTo>
                  <a:close/>
                </a:path>
                <a:path w="982979" h="982980">
                  <a:moveTo>
                    <a:pt x="287629" y="910666"/>
                  </a:moveTo>
                  <a:lnTo>
                    <a:pt x="263664" y="910666"/>
                  </a:lnTo>
                  <a:lnTo>
                    <a:pt x="263664" y="958608"/>
                  </a:lnTo>
                  <a:lnTo>
                    <a:pt x="287629" y="958608"/>
                  </a:lnTo>
                  <a:lnTo>
                    <a:pt x="287629" y="910666"/>
                  </a:lnTo>
                  <a:close/>
                </a:path>
                <a:path w="982979" h="982980">
                  <a:moveTo>
                    <a:pt x="455422" y="958608"/>
                  </a:moveTo>
                  <a:lnTo>
                    <a:pt x="431444" y="958608"/>
                  </a:lnTo>
                  <a:lnTo>
                    <a:pt x="407479" y="958608"/>
                  </a:lnTo>
                  <a:lnTo>
                    <a:pt x="383514" y="958608"/>
                  </a:lnTo>
                  <a:lnTo>
                    <a:pt x="383514" y="982586"/>
                  </a:lnTo>
                  <a:lnTo>
                    <a:pt x="407479" y="982586"/>
                  </a:lnTo>
                  <a:lnTo>
                    <a:pt x="431444" y="982586"/>
                  </a:lnTo>
                  <a:lnTo>
                    <a:pt x="455422" y="982586"/>
                  </a:lnTo>
                  <a:lnTo>
                    <a:pt x="455422" y="958608"/>
                  </a:lnTo>
                  <a:close/>
                </a:path>
                <a:path w="982979" h="982980">
                  <a:moveTo>
                    <a:pt x="527329" y="958608"/>
                  </a:moveTo>
                  <a:lnTo>
                    <a:pt x="503364" y="958608"/>
                  </a:lnTo>
                  <a:lnTo>
                    <a:pt x="503364" y="982586"/>
                  </a:lnTo>
                  <a:lnTo>
                    <a:pt x="527329" y="982586"/>
                  </a:lnTo>
                  <a:lnTo>
                    <a:pt x="527329" y="958608"/>
                  </a:lnTo>
                  <a:close/>
                </a:path>
                <a:path w="982979" h="982980">
                  <a:moveTo>
                    <a:pt x="623201" y="958608"/>
                  </a:moveTo>
                  <a:lnTo>
                    <a:pt x="599236" y="958608"/>
                  </a:lnTo>
                  <a:lnTo>
                    <a:pt x="575259" y="958608"/>
                  </a:lnTo>
                  <a:lnTo>
                    <a:pt x="551294" y="958608"/>
                  </a:lnTo>
                  <a:lnTo>
                    <a:pt x="551294" y="982586"/>
                  </a:lnTo>
                  <a:lnTo>
                    <a:pt x="575259" y="982586"/>
                  </a:lnTo>
                  <a:lnTo>
                    <a:pt x="599236" y="982586"/>
                  </a:lnTo>
                  <a:lnTo>
                    <a:pt x="623201" y="982586"/>
                  </a:lnTo>
                  <a:lnTo>
                    <a:pt x="623201" y="958608"/>
                  </a:lnTo>
                  <a:close/>
                </a:path>
                <a:path w="982979" h="982980">
                  <a:moveTo>
                    <a:pt x="647166" y="934643"/>
                  </a:moveTo>
                  <a:lnTo>
                    <a:pt x="623201" y="934643"/>
                  </a:lnTo>
                  <a:lnTo>
                    <a:pt x="623201" y="958608"/>
                  </a:lnTo>
                  <a:lnTo>
                    <a:pt x="647166" y="958608"/>
                  </a:lnTo>
                  <a:lnTo>
                    <a:pt x="647166" y="934643"/>
                  </a:lnTo>
                  <a:close/>
                </a:path>
                <a:path w="982979" h="982980">
                  <a:moveTo>
                    <a:pt x="695109" y="934643"/>
                  </a:moveTo>
                  <a:lnTo>
                    <a:pt x="671144" y="934643"/>
                  </a:lnTo>
                  <a:lnTo>
                    <a:pt x="671144" y="958608"/>
                  </a:lnTo>
                  <a:lnTo>
                    <a:pt x="695109" y="958608"/>
                  </a:lnTo>
                  <a:lnTo>
                    <a:pt x="695109" y="934643"/>
                  </a:lnTo>
                  <a:close/>
                </a:path>
                <a:path w="982979" h="982980">
                  <a:moveTo>
                    <a:pt x="719086" y="958608"/>
                  </a:moveTo>
                  <a:lnTo>
                    <a:pt x="695109" y="958608"/>
                  </a:lnTo>
                  <a:lnTo>
                    <a:pt x="695109" y="982586"/>
                  </a:lnTo>
                  <a:lnTo>
                    <a:pt x="719086" y="982586"/>
                  </a:lnTo>
                  <a:lnTo>
                    <a:pt x="719086" y="958608"/>
                  </a:lnTo>
                  <a:close/>
                </a:path>
                <a:path w="982979" h="982980">
                  <a:moveTo>
                    <a:pt x="767016" y="958608"/>
                  </a:moveTo>
                  <a:lnTo>
                    <a:pt x="743051" y="958608"/>
                  </a:lnTo>
                  <a:lnTo>
                    <a:pt x="743051" y="982586"/>
                  </a:lnTo>
                  <a:lnTo>
                    <a:pt x="767016" y="982586"/>
                  </a:lnTo>
                  <a:lnTo>
                    <a:pt x="767016" y="958608"/>
                  </a:lnTo>
                  <a:close/>
                </a:path>
                <a:path w="982979" h="982980">
                  <a:moveTo>
                    <a:pt x="790994" y="934643"/>
                  </a:moveTo>
                  <a:lnTo>
                    <a:pt x="767016" y="934643"/>
                  </a:lnTo>
                  <a:lnTo>
                    <a:pt x="767016" y="958608"/>
                  </a:lnTo>
                  <a:lnTo>
                    <a:pt x="790994" y="958608"/>
                  </a:lnTo>
                  <a:lnTo>
                    <a:pt x="790994" y="934643"/>
                  </a:lnTo>
                  <a:close/>
                </a:path>
                <a:path w="982979" h="982980">
                  <a:moveTo>
                    <a:pt x="838923" y="814793"/>
                  </a:moveTo>
                  <a:lnTo>
                    <a:pt x="814959" y="814793"/>
                  </a:lnTo>
                  <a:lnTo>
                    <a:pt x="814959" y="838771"/>
                  </a:lnTo>
                  <a:lnTo>
                    <a:pt x="838923" y="838771"/>
                  </a:lnTo>
                  <a:lnTo>
                    <a:pt x="838923" y="814793"/>
                  </a:lnTo>
                  <a:close/>
                </a:path>
                <a:path w="982979" h="982980">
                  <a:moveTo>
                    <a:pt x="886866" y="767080"/>
                  </a:moveTo>
                  <a:lnTo>
                    <a:pt x="862901" y="767080"/>
                  </a:lnTo>
                  <a:lnTo>
                    <a:pt x="862901" y="791210"/>
                  </a:lnTo>
                  <a:lnTo>
                    <a:pt x="862901" y="862330"/>
                  </a:lnTo>
                  <a:lnTo>
                    <a:pt x="790994" y="862330"/>
                  </a:lnTo>
                  <a:lnTo>
                    <a:pt x="790994" y="791210"/>
                  </a:lnTo>
                  <a:lnTo>
                    <a:pt x="862901" y="791210"/>
                  </a:lnTo>
                  <a:lnTo>
                    <a:pt x="862901" y="767080"/>
                  </a:lnTo>
                  <a:lnTo>
                    <a:pt x="767016" y="767080"/>
                  </a:lnTo>
                  <a:lnTo>
                    <a:pt x="767016" y="791210"/>
                  </a:lnTo>
                  <a:lnTo>
                    <a:pt x="767016" y="862330"/>
                  </a:lnTo>
                  <a:lnTo>
                    <a:pt x="767016" y="886460"/>
                  </a:lnTo>
                  <a:lnTo>
                    <a:pt x="886866" y="886460"/>
                  </a:lnTo>
                  <a:lnTo>
                    <a:pt x="886866" y="862736"/>
                  </a:lnTo>
                  <a:lnTo>
                    <a:pt x="886866" y="862330"/>
                  </a:lnTo>
                  <a:lnTo>
                    <a:pt x="886866" y="791210"/>
                  </a:lnTo>
                  <a:lnTo>
                    <a:pt x="886866" y="790829"/>
                  </a:lnTo>
                  <a:lnTo>
                    <a:pt x="886866" y="767080"/>
                  </a:lnTo>
                  <a:close/>
                </a:path>
                <a:path w="982979" h="982980">
                  <a:moveTo>
                    <a:pt x="934808" y="958608"/>
                  </a:moveTo>
                  <a:lnTo>
                    <a:pt x="910831" y="958608"/>
                  </a:lnTo>
                  <a:lnTo>
                    <a:pt x="886866" y="958608"/>
                  </a:lnTo>
                  <a:lnTo>
                    <a:pt x="886866" y="910666"/>
                  </a:lnTo>
                  <a:lnTo>
                    <a:pt x="862901" y="910666"/>
                  </a:lnTo>
                  <a:lnTo>
                    <a:pt x="862901" y="886701"/>
                  </a:lnTo>
                  <a:lnTo>
                    <a:pt x="838923" y="886701"/>
                  </a:lnTo>
                  <a:lnTo>
                    <a:pt x="838923" y="910666"/>
                  </a:lnTo>
                  <a:lnTo>
                    <a:pt x="814959" y="910666"/>
                  </a:lnTo>
                  <a:lnTo>
                    <a:pt x="814959" y="886701"/>
                  </a:lnTo>
                  <a:lnTo>
                    <a:pt x="790994" y="886701"/>
                  </a:lnTo>
                  <a:lnTo>
                    <a:pt x="767016" y="886701"/>
                  </a:lnTo>
                  <a:lnTo>
                    <a:pt x="743051" y="886701"/>
                  </a:lnTo>
                  <a:lnTo>
                    <a:pt x="743051" y="910666"/>
                  </a:lnTo>
                  <a:lnTo>
                    <a:pt x="767016" y="910666"/>
                  </a:lnTo>
                  <a:lnTo>
                    <a:pt x="790994" y="910666"/>
                  </a:lnTo>
                  <a:lnTo>
                    <a:pt x="790994" y="934643"/>
                  </a:lnTo>
                  <a:lnTo>
                    <a:pt x="814959" y="934643"/>
                  </a:lnTo>
                  <a:lnTo>
                    <a:pt x="838923" y="934643"/>
                  </a:lnTo>
                  <a:lnTo>
                    <a:pt x="862901" y="934643"/>
                  </a:lnTo>
                  <a:lnTo>
                    <a:pt x="862901" y="958608"/>
                  </a:lnTo>
                  <a:lnTo>
                    <a:pt x="838923" y="958608"/>
                  </a:lnTo>
                  <a:lnTo>
                    <a:pt x="838923" y="982586"/>
                  </a:lnTo>
                  <a:lnTo>
                    <a:pt x="862901" y="982586"/>
                  </a:lnTo>
                  <a:lnTo>
                    <a:pt x="886866" y="982586"/>
                  </a:lnTo>
                  <a:lnTo>
                    <a:pt x="910831" y="982586"/>
                  </a:lnTo>
                  <a:lnTo>
                    <a:pt x="934808" y="982586"/>
                  </a:lnTo>
                  <a:lnTo>
                    <a:pt x="934808" y="958608"/>
                  </a:lnTo>
                  <a:close/>
                </a:path>
                <a:path w="982979" h="982980">
                  <a:moveTo>
                    <a:pt x="934808" y="47777"/>
                  </a:moveTo>
                  <a:lnTo>
                    <a:pt x="862901" y="47777"/>
                  </a:lnTo>
                  <a:lnTo>
                    <a:pt x="862901" y="119684"/>
                  </a:lnTo>
                  <a:lnTo>
                    <a:pt x="934808" y="119684"/>
                  </a:lnTo>
                  <a:lnTo>
                    <a:pt x="934808" y="47777"/>
                  </a:lnTo>
                  <a:close/>
                </a:path>
                <a:path w="982979" h="982980">
                  <a:moveTo>
                    <a:pt x="982751" y="0"/>
                  </a:moveTo>
                  <a:lnTo>
                    <a:pt x="958773" y="0"/>
                  </a:lnTo>
                  <a:lnTo>
                    <a:pt x="958773" y="24130"/>
                  </a:lnTo>
                  <a:lnTo>
                    <a:pt x="958773" y="143510"/>
                  </a:lnTo>
                  <a:lnTo>
                    <a:pt x="838923" y="143510"/>
                  </a:lnTo>
                  <a:lnTo>
                    <a:pt x="838923" y="24130"/>
                  </a:lnTo>
                  <a:lnTo>
                    <a:pt x="958773" y="24130"/>
                  </a:lnTo>
                  <a:lnTo>
                    <a:pt x="958773" y="0"/>
                  </a:lnTo>
                  <a:lnTo>
                    <a:pt x="814959" y="0"/>
                  </a:lnTo>
                  <a:lnTo>
                    <a:pt x="814959" y="24130"/>
                  </a:lnTo>
                  <a:lnTo>
                    <a:pt x="814959" y="143510"/>
                  </a:lnTo>
                  <a:lnTo>
                    <a:pt x="814959" y="167640"/>
                  </a:lnTo>
                  <a:lnTo>
                    <a:pt x="982751" y="167640"/>
                  </a:lnTo>
                  <a:lnTo>
                    <a:pt x="982751" y="143649"/>
                  </a:lnTo>
                  <a:lnTo>
                    <a:pt x="982751" y="143510"/>
                  </a:lnTo>
                  <a:lnTo>
                    <a:pt x="982751" y="24130"/>
                  </a:lnTo>
                  <a:lnTo>
                    <a:pt x="982751" y="23812"/>
                  </a:lnTo>
                  <a:lnTo>
                    <a:pt x="982751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E8F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39395" y="739375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95471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595471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02190" y="739375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95471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595471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0446" y="739375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95471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595471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1556" y="4450333"/>
            <a:ext cx="10469880" cy="3009900"/>
          </a:xfrm>
          <a:custGeom>
            <a:avLst/>
            <a:gdLst/>
            <a:ahLst/>
            <a:cxnLst/>
            <a:rect l="l" t="t" r="r" b="b"/>
            <a:pathLst>
              <a:path w="10469880" h="3009900">
                <a:moveTo>
                  <a:pt x="10469868" y="0"/>
                </a:moveTo>
                <a:lnTo>
                  <a:pt x="0" y="0"/>
                </a:lnTo>
                <a:lnTo>
                  <a:pt x="0" y="3009809"/>
                </a:lnTo>
                <a:lnTo>
                  <a:pt x="10469868" y="3009809"/>
                </a:lnTo>
                <a:lnTo>
                  <a:pt x="10469868" y="0"/>
                </a:lnTo>
                <a:close/>
              </a:path>
            </a:pathLst>
          </a:custGeom>
          <a:solidFill>
            <a:srgbClr val="D9EBF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>
            <a:grpSpLocks noGrp="1" noUngrp="1" noRot="1" noMove="1" noResize="1"/>
          </p:cNvGrpSpPr>
          <p:nvPr/>
        </p:nvGrpSpPr>
        <p:grpSpPr>
          <a:xfrm>
            <a:off x="3243736" y="676097"/>
            <a:ext cx="2811780" cy="3662679"/>
            <a:chOff x="3243736" y="676097"/>
            <a:chExt cx="2811780" cy="3662679"/>
          </a:xfrm>
        </p:grpSpPr>
        <p:sp>
          <p:nvSpPr>
            <p:cNvPr id="8" name="objec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47336" y="679697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47336" y="679697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0" y="0"/>
                  </a:moveTo>
                  <a:lnTo>
                    <a:pt x="2804262" y="0"/>
                  </a:lnTo>
                  <a:lnTo>
                    <a:pt x="2804262" y="3655141"/>
                  </a:lnTo>
                  <a:lnTo>
                    <a:pt x="0" y="365514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>
            <a:grpSpLocks noGrp="1" noUngrp="1" noRot="1" noMove="1" noResize="1"/>
          </p:cNvGrpSpPr>
          <p:nvPr/>
        </p:nvGrpSpPr>
        <p:grpSpPr>
          <a:xfrm>
            <a:off x="255496" y="679697"/>
            <a:ext cx="2804795" cy="3655695"/>
            <a:chOff x="255496" y="679697"/>
            <a:chExt cx="2804795" cy="3655695"/>
          </a:xfrm>
        </p:grpSpPr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496" y="679697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0714" y="699374"/>
              <a:ext cx="644974" cy="730591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5496" y="679697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90170" marR="806450" indent="297815">
              <a:lnSpc>
                <a:spcPts val="1230"/>
              </a:lnSpc>
              <a:spcBef>
                <a:spcPts val="380"/>
              </a:spcBef>
            </a:pPr>
            <a:r>
              <a:rPr sz="11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CHARLES</a:t>
            </a:r>
            <a:r>
              <a:rPr sz="1100" b="1" u="sng" spc="2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RENNIE</a:t>
            </a:r>
            <a:r>
              <a:rPr sz="11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MACKINTOSH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(1868</a:t>
            </a:r>
            <a:r>
              <a:rPr sz="11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1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51616"/>
                </a:solidFill>
                <a:latin typeface="Arial"/>
                <a:cs typeface="Arial"/>
              </a:rPr>
              <a:t>1928)</a:t>
            </a:r>
            <a:endParaRPr sz="1100">
              <a:latin typeface="Arial"/>
              <a:cs typeface="Arial"/>
            </a:endParaRPr>
          </a:p>
          <a:p>
            <a:pPr marL="66040" algn="just">
              <a:lnSpc>
                <a:spcPts val="1390"/>
              </a:lnSpc>
              <a:spcBef>
                <a:spcPts val="17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Renowned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Scottish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designer</a:t>
            </a:r>
            <a:endParaRPr sz="1200">
              <a:latin typeface="Arial"/>
              <a:cs typeface="Arial"/>
            </a:endParaRPr>
          </a:p>
          <a:p>
            <a:pPr marL="66040" marR="781685" algn="just">
              <a:lnSpc>
                <a:spcPts val="1340"/>
              </a:lnSpc>
              <a:spcBef>
                <a:spcPts val="8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spc="3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architect,</a:t>
            </a:r>
            <a:r>
              <a:rPr sz="1200" spc="3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who</a:t>
            </a:r>
            <a:r>
              <a:rPr sz="1200" spc="3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contributed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significantly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  <a:p>
            <a:pPr marL="66040" marR="66675" algn="just">
              <a:lnSpc>
                <a:spcPts val="1340"/>
              </a:lnSpc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early</a:t>
            </a:r>
            <a:r>
              <a:rPr sz="1200" spc="40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twentieth</a:t>
            </a:r>
            <a:r>
              <a:rPr sz="1200" spc="40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centur</a:t>
            </a:r>
            <a:r>
              <a:rPr sz="1200" spc="-90" dirty="0">
                <a:solidFill>
                  <a:srgbClr val="151616"/>
                </a:solidFill>
                <a:latin typeface="Arial"/>
                <a:cs typeface="Arial"/>
              </a:rPr>
              <a:t>y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.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inspirational</a:t>
            </a:r>
            <a:r>
              <a:rPr sz="1200" spc="6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buildings,</a:t>
            </a:r>
            <a:r>
              <a:rPr sz="1200" spc="6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such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  the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Glasgow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School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(1899).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also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produced</a:t>
            </a:r>
            <a:r>
              <a:rPr sz="1200" spc="7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</a:t>
            </a:r>
            <a:r>
              <a:rPr sz="1200" spc="-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loral</a:t>
            </a:r>
            <a:r>
              <a:rPr sz="1200" spc="7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7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landscape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watercolours,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textile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interior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designs.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innovative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design,</a:t>
            </a:r>
            <a:r>
              <a:rPr sz="1200" spc="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time</a:t>
            </a:r>
            <a:r>
              <a:rPr sz="1200" spc="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change</a:t>
            </a:r>
            <a:r>
              <a:rPr sz="1200" spc="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2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Nouveau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Modernism.</a:t>
            </a:r>
            <a:endParaRPr sz="1200">
              <a:latin typeface="Arial"/>
              <a:cs typeface="Arial"/>
            </a:endParaRPr>
          </a:p>
          <a:p>
            <a:pPr marL="65405" marR="73025" algn="just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influenced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Japanese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recognising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Japanese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simplicity,</a:t>
            </a:r>
            <a:r>
              <a:rPr sz="120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style,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functionality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their use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natural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64769" marR="73660" algn="just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Died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1928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only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6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pounds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his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name.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original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designs,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artwork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spc="16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now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sell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15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hundreds</a:t>
            </a:r>
            <a:r>
              <a:rPr sz="1200" spc="17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thousands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pounds.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4" name="object 1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080" y="1146927"/>
            <a:ext cx="676681" cy="676681"/>
          </a:xfrm>
          <a:prstGeom prst="rect">
            <a:avLst/>
          </a:prstGeom>
        </p:spPr>
      </p:pic>
      <p:grpSp>
        <p:nvGrpSpPr>
          <p:cNvPr id="15" name="object 15"/>
          <p:cNvGrpSpPr>
            <a:grpSpLocks noGrp="1" noUngrp="1" noRot="1" noMove="1" noResize="1"/>
          </p:cNvGrpSpPr>
          <p:nvPr/>
        </p:nvGrpSpPr>
        <p:grpSpPr>
          <a:xfrm>
            <a:off x="3314567" y="2005232"/>
            <a:ext cx="728345" cy="2025650"/>
            <a:chOff x="3314567" y="2005232"/>
            <a:chExt cx="728345" cy="2025650"/>
          </a:xfrm>
        </p:grpSpPr>
        <p:sp>
          <p:nvSpPr>
            <p:cNvPr id="16" name="objec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505230" y="2267923"/>
              <a:ext cx="98425" cy="1295400"/>
            </a:xfrm>
            <a:custGeom>
              <a:avLst/>
              <a:gdLst/>
              <a:ahLst/>
              <a:cxnLst/>
              <a:rect l="l" t="t" r="r" b="b"/>
              <a:pathLst>
                <a:path w="98425" h="1295400">
                  <a:moveTo>
                    <a:pt x="98276" y="0"/>
                  </a:moveTo>
                  <a:lnTo>
                    <a:pt x="0" y="0"/>
                  </a:lnTo>
                  <a:lnTo>
                    <a:pt x="0" y="1295125"/>
                  </a:lnTo>
                  <a:lnTo>
                    <a:pt x="98276" y="1295125"/>
                  </a:lnTo>
                  <a:lnTo>
                    <a:pt x="98276" y="0"/>
                  </a:lnTo>
                  <a:close/>
                </a:path>
              </a:pathLst>
            </a:custGeom>
            <a:solidFill>
              <a:srgbClr val="66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505230" y="2267923"/>
              <a:ext cx="98425" cy="1295400"/>
            </a:xfrm>
            <a:custGeom>
              <a:avLst/>
              <a:gdLst/>
              <a:ahLst/>
              <a:cxnLst/>
              <a:rect l="l" t="t" r="r" b="b"/>
              <a:pathLst>
                <a:path w="98425" h="1295400">
                  <a:moveTo>
                    <a:pt x="0" y="0"/>
                  </a:moveTo>
                  <a:lnTo>
                    <a:pt x="98276" y="0"/>
                  </a:lnTo>
                  <a:lnTo>
                    <a:pt x="98276" y="1295125"/>
                  </a:lnTo>
                  <a:lnTo>
                    <a:pt x="0" y="1295125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50923" y="2267923"/>
              <a:ext cx="98425" cy="1295400"/>
            </a:xfrm>
            <a:custGeom>
              <a:avLst/>
              <a:gdLst/>
              <a:ahLst/>
              <a:cxnLst/>
              <a:rect l="l" t="t" r="r" b="b"/>
              <a:pathLst>
                <a:path w="98425" h="1295400">
                  <a:moveTo>
                    <a:pt x="98278" y="0"/>
                  </a:moveTo>
                  <a:lnTo>
                    <a:pt x="0" y="0"/>
                  </a:lnTo>
                  <a:lnTo>
                    <a:pt x="0" y="1295125"/>
                  </a:lnTo>
                  <a:lnTo>
                    <a:pt x="98278" y="1295125"/>
                  </a:lnTo>
                  <a:lnTo>
                    <a:pt x="98278" y="0"/>
                  </a:lnTo>
                  <a:close/>
                </a:path>
              </a:pathLst>
            </a:custGeom>
            <a:solidFill>
              <a:srgbClr val="66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50923" y="2267923"/>
              <a:ext cx="98425" cy="1295400"/>
            </a:xfrm>
            <a:custGeom>
              <a:avLst/>
              <a:gdLst/>
              <a:ahLst/>
              <a:cxnLst/>
              <a:rect l="l" t="t" r="r" b="b"/>
              <a:pathLst>
                <a:path w="98425" h="1295400">
                  <a:moveTo>
                    <a:pt x="0" y="0"/>
                  </a:moveTo>
                  <a:lnTo>
                    <a:pt x="98278" y="0"/>
                  </a:lnTo>
                  <a:lnTo>
                    <a:pt x="98278" y="1295125"/>
                  </a:lnTo>
                  <a:lnTo>
                    <a:pt x="0" y="1295125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33752" y="3563408"/>
              <a:ext cx="495300" cy="217170"/>
            </a:xfrm>
            <a:custGeom>
              <a:avLst/>
              <a:gdLst/>
              <a:ahLst/>
              <a:cxnLst/>
              <a:rect l="l" t="t" r="r" b="b"/>
              <a:pathLst>
                <a:path w="495300" h="217170">
                  <a:moveTo>
                    <a:pt x="494743" y="0"/>
                  </a:moveTo>
                  <a:lnTo>
                    <a:pt x="0" y="0"/>
                  </a:lnTo>
                  <a:lnTo>
                    <a:pt x="0" y="216663"/>
                  </a:lnTo>
                  <a:lnTo>
                    <a:pt x="47165" y="193952"/>
                  </a:lnTo>
                  <a:lnTo>
                    <a:pt x="93902" y="175564"/>
                  </a:lnTo>
                  <a:lnTo>
                    <a:pt x="140209" y="161572"/>
                  </a:lnTo>
                  <a:lnTo>
                    <a:pt x="186082" y="152049"/>
                  </a:lnTo>
                  <a:lnTo>
                    <a:pt x="231517" y="147068"/>
                  </a:lnTo>
                  <a:lnTo>
                    <a:pt x="276510" y="146702"/>
                  </a:lnTo>
                  <a:lnTo>
                    <a:pt x="321060" y="151025"/>
                  </a:lnTo>
                  <a:lnTo>
                    <a:pt x="365161" y="160109"/>
                  </a:lnTo>
                  <a:lnTo>
                    <a:pt x="408811" y="174028"/>
                  </a:lnTo>
                  <a:lnTo>
                    <a:pt x="452006" y="192855"/>
                  </a:lnTo>
                  <a:lnTo>
                    <a:pt x="494743" y="216663"/>
                  </a:lnTo>
                  <a:lnTo>
                    <a:pt x="494743" y="0"/>
                  </a:lnTo>
                  <a:close/>
                </a:path>
              </a:pathLst>
            </a:custGeom>
            <a:solidFill>
              <a:srgbClr val="66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33752" y="3563408"/>
              <a:ext cx="495300" cy="217170"/>
            </a:xfrm>
            <a:custGeom>
              <a:avLst/>
              <a:gdLst/>
              <a:ahLst/>
              <a:cxnLst/>
              <a:rect l="l" t="t" r="r" b="b"/>
              <a:pathLst>
                <a:path w="495300" h="217170">
                  <a:moveTo>
                    <a:pt x="0" y="0"/>
                  </a:moveTo>
                  <a:lnTo>
                    <a:pt x="494743" y="0"/>
                  </a:lnTo>
                  <a:lnTo>
                    <a:pt x="494743" y="54165"/>
                  </a:lnTo>
                  <a:lnTo>
                    <a:pt x="494743" y="108331"/>
                  </a:lnTo>
                  <a:lnTo>
                    <a:pt x="494743" y="162497"/>
                  </a:lnTo>
                  <a:lnTo>
                    <a:pt x="494743" y="216663"/>
                  </a:lnTo>
                  <a:lnTo>
                    <a:pt x="452006" y="192855"/>
                  </a:lnTo>
                  <a:lnTo>
                    <a:pt x="408811" y="174028"/>
                  </a:lnTo>
                  <a:lnTo>
                    <a:pt x="365161" y="160109"/>
                  </a:lnTo>
                  <a:lnTo>
                    <a:pt x="321060" y="151025"/>
                  </a:lnTo>
                  <a:lnTo>
                    <a:pt x="276510" y="146702"/>
                  </a:lnTo>
                  <a:lnTo>
                    <a:pt x="231517" y="147068"/>
                  </a:lnTo>
                  <a:lnTo>
                    <a:pt x="186082" y="152049"/>
                  </a:lnTo>
                  <a:lnTo>
                    <a:pt x="140209" y="161572"/>
                  </a:lnTo>
                  <a:lnTo>
                    <a:pt x="93902" y="175564"/>
                  </a:lnTo>
                  <a:lnTo>
                    <a:pt x="47165" y="193952"/>
                  </a:lnTo>
                  <a:lnTo>
                    <a:pt x="0" y="21666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18167" y="2032282"/>
              <a:ext cx="708660" cy="292735"/>
            </a:xfrm>
            <a:custGeom>
              <a:avLst/>
              <a:gdLst/>
              <a:ahLst/>
              <a:cxnLst/>
              <a:rect l="l" t="t" r="r" b="b"/>
              <a:pathLst>
                <a:path w="708660" h="292735">
                  <a:moveTo>
                    <a:pt x="354023" y="0"/>
                  </a:moveTo>
                  <a:lnTo>
                    <a:pt x="290388" y="2356"/>
                  </a:lnTo>
                  <a:lnTo>
                    <a:pt x="230494" y="9152"/>
                  </a:lnTo>
                  <a:lnTo>
                    <a:pt x="175342" y="19973"/>
                  </a:lnTo>
                  <a:lnTo>
                    <a:pt x="125931" y="34406"/>
                  </a:lnTo>
                  <a:lnTo>
                    <a:pt x="83262" y="52039"/>
                  </a:lnTo>
                  <a:lnTo>
                    <a:pt x="48335" y="72458"/>
                  </a:lnTo>
                  <a:lnTo>
                    <a:pt x="5703" y="120001"/>
                  </a:lnTo>
                  <a:lnTo>
                    <a:pt x="0" y="146300"/>
                  </a:lnTo>
                  <a:lnTo>
                    <a:pt x="5703" y="172597"/>
                  </a:lnTo>
                  <a:lnTo>
                    <a:pt x="48335" y="220139"/>
                  </a:lnTo>
                  <a:lnTo>
                    <a:pt x="83262" y="240557"/>
                  </a:lnTo>
                  <a:lnTo>
                    <a:pt x="125931" y="258189"/>
                  </a:lnTo>
                  <a:lnTo>
                    <a:pt x="175342" y="272623"/>
                  </a:lnTo>
                  <a:lnTo>
                    <a:pt x="230494" y="283444"/>
                  </a:lnTo>
                  <a:lnTo>
                    <a:pt x="290388" y="290239"/>
                  </a:lnTo>
                  <a:lnTo>
                    <a:pt x="354023" y="292596"/>
                  </a:lnTo>
                  <a:lnTo>
                    <a:pt x="417660" y="290239"/>
                  </a:lnTo>
                  <a:lnTo>
                    <a:pt x="477555" y="283444"/>
                  </a:lnTo>
                  <a:lnTo>
                    <a:pt x="532707" y="272623"/>
                  </a:lnTo>
                  <a:lnTo>
                    <a:pt x="582118" y="258189"/>
                  </a:lnTo>
                  <a:lnTo>
                    <a:pt x="624788" y="240557"/>
                  </a:lnTo>
                  <a:lnTo>
                    <a:pt x="659716" y="220139"/>
                  </a:lnTo>
                  <a:lnTo>
                    <a:pt x="702347" y="172597"/>
                  </a:lnTo>
                  <a:lnTo>
                    <a:pt x="708051" y="146300"/>
                  </a:lnTo>
                  <a:lnTo>
                    <a:pt x="702347" y="120001"/>
                  </a:lnTo>
                  <a:lnTo>
                    <a:pt x="659716" y="72458"/>
                  </a:lnTo>
                  <a:lnTo>
                    <a:pt x="624788" y="52039"/>
                  </a:lnTo>
                  <a:lnTo>
                    <a:pt x="582118" y="34406"/>
                  </a:lnTo>
                  <a:lnTo>
                    <a:pt x="532707" y="19973"/>
                  </a:lnTo>
                  <a:lnTo>
                    <a:pt x="477555" y="9152"/>
                  </a:lnTo>
                  <a:lnTo>
                    <a:pt x="417660" y="2356"/>
                  </a:lnTo>
                  <a:lnTo>
                    <a:pt x="354023" y="0"/>
                  </a:lnTo>
                  <a:close/>
                </a:path>
              </a:pathLst>
            </a:custGeom>
            <a:solidFill>
              <a:srgbClr val="66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18167" y="2032282"/>
              <a:ext cx="708660" cy="292735"/>
            </a:xfrm>
            <a:custGeom>
              <a:avLst/>
              <a:gdLst/>
              <a:ahLst/>
              <a:cxnLst/>
              <a:rect l="l" t="t" r="r" b="b"/>
              <a:pathLst>
                <a:path w="708660" h="292735">
                  <a:moveTo>
                    <a:pt x="354023" y="0"/>
                  </a:moveTo>
                  <a:lnTo>
                    <a:pt x="417660" y="2356"/>
                  </a:lnTo>
                  <a:lnTo>
                    <a:pt x="477555" y="9152"/>
                  </a:lnTo>
                  <a:lnTo>
                    <a:pt x="532707" y="19973"/>
                  </a:lnTo>
                  <a:lnTo>
                    <a:pt x="582118" y="34406"/>
                  </a:lnTo>
                  <a:lnTo>
                    <a:pt x="624788" y="52039"/>
                  </a:lnTo>
                  <a:lnTo>
                    <a:pt x="659716" y="72458"/>
                  </a:lnTo>
                  <a:lnTo>
                    <a:pt x="702347" y="120001"/>
                  </a:lnTo>
                  <a:lnTo>
                    <a:pt x="708051" y="146300"/>
                  </a:lnTo>
                  <a:lnTo>
                    <a:pt x="702347" y="172597"/>
                  </a:lnTo>
                  <a:lnTo>
                    <a:pt x="659716" y="220139"/>
                  </a:lnTo>
                  <a:lnTo>
                    <a:pt x="624788" y="240557"/>
                  </a:lnTo>
                  <a:lnTo>
                    <a:pt x="582118" y="258189"/>
                  </a:lnTo>
                  <a:lnTo>
                    <a:pt x="532707" y="272623"/>
                  </a:lnTo>
                  <a:lnTo>
                    <a:pt x="477555" y="283444"/>
                  </a:lnTo>
                  <a:lnTo>
                    <a:pt x="417660" y="290239"/>
                  </a:lnTo>
                  <a:lnTo>
                    <a:pt x="354023" y="292596"/>
                  </a:lnTo>
                  <a:lnTo>
                    <a:pt x="290388" y="290239"/>
                  </a:lnTo>
                  <a:lnTo>
                    <a:pt x="230494" y="283444"/>
                  </a:lnTo>
                  <a:lnTo>
                    <a:pt x="175342" y="272623"/>
                  </a:lnTo>
                  <a:lnTo>
                    <a:pt x="125931" y="258189"/>
                  </a:lnTo>
                  <a:lnTo>
                    <a:pt x="83262" y="240557"/>
                  </a:lnTo>
                  <a:lnTo>
                    <a:pt x="48335" y="220139"/>
                  </a:lnTo>
                  <a:lnTo>
                    <a:pt x="5703" y="172597"/>
                  </a:lnTo>
                  <a:lnTo>
                    <a:pt x="0" y="146300"/>
                  </a:lnTo>
                  <a:lnTo>
                    <a:pt x="5703" y="120001"/>
                  </a:lnTo>
                  <a:lnTo>
                    <a:pt x="48335" y="72458"/>
                  </a:lnTo>
                  <a:lnTo>
                    <a:pt x="83262" y="52039"/>
                  </a:lnTo>
                  <a:lnTo>
                    <a:pt x="125931" y="34406"/>
                  </a:lnTo>
                  <a:lnTo>
                    <a:pt x="175342" y="19973"/>
                  </a:lnTo>
                  <a:lnTo>
                    <a:pt x="230494" y="9152"/>
                  </a:lnTo>
                  <a:lnTo>
                    <a:pt x="290388" y="2356"/>
                  </a:lnTo>
                  <a:lnTo>
                    <a:pt x="354023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32124" y="3383618"/>
              <a:ext cx="30480" cy="643890"/>
            </a:xfrm>
            <a:custGeom>
              <a:avLst/>
              <a:gdLst/>
              <a:ahLst/>
              <a:cxnLst/>
              <a:rect l="l" t="t" r="r" b="b"/>
              <a:pathLst>
                <a:path w="30479" h="643889">
                  <a:moveTo>
                    <a:pt x="30157" y="0"/>
                  </a:moveTo>
                  <a:lnTo>
                    <a:pt x="0" y="0"/>
                  </a:lnTo>
                  <a:lnTo>
                    <a:pt x="0" y="643282"/>
                  </a:lnTo>
                  <a:lnTo>
                    <a:pt x="30157" y="643282"/>
                  </a:lnTo>
                  <a:lnTo>
                    <a:pt x="30157" y="0"/>
                  </a:lnTo>
                  <a:close/>
                </a:path>
              </a:pathLst>
            </a:custGeom>
            <a:solidFill>
              <a:srgbClr val="99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32124" y="3383618"/>
              <a:ext cx="30480" cy="643890"/>
            </a:xfrm>
            <a:custGeom>
              <a:avLst/>
              <a:gdLst/>
              <a:ahLst/>
              <a:cxnLst/>
              <a:rect l="l" t="t" r="r" b="b"/>
              <a:pathLst>
                <a:path w="30479" h="643889">
                  <a:moveTo>
                    <a:pt x="0" y="0"/>
                  </a:moveTo>
                  <a:lnTo>
                    <a:pt x="30157" y="0"/>
                  </a:lnTo>
                  <a:lnTo>
                    <a:pt x="30157" y="643282"/>
                  </a:lnTo>
                  <a:lnTo>
                    <a:pt x="0" y="64328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99974" y="3383618"/>
              <a:ext cx="39370" cy="643890"/>
            </a:xfrm>
            <a:custGeom>
              <a:avLst/>
              <a:gdLst/>
              <a:ahLst/>
              <a:cxnLst/>
              <a:rect l="l" t="t" r="r" b="b"/>
              <a:pathLst>
                <a:path w="39370" h="643889">
                  <a:moveTo>
                    <a:pt x="39085" y="0"/>
                  </a:moveTo>
                  <a:lnTo>
                    <a:pt x="0" y="0"/>
                  </a:lnTo>
                  <a:lnTo>
                    <a:pt x="0" y="643282"/>
                  </a:lnTo>
                  <a:lnTo>
                    <a:pt x="39085" y="643282"/>
                  </a:lnTo>
                  <a:lnTo>
                    <a:pt x="39085" y="0"/>
                  </a:lnTo>
                  <a:close/>
                </a:path>
              </a:pathLst>
            </a:custGeom>
            <a:solidFill>
              <a:srgbClr val="99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99974" y="3383618"/>
              <a:ext cx="39370" cy="643890"/>
            </a:xfrm>
            <a:custGeom>
              <a:avLst/>
              <a:gdLst/>
              <a:ahLst/>
              <a:cxnLst/>
              <a:rect l="l" t="t" r="r" b="b"/>
              <a:pathLst>
                <a:path w="39370" h="643889">
                  <a:moveTo>
                    <a:pt x="0" y="0"/>
                  </a:moveTo>
                  <a:lnTo>
                    <a:pt x="39085" y="0"/>
                  </a:lnTo>
                  <a:lnTo>
                    <a:pt x="39085" y="643282"/>
                  </a:lnTo>
                  <a:lnTo>
                    <a:pt x="0" y="64328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82379" y="2008832"/>
              <a:ext cx="49530" cy="1863089"/>
            </a:xfrm>
            <a:custGeom>
              <a:avLst/>
              <a:gdLst/>
              <a:ahLst/>
              <a:cxnLst/>
              <a:rect l="l" t="t" r="r" b="b"/>
              <a:pathLst>
                <a:path w="49529" h="1863089">
                  <a:moveTo>
                    <a:pt x="49136" y="0"/>
                  </a:moveTo>
                  <a:lnTo>
                    <a:pt x="0" y="0"/>
                  </a:lnTo>
                  <a:lnTo>
                    <a:pt x="0" y="1862823"/>
                  </a:lnTo>
                  <a:lnTo>
                    <a:pt x="49136" y="1862823"/>
                  </a:lnTo>
                  <a:lnTo>
                    <a:pt x="49136" y="0"/>
                  </a:lnTo>
                  <a:close/>
                </a:path>
              </a:pathLst>
            </a:custGeom>
            <a:solidFill>
              <a:srgbClr val="66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82379" y="2008832"/>
              <a:ext cx="49530" cy="1863089"/>
            </a:xfrm>
            <a:custGeom>
              <a:avLst/>
              <a:gdLst/>
              <a:ahLst/>
              <a:cxnLst/>
              <a:rect l="l" t="t" r="r" b="b"/>
              <a:pathLst>
                <a:path w="49529" h="1863089">
                  <a:moveTo>
                    <a:pt x="0" y="0"/>
                  </a:moveTo>
                  <a:lnTo>
                    <a:pt x="49136" y="0"/>
                  </a:lnTo>
                  <a:lnTo>
                    <a:pt x="49136" y="1862823"/>
                  </a:lnTo>
                  <a:lnTo>
                    <a:pt x="0" y="186282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29612" y="2008832"/>
              <a:ext cx="49530" cy="1863089"/>
            </a:xfrm>
            <a:custGeom>
              <a:avLst/>
              <a:gdLst/>
              <a:ahLst/>
              <a:cxnLst/>
              <a:rect l="l" t="t" r="r" b="b"/>
              <a:pathLst>
                <a:path w="49529" h="1863089">
                  <a:moveTo>
                    <a:pt x="49140" y="0"/>
                  </a:moveTo>
                  <a:lnTo>
                    <a:pt x="0" y="0"/>
                  </a:lnTo>
                  <a:lnTo>
                    <a:pt x="0" y="1862823"/>
                  </a:lnTo>
                  <a:lnTo>
                    <a:pt x="49140" y="1862823"/>
                  </a:lnTo>
                  <a:lnTo>
                    <a:pt x="49140" y="0"/>
                  </a:lnTo>
                  <a:close/>
                </a:path>
              </a:pathLst>
            </a:custGeom>
            <a:solidFill>
              <a:srgbClr val="66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29612" y="2008832"/>
              <a:ext cx="49530" cy="1863089"/>
            </a:xfrm>
            <a:custGeom>
              <a:avLst/>
              <a:gdLst/>
              <a:ahLst/>
              <a:cxnLst/>
              <a:rect l="l" t="t" r="r" b="b"/>
              <a:pathLst>
                <a:path w="49529" h="1863089">
                  <a:moveTo>
                    <a:pt x="0" y="0"/>
                  </a:moveTo>
                  <a:lnTo>
                    <a:pt x="49140" y="0"/>
                  </a:lnTo>
                  <a:lnTo>
                    <a:pt x="49140" y="1862823"/>
                  </a:lnTo>
                  <a:lnTo>
                    <a:pt x="0" y="186282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33945" y="3254485"/>
              <a:ext cx="702945" cy="128905"/>
            </a:xfrm>
            <a:custGeom>
              <a:avLst/>
              <a:gdLst/>
              <a:ahLst/>
              <a:cxnLst/>
              <a:rect l="l" t="t" r="r" b="b"/>
              <a:pathLst>
                <a:path w="702945" h="128904">
                  <a:moveTo>
                    <a:pt x="329280" y="0"/>
                  </a:moveTo>
                  <a:lnTo>
                    <a:pt x="275576" y="2141"/>
                  </a:lnTo>
                  <a:lnTo>
                    <a:pt x="223497" y="6780"/>
                  </a:lnTo>
                  <a:lnTo>
                    <a:pt x="174155" y="13877"/>
                  </a:lnTo>
                  <a:lnTo>
                    <a:pt x="128659" y="23390"/>
                  </a:lnTo>
                  <a:lnTo>
                    <a:pt x="82991" y="40918"/>
                  </a:lnTo>
                  <a:lnTo>
                    <a:pt x="47289" y="66253"/>
                  </a:lnTo>
                  <a:lnTo>
                    <a:pt x="20106" y="96530"/>
                  </a:lnTo>
                  <a:lnTo>
                    <a:pt x="0" y="128884"/>
                  </a:lnTo>
                  <a:lnTo>
                    <a:pt x="702471" y="125536"/>
                  </a:lnTo>
                  <a:lnTo>
                    <a:pt x="657213" y="68296"/>
                  </a:lnTo>
                  <a:lnTo>
                    <a:pt x="624152" y="45045"/>
                  </a:lnTo>
                  <a:lnTo>
                    <a:pt x="583322" y="28202"/>
                  </a:lnTo>
                  <a:lnTo>
                    <a:pt x="538145" y="17237"/>
                  </a:lnTo>
                  <a:lnTo>
                    <a:pt x="489042" y="8976"/>
                  </a:lnTo>
                  <a:lnTo>
                    <a:pt x="437123" y="3376"/>
                  </a:lnTo>
                  <a:lnTo>
                    <a:pt x="383499" y="398"/>
                  </a:lnTo>
                  <a:lnTo>
                    <a:pt x="32928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33945" y="3254485"/>
              <a:ext cx="702945" cy="128905"/>
            </a:xfrm>
            <a:custGeom>
              <a:avLst/>
              <a:gdLst/>
              <a:ahLst/>
              <a:cxnLst/>
              <a:rect l="l" t="t" r="r" b="b"/>
              <a:pathLst>
                <a:path w="702945" h="128904">
                  <a:moveTo>
                    <a:pt x="0" y="128884"/>
                  </a:moveTo>
                  <a:lnTo>
                    <a:pt x="47289" y="66253"/>
                  </a:lnTo>
                  <a:lnTo>
                    <a:pt x="82991" y="40918"/>
                  </a:lnTo>
                  <a:lnTo>
                    <a:pt x="128659" y="23390"/>
                  </a:lnTo>
                  <a:lnTo>
                    <a:pt x="174155" y="13877"/>
                  </a:lnTo>
                  <a:lnTo>
                    <a:pt x="223497" y="6780"/>
                  </a:lnTo>
                  <a:lnTo>
                    <a:pt x="275576" y="2141"/>
                  </a:lnTo>
                  <a:lnTo>
                    <a:pt x="329280" y="0"/>
                  </a:lnTo>
                  <a:lnTo>
                    <a:pt x="383499" y="398"/>
                  </a:lnTo>
                  <a:lnTo>
                    <a:pt x="437123" y="3376"/>
                  </a:lnTo>
                  <a:lnTo>
                    <a:pt x="489042" y="8976"/>
                  </a:lnTo>
                  <a:lnTo>
                    <a:pt x="538145" y="17237"/>
                  </a:lnTo>
                  <a:lnTo>
                    <a:pt x="583322" y="28202"/>
                  </a:lnTo>
                  <a:lnTo>
                    <a:pt x="624152" y="45045"/>
                  </a:lnTo>
                  <a:lnTo>
                    <a:pt x="657213" y="68296"/>
                  </a:lnTo>
                  <a:lnTo>
                    <a:pt x="702471" y="125536"/>
                  </a:lnTo>
                  <a:lnTo>
                    <a:pt x="652294" y="125775"/>
                  </a:lnTo>
                  <a:lnTo>
                    <a:pt x="602118" y="126014"/>
                  </a:lnTo>
                  <a:lnTo>
                    <a:pt x="551941" y="126253"/>
                  </a:lnTo>
                  <a:lnTo>
                    <a:pt x="501764" y="126492"/>
                  </a:lnTo>
                  <a:lnTo>
                    <a:pt x="451587" y="126731"/>
                  </a:lnTo>
                  <a:lnTo>
                    <a:pt x="401411" y="126970"/>
                  </a:lnTo>
                  <a:lnTo>
                    <a:pt x="351234" y="127210"/>
                  </a:lnTo>
                  <a:lnTo>
                    <a:pt x="301058" y="127449"/>
                  </a:lnTo>
                  <a:lnTo>
                    <a:pt x="250881" y="127688"/>
                  </a:lnTo>
                  <a:lnTo>
                    <a:pt x="200705" y="127927"/>
                  </a:lnTo>
                  <a:lnTo>
                    <a:pt x="150528" y="128166"/>
                  </a:lnTo>
                  <a:lnTo>
                    <a:pt x="100352" y="128406"/>
                  </a:lnTo>
                  <a:lnTo>
                    <a:pt x="50176" y="128645"/>
                  </a:lnTo>
                  <a:lnTo>
                    <a:pt x="0" y="128884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63322" y="3383618"/>
              <a:ext cx="635000" cy="102870"/>
            </a:xfrm>
            <a:custGeom>
              <a:avLst/>
              <a:gdLst/>
              <a:ahLst/>
              <a:cxnLst/>
              <a:rect l="l" t="t" r="r" b="b"/>
              <a:pathLst>
                <a:path w="635000" h="102870">
                  <a:moveTo>
                    <a:pt x="634417" y="0"/>
                  </a:moveTo>
                  <a:lnTo>
                    <a:pt x="0" y="0"/>
                  </a:lnTo>
                  <a:lnTo>
                    <a:pt x="0" y="102746"/>
                  </a:lnTo>
                  <a:lnTo>
                    <a:pt x="29192" y="102746"/>
                  </a:lnTo>
                  <a:lnTo>
                    <a:pt x="80741" y="90422"/>
                  </a:lnTo>
                  <a:lnTo>
                    <a:pt x="132290" y="80176"/>
                  </a:lnTo>
                  <a:lnTo>
                    <a:pt x="183840" y="72135"/>
                  </a:lnTo>
                  <a:lnTo>
                    <a:pt x="235389" y="66430"/>
                  </a:lnTo>
                  <a:lnTo>
                    <a:pt x="286939" y="63190"/>
                  </a:lnTo>
                  <a:lnTo>
                    <a:pt x="338488" y="62544"/>
                  </a:lnTo>
                  <a:lnTo>
                    <a:pt x="390038" y="64622"/>
                  </a:lnTo>
                  <a:lnTo>
                    <a:pt x="441588" y="69551"/>
                  </a:lnTo>
                  <a:lnTo>
                    <a:pt x="493138" y="77462"/>
                  </a:lnTo>
                  <a:lnTo>
                    <a:pt x="544688" y="88484"/>
                  </a:lnTo>
                  <a:lnTo>
                    <a:pt x="596238" y="102746"/>
                  </a:lnTo>
                  <a:lnTo>
                    <a:pt x="634417" y="102746"/>
                  </a:lnTo>
                  <a:lnTo>
                    <a:pt x="634417" y="0"/>
                  </a:lnTo>
                  <a:close/>
                </a:path>
              </a:pathLst>
            </a:custGeom>
            <a:solidFill>
              <a:srgbClr val="99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63322" y="3383618"/>
              <a:ext cx="635000" cy="102870"/>
            </a:xfrm>
            <a:custGeom>
              <a:avLst/>
              <a:gdLst/>
              <a:ahLst/>
              <a:cxnLst/>
              <a:rect l="l" t="t" r="r" b="b"/>
              <a:pathLst>
                <a:path w="635000" h="102870">
                  <a:moveTo>
                    <a:pt x="0" y="0"/>
                  </a:moveTo>
                  <a:lnTo>
                    <a:pt x="634417" y="0"/>
                  </a:lnTo>
                  <a:lnTo>
                    <a:pt x="634417" y="102746"/>
                  </a:lnTo>
                  <a:lnTo>
                    <a:pt x="624872" y="102746"/>
                  </a:lnTo>
                  <a:lnTo>
                    <a:pt x="615327" y="102746"/>
                  </a:lnTo>
                  <a:lnTo>
                    <a:pt x="605783" y="102746"/>
                  </a:lnTo>
                  <a:lnTo>
                    <a:pt x="596238" y="102746"/>
                  </a:lnTo>
                  <a:lnTo>
                    <a:pt x="544688" y="88484"/>
                  </a:lnTo>
                  <a:lnTo>
                    <a:pt x="493138" y="77462"/>
                  </a:lnTo>
                  <a:lnTo>
                    <a:pt x="441588" y="69551"/>
                  </a:lnTo>
                  <a:lnTo>
                    <a:pt x="390038" y="64622"/>
                  </a:lnTo>
                  <a:lnTo>
                    <a:pt x="338488" y="62544"/>
                  </a:lnTo>
                  <a:lnTo>
                    <a:pt x="286939" y="63190"/>
                  </a:lnTo>
                  <a:lnTo>
                    <a:pt x="235389" y="66430"/>
                  </a:lnTo>
                  <a:lnTo>
                    <a:pt x="183840" y="72135"/>
                  </a:lnTo>
                  <a:lnTo>
                    <a:pt x="132290" y="80176"/>
                  </a:lnTo>
                  <a:lnTo>
                    <a:pt x="80741" y="90422"/>
                  </a:lnTo>
                  <a:lnTo>
                    <a:pt x="29192" y="102746"/>
                  </a:lnTo>
                  <a:lnTo>
                    <a:pt x="0" y="102746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67864" y="3580177"/>
              <a:ext cx="629285" cy="20320"/>
            </a:xfrm>
            <a:custGeom>
              <a:avLst/>
              <a:gdLst/>
              <a:ahLst/>
              <a:cxnLst/>
              <a:rect l="l" t="t" r="r" b="b"/>
              <a:pathLst>
                <a:path w="629285" h="20320">
                  <a:moveTo>
                    <a:pt x="628754" y="0"/>
                  </a:moveTo>
                  <a:lnTo>
                    <a:pt x="0" y="0"/>
                  </a:lnTo>
                  <a:lnTo>
                    <a:pt x="0" y="20099"/>
                  </a:lnTo>
                  <a:lnTo>
                    <a:pt x="628754" y="20099"/>
                  </a:lnTo>
                  <a:lnTo>
                    <a:pt x="628754" y="0"/>
                  </a:lnTo>
                  <a:close/>
                </a:path>
              </a:pathLst>
            </a:custGeom>
            <a:solidFill>
              <a:srgbClr val="99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67864" y="3580177"/>
              <a:ext cx="629285" cy="20320"/>
            </a:xfrm>
            <a:custGeom>
              <a:avLst/>
              <a:gdLst/>
              <a:ahLst/>
              <a:cxnLst/>
              <a:rect l="l" t="t" r="r" b="b"/>
              <a:pathLst>
                <a:path w="629285" h="20320">
                  <a:moveTo>
                    <a:pt x="0" y="0"/>
                  </a:moveTo>
                  <a:lnTo>
                    <a:pt x="628754" y="0"/>
                  </a:lnTo>
                  <a:lnTo>
                    <a:pt x="628754" y="20099"/>
                  </a:lnTo>
                  <a:lnTo>
                    <a:pt x="0" y="20099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64513" y="3624846"/>
              <a:ext cx="633730" cy="24765"/>
            </a:xfrm>
            <a:custGeom>
              <a:avLst/>
              <a:gdLst/>
              <a:ahLst/>
              <a:cxnLst/>
              <a:rect l="l" t="t" r="r" b="b"/>
              <a:pathLst>
                <a:path w="633729" h="24764">
                  <a:moveTo>
                    <a:pt x="633225" y="0"/>
                  </a:moveTo>
                  <a:lnTo>
                    <a:pt x="0" y="0"/>
                  </a:lnTo>
                  <a:lnTo>
                    <a:pt x="0" y="24570"/>
                  </a:lnTo>
                  <a:lnTo>
                    <a:pt x="633225" y="24570"/>
                  </a:lnTo>
                  <a:lnTo>
                    <a:pt x="633225" y="0"/>
                  </a:lnTo>
                  <a:close/>
                </a:path>
              </a:pathLst>
            </a:custGeom>
            <a:solidFill>
              <a:srgbClr val="99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64513" y="3624846"/>
              <a:ext cx="633730" cy="24765"/>
            </a:xfrm>
            <a:custGeom>
              <a:avLst/>
              <a:gdLst/>
              <a:ahLst/>
              <a:cxnLst/>
              <a:rect l="l" t="t" r="r" b="b"/>
              <a:pathLst>
                <a:path w="633729" h="24764">
                  <a:moveTo>
                    <a:pt x="0" y="0"/>
                  </a:moveTo>
                  <a:lnTo>
                    <a:pt x="633225" y="0"/>
                  </a:lnTo>
                  <a:lnTo>
                    <a:pt x="633225" y="24570"/>
                  </a:lnTo>
                  <a:lnTo>
                    <a:pt x="0" y="24570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92230" y="2055889"/>
              <a:ext cx="390525" cy="114935"/>
            </a:xfrm>
            <a:custGeom>
              <a:avLst/>
              <a:gdLst/>
              <a:ahLst/>
              <a:cxnLst/>
              <a:rect l="l" t="t" r="r" b="b"/>
              <a:pathLst>
                <a:path w="390525" h="114935">
                  <a:moveTo>
                    <a:pt x="168884" y="0"/>
                  </a:moveTo>
                  <a:lnTo>
                    <a:pt x="125615" y="8323"/>
                  </a:lnTo>
                  <a:lnTo>
                    <a:pt x="82564" y="26333"/>
                  </a:lnTo>
                  <a:lnTo>
                    <a:pt x="40491" y="54868"/>
                  </a:lnTo>
                  <a:lnTo>
                    <a:pt x="157" y="94768"/>
                  </a:lnTo>
                  <a:lnTo>
                    <a:pt x="0" y="100847"/>
                  </a:lnTo>
                  <a:lnTo>
                    <a:pt x="241" y="106457"/>
                  </a:lnTo>
                  <a:lnTo>
                    <a:pt x="9093" y="102025"/>
                  </a:lnTo>
                  <a:lnTo>
                    <a:pt x="40855" y="76360"/>
                  </a:lnTo>
                  <a:lnTo>
                    <a:pt x="70815" y="57637"/>
                  </a:lnTo>
                  <a:lnTo>
                    <a:pt x="103278" y="45611"/>
                  </a:lnTo>
                  <a:lnTo>
                    <a:pt x="142548" y="40040"/>
                  </a:lnTo>
                  <a:lnTo>
                    <a:pt x="152641" y="45662"/>
                  </a:lnTo>
                  <a:lnTo>
                    <a:pt x="163196" y="50668"/>
                  </a:lnTo>
                  <a:lnTo>
                    <a:pt x="174597" y="54549"/>
                  </a:lnTo>
                  <a:lnTo>
                    <a:pt x="187224" y="56795"/>
                  </a:lnTo>
                  <a:lnTo>
                    <a:pt x="203236" y="55222"/>
                  </a:lnTo>
                  <a:lnTo>
                    <a:pt x="217653" y="52051"/>
                  </a:lnTo>
                  <a:lnTo>
                    <a:pt x="230675" y="47484"/>
                  </a:lnTo>
                  <a:lnTo>
                    <a:pt x="242502" y="41721"/>
                  </a:lnTo>
                  <a:lnTo>
                    <a:pt x="284598" y="51955"/>
                  </a:lnTo>
                  <a:lnTo>
                    <a:pt x="316511" y="66165"/>
                  </a:lnTo>
                  <a:lnTo>
                    <a:pt x="344785" y="86300"/>
                  </a:lnTo>
                  <a:lnTo>
                    <a:pt x="375961" y="114312"/>
                  </a:lnTo>
                  <a:lnTo>
                    <a:pt x="382780" y="113686"/>
                  </a:lnTo>
                  <a:lnTo>
                    <a:pt x="388129" y="111598"/>
                  </a:lnTo>
                  <a:lnTo>
                    <a:pt x="390480" y="106493"/>
                  </a:lnTo>
                  <a:lnTo>
                    <a:pt x="361875" y="74315"/>
                  </a:lnTo>
                  <a:lnTo>
                    <a:pt x="328925" y="46791"/>
                  </a:lnTo>
                  <a:lnTo>
                    <a:pt x="292390" y="24758"/>
                  </a:lnTo>
                  <a:lnTo>
                    <a:pt x="253031" y="9056"/>
                  </a:lnTo>
                  <a:lnTo>
                    <a:pt x="211609" y="523"/>
                  </a:lnTo>
                  <a:lnTo>
                    <a:pt x="1688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92230" y="2055889"/>
              <a:ext cx="390525" cy="114935"/>
            </a:xfrm>
            <a:custGeom>
              <a:avLst/>
              <a:gdLst/>
              <a:ahLst/>
              <a:cxnLst/>
              <a:rect l="l" t="t" r="r" b="b"/>
              <a:pathLst>
                <a:path w="390525" h="114935">
                  <a:moveTo>
                    <a:pt x="157" y="94768"/>
                  </a:moveTo>
                  <a:lnTo>
                    <a:pt x="0" y="100847"/>
                  </a:lnTo>
                  <a:lnTo>
                    <a:pt x="241" y="106457"/>
                  </a:lnTo>
                  <a:lnTo>
                    <a:pt x="9093" y="102025"/>
                  </a:lnTo>
                  <a:lnTo>
                    <a:pt x="40855" y="76360"/>
                  </a:lnTo>
                  <a:lnTo>
                    <a:pt x="70815" y="57637"/>
                  </a:lnTo>
                  <a:lnTo>
                    <a:pt x="103278" y="45611"/>
                  </a:lnTo>
                  <a:lnTo>
                    <a:pt x="142548" y="40040"/>
                  </a:lnTo>
                  <a:lnTo>
                    <a:pt x="152641" y="45662"/>
                  </a:lnTo>
                  <a:lnTo>
                    <a:pt x="163196" y="50668"/>
                  </a:lnTo>
                  <a:lnTo>
                    <a:pt x="174597" y="54549"/>
                  </a:lnTo>
                  <a:lnTo>
                    <a:pt x="187224" y="56795"/>
                  </a:lnTo>
                  <a:lnTo>
                    <a:pt x="203236" y="55222"/>
                  </a:lnTo>
                  <a:lnTo>
                    <a:pt x="217653" y="52051"/>
                  </a:lnTo>
                  <a:lnTo>
                    <a:pt x="230675" y="47484"/>
                  </a:lnTo>
                  <a:lnTo>
                    <a:pt x="242502" y="41721"/>
                  </a:lnTo>
                  <a:lnTo>
                    <a:pt x="284598" y="51955"/>
                  </a:lnTo>
                  <a:lnTo>
                    <a:pt x="316511" y="66165"/>
                  </a:lnTo>
                  <a:lnTo>
                    <a:pt x="344785" y="86300"/>
                  </a:lnTo>
                  <a:lnTo>
                    <a:pt x="375961" y="114312"/>
                  </a:lnTo>
                  <a:lnTo>
                    <a:pt x="382780" y="113686"/>
                  </a:lnTo>
                  <a:lnTo>
                    <a:pt x="388129" y="111598"/>
                  </a:lnTo>
                  <a:lnTo>
                    <a:pt x="390480" y="106493"/>
                  </a:lnTo>
                  <a:lnTo>
                    <a:pt x="361875" y="74315"/>
                  </a:lnTo>
                  <a:lnTo>
                    <a:pt x="328925" y="46791"/>
                  </a:lnTo>
                  <a:lnTo>
                    <a:pt x="292390" y="24758"/>
                  </a:lnTo>
                  <a:lnTo>
                    <a:pt x="253031" y="9056"/>
                  </a:lnTo>
                  <a:lnTo>
                    <a:pt x="211609" y="523"/>
                  </a:lnTo>
                  <a:lnTo>
                    <a:pt x="168884" y="0"/>
                  </a:lnTo>
                  <a:lnTo>
                    <a:pt x="125615" y="8323"/>
                  </a:lnTo>
                  <a:lnTo>
                    <a:pt x="82564" y="26333"/>
                  </a:lnTo>
                  <a:lnTo>
                    <a:pt x="40491" y="54868"/>
                  </a:lnTo>
                  <a:lnTo>
                    <a:pt x="157" y="94768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70583" y="716553"/>
            <a:ext cx="2600325" cy="8318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R="5080" indent="320675">
              <a:lnSpc>
                <a:spcPts val="1340"/>
              </a:lnSpc>
              <a:spcBef>
                <a:spcPts val="22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SELECTION</a:t>
            </a:r>
            <a:r>
              <a:rPr sz="1200" b="1" u="sng" spc="2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OF</a:t>
            </a:r>
            <a:r>
              <a:rPr sz="1200" b="1" u="sng" spc="2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CHARLES</a:t>
            </a:r>
            <a:r>
              <a:rPr sz="1200" b="1" u="sng" spc="1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RENNIE</a:t>
            </a:r>
            <a:r>
              <a:rPr sz="1200" b="1" u="sng" spc="1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MACKINTOSH</a:t>
            </a:r>
            <a:endParaRPr sz="1200">
              <a:latin typeface="Arial"/>
              <a:cs typeface="Arial"/>
            </a:endParaRPr>
          </a:p>
          <a:p>
            <a:pPr marL="1586230" marR="535940" indent="-173355">
              <a:lnSpc>
                <a:spcPts val="1120"/>
              </a:lnSpc>
              <a:spcBef>
                <a:spcPts val="1330"/>
              </a:spcBef>
            </a:pP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Mackintosh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Rose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43" name="object 43"/>
          <p:cNvGrpSpPr>
            <a:grpSpLocks noGrp="1" noUngrp="1" noRot="1" noMove="1" noResize="1"/>
          </p:cNvGrpSpPr>
          <p:nvPr/>
        </p:nvGrpSpPr>
        <p:grpSpPr>
          <a:xfrm>
            <a:off x="4159115" y="1984827"/>
            <a:ext cx="795655" cy="2059939"/>
            <a:chOff x="4159115" y="1984827"/>
            <a:chExt cx="795655" cy="2059939"/>
          </a:xfrm>
        </p:grpSpPr>
        <p:sp>
          <p:nvSpPr>
            <p:cNvPr id="44" name="object 4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67260" y="2289647"/>
              <a:ext cx="107950" cy="1329690"/>
            </a:xfrm>
            <a:custGeom>
              <a:avLst/>
              <a:gdLst/>
              <a:ahLst/>
              <a:cxnLst/>
              <a:rect l="l" t="t" r="r" b="b"/>
              <a:pathLst>
                <a:path w="107950" h="1329689">
                  <a:moveTo>
                    <a:pt x="107459" y="0"/>
                  </a:moveTo>
                  <a:lnTo>
                    <a:pt x="0" y="0"/>
                  </a:lnTo>
                  <a:lnTo>
                    <a:pt x="0" y="1329065"/>
                  </a:lnTo>
                  <a:lnTo>
                    <a:pt x="107459" y="1329065"/>
                  </a:lnTo>
                  <a:lnTo>
                    <a:pt x="107459" y="0"/>
                  </a:lnTo>
                  <a:close/>
                </a:path>
              </a:pathLst>
            </a:custGeom>
            <a:solidFill>
              <a:srgbClr val="66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67260" y="2289647"/>
              <a:ext cx="107950" cy="1329690"/>
            </a:xfrm>
            <a:custGeom>
              <a:avLst/>
              <a:gdLst/>
              <a:ahLst/>
              <a:cxnLst/>
              <a:rect l="l" t="t" r="r" b="b"/>
              <a:pathLst>
                <a:path w="107950" h="1329689">
                  <a:moveTo>
                    <a:pt x="0" y="0"/>
                  </a:moveTo>
                  <a:lnTo>
                    <a:pt x="107459" y="0"/>
                  </a:lnTo>
                  <a:lnTo>
                    <a:pt x="107459" y="1329065"/>
                  </a:lnTo>
                  <a:lnTo>
                    <a:pt x="0" y="1329065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35910" y="2289647"/>
              <a:ext cx="107950" cy="1329690"/>
            </a:xfrm>
            <a:custGeom>
              <a:avLst/>
              <a:gdLst/>
              <a:ahLst/>
              <a:cxnLst/>
              <a:rect l="l" t="t" r="r" b="b"/>
              <a:pathLst>
                <a:path w="107950" h="1329689">
                  <a:moveTo>
                    <a:pt x="107463" y="0"/>
                  </a:moveTo>
                  <a:lnTo>
                    <a:pt x="0" y="0"/>
                  </a:lnTo>
                  <a:lnTo>
                    <a:pt x="0" y="1329065"/>
                  </a:lnTo>
                  <a:lnTo>
                    <a:pt x="107463" y="1329065"/>
                  </a:lnTo>
                  <a:lnTo>
                    <a:pt x="107463" y="0"/>
                  </a:lnTo>
                  <a:close/>
                </a:path>
              </a:pathLst>
            </a:custGeom>
            <a:solidFill>
              <a:srgbClr val="66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35910" y="2289647"/>
              <a:ext cx="107950" cy="1329690"/>
            </a:xfrm>
            <a:custGeom>
              <a:avLst/>
              <a:gdLst/>
              <a:ahLst/>
              <a:cxnLst/>
              <a:rect l="l" t="t" r="r" b="b"/>
              <a:pathLst>
                <a:path w="107950" h="1329689">
                  <a:moveTo>
                    <a:pt x="0" y="0"/>
                  </a:moveTo>
                  <a:lnTo>
                    <a:pt x="107463" y="0"/>
                  </a:lnTo>
                  <a:lnTo>
                    <a:pt x="107463" y="1329065"/>
                  </a:lnTo>
                  <a:lnTo>
                    <a:pt x="0" y="1329065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89104" y="3534299"/>
              <a:ext cx="541020" cy="237490"/>
            </a:xfrm>
            <a:custGeom>
              <a:avLst/>
              <a:gdLst/>
              <a:ahLst/>
              <a:cxnLst/>
              <a:rect l="l" t="t" r="r" b="b"/>
              <a:pathLst>
                <a:path w="541020" h="237489">
                  <a:moveTo>
                    <a:pt x="540975" y="0"/>
                  </a:moveTo>
                  <a:lnTo>
                    <a:pt x="0" y="0"/>
                  </a:lnTo>
                  <a:lnTo>
                    <a:pt x="0" y="236905"/>
                  </a:lnTo>
                  <a:lnTo>
                    <a:pt x="47292" y="213962"/>
                  </a:lnTo>
                  <a:lnTo>
                    <a:pt x="94192" y="194985"/>
                  </a:lnTo>
                  <a:lnTo>
                    <a:pt x="140696" y="180036"/>
                  </a:lnTo>
                  <a:lnTo>
                    <a:pt x="186803" y="169176"/>
                  </a:lnTo>
                  <a:lnTo>
                    <a:pt x="232508" y="162468"/>
                  </a:lnTo>
                  <a:lnTo>
                    <a:pt x="277810" y="159971"/>
                  </a:lnTo>
                  <a:lnTo>
                    <a:pt x="322704" y="161749"/>
                  </a:lnTo>
                  <a:lnTo>
                    <a:pt x="367189" y="167863"/>
                  </a:lnTo>
                  <a:lnTo>
                    <a:pt x="411262" y="178374"/>
                  </a:lnTo>
                  <a:lnTo>
                    <a:pt x="454919" y="193343"/>
                  </a:lnTo>
                  <a:lnTo>
                    <a:pt x="498158" y="212833"/>
                  </a:lnTo>
                  <a:lnTo>
                    <a:pt x="540975" y="236905"/>
                  </a:lnTo>
                  <a:lnTo>
                    <a:pt x="540975" y="0"/>
                  </a:lnTo>
                  <a:close/>
                </a:path>
              </a:pathLst>
            </a:custGeom>
            <a:solidFill>
              <a:srgbClr val="66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89104" y="3534299"/>
              <a:ext cx="541020" cy="237490"/>
            </a:xfrm>
            <a:custGeom>
              <a:avLst/>
              <a:gdLst/>
              <a:ahLst/>
              <a:cxnLst/>
              <a:rect l="l" t="t" r="r" b="b"/>
              <a:pathLst>
                <a:path w="541020" h="237489">
                  <a:moveTo>
                    <a:pt x="0" y="0"/>
                  </a:moveTo>
                  <a:lnTo>
                    <a:pt x="540975" y="0"/>
                  </a:lnTo>
                  <a:lnTo>
                    <a:pt x="540975" y="47380"/>
                  </a:lnTo>
                  <a:lnTo>
                    <a:pt x="540975" y="94761"/>
                  </a:lnTo>
                  <a:lnTo>
                    <a:pt x="540975" y="142143"/>
                  </a:lnTo>
                  <a:lnTo>
                    <a:pt x="540975" y="189525"/>
                  </a:lnTo>
                  <a:lnTo>
                    <a:pt x="540975" y="236905"/>
                  </a:lnTo>
                  <a:lnTo>
                    <a:pt x="498158" y="212833"/>
                  </a:lnTo>
                  <a:lnTo>
                    <a:pt x="454919" y="193343"/>
                  </a:lnTo>
                  <a:lnTo>
                    <a:pt x="411262" y="178374"/>
                  </a:lnTo>
                  <a:lnTo>
                    <a:pt x="367189" y="167863"/>
                  </a:lnTo>
                  <a:lnTo>
                    <a:pt x="322704" y="161749"/>
                  </a:lnTo>
                  <a:lnTo>
                    <a:pt x="277810" y="159971"/>
                  </a:lnTo>
                  <a:lnTo>
                    <a:pt x="232508" y="162468"/>
                  </a:lnTo>
                  <a:lnTo>
                    <a:pt x="186803" y="169176"/>
                  </a:lnTo>
                  <a:lnTo>
                    <a:pt x="140696" y="180036"/>
                  </a:lnTo>
                  <a:lnTo>
                    <a:pt x="94192" y="194985"/>
                  </a:lnTo>
                  <a:lnTo>
                    <a:pt x="47292" y="213962"/>
                  </a:lnTo>
                  <a:lnTo>
                    <a:pt x="0" y="236905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62715" y="2013180"/>
              <a:ext cx="774700" cy="320040"/>
            </a:xfrm>
            <a:custGeom>
              <a:avLst/>
              <a:gdLst/>
              <a:ahLst/>
              <a:cxnLst/>
              <a:rect l="l" t="t" r="r" b="b"/>
              <a:pathLst>
                <a:path w="774700" h="320039">
                  <a:moveTo>
                    <a:pt x="387108" y="0"/>
                  </a:moveTo>
                  <a:lnTo>
                    <a:pt x="324317" y="2093"/>
                  </a:lnTo>
                  <a:lnTo>
                    <a:pt x="264752" y="8155"/>
                  </a:lnTo>
                  <a:lnTo>
                    <a:pt x="209209" y="17855"/>
                  </a:lnTo>
                  <a:lnTo>
                    <a:pt x="158487" y="30864"/>
                  </a:lnTo>
                  <a:lnTo>
                    <a:pt x="113381" y="46853"/>
                  </a:lnTo>
                  <a:lnTo>
                    <a:pt x="74689" y="65492"/>
                  </a:lnTo>
                  <a:lnTo>
                    <a:pt x="19735" y="109405"/>
                  </a:lnTo>
                  <a:lnTo>
                    <a:pt x="0" y="159969"/>
                  </a:lnTo>
                  <a:lnTo>
                    <a:pt x="5066" y="185916"/>
                  </a:lnTo>
                  <a:lnTo>
                    <a:pt x="43208" y="233484"/>
                  </a:lnTo>
                  <a:lnTo>
                    <a:pt x="113381" y="273084"/>
                  </a:lnTo>
                  <a:lnTo>
                    <a:pt x="158487" y="289074"/>
                  </a:lnTo>
                  <a:lnTo>
                    <a:pt x="209209" y="302083"/>
                  </a:lnTo>
                  <a:lnTo>
                    <a:pt x="264752" y="311784"/>
                  </a:lnTo>
                  <a:lnTo>
                    <a:pt x="324317" y="317845"/>
                  </a:lnTo>
                  <a:lnTo>
                    <a:pt x="387108" y="319939"/>
                  </a:lnTo>
                  <a:lnTo>
                    <a:pt x="449899" y="317845"/>
                  </a:lnTo>
                  <a:lnTo>
                    <a:pt x="509464" y="311784"/>
                  </a:lnTo>
                  <a:lnTo>
                    <a:pt x="565006" y="302083"/>
                  </a:lnTo>
                  <a:lnTo>
                    <a:pt x="615729" y="289074"/>
                  </a:lnTo>
                  <a:lnTo>
                    <a:pt x="660834" y="273084"/>
                  </a:lnTo>
                  <a:lnTo>
                    <a:pt x="699526" y="254444"/>
                  </a:lnTo>
                  <a:lnTo>
                    <a:pt x="754481" y="210531"/>
                  </a:lnTo>
                  <a:lnTo>
                    <a:pt x="774216" y="159969"/>
                  </a:lnTo>
                  <a:lnTo>
                    <a:pt x="769149" y="134020"/>
                  </a:lnTo>
                  <a:lnTo>
                    <a:pt x="731007" y="86453"/>
                  </a:lnTo>
                  <a:lnTo>
                    <a:pt x="660834" y="46853"/>
                  </a:lnTo>
                  <a:lnTo>
                    <a:pt x="615729" y="30864"/>
                  </a:lnTo>
                  <a:lnTo>
                    <a:pt x="565006" y="17855"/>
                  </a:lnTo>
                  <a:lnTo>
                    <a:pt x="509464" y="8155"/>
                  </a:lnTo>
                  <a:lnTo>
                    <a:pt x="449899" y="2093"/>
                  </a:lnTo>
                  <a:lnTo>
                    <a:pt x="387108" y="0"/>
                  </a:lnTo>
                  <a:close/>
                </a:path>
              </a:pathLst>
            </a:custGeom>
            <a:solidFill>
              <a:srgbClr val="66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62715" y="2013180"/>
              <a:ext cx="774700" cy="320040"/>
            </a:xfrm>
            <a:custGeom>
              <a:avLst/>
              <a:gdLst/>
              <a:ahLst/>
              <a:cxnLst/>
              <a:rect l="l" t="t" r="r" b="b"/>
              <a:pathLst>
                <a:path w="774700" h="320039">
                  <a:moveTo>
                    <a:pt x="387108" y="0"/>
                  </a:moveTo>
                  <a:lnTo>
                    <a:pt x="449899" y="2093"/>
                  </a:lnTo>
                  <a:lnTo>
                    <a:pt x="509464" y="8155"/>
                  </a:lnTo>
                  <a:lnTo>
                    <a:pt x="565006" y="17855"/>
                  </a:lnTo>
                  <a:lnTo>
                    <a:pt x="615729" y="30864"/>
                  </a:lnTo>
                  <a:lnTo>
                    <a:pt x="660834" y="46853"/>
                  </a:lnTo>
                  <a:lnTo>
                    <a:pt x="699526" y="65492"/>
                  </a:lnTo>
                  <a:lnTo>
                    <a:pt x="754481" y="109405"/>
                  </a:lnTo>
                  <a:lnTo>
                    <a:pt x="774216" y="159969"/>
                  </a:lnTo>
                  <a:lnTo>
                    <a:pt x="769149" y="185916"/>
                  </a:lnTo>
                  <a:lnTo>
                    <a:pt x="731007" y="233484"/>
                  </a:lnTo>
                  <a:lnTo>
                    <a:pt x="660834" y="273084"/>
                  </a:lnTo>
                  <a:lnTo>
                    <a:pt x="615729" y="289074"/>
                  </a:lnTo>
                  <a:lnTo>
                    <a:pt x="565006" y="302083"/>
                  </a:lnTo>
                  <a:lnTo>
                    <a:pt x="509464" y="311784"/>
                  </a:lnTo>
                  <a:lnTo>
                    <a:pt x="449899" y="317845"/>
                  </a:lnTo>
                  <a:lnTo>
                    <a:pt x="387108" y="319939"/>
                  </a:lnTo>
                  <a:lnTo>
                    <a:pt x="324317" y="317845"/>
                  </a:lnTo>
                  <a:lnTo>
                    <a:pt x="264752" y="311784"/>
                  </a:lnTo>
                  <a:lnTo>
                    <a:pt x="209209" y="302083"/>
                  </a:lnTo>
                  <a:lnTo>
                    <a:pt x="158487" y="289074"/>
                  </a:lnTo>
                  <a:lnTo>
                    <a:pt x="113381" y="273084"/>
                  </a:lnTo>
                  <a:lnTo>
                    <a:pt x="74689" y="254444"/>
                  </a:lnTo>
                  <a:lnTo>
                    <a:pt x="19735" y="210531"/>
                  </a:lnTo>
                  <a:lnTo>
                    <a:pt x="0" y="159969"/>
                  </a:lnTo>
                  <a:lnTo>
                    <a:pt x="5066" y="134020"/>
                  </a:lnTo>
                  <a:lnTo>
                    <a:pt x="43208" y="86453"/>
                  </a:lnTo>
                  <a:lnTo>
                    <a:pt x="113381" y="46853"/>
                  </a:lnTo>
                  <a:lnTo>
                    <a:pt x="158487" y="30864"/>
                  </a:lnTo>
                  <a:lnTo>
                    <a:pt x="209209" y="17855"/>
                  </a:lnTo>
                  <a:lnTo>
                    <a:pt x="264752" y="8155"/>
                  </a:lnTo>
                  <a:lnTo>
                    <a:pt x="324317" y="2093"/>
                  </a:lnTo>
                  <a:lnTo>
                    <a:pt x="387108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32930" y="1992196"/>
              <a:ext cx="53975" cy="1879600"/>
            </a:xfrm>
            <a:custGeom>
              <a:avLst/>
              <a:gdLst/>
              <a:ahLst/>
              <a:cxnLst/>
              <a:rect l="l" t="t" r="r" b="b"/>
              <a:pathLst>
                <a:path w="53975" h="1879600">
                  <a:moveTo>
                    <a:pt x="45558" y="0"/>
                  </a:moveTo>
                  <a:lnTo>
                    <a:pt x="6123" y="0"/>
                  </a:lnTo>
                  <a:lnTo>
                    <a:pt x="0" y="1879149"/>
                  </a:lnTo>
                  <a:lnTo>
                    <a:pt x="53729" y="1879149"/>
                  </a:lnTo>
                  <a:lnTo>
                    <a:pt x="45558" y="0"/>
                  </a:lnTo>
                  <a:close/>
                </a:path>
              </a:pathLst>
            </a:custGeom>
            <a:solidFill>
              <a:srgbClr val="66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32930" y="1992196"/>
              <a:ext cx="53975" cy="1879600"/>
            </a:xfrm>
            <a:custGeom>
              <a:avLst/>
              <a:gdLst/>
              <a:ahLst/>
              <a:cxnLst/>
              <a:rect l="l" t="t" r="r" b="b"/>
              <a:pathLst>
                <a:path w="53975" h="1879600">
                  <a:moveTo>
                    <a:pt x="6123" y="0"/>
                  </a:moveTo>
                  <a:lnTo>
                    <a:pt x="45558" y="0"/>
                  </a:lnTo>
                  <a:lnTo>
                    <a:pt x="53729" y="1879149"/>
                  </a:lnTo>
                  <a:lnTo>
                    <a:pt x="0" y="1879149"/>
                  </a:lnTo>
                  <a:lnTo>
                    <a:pt x="6123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81195" y="1988433"/>
              <a:ext cx="756920" cy="1883410"/>
            </a:xfrm>
            <a:custGeom>
              <a:avLst/>
              <a:gdLst/>
              <a:ahLst/>
              <a:cxnLst/>
              <a:rect l="l" t="t" r="r" b="b"/>
              <a:pathLst>
                <a:path w="756920" h="1883410">
                  <a:moveTo>
                    <a:pt x="93954" y="1635252"/>
                  </a:moveTo>
                  <a:lnTo>
                    <a:pt x="69443" y="1635252"/>
                  </a:lnTo>
                  <a:lnTo>
                    <a:pt x="0" y="1726145"/>
                  </a:lnTo>
                  <a:lnTo>
                    <a:pt x="24511" y="1726145"/>
                  </a:lnTo>
                  <a:lnTo>
                    <a:pt x="93954" y="1635252"/>
                  </a:lnTo>
                  <a:close/>
                </a:path>
                <a:path w="756920" h="1883410">
                  <a:moveTo>
                    <a:pt x="756742" y="1726145"/>
                  </a:moveTo>
                  <a:lnTo>
                    <a:pt x="702830" y="1655597"/>
                  </a:lnTo>
                  <a:lnTo>
                    <a:pt x="695655" y="3771"/>
                  </a:lnTo>
                  <a:lnTo>
                    <a:pt x="656221" y="0"/>
                  </a:lnTo>
                  <a:lnTo>
                    <a:pt x="650100" y="1882914"/>
                  </a:lnTo>
                  <a:lnTo>
                    <a:pt x="703821" y="1882914"/>
                  </a:lnTo>
                  <a:lnTo>
                    <a:pt x="702970" y="1687855"/>
                  </a:lnTo>
                  <a:lnTo>
                    <a:pt x="732231" y="1726145"/>
                  </a:lnTo>
                  <a:lnTo>
                    <a:pt x="756742" y="1726145"/>
                  </a:lnTo>
                  <a:close/>
                </a:path>
              </a:pathLst>
            </a:custGeom>
            <a:solidFill>
              <a:srgbClr val="66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31297" y="1988427"/>
              <a:ext cx="53975" cy="1883410"/>
            </a:xfrm>
            <a:custGeom>
              <a:avLst/>
              <a:gdLst/>
              <a:ahLst/>
              <a:cxnLst/>
              <a:rect l="l" t="t" r="r" b="b"/>
              <a:pathLst>
                <a:path w="53975" h="1883410">
                  <a:moveTo>
                    <a:pt x="6130" y="0"/>
                  </a:moveTo>
                  <a:lnTo>
                    <a:pt x="45561" y="3769"/>
                  </a:lnTo>
                  <a:lnTo>
                    <a:pt x="53729" y="1882918"/>
                  </a:lnTo>
                  <a:lnTo>
                    <a:pt x="0" y="1882918"/>
                  </a:lnTo>
                  <a:lnTo>
                    <a:pt x="613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79971" y="3196373"/>
              <a:ext cx="768350" cy="141605"/>
            </a:xfrm>
            <a:custGeom>
              <a:avLst/>
              <a:gdLst/>
              <a:ahLst/>
              <a:cxnLst/>
              <a:rect l="l" t="t" r="r" b="b"/>
              <a:pathLst>
                <a:path w="768350" h="141604">
                  <a:moveTo>
                    <a:pt x="389694" y="0"/>
                  </a:moveTo>
                  <a:lnTo>
                    <a:pt x="336422" y="737"/>
                  </a:lnTo>
                  <a:lnTo>
                    <a:pt x="283999" y="3709"/>
                  </a:lnTo>
                  <a:lnTo>
                    <a:pt x="233311" y="8883"/>
                  </a:lnTo>
                  <a:lnTo>
                    <a:pt x="185243" y="16226"/>
                  </a:lnTo>
                  <a:lnTo>
                    <a:pt x="140680" y="25705"/>
                  </a:lnTo>
                  <a:lnTo>
                    <a:pt x="90745" y="44875"/>
                  </a:lnTo>
                  <a:lnTo>
                    <a:pt x="51707" y="72578"/>
                  </a:lnTo>
                  <a:lnTo>
                    <a:pt x="21985" y="105684"/>
                  </a:lnTo>
                  <a:lnTo>
                    <a:pt x="0" y="141064"/>
                  </a:lnTo>
                  <a:lnTo>
                    <a:pt x="768109" y="137399"/>
                  </a:lnTo>
                  <a:lnTo>
                    <a:pt x="746947" y="104922"/>
                  </a:lnTo>
                  <a:lnTo>
                    <a:pt x="718623" y="74811"/>
                  </a:lnTo>
                  <a:lnTo>
                    <a:pt x="682471" y="49387"/>
                  </a:lnTo>
                  <a:lnTo>
                    <a:pt x="637825" y="30972"/>
                  </a:lnTo>
                  <a:lnTo>
                    <a:pt x="593580" y="20047"/>
                  </a:lnTo>
                  <a:lnTo>
                    <a:pt x="545759" y="11520"/>
                  </a:lnTo>
                  <a:lnTo>
                    <a:pt x="495248" y="5358"/>
                  </a:lnTo>
                  <a:lnTo>
                    <a:pt x="442931" y="1529"/>
                  </a:lnTo>
                  <a:lnTo>
                    <a:pt x="389694" y="0"/>
                  </a:lnTo>
                  <a:close/>
                </a:path>
              </a:pathLst>
            </a:custGeom>
            <a:solidFill>
              <a:srgbClr val="66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79971" y="3196373"/>
              <a:ext cx="768350" cy="141605"/>
            </a:xfrm>
            <a:custGeom>
              <a:avLst/>
              <a:gdLst/>
              <a:ahLst/>
              <a:cxnLst/>
              <a:rect l="l" t="t" r="r" b="b"/>
              <a:pathLst>
                <a:path w="768350" h="141604">
                  <a:moveTo>
                    <a:pt x="0" y="141064"/>
                  </a:moveTo>
                  <a:lnTo>
                    <a:pt x="21985" y="105684"/>
                  </a:lnTo>
                  <a:lnTo>
                    <a:pt x="51707" y="72578"/>
                  </a:lnTo>
                  <a:lnTo>
                    <a:pt x="90745" y="44875"/>
                  </a:lnTo>
                  <a:lnTo>
                    <a:pt x="140680" y="25705"/>
                  </a:lnTo>
                  <a:lnTo>
                    <a:pt x="185243" y="16226"/>
                  </a:lnTo>
                  <a:lnTo>
                    <a:pt x="233311" y="8883"/>
                  </a:lnTo>
                  <a:lnTo>
                    <a:pt x="283999" y="3709"/>
                  </a:lnTo>
                  <a:lnTo>
                    <a:pt x="336422" y="737"/>
                  </a:lnTo>
                  <a:lnTo>
                    <a:pt x="389694" y="0"/>
                  </a:lnTo>
                  <a:lnTo>
                    <a:pt x="442931" y="1529"/>
                  </a:lnTo>
                  <a:lnTo>
                    <a:pt x="495248" y="5358"/>
                  </a:lnTo>
                  <a:lnTo>
                    <a:pt x="545759" y="11520"/>
                  </a:lnTo>
                  <a:lnTo>
                    <a:pt x="593580" y="20047"/>
                  </a:lnTo>
                  <a:lnTo>
                    <a:pt x="637825" y="30972"/>
                  </a:lnTo>
                  <a:lnTo>
                    <a:pt x="682471" y="49387"/>
                  </a:lnTo>
                  <a:lnTo>
                    <a:pt x="718623" y="74811"/>
                  </a:lnTo>
                  <a:lnTo>
                    <a:pt x="746947" y="104922"/>
                  </a:lnTo>
                  <a:lnTo>
                    <a:pt x="768109" y="137399"/>
                  </a:lnTo>
                  <a:lnTo>
                    <a:pt x="716902" y="137644"/>
                  </a:lnTo>
                  <a:lnTo>
                    <a:pt x="665695" y="137888"/>
                  </a:lnTo>
                  <a:lnTo>
                    <a:pt x="614488" y="138133"/>
                  </a:lnTo>
                  <a:lnTo>
                    <a:pt x="563280" y="138377"/>
                  </a:lnTo>
                  <a:lnTo>
                    <a:pt x="512073" y="138621"/>
                  </a:lnTo>
                  <a:lnTo>
                    <a:pt x="460865" y="138865"/>
                  </a:lnTo>
                  <a:lnTo>
                    <a:pt x="409658" y="139109"/>
                  </a:lnTo>
                  <a:lnTo>
                    <a:pt x="358450" y="139354"/>
                  </a:lnTo>
                  <a:lnTo>
                    <a:pt x="307243" y="139598"/>
                  </a:lnTo>
                  <a:lnTo>
                    <a:pt x="256035" y="139842"/>
                  </a:lnTo>
                  <a:lnTo>
                    <a:pt x="204828" y="140086"/>
                  </a:lnTo>
                  <a:lnTo>
                    <a:pt x="153621" y="140330"/>
                  </a:lnTo>
                  <a:lnTo>
                    <a:pt x="102414" y="140575"/>
                  </a:lnTo>
                  <a:lnTo>
                    <a:pt x="51206" y="140819"/>
                  </a:lnTo>
                  <a:lnTo>
                    <a:pt x="0" y="141064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12075" y="3337703"/>
              <a:ext cx="694055" cy="112395"/>
            </a:xfrm>
            <a:custGeom>
              <a:avLst/>
              <a:gdLst/>
              <a:ahLst/>
              <a:cxnLst/>
              <a:rect l="l" t="t" r="r" b="b"/>
              <a:pathLst>
                <a:path w="694054" h="112395">
                  <a:moveTo>
                    <a:pt x="693715" y="0"/>
                  </a:moveTo>
                  <a:lnTo>
                    <a:pt x="0" y="0"/>
                  </a:lnTo>
                  <a:lnTo>
                    <a:pt x="0" y="112353"/>
                  </a:lnTo>
                  <a:lnTo>
                    <a:pt x="31921" y="112353"/>
                  </a:lnTo>
                  <a:lnTo>
                    <a:pt x="79616" y="100806"/>
                  </a:lnTo>
                  <a:lnTo>
                    <a:pt x="127312" y="90870"/>
                  </a:lnTo>
                  <a:lnTo>
                    <a:pt x="175007" y="82630"/>
                  </a:lnTo>
                  <a:lnTo>
                    <a:pt x="222702" y="76172"/>
                  </a:lnTo>
                  <a:lnTo>
                    <a:pt x="270398" y="71581"/>
                  </a:lnTo>
                  <a:lnTo>
                    <a:pt x="318093" y="68943"/>
                  </a:lnTo>
                  <a:lnTo>
                    <a:pt x="365789" y="68344"/>
                  </a:lnTo>
                  <a:lnTo>
                    <a:pt x="413485" y="69869"/>
                  </a:lnTo>
                  <a:lnTo>
                    <a:pt x="461181" y="73604"/>
                  </a:lnTo>
                  <a:lnTo>
                    <a:pt x="508877" y="79634"/>
                  </a:lnTo>
                  <a:lnTo>
                    <a:pt x="556573" y="88045"/>
                  </a:lnTo>
                  <a:lnTo>
                    <a:pt x="604270" y="98923"/>
                  </a:lnTo>
                  <a:lnTo>
                    <a:pt x="651967" y="112353"/>
                  </a:lnTo>
                  <a:lnTo>
                    <a:pt x="693715" y="112353"/>
                  </a:lnTo>
                  <a:lnTo>
                    <a:pt x="693715" y="0"/>
                  </a:lnTo>
                  <a:close/>
                </a:path>
              </a:pathLst>
            </a:custGeom>
            <a:solidFill>
              <a:srgbClr val="99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12075" y="3337703"/>
              <a:ext cx="694055" cy="112395"/>
            </a:xfrm>
            <a:custGeom>
              <a:avLst/>
              <a:gdLst/>
              <a:ahLst/>
              <a:cxnLst/>
              <a:rect l="l" t="t" r="r" b="b"/>
              <a:pathLst>
                <a:path w="694054" h="112395">
                  <a:moveTo>
                    <a:pt x="0" y="0"/>
                  </a:moveTo>
                  <a:lnTo>
                    <a:pt x="693715" y="0"/>
                  </a:lnTo>
                  <a:lnTo>
                    <a:pt x="693715" y="112353"/>
                  </a:lnTo>
                  <a:lnTo>
                    <a:pt x="683278" y="112353"/>
                  </a:lnTo>
                  <a:lnTo>
                    <a:pt x="672840" y="112353"/>
                  </a:lnTo>
                  <a:lnTo>
                    <a:pt x="662403" y="112353"/>
                  </a:lnTo>
                  <a:lnTo>
                    <a:pt x="651967" y="112353"/>
                  </a:lnTo>
                  <a:lnTo>
                    <a:pt x="604270" y="98923"/>
                  </a:lnTo>
                  <a:lnTo>
                    <a:pt x="556573" y="88045"/>
                  </a:lnTo>
                  <a:lnTo>
                    <a:pt x="508877" y="79634"/>
                  </a:lnTo>
                  <a:lnTo>
                    <a:pt x="461181" y="73604"/>
                  </a:lnTo>
                  <a:lnTo>
                    <a:pt x="413485" y="69869"/>
                  </a:lnTo>
                  <a:lnTo>
                    <a:pt x="365789" y="68344"/>
                  </a:lnTo>
                  <a:lnTo>
                    <a:pt x="318093" y="68943"/>
                  </a:lnTo>
                  <a:lnTo>
                    <a:pt x="270398" y="71581"/>
                  </a:lnTo>
                  <a:lnTo>
                    <a:pt x="222702" y="76172"/>
                  </a:lnTo>
                  <a:lnTo>
                    <a:pt x="175007" y="82630"/>
                  </a:lnTo>
                  <a:lnTo>
                    <a:pt x="127312" y="90870"/>
                  </a:lnTo>
                  <a:lnTo>
                    <a:pt x="79616" y="100806"/>
                  </a:lnTo>
                  <a:lnTo>
                    <a:pt x="31921" y="112353"/>
                  </a:lnTo>
                  <a:lnTo>
                    <a:pt x="0" y="11235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17061" y="3552630"/>
              <a:ext cx="687705" cy="22225"/>
            </a:xfrm>
            <a:custGeom>
              <a:avLst/>
              <a:gdLst/>
              <a:ahLst/>
              <a:cxnLst/>
              <a:rect l="l" t="t" r="r" b="b"/>
              <a:pathLst>
                <a:path w="687704" h="22225">
                  <a:moveTo>
                    <a:pt x="687506" y="0"/>
                  </a:moveTo>
                  <a:lnTo>
                    <a:pt x="0" y="0"/>
                  </a:lnTo>
                  <a:lnTo>
                    <a:pt x="0" y="21982"/>
                  </a:lnTo>
                  <a:lnTo>
                    <a:pt x="687506" y="21982"/>
                  </a:lnTo>
                  <a:lnTo>
                    <a:pt x="687506" y="0"/>
                  </a:lnTo>
                  <a:close/>
                </a:path>
              </a:pathLst>
            </a:custGeom>
            <a:solidFill>
              <a:srgbClr val="99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17061" y="3552630"/>
              <a:ext cx="687705" cy="22225"/>
            </a:xfrm>
            <a:custGeom>
              <a:avLst/>
              <a:gdLst/>
              <a:ahLst/>
              <a:cxnLst/>
              <a:rect l="l" t="t" r="r" b="b"/>
              <a:pathLst>
                <a:path w="687704" h="22225">
                  <a:moveTo>
                    <a:pt x="0" y="0"/>
                  </a:moveTo>
                  <a:lnTo>
                    <a:pt x="687506" y="0"/>
                  </a:lnTo>
                  <a:lnTo>
                    <a:pt x="687506" y="21982"/>
                  </a:lnTo>
                  <a:lnTo>
                    <a:pt x="0" y="2198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13392" y="3601475"/>
              <a:ext cx="692785" cy="27305"/>
            </a:xfrm>
            <a:custGeom>
              <a:avLst/>
              <a:gdLst/>
              <a:ahLst/>
              <a:cxnLst/>
              <a:rect l="l" t="t" r="r" b="b"/>
              <a:pathLst>
                <a:path w="692785" h="27304">
                  <a:moveTo>
                    <a:pt x="692398" y="0"/>
                  </a:moveTo>
                  <a:lnTo>
                    <a:pt x="0" y="0"/>
                  </a:lnTo>
                  <a:lnTo>
                    <a:pt x="0" y="26866"/>
                  </a:lnTo>
                  <a:lnTo>
                    <a:pt x="692398" y="26866"/>
                  </a:lnTo>
                  <a:lnTo>
                    <a:pt x="692398" y="0"/>
                  </a:lnTo>
                  <a:close/>
                </a:path>
              </a:pathLst>
            </a:custGeom>
            <a:solidFill>
              <a:srgbClr val="99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13392" y="3601475"/>
              <a:ext cx="692785" cy="27305"/>
            </a:xfrm>
            <a:custGeom>
              <a:avLst/>
              <a:gdLst/>
              <a:ahLst/>
              <a:cxnLst/>
              <a:rect l="l" t="t" r="r" b="b"/>
              <a:pathLst>
                <a:path w="692785" h="27304">
                  <a:moveTo>
                    <a:pt x="0" y="0"/>
                  </a:moveTo>
                  <a:lnTo>
                    <a:pt x="692398" y="0"/>
                  </a:lnTo>
                  <a:lnTo>
                    <a:pt x="692398" y="26866"/>
                  </a:lnTo>
                  <a:lnTo>
                    <a:pt x="0" y="26866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21771" y="2052011"/>
              <a:ext cx="249113" cy="249111"/>
            </a:xfrm>
            <a:prstGeom prst="rect">
              <a:avLst/>
            </a:prstGeom>
          </p:spPr>
        </p:pic>
        <p:sp>
          <p:nvSpPr>
            <p:cNvPr id="65" name="object 6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1771" y="2052011"/>
              <a:ext cx="249554" cy="249554"/>
            </a:xfrm>
            <a:custGeom>
              <a:avLst/>
              <a:gdLst/>
              <a:ahLst/>
              <a:cxnLst/>
              <a:rect l="l" t="t" r="r" b="b"/>
              <a:pathLst>
                <a:path w="249554" h="249555">
                  <a:moveTo>
                    <a:pt x="124556" y="0"/>
                  </a:moveTo>
                  <a:lnTo>
                    <a:pt x="173040" y="9788"/>
                  </a:lnTo>
                  <a:lnTo>
                    <a:pt x="212631" y="36482"/>
                  </a:lnTo>
                  <a:lnTo>
                    <a:pt x="239324" y="76073"/>
                  </a:lnTo>
                  <a:lnTo>
                    <a:pt x="249113" y="124556"/>
                  </a:lnTo>
                  <a:lnTo>
                    <a:pt x="239324" y="173039"/>
                  </a:lnTo>
                  <a:lnTo>
                    <a:pt x="212631" y="212631"/>
                  </a:lnTo>
                  <a:lnTo>
                    <a:pt x="173040" y="239323"/>
                  </a:lnTo>
                  <a:lnTo>
                    <a:pt x="124556" y="249111"/>
                  </a:lnTo>
                  <a:lnTo>
                    <a:pt x="76072" y="239323"/>
                  </a:lnTo>
                  <a:lnTo>
                    <a:pt x="36481" y="212631"/>
                  </a:lnTo>
                  <a:lnTo>
                    <a:pt x="9788" y="173039"/>
                  </a:lnTo>
                  <a:lnTo>
                    <a:pt x="0" y="124556"/>
                  </a:lnTo>
                  <a:lnTo>
                    <a:pt x="9788" y="76073"/>
                  </a:lnTo>
                  <a:lnTo>
                    <a:pt x="36481" y="36482"/>
                  </a:lnTo>
                  <a:lnTo>
                    <a:pt x="76072" y="9788"/>
                  </a:lnTo>
                  <a:lnTo>
                    <a:pt x="124556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77979" y="3337008"/>
              <a:ext cx="33020" cy="704215"/>
            </a:xfrm>
            <a:custGeom>
              <a:avLst/>
              <a:gdLst/>
              <a:ahLst/>
              <a:cxnLst/>
              <a:rect l="l" t="t" r="r" b="b"/>
              <a:pathLst>
                <a:path w="33020" h="704214">
                  <a:moveTo>
                    <a:pt x="32973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32973" y="704088"/>
                  </a:lnTo>
                  <a:lnTo>
                    <a:pt x="32973" y="0"/>
                  </a:lnTo>
                  <a:close/>
                </a:path>
              </a:pathLst>
            </a:custGeom>
            <a:solidFill>
              <a:srgbClr val="99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77979" y="3337008"/>
              <a:ext cx="33020" cy="704215"/>
            </a:xfrm>
            <a:custGeom>
              <a:avLst/>
              <a:gdLst/>
              <a:ahLst/>
              <a:cxnLst/>
              <a:rect l="l" t="t" r="r" b="b"/>
              <a:pathLst>
                <a:path w="33020" h="704214">
                  <a:moveTo>
                    <a:pt x="0" y="0"/>
                  </a:moveTo>
                  <a:lnTo>
                    <a:pt x="32973" y="0"/>
                  </a:lnTo>
                  <a:lnTo>
                    <a:pt x="32973" y="704088"/>
                  </a:lnTo>
                  <a:lnTo>
                    <a:pt x="0" y="704088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08232" y="3337008"/>
              <a:ext cx="43180" cy="704215"/>
            </a:xfrm>
            <a:custGeom>
              <a:avLst/>
              <a:gdLst/>
              <a:ahLst/>
              <a:cxnLst/>
              <a:rect l="l" t="t" r="r" b="b"/>
              <a:pathLst>
                <a:path w="43179" h="704214">
                  <a:moveTo>
                    <a:pt x="42739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42739" y="704088"/>
                  </a:lnTo>
                  <a:lnTo>
                    <a:pt x="42739" y="0"/>
                  </a:lnTo>
                  <a:close/>
                </a:path>
              </a:pathLst>
            </a:custGeom>
            <a:solidFill>
              <a:srgbClr val="99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08232" y="3337008"/>
              <a:ext cx="43180" cy="704215"/>
            </a:xfrm>
            <a:custGeom>
              <a:avLst/>
              <a:gdLst/>
              <a:ahLst/>
              <a:cxnLst/>
              <a:rect l="l" t="t" r="r" b="b"/>
              <a:pathLst>
                <a:path w="43179" h="704214">
                  <a:moveTo>
                    <a:pt x="0" y="0"/>
                  </a:moveTo>
                  <a:lnTo>
                    <a:pt x="42739" y="0"/>
                  </a:lnTo>
                  <a:lnTo>
                    <a:pt x="42739" y="704088"/>
                  </a:lnTo>
                  <a:lnTo>
                    <a:pt x="0" y="704088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22803" y="4025909"/>
            <a:ext cx="2686050" cy="3200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07645" marR="5080" indent="-208279">
              <a:lnSpc>
                <a:spcPts val="1120"/>
              </a:lnSpc>
              <a:spcBef>
                <a:spcPts val="204"/>
              </a:spcBef>
              <a:tabLst>
                <a:tab pos="1092200" algn="l"/>
                <a:tab pos="2090420" algn="l"/>
              </a:tabLst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Argyle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00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00" baseline="2777" dirty="0">
                <a:solidFill>
                  <a:srgbClr val="151616"/>
                </a:solidFill>
                <a:latin typeface="Arial"/>
                <a:cs typeface="Arial"/>
              </a:rPr>
              <a:t>High</a:t>
            </a:r>
            <a:r>
              <a:rPr sz="1500" spc="-22" baseline="2777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00" baseline="2777" dirty="0">
                <a:solidFill>
                  <a:srgbClr val="151616"/>
                </a:solidFill>
                <a:latin typeface="Arial"/>
                <a:cs typeface="Arial"/>
              </a:rPr>
              <a:t>Back</a:t>
            </a:r>
            <a:r>
              <a:rPr sz="1500" spc="-30" baseline="2777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00" baseline="2777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500" spc="284" baseline="2777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00" baseline="5555" dirty="0">
                <a:solidFill>
                  <a:srgbClr val="151616"/>
                </a:solidFill>
                <a:latin typeface="Arial"/>
                <a:cs typeface="Arial"/>
              </a:rPr>
              <a:t>Hill</a:t>
            </a:r>
            <a:r>
              <a:rPr sz="1500" spc="-22" baseline="55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00" baseline="5555" dirty="0">
                <a:solidFill>
                  <a:srgbClr val="151616"/>
                </a:solidFill>
                <a:latin typeface="Arial"/>
                <a:cs typeface="Arial"/>
              </a:rPr>
              <a:t>House</a:t>
            </a:r>
            <a:r>
              <a:rPr sz="1500" spc="-22" baseline="55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00" spc="-15" baseline="5555" dirty="0">
                <a:solidFill>
                  <a:srgbClr val="151616"/>
                </a:solidFill>
                <a:latin typeface="Arial"/>
                <a:cs typeface="Arial"/>
              </a:rPr>
              <a:t>Chair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1897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500" spc="-30" baseline="2777" dirty="0">
                <a:solidFill>
                  <a:srgbClr val="151616"/>
                </a:solidFill>
                <a:latin typeface="Arial"/>
                <a:cs typeface="Arial"/>
              </a:rPr>
              <a:t>1899</a:t>
            </a:r>
            <a:r>
              <a:rPr sz="1500" baseline="2777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500" spc="-30" baseline="5555" dirty="0">
                <a:solidFill>
                  <a:srgbClr val="151616"/>
                </a:solidFill>
                <a:latin typeface="Arial"/>
                <a:cs typeface="Arial"/>
              </a:rPr>
              <a:t>1903</a:t>
            </a:r>
            <a:endParaRPr sz="1500" baseline="5555">
              <a:latin typeface="Arial"/>
              <a:cs typeface="Arial"/>
            </a:endParaRPr>
          </a:p>
        </p:txBody>
      </p:sp>
      <p:grpSp>
        <p:nvGrpSpPr>
          <p:cNvPr id="71" name="object 71"/>
          <p:cNvGrpSpPr>
            <a:grpSpLocks noGrp="1" noUngrp="1" noRot="1" noMove="1" noResize="1"/>
          </p:cNvGrpSpPr>
          <p:nvPr/>
        </p:nvGrpSpPr>
        <p:grpSpPr>
          <a:xfrm>
            <a:off x="5221932" y="1709110"/>
            <a:ext cx="688340" cy="2316480"/>
            <a:chOff x="5221932" y="1709110"/>
            <a:chExt cx="688340" cy="2316480"/>
          </a:xfrm>
        </p:grpSpPr>
        <p:sp>
          <p:nvSpPr>
            <p:cNvPr id="72" name="object 7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86540" y="1712716"/>
              <a:ext cx="28575" cy="2176145"/>
            </a:xfrm>
            <a:custGeom>
              <a:avLst/>
              <a:gdLst/>
              <a:ahLst/>
              <a:cxnLst/>
              <a:rect l="l" t="t" r="r" b="b"/>
              <a:pathLst>
                <a:path w="28575" h="2176145">
                  <a:moveTo>
                    <a:pt x="28194" y="1700136"/>
                  </a:moveTo>
                  <a:lnTo>
                    <a:pt x="0" y="1700136"/>
                  </a:lnTo>
                  <a:lnTo>
                    <a:pt x="0" y="2175941"/>
                  </a:lnTo>
                  <a:lnTo>
                    <a:pt x="28194" y="2175941"/>
                  </a:lnTo>
                  <a:lnTo>
                    <a:pt x="28194" y="1700136"/>
                  </a:lnTo>
                  <a:close/>
                </a:path>
                <a:path w="28575" h="2176145">
                  <a:moveTo>
                    <a:pt x="28194" y="0"/>
                  </a:moveTo>
                  <a:lnTo>
                    <a:pt x="0" y="0"/>
                  </a:lnTo>
                  <a:lnTo>
                    <a:pt x="0" y="1625282"/>
                  </a:lnTo>
                  <a:lnTo>
                    <a:pt x="28194" y="1625282"/>
                  </a:lnTo>
                  <a:lnTo>
                    <a:pt x="281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86540" y="1712710"/>
              <a:ext cx="28575" cy="2176145"/>
            </a:xfrm>
            <a:custGeom>
              <a:avLst/>
              <a:gdLst/>
              <a:ahLst/>
              <a:cxnLst/>
              <a:rect l="l" t="t" r="r" b="b"/>
              <a:pathLst>
                <a:path w="28575" h="2176145">
                  <a:moveTo>
                    <a:pt x="0" y="0"/>
                  </a:moveTo>
                  <a:lnTo>
                    <a:pt x="28199" y="0"/>
                  </a:lnTo>
                  <a:lnTo>
                    <a:pt x="28199" y="2175937"/>
                  </a:lnTo>
                  <a:lnTo>
                    <a:pt x="0" y="2175937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45429" y="1712716"/>
              <a:ext cx="28575" cy="2176145"/>
            </a:xfrm>
            <a:custGeom>
              <a:avLst/>
              <a:gdLst/>
              <a:ahLst/>
              <a:cxnLst/>
              <a:rect l="l" t="t" r="r" b="b"/>
              <a:pathLst>
                <a:path w="28575" h="2176145">
                  <a:moveTo>
                    <a:pt x="28194" y="1700136"/>
                  </a:moveTo>
                  <a:lnTo>
                    <a:pt x="0" y="1700136"/>
                  </a:lnTo>
                  <a:lnTo>
                    <a:pt x="0" y="2175941"/>
                  </a:lnTo>
                  <a:lnTo>
                    <a:pt x="28194" y="2175941"/>
                  </a:lnTo>
                  <a:lnTo>
                    <a:pt x="28194" y="1700136"/>
                  </a:lnTo>
                  <a:close/>
                </a:path>
                <a:path w="28575" h="2176145">
                  <a:moveTo>
                    <a:pt x="28194" y="0"/>
                  </a:moveTo>
                  <a:lnTo>
                    <a:pt x="0" y="0"/>
                  </a:lnTo>
                  <a:lnTo>
                    <a:pt x="0" y="1625282"/>
                  </a:lnTo>
                  <a:lnTo>
                    <a:pt x="28194" y="1625282"/>
                  </a:lnTo>
                  <a:lnTo>
                    <a:pt x="281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45434" y="1712710"/>
              <a:ext cx="28575" cy="2176145"/>
            </a:xfrm>
            <a:custGeom>
              <a:avLst/>
              <a:gdLst/>
              <a:ahLst/>
              <a:cxnLst/>
              <a:rect l="l" t="t" r="r" b="b"/>
              <a:pathLst>
                <a:path w="28575" h="2176145">
                  <a:moveTo>
                    <a:pt x="0" y="0"/>
                  </a:moveTo>
                  <a:lnTo>
                    <a:pt x="28199" y="0"/>
                  </a:lnTo>
                  <a:lnTo>
                    <a:pt x="28199" y="2175937"/>
                  </a:lnTo>
                  <a:lnTo>
                    <a:pt x="0" y="2175937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127492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127492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199272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199272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266952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266952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338728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338728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406408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0"/>
                  </a:lnTo>
                  <a:lnTo>
                    <a:pt x="354789" y="28710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406408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0"/>
                  </a:lnTo>
                  <a:lnTo>
                    <a:pt x="0" y="28710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478186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478186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545865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545865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617646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617646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685319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685319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757099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757099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824779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824779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896555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896555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964233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964233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036013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036013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103692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103692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175473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175473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249298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249298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321078"/>
              <a:ext cx="354965" cy="17145"/>
            </a:xfrm>
            <a:custGeom>
              <a:avLst/>
              <a:gdLst/>
              <a:ahLst/>
              <a:cxnLst/>
              <a:rect l="l" t="t" r="r" b="b"/>
              <a:pathLst>
                <a:path w="354964" h="17145">
                  <a:moveTo>
                    <a:pt x="0" y="16912"/>
                  </a:moveTo>
                  <a:lnTo>
                    <a:pt x="354789" y="16912"/>
                  </a:lnTo>
                  <a:lnTo>
                    <a:pt x="354789" y="0"/>
                  </a:lnTo>
                  <a:lnTo>
                    <a:pt x="0" y="0"/>
                  </a:lnTo>
                  <a:lnTo>
                    <a:pt x="0" y="169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321078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412850"/>
              <a:ext cx="354965" cy="5080"/>
            </a:xfrm>
            <a:custGeom>
              <a:avLst/>
              <a:gdLst/>
              <a:ahLst/>
              <a:cxnLst/>
              <a:rect l="l" t="t" r="r" b="b"/>
              <a:pathLst>
                <a:path w="354964" h="5079">
                  <a:moveTo>
                    <a:pt x="0" y="4622"/>
                  </a:moveTo>
                  <a:lnTo>
                    <a:pt x="354789" y="4622"/>
                  </a:lnTo>
                  <a:lnTo>
                    <a:pt x="354789" y="0"/>
                  </a:lnTo>
                  <a:lnTo>
                    <a:pt x="0" y="0"/>
                  </a:lnTo>
                  <a:lnTo>
                    <a:pt x="0" y="46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388758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4"/>
                  </a:lnTo>
                  <a:lnTo>
                    <a:pt x="0" y="28714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460538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4"/>
                  </a:lnTo>
                  <a:lnTo>
                    <a:pt x="354789" y="28714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460538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4"/>
                  </a:lnTo>
                  <a:lnTo>
                    <a:pt x="0" y="28714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528215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528215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599992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599992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667672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4"/>
                  </a:lnTo>
                  <a:lnTo>
                    <a:pt x="354789" y="28714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667672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4"/>
                  </a:lnTo>
                  <a:lnTo>
                    <a:pt x="0" y="28714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739452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4"/>
                  </a:lnTo>
                  <a:lnTo>
                    <a:pt x="354789" y="28714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739452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4"/>
                  </a:lnTo>
                  <a:lnTo>
                    <a:pt x="0" y="28714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807129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3807129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1713222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1713222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1785002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1785002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1852681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1852681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1924462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1924462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1992139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1992139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063916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354789" y="0"/>
                  </a:moveTo>
                  <a:lnTo>
                    <a:pt x="0" y="0"/>
                  </a:lnTo>
                  <a:lnTo>
                    <a:pt x="0" y="28713"/>
                  </a:lnTo>
                  <a:lnTo>
                    <a:pt x="354789" y="28713"/>
                  </a:lnTo>
                  <a:lnTo>
                    <a:pt x="354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02959" y="2063916"/>
              <a:ext cx="354965" cy="29209"/>
            </a:xfrm>
            <a:custGeom>
              <a:avLst/>
              <a:gdLst/>
              <a:ahLst/>
              <a:cxnLst/>
              <a:rect l="l" t="t" r="r" b="b"/>
              <a:pathLst>
                <a:path w="354964" h="29210">
                  <a:moveTo>
                    <a:pt x="0" y="0"/>
                  </a:moveTo>
                  <a:lnTo>
                    <a:pt x="354789" y="0"/>
                  </a:lnTo>
                  <a:lnTo>
                    <a:pt x="354789" y="28713"/>
                  </a:lnTo>
                  <a:lnTo>
                    <a:pt x="0" y="2871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58348" y="1723478"/>
              <a:ext cx="34925" cy="358140"/>
            </a:xfrm>
            <a:custGeom>
              <a:avLst/>
              <a:gdLst/>
              <a:ahLst/>
              <a:cxnLst/>
              <a:rect l="l" t="t" r="r" b="b"/>
              <a:pathLst>
                <a:path w="34925" h="358139">
                  <a:moveTo>
                    <a:pt x="34862" y="0"/>
                  </a:moveTo>
                  <a:lnTo>
                    <a:pt x="0" y="0"/>
                  </a:lnTo>
                  <a:lnTo>
                    <a:pt x="0" y="357872"/>
                  </a:lnTo>
                  <a:lnTo>
                    <a:pt x="34862" y="357872"/>
                  </a:lnTo>
                  <a:lnTo>
                    <a:pt x="3486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58348" y="1723478"/>
              <a:ext cx="34925" cy="358140"/>
            </a:xfrm>
            <a:custGeom>
              <a:avLst/>
              <a:gdLst/>
              <a:ahLst/>
              <a:cxnLst/>
              <a:rect l="l" t="t" r="r" b="b"/>
              <a:pathLst>
                <a:path w="34925" h="358139">
                  <a:moveTo>
                    <a:pt x="0" y="0"/>
                  </a:moveTo>
                  <a:lnTo>
                    <a:pt x="34862" y="0"/>
                  </a:lnTo>
                  <a:lnTo>
                    <a:pt x="34862" y="357872"/>
                  </a:lnTo>
                  <a:lnTo>
                    <a:pt x="0" y="35787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30126" y="1723478"/>
              <a:ext cx="34925" cy="358140"/>
            </a:xfrm>
            <a:custGeom>
              <a:avLst/>
              <a:gdLst/>
              <a:ahLst/>
              <a:cxnLst/>
              <a:rect l="l" t="t" r="r" b="b"/>
              <a:pathLst>
                <a:path w="34925" h="358139">
                  <a:moveTo>
                    <a:pt x="34861" y="0"/>
                  </a:moveTo>
                  <a:lnTo>
                    <a:pt x="0" y="0"/>
                  </a:lnTo>
                  <a:lnTo>
                    <a:pt x="0" y="357872"/>
                  </a:lnTo>
                  <a:lnTo>
                    <a:pt x="34861" y="357872"/>
                  </a:lnTo>
                  <a:lnTo>
                    <a:pt x="348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30126" y="1723478"/>
              <a:ext cx="34925" cy="358140"/>
            </a:xfrm>
            <a:custGeom>
              <a:avLst/>
              <a:gdLst/>
              <a:ahLst/>
              <a:cxnLst/>
              <a:rect l="l" t="t" r="r" b="b"/>
              <a:pathLst>
                <a:path w="34925" h="358139">
                  <a:moveTo>
                    <a:pt x="0" y="0"/>
                  </a:moveTo>
                  <a:lnTo>
                    <a:pt x="34861" y="0"/>
                  </a:lnTo>
                  <a:lnTo>
                    <a:pt x="34861" y="357872"/>
                  </a:lnTo>
                  <a:lnTo>
                    <a:pt x="0" y="35787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98831" y="1723478"/>
              <a:ext cx="34925" cy="358140"/>
            </a:xfrm>
            <a:custGeom>
              <a:avLst/>
              <a:gdLst/>
              <a:ahLst/>
              <a:cxnLst/>
              <a:rect l="l" t="t" r="r" b="b"/>
              <a:pathLst>
                <a:path w="34925" h="358139">
                  <a:moveTo>
                    <a:pt x="34862" y="0"/>
                  </a:moveTo>
                  <a:lnTo>
                    <a:pt x="0" y="0"/>
                  </a:lnTo>
                  <a:lnTo>
                    <a:pt x="0" y="357872"/>
                  </a:lnTo>
                  <a:lnTo>
                    <a:pt x="34862" y="357872"/>
                  </a:lnTo>
                  <a:lnTo>
                    <a:pt x="3486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98831" y="1723478"/>
              <a:ext cx="34925" cy="358140"/>
            </a:xfrm>
            <a:custGeom>
              <a:avLst/>
              <a:gdLst/>
              <a:ahLst/>
              <a:cxnLst/>
              <a:rect l="l" t="t" r="r" b="b"/>
              <a:pathLst>
                <a:path w="34925" h="358139">
                  <a:moveTo>
                    <a:pt x="0" y="0"/>
                  </a:moveTo>
                  <a:lnTo>
                    <a:pt x="34862" y="0"/>
                  </a:lnTo>
                  <a:lnTo>
                    <a:pt x="34862" y="357872"/>
                  </a:lnTo>
                  <a:lnTo>
                    <a:pt x="0" y="35787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74711" y="1723478"/>
              <a:ext cx="34925" cy="358140"/>
            </a:xfrm>
            <a:custGeom>
              <a:avLst/>
              <a:gdLst/>
              <a:ahLst/>
              <a:cxnLst/>
              <a:rect l="l" t="t" r="r" b="b"/>
              <a:pathLst>
                <a:path w="34925" h="358139">
                  <a:moveTo>
                    <a:pt x="34858" y="0"/>
                  </a:moveTo>
                  <a:lnTo>
                    <a:pt x="0" y="0"/>
                  </a:lnTo>
                  <a:lnTo>
                    <a:pt x="0" y="357872"/>
                  </a:lnTo>
                  <a:lnTo>
                    <a:pt x="34858" y="357872"/>
                  </a:lnTo>
                  <a:lnTo>
                    <a:pt x="348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74711" y="1723478"/>
              <a:ext cx="34925" cy="358140"/>
            </a:xfrm>
            <a:custGeom>
              <a:avLst/>
              <a:gdLst/>
              <a:ahLst/>
              <a:cxnLst/>
              <a:rect l="l" t="t" r="r" b="b"/>
              <a:pathLst>
                <a:path w="34925" h="358139">
                  <a:moveTo>
                    <a:pt x="0" y="0"/>
                  </a:moveTo>
                  <a:lnTo>
                    <a:pt x="34858" y="0"/>
                  </a:lnTo>
                  <a:lnTo>
                    <a:pt x="34858" y="357872"/>
                  </a:lnTo>
                  <a:lnTo>
                    <a:pt x="0" y="35787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6" name="object 14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46593" y="3618957"/>
              <a:ext cx="150760" cy="211258"/>
            </a:xfrm>
            <a:prstGeom prst="rect">
              <a:avLst/>
            </a:prstGeom>
          </p:spPr>
        </p:pic>
        <p:pic>
          <p:nvPicPr>
            <p:cNvPr id="147" name="object 14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59306" y="3618957"/>
              <a:ext cx="150760" cy="211258"/>
            </a:xfrm>
            <a:prstGeom prst="rect">
              <a:avLst/>
            </a:prstGeom>
          </p:spPr>
        </p:pic>
        <p:sp>
          <p:nvSpPr>
            <p:cNvPr id="148" name="object 14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9890" y="3225995"/>
              <a:ext cx="661670" cy="118110"/>
            </a:xfrm>
            <a:custGeom>
              <a:avLst/>
              <a:gdLst/>
              <a:ahLst/>
              <a:cxnLst/>
              <a:rect l="l" t="t" r="r" b="b"/>
              <a:pathLst>
                <a:path w="661670" h="118110">
                  <a:moveTo>
                    <a:pt x="373015" y="0"/>
                  </a:moveTo>
                  <a:lnTo>
                    <a:pt x="326369" y="561"/>
                  </a:lnTo>
                  <a:lnTo>
                    <a:pt x="279859" y="4761"/>
                  </a:lnTo>
                  <a:lnTo>
                    <a:pt x="233983" y="12378"/>
                  </a:lnTo>
                  <a:lnTo>
                    <a:pt x="189241" y="23193"/>
                  </a:lnTo>
                  <a:lnTo>
                    <a:pt x="146131" y="36985"/>
                  </a:lnTo>
                  <a:lnTo>
                    <a:pt x="105153" y="53534"/>
                  </a:lnTo>
                  <a:lnTo>
                    <a:pt x="66805" y="72620"/>
                  </a:lnTo>
                  <a:lnTo>
                    <a:pt x="31588" y="94022"/>
                  </a:lnTo>
                  <a:lnTo>
                    <a:pt x="0" y="117522"/>
                  </a:lnTo>
                  <a:lnTo>
                    <a:pt x="661395" y="116424"/>
                  </a:lnTo>
                  <a:lnTo>
                    <a:pt x="627778" y="85355"/>
                  </a:lnTo>
                  <a:lnTo>
                    <a:pt x="590802" y="59466"/>
                  </a:lnTo>
                  <a:lnTo>
                    <a:pt x="550967" y="38535"/>
                  </a:lnTo>
                  <a:lnTo>
                    <a:pt x="508772" y="22344"/>
                  </a:lnTo>
                  <a:lnTo>
                    <a:pt x="464715" y="10670"/>
                  </a:lnTo>
                  <a:lnTo>
                    <a:pt x="419296" y="3296"/>
                  </a:lnTo>
                  <a:lnTo>
                    <a:pt x="373015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9890" y="3225995"/>
              <a:ext cx="661670" cy="118110"/>
            </a:xfrm>
            <a:custGeom>
              <a:avLst/>
              <a:gdLst/>
              <a:ahLst/>
              <a:cxnLst/>
              <a:rect l="l" t="t" r="r" b="b"/>
              <a:pathLst>
                <a:path w="661670" h="118110">
                  <a:moveTo>
                    <a:pt x="0" y="117522"/>
                  </a:moveTo>
                  <a:lnTo>
                    <a:pt x="50876" y="117437"/>
                  </a:lnTo>
                  <a:lnTo>
                    <a:pt x="101752" y="117352"/>
                  </a:lnTo>
                  <a:lnTo>
                    <a:pt x="152628" y="117267"/>
                  </a:lnTo>
                  <a:lnTo>
                    <a:pt x="203504" y="117183"/>
                  </a:lnTo>
                  <a:lnTo>
                    <a:pt x="254381" y="117098"/>
                  </a:lnTo>
                  <a:lnTo>
                    <a:pt x="305257" y="117014"/>
                  </a:lnTo>
                  <a:lnTo>
                    <a:pt x="356134" y="116929"/>
                  </a:lnTo>
                  <a:lnTo>
                    <a:pt x="407010" y="116845"/>
                  </a:lnTo>
                  <a:lnTo>
                    <a:pt x="457887" y="116760"/>
                  </a:lnTo>
                  <a:lnTo>
                    <a:pt x="508764" y="116676"/>
                  </a:lnTo>
                  <a:lnTo>
                    <a:pt x="559641" y="116592"/>
                  </a:lnTo>
                  <a:lnTo>
                    <a:pt x="610518" y="116508"/>
                  </a:lnTo>
                  <a:lnTo>
                    <a:pt x="661395" y="116424"/>
                  </a:lnTo>
                  <a:lnTo>
                    <a:pt x="627778" y="85355"/>
                  </a:lnTo>
                  <a:lnTo>
                    <a:pt x="590802" y="59466"/>
                  </a:lnTo>
                  <a:lnTo>
                    <a:pt x="550967" y="38535"/>
                  </a:lnTo>
                  <a:lnTo>
                    <a:pt x="508772" y="22344"/>
                  </a:lnTo>
                  <a:lnTo>
                    <a:pt x="464715" y="10670"/>
                  </a:lnTo>
                  <a:lnTo>
                    <a:pt x="419296" y="3296"/>
                  </a:lnTo>
                  <a:lnTo>
                    <a:pt x="373015" y="0"/>
                  </a:lnTo>
                  <a:lnTo>
                    <a:pt x="326369" y="561"/>
                  </a:lnTo>
                  <a:lnTo>
                    <a:pt x="279859" y="4761"/>
                  </a:lnTo>
                  <a:lnTo>
                    <a:pt x="233983" y="12378"/>
                  </a:lnTo>
                  <a:lnTo>
                    <a:pt x="189241" y="23193"/>
                  </a:lnTo>
                  <a:lnTo>
                    <a:pt x="146131" y="36985"/>
                  </a:lnTo>
                  <a:lnTo>
                    <a:pt x="105153" y="53534"/>
                  </a:lnTo>
                  <a:lnTo>
                    <a:pt x="66805" y="72620"/>
                  </a:lnTo>
                  <a:lnTo>
                    <a:pt x="31588" y="94022"/>
                  </a:lnTo>
                  <a:lnTo>
                    <a:pt x="0" y="117522"/>
                  </a:lnTo>
                  <a:close/>
                </a:path>
              </a:pathLst>
            </a:custGeom>
            <a:ln w="7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1922" y="3337998"/>
              <a:ext cx="687070" cy="687705"/>
            </a:xfrm>
            <a:custGeom>
              <a:avLst/>
              <a:gdLst/>
              <a:ahLst/>
              <a:cxnLst/>
              <a:rect l="l" t="t" r="r" b="b"/>
              <a:pathLst>
                <a:path w="687070" h="687704">
                  <a:moveTo>
                    <a:pt x="687031" y="508"/>
                  </a:moveTo>
                  <a:lnTo>
                    <a:pt x="656793" y="508"/>
                  </a:lnTo>
                  <a:lnTo>
                    <a:pt x="656793" y="0"/>
                  </a:lnTo>
                  <a:lnTo>
                    <a:pt x="648068" y="0"/>
                  </a:lnTo>
                  <a:lnTo>
                    <a:pt x="648068" y="74853"/>
                  </a:lnTo>
                  <a:lnTo>
                    <a:pt x="648068" y="433755"/>
                  </a:lnTo>
                  <a:lnTo>
                    <a:pt x="38976" y="433755"/>
                  </a:lnTo>
                  <a:lnTo>
                    <a:pt x="38976" y="74853"/>
                  </a:lnTo>
                  <a:lnTo>
                    <a:pt x="648068" y="74853"/>
                  </a:lnTo>
                  <a:lnTo>
                    <a:pt x="648068" y="0"/>
                  </a:lnTo>
                  <a:lnTo>
                    <a:pt x="32321" y="0"/>
                  </a:lnTo>
                  <a:lnTo>
                    <a:pt x="32321" y="508"/>
                  </a:lnTo>
                  <a:lnTo>
                    <a:pt x="0" y="508"/>
                  </a:lnTo>
                  <a:lnTo>
                    <a:pt x="0" y="687539"/>
                  </a:lnTo>
                  <a:lnTo>
                    <a:pt x="38976" y="687539"/>
                  </a:lnTo>
                  <a:lnTo>
                    <a:pt x="38976" y="456311"/>
                  </a:lnTo>
                  <a:lnTo>
                    <a:pt x="648068" y="456311"/>
                  </a:lnTo>
                  <a:lnTo>
                    <a:pt x="648068" y="687539"/>
                  </a:lnTo>
                  <a:lnTo>
                    <a:pt x="687031" y="687539"/>
                  </a:lnTo>
                  <a:lnTo>
                    <a:pt x="687031" y="508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1" name="object 151"/>
          <p:cNvGrpSpPr>
            <a:grpSpLocks noGrp="1" noUngrp="1" noRot="1" noMove="1" noResize="1"/>
          </p:cNvGrpSpPr>
          <p:nvPr/>
        </p:nvGrpSpPr>
        <p:grpSpPr>
          <a:xfrm>
            <a:off x="6278712" y="675887"/>
            <a:ext cx="2812415" cy="3663315"/>
            <a:chOff x="6278712" y="675887"/>
            <a:chExt cx="2812415" cy="3663315"/>
          </a:xfrm>
        </p:grpSpPr>
        <p:sp>
          <p:nvSpPr>
            <p:cNvPr id="152" name="object 15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82522" y="679697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82522" y="679697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0" y="0"/>
                  </a:moveTo>
                  <a:lnTo>
                    <a:pt x="2804262" y="0"/>
                  </a:lnTo>
                  <a:lnTo>
                    <a:pt x="2804262" y="3655141"/>
                  </a:lnTo>
                  <a:lnTo>
                    <a:pt x="0" y="365514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4" name="object 15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57537" y="3837336"/>
            <a:ext cx="2204720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56870" marR="5080" indent="-344805">
              <a:lnSpc>
                <a:spcPts val="1340"/>
              </a:lnSpc>
              <a:spcBef>
                <a:spcPts val="225"/>
              </a:spcBef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GEOMETRICALLY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ARRANGED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SQUARES /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SHAPES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5" name="object 15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09301" y="2523771"/>
            <a:ext cx="1702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MINIMAL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DECORATION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6" name="object 15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99798" y="3020586"/>
            <a:ext cx="1253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NATURAL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WOOD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7" name="object 15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46618" y="1033324"/>
            <a:ext cx="1541145" cy="1202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5285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TALL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BACK</a:t>
            </a:r>
            <a:endParaRPr sz="1200">
              <a:latin typeface="Arial"/>
              <a:cs typeface="Arial"/>
            </a:endParaRPr>
          </a:p>
          <a:p>
            <a:pPr marL="525145" marR="46355" indent="-513080">
              <a:lnSpc>
                <a:spcPts val="1340"/>
              </a:lnSpc>
              <a:spcBef>
                <a:spcPts val="126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SIMPLE SHAPE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FORM</a:t>
            </a:r>
            <a:endParaRPr sz="1200">
              <a:latin typeface="Arial"/>
              <a:cs typeface="Arial"/>
            </a:endParaRPr>
          </a:p>
          <a:p>
            <a:pPr marL="513080" marR="5080" indent="-427990">
              <a:lnSpc>
                <a:spcPts val="1340"/>
              </a:lnSpc>
              <a:spcBef>
                <a:spcPts val="1230"/>
              </a:spcBef>
            </a:pP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EARLY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MODERNIST DESIGN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8" name="object 15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61690" y="3517404"/>
            <a:ext cx="17164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JAPANESE INFLUENCE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59" name="object 159"/>
          <p:cNvGrpSpPr>
            <a:grpSpLocks noGrp="1" noUngrp="1" noRot="1" noMove="1" noResize="1"/>
          </p:cNvGrpSpPr>
          <p:nvPr/>
        </p:nvGrpSpPr>
        <p:grpSpPr>
          <a:xfrm>
            <a:off x="6408881" y="984085"/>
            <a:ext cx="814069" cy="2310130"/>
            <a:chOff x="6408881" y="984085"/>
            <a:chExt cx="814069" cy="2310130"/>
          </a:xfrm>
        </p:grpSpPr>
        <p:sp>
          <p:nvSpPr>
            <p:cNvPr id="160" name="object 16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53444" y="1096498"/>
              <a:ext cx="112395" cy="1722120"/>
            </a:xfrm>
            <a:custGeom>
              <a:avLst/>
              <a:gdLst/>
              <a:ahLst/>
              <a:cxnLst/>
              <a:rect l="l" t="t" r="r" b="b"/>
              <a:pathLst>
                <a:path w="112395" h="1722120">
                  <a:moveTo>
                    <a:pt x="112124" y="0"/>
                  </a:moveTo>
                  <a:lnTo>
                    <a:pt x="0" y="0"/>
                  </a:lnTo>
                  <a:lnTo>
                    <a:pt x="0" y="1721819"/>
                  </a:lnTo>
                  <a:lnTo>
                    <a:pt x="112124" y="1721819"/>
                  </a:lnTo>
                  <a:lnTo>
                    <a:pt x="112124" y="0"/>
                  </a:lnTo>
                  <a:close/>
                </a:path>
              </a:pathLst>
            </a:custGeom>
            <a:solidFill>
              <a:srgbClr val="66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53444" y="1096498"/>
              <a:ext cx="112395" cy="1722120"/>
            </a:xfrm>
            <a:custGeom>
              <a:avLst/>
              <a:gdLst/>
              <a:ahLst/>
              <a:cxnLst/>
              <a:rect l="l" t="t" r="r" b="b"/>
              <a:pathLst>
                <a:path w="112395" h="1722120">
                  <a:moveTo>
                    <a:pt x="0" y="0"/>
                  </a:moveTo>
                  <a:lnTo>
                    <a:pt x="112124" y="0"/>
                  </a:lnTo>
                  <a:lnTo>
                    <a:pt x="112124" y="1721819"/>
                  </a:lnTo>
                  <a:lnTo>
                    <a:pt x="0" y="1721819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55519" y="1096498"/>
              <a:ext cx="112395" cy="1722120"/>
            </a:xfrm>
            <a:custGeom>
              <a:avLst/>
              <a:gdLst/>
              <a:ahLst/>
              <a:cxnLst/>
              <a:rect l="l" t="t" r="r" b="b"/>
              <a:pathLst>
                <a:path w="112395" h="1722120">
                  <a:moveTo>
                    <a:pt x="112125" y="0"/>
                  </a:moveTo>
                  <a:lnTo>
                    <a:pt x="0" y="0"/>
                  </a:lnTo>
                  <a:lnTo>
                    <a:pt x="0" y="1721819"/>
                  </a:lnTo>
                  <a:lnTo>
                    <a:pt x="112125" y="1721819"/>
                  </a:lnTo>
                  <a:lnTo>
                    <a:pt x="112125" y="0"/>
                  </a:lnTo>
                  <a:close/>
                </a:path>
              </a:pathLst>
            </a:custGeom>
            <a:solidFill>
              <a:srgbClr val="66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55519" y="1096498"/>
              <a:ext cx="112395" cy="1722120"/>
            </a:xfrm>
            <a:custGeom>
              <a:avLst/>
              <a:gdLst/>
              <a:ahLst/>
              <a:cxnLst/>
              <a:rect l="l" t="t" r="r" b="b"/>
              <a:pathLst>
                <a:path w="112395" h="1722120">
                  <a:moveTo>
                    <a:pt x="0" y="0"/>
                  </a:moveTo>
                  <a:lnTo>
                    <a:pt x="112125" y="0"/>
                  </a:lnTo>
                  <a:lnTo>
                    <a:pt x="112125" y="1721819"/>
                  </a:lnTo>
                  <a:lnTo>
                    <a:pt x="0" y="1721819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25291" y="2820060"/>
              <a:ext cx="567690" cy="188595"/>
            </a:xfrm>
            <a:custGeom>
              <a:avLst/>
              <a:gdLst/>
              <a:ahLst/>
              <a:cxnLst/>
              <a:rect l="l" t="t" r="r" b="b"/>
              <a:pathLst>
                <a:path w="567690" h="188594">
                  <a:moveTo>
                    <a:pt x="567597" y="0"/>
                  </a:moveTo>
                  <a:lnTo>
                    <a:pt x="0" y="0"/>
                  </a:lnTo>
                  <a:lnTo>
                    <a:pt x="0" y="188517"/>
                  </a:lnTo>
                  <a:lnTo>
                    <a:pt x="49620" y="164578"/>
                  </a:lnTo>
                  <a:lnTo>
                    <a:pt x="98828" y="144777"/>
                  </a:lnTo>
                  <a:lnTo>
                    <a:pt x="147621" y="129179"/>
                  </a:lnTo>
                  <a:lnTo>
                    <a:pt x="195997" y="117848"/>
                  </a:lnTo>
                  <a:lnTo>
                    <a:pt x="243952" y="110848"/>
                  </a:lnTo>
                  <a:lnTo>
                    <a:pt x="291482" y="108243"/>
                  </a:lnTo>
                  <a:lnTo>
                    <a:pt x="338586" y="110098"/>
                  </a:lnTo>
                  <a:lnTo>
                    <a:pt x="385260" y="116477"/>
                  </a:lnTo>
                  <a:lnTo>
                    <a:pt x="431501" y="127444"/>
                  </a:lnTo>
                  <a:lnTo>
                    <a:pt x="477307" y="143064"/>
                  </a:lnTo>
                  <a:lnTo>
                    <a:pt x="522673" y="163400"/>
                  </a:lnTo>
                  <a:lnTo>
                    <a:pt x="567597" y="188517"/>
                  </a:lnTo>
                  <a:lnTo>
                    <a:pt x="567597" y="0"/>
                  </a:lnTo>
                  <a:close/>
                </a:path>
              </a:pathLst>
            </a:custGeom>
            <a:solidFill>
              <a:srgbClr val="66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25291" y="2820060"/>
              <a:ext cx="567690" cy="188595"/>
            </a:xfrm>
            <a:custGeom>
              <a:avLst/>
              <a:gdLst/>
              <a:ahLst/>
              <a:cxnLst/>
              <a:rect l="l" t="t" r="r" b="b"/>
              <a:pathLst>
                <a:path w="567690" h="188594">
                  <a:moveTo>
                    <a:pt x="0" y="0"/>
                  </a:moveTo>
                  <a:lnTo>
                    <a:pt x="567597" y="0"/>
                  </a:lnTo>
                  <a:lnTo>
                    <a:pt x="567597" y="52629"/>
                  </a:lnTo>
                  <a:lnTo>
                    <a:pt x="567597" y="94258"/>
                  </a:lnTo>
                  <a:lnTo>
                    <a:pt x="567597" y="135887"/>
                  </a:lnTo>
                  <a:lnTo>
                    <a:pt x="567597" y="188517"/>
                  </a:lnTo>
                  <a:lnTo>
                    <a:pt x="522673" y="163400"/>
                  </a:lnTo>
                  <a:lnTo>
                    <a:pt x="477307" y="143064"/>
                  </a:lnTo>
                  <a:lnTo>
                    <a:pt x="431501" y="127444"/>
                  </a:lnTo>
                  <a:lnTo>
                    <a:pt x="385260" y="116477"/>
                  </a:lnTo>
                  <a:lnTo>
                    <a:pt x="338586" y="110098"/>
                  </a:lnTo>
                  <a:lnTo>
                    <a:pt x="291482" y="108243"/>
                  </a:lnTo>
                  <a:lnTo>
                    <a:pt x="243952" y="110848"/>
                  </a:lnTo>
                  <a:lnTo>
                    <a:pt x="195997" y="117848"/>
                  </a:lnTo>
                  <a:lnTo>
                    <a:pt x="147621" y="129179"/>
                  </a:lnTo>
                  <a:lnTo>
                    <a:pt x="98828" y="144777"/>
                  </a:lnTo>
                  <a:lnTo>
                    <a:pt x="49620" y="164578"/>
                  </a:lnTo>
                  <a:lnTo>
                    <a:pt x="0" y="188517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69815" y="987745"/>
              <a:ext cx="56515" cy="2125345"/>
            </a:xfrm>
            <a:custGeom>
              <a:avLst/>
              <a:gdLst/>
              <a:ahLst/>
              <a:cxnLst/>
              <a:rect l="l" t="t" r="r" b="b"/>
              <a:pathLst>
                <a:path w="56515" h="2125345">
                  <a:moveTo>
                    <a:pt x="47537" y="0"/>
                  </a:moveTo>
                  <a:lnTo>
                    <a:pt x="6393" y="0"/>
                  </a:lnTo>
                  <a:lnTo>
                    <a:pt x="0" y="2125320"/>
                  </a:lnTo>
                  <a:lnTo>
                    <a:pt x="56062" y="2125320"/>
                  </a:lnTo>
                  <a:lnTo>
                    <a:pt x="47537" y="0"/>
                  </a:lnTo>
                  <a:close/>
                </a:path>
              </a:pathLst>
            </a:custGeom>
            <a:solidFill>
              <a:srgbClr val="66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69815" y="987745"/>
              <a:ext cx="56515" cy="2125345"/>
            </a:xfrm>
            <a:custGeom>
              <a:avLst/>
              <a:gdLst/>
              <a:ahLst/>
              <a:cxnLst/>
              <a:rect l="l" t="t" r="r" b="b"/>
              <a:pathLst>
                <a:path w="56515" h="2125345">
                  <a:moveTo>
                    <a:pt x="6393" y="0"/>
                  </a:moveTo>
                  <a:lnTo>
                    <a:pt x="47537" y="0"/>
                  </a:lnTo>
                  <a:lnTo>
                    <a:pt x="56062" y="2125320"/>
                  </a:lnTo>
                  <a:lnTo>
                    <a:pt x="0" y="2125320"/>
                  </a:lnTo>
                  <a:lnTo>
                    <a:pt x="6393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15837" y="987685"/>
              <a:ext cx="789940" cy="2125980"/>
            </a:xfrm>
            <a:custGeom>
              <a:avLst/>
              <a:gdLst/>
              <a:ahLst/>
              <a:cxnLst/>
              <a:rect l="l" t="t" r="r" b="b"/>
              <a:pathLst>
                <a:path w="789940" h="2125980">
                  <a:moveTo>
                    <a:pt x="98031" y="1866963"/>
                  </a:moveTo>
                  <a:lnTo>
                    <a:pt x="72453" y="1866963"/>
                  </a:lnTo>
                  <a:lnTo>
                    <a:pt x="0" y="1961807"/>
                  </a:lnTo>
                  <a:lnTo>
                    <a:pt x="25577" y="1961807"/>
                  </a:lnTo>
                  <a:lnTo>
                    <a:pt x="98031" y="1866963"/>
                  </a:lnTo>
                  <a:close/>
                </a:path>
                <a:path w="789940" h="2125980">
                  <a:moveTo>
                    <a:pt x="789597" y="1961807"/>
                  </a:moveTo>
                  <a:lnTo>
                    <a:pt x="733437" y="1888312"/>
                  </a:lnTo>
                  <a:lnTo>
                    <a:pt x="725855" y="63"/>
                  </a:lnTo>
                  <a:lnTo>
                    <a:pt x="682282" y="0"/>
                  </a:lnTo>
                  <a:lnTo>
                    <a:pt x="678319" y="2125383"/>
                  </a:lnTo>
                  <a:lnTo>
                    <a:pt x="734390" y="2125383"/>
                  </a:lnTo>
                  <a:lnTo>
                    <a:pt x="733564" y="1921954"/>
                  </a:lnTo>
                  <a:lnTo>
                    <a:pt x="764019" y="1961807"/>
                  </a:lnTo>
                  <a:lnTo>
                    <a:pt x="789597" y="1961807"/>
                  </a:lnTo>
                  <a:close/>
                </a:path>
              </a:pathLst>
            </a:custGeom>
            <a:solidFill>
              <a:srgbClr val="66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94160" y="987684"/>
              <a:ext cx="56515" cy="2125980"/>
            </a:xfrm>
            <a:custGeom>
              <a:avLst/>
              <a:gdLst/>
              <a:ahLst/>
              <a:cxnLst/>
              <a:rect l="l" t="t" r="r" b="b"/>
              <a:pathLst>
                <a:path w="56515" h="2125980">
                  <a:moveTo>
                    <a:pt x="3970" y="0"/>
                  </a:moveTo>
                  <a:lnTo>
                    <a:pt x="47541" y="60"/>
                  </a:lnTo>
                  <a:lnTo>
                    <a:pt x="56066" y="2125381"/>
                  </a:lnTo>
                  <a:lnTo>
                    <a:pt x="0" y="2125381"/>
                  </a:lnTo>
                  <a:lnTo>
                    <a:pt x="397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14559" y="2408789"/>
              <a:ext cx="802005" cy="147320"/>
            </a:xfrm>
            <a:custGeom>
              <a:avLst/>
              <a:gdLst/>
              <a:ahLst/>
              <a:cxnLst/>
              <a:rect l="l" t="t" r="r" b="b"/>
              <a:pathLst>
                <a:path w="802004" h="147319">
                  <a:moveTo>
                    <a:pt x="406613" y="0"/>
                  </a:moveTo>
                  <a:lnTo>
                    <a:pt x="351028" y="769"/>
                  </a:lnTo>
                  <a:lnTo>
                    <a:pt x="296329" y="3870"/>
                  </a:lnTo>
                  <a:lnTo>
                    <a:pt x="243440" y="9269"/>
                  </a:lnTo>
                  <a:lnTo>
                    <a:pt x="193285" y="16931"/>
                  </a:lnTo>
                  <a:lnTo>
                    <a:pt x="146786" y="26822"/>
                  </a:lnTo>
                  <a:lnTo>
                    <a:pt x="94685" y="46823"/>
                  </a:lnTo>
                  <a:lnTo>
                    <a:pt x="53951" y="75729"/>
                  </a:lnTo>
                  <a:lnTo>
                    <a:pt x="22938" y="110273"/>
                  </a:lnTo>
                  <a:lnTo>
                    <a:pt x="0" y="147189"/>
                  </a:lnTo>
                  <a:lnTo>
                    <a:pt x="801457" y="143365"/>
                  </a:lnTo>
                  <a:lnTo>
                    <a:pt x="779376" y="109478"/>
                  </a:lnTo>
                  <a:lnTo>
                    <a:pt x="749823" y="78060"/>
                  </a:lnTo>
                  <a:lnTo>
                    <a:pt x="712102" y="51532"/>
                  </a:lnTo>
                  <a:lnTo>
                    <a:pt x="665518" y="32316"/>
                  </a:lnTo>
                  <a:lnTo>
                    <a:pt x="619351" y="20917"/>
                  </a:lnTo>
                  <a:lnTo>
                    <a:pt x="569454" y="12020"/>
                  </a:lnTo>
                  <a:lnTo>
                    <a:pt x="516750" y="5591"/>
                  </a:lnTo>
                  <a:lnTo>
                    <a:pt x="462162" y="1595"/>
                  </a:lnTo>
                  <a:lnTo>
                    <a:pt x="406613" y="0"/>
                  </a:lnTo>
                  <a:close/>
                </a:path>
              </a:pathLst>
            </a:custGeom>
            <a:solidFill>
              <a:srgbClr val="CC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14559" y="2408789"/>
              <a:ext cx="802005" cy="147320"/>
            </a:xfrm>
            <a:custGeom>
              <a:avLst/>
              <a:gdLst/>
              <a:ahLst/>
              <a:cxnLst/>
              <a:rect l="l" t="t" r="r" b="b"/>
              <a:pathLst>
                <a:path w="802004" h="147319">
                  <a:moveTo>
                    <a:pt x="0" y="147189"/>
                  </a:moveTo>
                  <a:lnTo>
                    <a:pt x="22938" y="110273"/>
                  </a:lnTo>
                  <a:lnTo>
                    <a:pt x="53951" y="75729"/>
                  </a:lnTo>
                  <a:lnTo>
                    <a:pt x="94685" y="46823"/>
                  </a:lnTo>
                  <a:lnTo>
                    <a:pt x="146786" y="26822"/>
                  </a:lnTo>
                  <a:lnTo>
                    <a:pt x="193285" y="16931"/>
                  </a:lnTo>
                  <a:lnTo>
                    <a:pt x="243440" y="9269"/>
                  </a:lnTo>
                  <a:lnTo>
                    <a:pt x="296329" y="3870"/>
                  </a:lnTo>
                  <a:lnTo>
                    <a:pt x="351028" y="769"/>
                  </a:lnTo>
                  <a:lnTo>
                    <a:pt x="406613" y="0"/>
                  </a:lnTo>
                  <a:lnTo>
                    <a:pt x="462162" y="1595"/>
                  </a:lnTo>
                  <a:lnTo>
                    <a:pt x="516750" y="5591"/>
                  </a:lnTo>
                  <a:lnTo>
                    <a:pt x="569454" y="12020"/>
                  </a:lnTo>
                  <a:lnTo>
                    <a:pt x="619351" y="20917"/>
                  </a:lnTo>
                  <a:lnTo>
                    <a:pt x="665518" y="32316"/>
                  </a:lnTo>
                  <a:lnTo>
                    <a:pt x="712102" y="51532"/>
                  </a:lnTo>
                  <a:lnTo>
                    <a:pt x="749823" y="78060"/>
                  </a:lnTo>
                  <a:lnTo>
                    <a:pt x="779376" y="109478"/>
                  </a:lnTo>
                  <a:lnTo>
                    <a:pt x="801457" y="143365"/>
                  </a:lnTo>
                  <a:lnTo>
                    <a:pt x="751366" y="143604"/>
                  </a:lnTo>
                  <a:lnTo>
                    <a:pt x="701275" y="143843"/>
                  </a:lnTo>
                  <a:lnTo>
                    <a:pt x="651183" y="144082"/>
                  </a:lnTo>
                  <a:lnTo>
                    <a:pt x="601092" y="144320"/>
                  </a:lnTo>
                  <a:lnTo>
                    <a:pt x="551001" y="144559"/>
                  </a:lnTo>
                  <a:lnTo>
                    <a:pt x="500910" y="144798"/>
                  </a:lnTo>
                  <a:lnTo>
                    <a:pt x="450819" y="145037"/>
                  </a:lnTo>
                  <a:lnTo>
                    <a:pt x="400728" y="145275"/>
                  </a:lnTo>
                  <a:lnTo>
                    <a:pt x="350637" y="145514"/>
                  </a:lnTo>
                  <a:lnTo>
                    <a:pt x="300546" y="145753"/>
                  </a:lnTo>
                  <a:lnTo>
                    <a:pt x="250455" y="145992"/>
                  </a:lnTo>
                  <a:lnTo>
                    <a:pt x="200364" y="146231"/>
                  </a:lnTo>
                  <a:lnTo>
                    <a:pt x="150273" y="146470"/>
                  </a:lnTo>
                  <a:lnTo>
                    <a:pt x="100182" y="146709"/>
                  </a:lnTo>
                  <a:lnTo>
                    <a:pt x="50091" y="146949"/>
                  </a:lnTo>
                  <a:lnTo>
                    <a:pt x="0" y="147189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46508" y="2554804"/>
              <a:ext cx="730250" cy="118745"/>
            </a:xfrm>
            <a:custGeom>
              <a:avLst/>
              <a:gdLst/>
              <a:ahLst/>
              <a:cxnLst/>
              <a:rect l="l" t="t" r="r" b="b"/>
              <a:pathLst>
                <a:path w="730250" h="118744">
                  <a:moveTo>
                    <a:pt x="729698" y="0"/>
                  </a:moveTo>
                  <a:lnTo>
                    <a:pt x="0" y="0"/>
                  </a:lnTo>
                  <a:lnTo>
                    <a:pt x="0" y="118681"/>
                  </a:lnTo>
                  <a:lnTo>
                    <a:pt x="33573" y="118681"/>
                  </a:lnTo>
                  <a:lnTo>
                    <a:pt x="83744" y="106483"/>
                  </a:lnTo>
                  <a:lnTo>
                    <a:pt x="133914" y="95987"/>
                  </a:lnTo>
                  <a:lnTo>
                    <a:pt x="184084" y="87283"/>
                  </a:lnTo>
                  <a:lnTo>
                    <a:pt x="234254" y="80461"/>
                  </a:lnTo>
                  <a:lnTo>
                    <a:pt x="284424" y="75612"/>
                  </a:lnTo>
                  <a:lnTo>
                    <a:pt x="334594" y="72825"/>
                  </a:lnTo>
                  <a:lnTo>
                    <a:pt x="384764" y="72193"/>
                  </a:lnTo>
                  <a:lnTo>
                    <a:pt x="434934" y="73804"/>
                  </a:lnTo>
                  <a:lnTo>
                    <a:pt x="485105" y="77749"/>
                  </a:lnTo>
                  <a:lnTo>
                    <a:pt x="535275" y="84119"/>
                  </a:lnTo>
                  <a:lnTo>
                    <a:pt x="585446" y="93004"/>
                  </a:lnTo>
                  <a:lnTo>
                    <a:pt x="635618" y="104495"/>
                  </a:lnTo>
                  <a:lnTo>
                    <a:pt x="685789" y="118681"/>
                  </a:lnTo>
                  <a:lnTo>
                    <a:pt x="729698" y="118681"/>
                  </a:lnTo>
                  <a:lnTo>
                    <a:pt x="729698" y="0"/>
                  </a:lnTo>
                  <a:close/>
                </a:path>
              </a:pathLst>
            </a:custGeom>
            <a:solidFill>
              <a:srgbClr val="99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46508" y="2554804"/>
              <a:ext cx="730250" cy="118745"/>
            </a:xfrm>
            <a:custGeom>
              <a:avLst/>
              <a:gdLst/>
              <a:ahLst/>
              <a:cxnLst/>
              <a:rect l="l" t="t" r="r" b="b"/>
              <a:pathLst>
                <a:path w="730250" h="118744">
                  <a:moveTo>
                    <a:pt x="0" y="0"/>
                  </a:moveTo>
                  <a:lnTo>
                    <a:pt x="729698" y="0"/>
                  </a:lnTo>
                  <a:lnTo>
                    <a:pt x="729698" y="118681"/>
                  </a:lnTo>
                  <a:lnTo>
                    <a:pt x="718722" y="118681"/>
                  </a:lnTo>
                  <a:lnTo>
                    <a:pt x="707744" y="118681"/>
                  </a:lnTo>
                  <a:lnTo>
                    <a:pt x="696766" y="118681"/>
                  </a:lnTo>
                  <a:lnTo>
                    <a:pt x="685789" y="118681"/>
                  </a:lnTo>
                  <a:lnTo>
                    <a:pt x="635618" y="104495"/>
                  </a:lnTo>
                  <a:lnTo>
                    <a:pt x="585446" y="93004"/>
                  </a:lnTo>
                  <a:lnTo>
                    <a:pt x="535275" y="84119"/>
                  </a:lnTo>
                  <a:lnTo>
                    <a:pt x="485105" y="77749"/>
                  </a:lnTo>
                  <a:lnTo>
                    <a:pt x="434934" y="73804"/>
                  </a:lnTo>
                  <a:lnTo>
                    <a:pt x="384764" y="72193"/>
                  </a:lnTo>
                  <a:lnTo>
                    <a:pt x="334594" y="72825"/>
                  </a:lnTo>
                  <a:lnTo>
                    <a:pt x="284424" y="75612"/>
                  </a:lnTo>
                  <a:lnTo>
                    <a:pt x="234254" y="80461"/>
                  </a:lnTo>
                  <a:lnTo>
                    <a:pt x="184084" y="87283"/>
                  </a:lnTo>
                  <a:lnTo>
                    <a:pt x="133914" y="95987"/>
                  </a:lnTo>
                  <a:lnTo>
                    <a:pt x="83744" y="106483"/>
                  </a:lnTo>
                  <a:lnTo>
                    <a:pt x="33573" y="118681"/>
                  </a:lnTo>
                  <a:lnTo>
                    <a:pt x="0" y="11868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49432" y="2831478"/>
              <a:ext cx="722630" cy="28575"/>
            </a:xfrm>
            <a:custGeom>
              <a:avLst/>
              <a:gdLst/>
              <a:ahLst/>
              <a:cxnLst/>
              <a:rect l="l" t="t" r="r" b="b"/>
              <a:pathLst>
                <a:path w="722629" h="28575">
                  <a:moveTo>
                    <a:pt x="722456" y="0"/>
                  </a:moveTo>
                  <a:lnTo>
                    <a:pt x="0" y="0"/>
                  </a:lnTo>
                  <a:lnTo>
                    <a:pt x="0" y="28033"/>
                  </a:lnTo>
                  <a:lnTo>
                    <a:pt x="722456" y="28033"/>
                  </a:lnTo>
                  <a:lnTo>
                    <a:pt x="722456" y="0"/>
                  </a:lnTo>
                  <a:close/>
                </a:path>
              </a:pathLst>
            </a:custGeom>
            <a:solidFill>
              <a:srgbClr val="99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49432" y="2831478"/>
              <a:ext cx="722630" cy="28575"/>
            </a:xfrm>
            <a:custGeom>
              <a:avLst/>
              <a:gdLst/>
              <a:ahLst/>
              <a:cxnLst/>
              <a:rect l="l" t="t" r="r" b="b"/>
              <a:pathLst>
                <a:path w="722629" h="28575">
                  <a:moveTo>
                    <a:pt x="0" y="0"/>
                  </a:moveTo>
                  <a:lnTo>
                    <a:pt x="722456" y="0"/>
                  </a:lnTo>
                  <a:lnTo>
                    <a:pt x="722456" y="28033"/>
                  </a:lnTo>
                  <a:lnTo>
                    <a:pt x="0" y="2803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12481" y="2543936"/>
              <a:ext cx="34925" cy="746760"/>
            </a:xfrm>
            <a:custGeom>
              <a:avLst/>
              <a:gdLst/>
              <a:ahLst/>
              <a:cxnLst/>
              <a:rect l="l" t="t" r="r" b="b"/>
              <a:pathLst>
                <a:path w="34925" h="746760">
                  <a:moveTo>
                    <a:pt x="34405" y="0"/>
                  </a:moveTo>
                  <a:lnTo>
                    <a:pt x="0" y="0"/>
                  </a:lnTo>
                  <a:lnTo>
                    <a:pt x="0" y="746250"/>
                  </a:lnTo>
                  <a:lnTo>
                    <a:pt x="34405" y="746250"/>
                  </a:lnTo>
                  <a:lnTo>
                    <a:pt x="34405" y="0"/>
                  </a:lnTo>
                  <a:close/>
                </a:path>
              </a:pathLst>
            </a:custGeom>
            <a:solidFill>
              <a:srgbClr val="99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12481" y="2543936"/>
              <a:ext cx="34925" cy="746760"/>
            </a:xfrm>
            <a:custGeom>
              <a:avLst/>
              <a:gdLst/>
              <a:ahLst/>
              <a:cxnLst/>
              <a:rect l="l" t="t" r="r" b="b"/>
              <a:pathLst>
                <a:path w="34925" h="746760">
                  <a:moveTo>
                    <a:pt x="0" y="0"/>
                  </a:moveTo>
                  <a:lnTo>
                    <a:pt x="34405" y="0"/>
                  </a:lnTo>
                  <a:lnTo>
                    <a:pt x="34405" y="746250"/>
                  </a:lnTo>
                  <a:lnTo>
                    <a:pt x="0" y="746250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74439" y="2543936"/>
              <a:ext cx="45085" cy="746760"/>
            </a:xfrm>
            <a:custGeom>
              <a:avLst/>
              <a:gdLst/>
              <a:ahLst/>
              <a:cxnLst/>
              <a:rect l="l" t="t" r="r" b="b"/>
              <a:pathLst>
                <a:path w="45084" h="746760">
                  <a:moveTo>
                    <a:pt x="44593" y="0"/>
                  </a:moveTo>
                  <a:lnTo>
                    <a:pt x="0" y="0"/>
                  </a:lnTo>
                  <a:lnTo>
                    <a:pt x="0" y="746250"/>
                  </a:lnTo>
                  <a:lnTo>
                    <a:pt x="44593" y="746250"/>
                  </a:lnTo>
                  <a:lnTo>
                    <a:pt x="44593" y="0"/>
                  </a:lnTo>
                  <a:close/>
                </a:path>
              </a:pathLst>
            </a:custGeom>
            <a:solidFill>
              <a:srgbClr val="99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74439" y="2543936"/>
              <a:ext cx="45085" cy="746760"/>
            </a:xfrm>
            <a:custGeom>
              <a:avLst/>
              <a:gdLst/>
              <a:ahLst/>
              <a:cxnLst/>
              <a:rect l="l" t="t" r="r" b="b"/>
              <a:pathLst>
                <a:path w="45084" h="746760">
                  <a:moveTo>
                    <a:pt x="0" y="0"/>
                  </a:moveTo>
                  <a:lnTo>
                    <a:pt x="44593" y="0"/>
                  </a:lnTo>
                  <a:lnTo>
                    <a:pt x="44593" y="746250"/>
                  </a:lnTo>
                  <a:lnTo>
                    <a:pt x="0" y="746250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13883" y="989449"/>
              <a:ext cx="600075" cy="109220"/>
            </a:xfrm>
            <a:custGeom>
              <a:avLst/>
              <a:gdLst/>
              <a:ahLst/>
              <a:cxnLst/>
              <a:rect l="l" t="t" r="r" b="b"/>
              <a:pathLst>
                <a:path w="600075" h="109219">
                  <a:moveTo>
                    <a:pt x="599842" y="0"/>
                  </a:moveTo>
                  <a:lnTo>
                    <a:pt x="0" y="0"/>
                  </a:lnTo>
                  <a:lnTo>
                    <a:pt x="0" y="108666"/>
                  </a:lnTo>
                  <a:lnTo>
                    <a:pt x="599842" y="108666"/>
                  </a:lnTo>
                  <a:lnTo>
                    <a:pt x="599842" y="0"/>
                  </a:lnTo>
                  <a:close/>
                </a:path>
              </a:pathLst>
            </a:custGeom>
            <a:solidFill>
              <a:srgbClr val="66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13883" y="989449"/>
              <a:ext cx="600075" cy="109220"/>
            </a:xfrm>
            <a:custGeom>
              <a:avLst/>
              <a:gdLst/>
              <a:ahLst/>
              <a:cxnLst/>
              <a:rect l="l" t="t" r="r" b="b"/>
              <a:pathLst>
                <a:path w="600075" h="109219">
                  <a:moveTo>
                    <a:pt x="0" y="0"/>
                  </a:moveTo>
                  <a:lnTo>
                    <a:pt x="599842" y="0"/>
                  </a:lnTo>
                  <a:lnTo>
                    <a:pt x="599842" y="108666"/>
                  </a:lnTo>
                  <a:lnTo>
                    <a:pt x="0" y="108666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35564" y="1003572"/>
              <a:ext cx="143510" cy="43180"/>
            </a:xfrm>
            <a:custGeom>
              <a:avLst/>
              <a:gdLst/>
              <a:ahLst/>
              <a:cxnLst/>
              <a:rect l="l" t="t" r="r" b="b"/>
              <a:pathLst>
                <a:path w="143509" h="43180">
                  <a:moveTo>
                    <a:pt x="73623" y="0"/>
                  </a:moveTo>
                  <a:lnTo>
                    <a:pt x="45233" y="1752"/>
                  </a:lnTo>
                  <a:lnTo>
                    <a:pt x="16844" y="7062"/>
                  </a:lnTo>
                  <a:lnTo>
                    <a:pt x="4020" y="17268"/>
                  </a:lnTo>
                  <a:lnTo>
                    <a:pt x="0" y="26622"/>
                  </a:lnTo>
                  <a:lnTo>
                    <a:pt x="4401" y="35162"/>
                  </a:lnTo>
                  <a:lnTo>
                    <a:pt x="16844" y="42922"/>
                  </a:lnTo>
                  <a:lnTo>
                    <a:pt x="130402" y="42922"/>
                  </a:lnTo>
                  <a:lnTo>
                    <a:pt x="140200" y="34809"/>
                  </a:lnTo>
                  <a:lnTo>
                    <a:pt x="142899" y="26079"/>
                  </a:lnTo>
                  <a:lnTo>
                    <a:pt x="139349" y="16806"/>
                  </a:lnTo>
                  <a:lnTo>
                    <a:pt x="130402" y="7062"/>
                  </a:lnTo>
                  <a:lnTo>
                    <a:pt x="102012" y="1778"/>
                  </a:lnTo>
                  <a:lnTo>
                    <a:pt x="736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35564" y="1003572"/>
              <a:ext cx="143510" cy="43180"/>
            </a:xfrm>
            <a:custGeom>
              <a:avLst/>
              <a:gdLst/>
              <a:ahLst/>
              <a:cxnLst/>
              <a:rect l="l" t="t" r="r" b="b"/>
              <a:pathLst>
                <a:path w="143509" h="43180">
                  <a:moveTo>
                    <a:pt x="16844" y="7062"/>
                  </a:moveTo>
                  <a:lnTo>
                    <a:pt x="45233" y="1752"/>
                  </a:lnTo>
                  <a:lnTo>
                    <a:pt x="73623" y="0"/>
                  </a:lnTo>
                  <a:lnTo>
                    <a:pt x="102012" y="1778"/>
                  </a:lnTo>
                  <a:lnTo>
                    <a:pt x="130402" y="7062"/>
                  </a:lnTo>
                  <a:lnTo>
                    <a:pt x="139349" y="16806"/>
                  </a:lnTo>
                  <a:lnTo>
                    <a:pt x="142899" y="26079"/>
                  </a:lnTo>
                  <a:lnTo>
                    <a:pt x="140200" y="34809"/>
                  </a:lnTo>
                  <a:lnTo>
                    <a:pt x="130402" y="42922"/>
                  </a:lnTo>
                  <a:lnTo>
                    <a:pt x="102012" y="42922"/>
                  </a:lnTo>
                  <a:lnTo>
                    <a:pt x="73623" y="42922"/>
                  </a:lnTo>
                  <a:lnTo>
                    <a:pt x="45233" y="42922"/>
                  </a:lnTo>
                  <a:lnTo>
                    <a:pt x="16844" y="42922"/>
                  </a:lnTo>
                  <a:lnTo>
                    <a:pt x="4401" y="35162"/>
                  </a:lnTo>
                  <a:lnTo>
                    <a:pt x="0" y="26622"/>
                  </a:lnTo>
                  <a:lnTo>
                    <a:pt x="4020" y="17268"/>
                  </a:lnTo>
                  <a:lnTo>
                    <a:pt x="16844" y="7062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95358" y="1155167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29340" y="0"/>
                  </a:moveTo>
                  <a:lnTo>
                    <a:pt x="0" y="0"/>
                  </a:lnTo>
                  <a:lnTo>
                    <a:pt x="0" y="28252"/>
                  </a:lnTo>
                  <a:lnTo>
                    <a:pt x="29340" y="28252"/>
                  </a:lnTo>
                  <a:lnTo>
                    <a:pt x="293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95358" y="1155167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0" y="0"/>
                  </a:moveTo>
                  <a:lnTo>
                    <a:pt x="29340" y="0"/>
                  </a:lnTo>
                  <a:lnTo>
                    <a:pt x="29340" y="28252"/>
                  </a:lnTo>
                  <a:lnTo>
                    <a:pt x="0" y="2825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95358" y="1198634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29340" y="0"/>
                  </a:moveTo>
                  <a:lnTo>
                    <a:pt x="0" y="0"/>
                  </a:lnTo>
                  <a:lnTo>
                    <a:pt x="0" y="28252"/>
                  </a:lnTo>
                  <a:lnTo>
                    <a:pt x="29340" y="28252"/>
                  </a:lnTo>
                  <a:lnTo>
                    <a:pt x="293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95358" y="1198634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0" y="0"/>
                  </a:moveTo>
                  <a:lnTo>
                    <a:pt x="29340" y="0"/>
                  </a:lnTo>
                  <a:lnTo>
                    <a:pt x="29340" y="28252"/>
                  </a:lnTo>
                  <a:lnTo>
                    <a:pt x="0" y="2825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95358" y="1242100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29340" y="0"/>
                  </a:moveTo>
                  <a:lnTo>
                    <a:pt x="0" y="0"/>
                  </a:lnTo>
                  <a:lnTo>
                    <a:pt x="0" y="28253"/>
                  </a:lnTo>
                  <a:lnTo>
                    <a:pt x="29340" y="28253"/>
                  </a:lnTo>
                  <a:lnTo>
                    <a:pt x="293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95358" y="1242100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0" y="0"/>
                  </a:moveTo>
                  <a:lnTo>
                    <a:pt x="29340" y="0"/>
                  </a:lnTo>
                  <a:lnTo>
                    <a:pt x="29340" y="28253"/>
                  </a:lnTo>
                  <a:lnTo>
                    <a:pt x="0" y="2825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98565" y="1155167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29339" y="0"/>
                  </a:moveTo>
                  <a:lnTo>
                    <a:pt x="0" y="0"/>
                  </a:lnTo>
                  <a:lnTo>
                    <a:pt x="0" y="28252"/>
                  </a:lnTo>
                  <a:lnTo>
                    <a:pt x="29339" y="28252"/>
                  </a:lnTo>
                  <a:lnTo>
                    <a:pt x="293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98565" y="1155167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0" y="0"/>
                  </a:moveTo>
                  <a:lnTo>
                    <a:pt x="29339" y="0"/>
                  </a:lnTo>
                  <a:lnTo>
                    <a:pt x="29339" y="28252"/>
                  </a:lnTo>
                  <a:lnTo>
                    <a:pt x="0" y="2825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98565" y="1198634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29339" y="0"/>
                  </a:moveTo>
                  <a:lnTo>
                    <a:pt x="0" y="0"/>
                  </a:lnTo>
                  <a:lnTo>
                    <a:pt x="0" y="28252"/>
                  </a:lnTo>
                  <a:lnTo>
                    <a:pt x="29339" y="28252"/>
                  </a:lnTo>
                  <a:lnTo>
                    <a:pt x="293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98565" y="1198634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0" y="0"/>
                  </a:moveTo>
                  <a:lnTo>
                    <a:pt x="29339" y="0"/>
                  </a:lnTo>
                  <a:lnTo>
                    <a:pt x="29339" y="28252"/>
                  </a:lnTo>
                  <a:lnTo>
                    <a:pt x="0" y="2825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98565" y="1242100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29339" y="0"/>
                  </a:moveTo>
                  <a:lnTo>
                    <a:pt x="0" y="0"/>
                  </a:lnTo>
                  <a:lnTo>
                    <a:pt x="0" y="28253"/>
                  </a:lnTo>
                  <a:lnTo>
                    <a:pt x="29339" y="28253"/>
                  </a:lnTo>
                  <a:lnTo>
                    <a:pt x="293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98565" y="1242100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0" y="0"/>
                  </a:moveTo>
                  <a:lnTo>
                    <a:pt x="29339" y="0"/>
                  </a:lnTo>
                  <a:lnTo>
                    <a:pt x="29339" y="28253"/>
                  </a:lnTo>
                  <a:lnTo>
                    <a:pt x="0" y="2825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95358" y="1155167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29340" y="0"/>
                  </a:moveTo>
                  <a:lnTo>
                    <a:pt x="0" y="0"/>
                  </a:lnTo>
                  <a:lnTo>
                    <a:pt x="0" y="28252"/>
                  </a:lnTo>
                  <a:lnTo>
                    <a:pt x="29340" y="28252"/>
                  </a:lnTo>
                  <a:lnTo>
                    <a:pt x="293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95358" y="1155167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0" y="0"/>
                  </a:moveTo>
                  <a:lnTo>
                    <a:pt x="29340" y="0"/>
                  </a:lnTo>
                  <a:lnTo>
                    <a:pt x="29340" y="28252"/>
                  </a:lnTo>
                  <a:lnTo>
                    <a:pt x="0" y="2825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95358" y="1198634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29340" y="0"/>
                  </a:moveTo>
                  <a:lnTo>
                    <a:pt x="0" y="0"/>
                  </a:lnTo>
                  <a:lnTo>
                    <a:pt x="0" y="28252"/>
                  </a:lnTo>
                  <a:lnTo>
                    <a:pt x="29340" y="28252"/>
                  </a:lnTo>
                  <a:lnTo>
                    <a:pt x="293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95358" y="1198634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0" y="0"/>
                  </a:moveTo>
                  <a:lnTo>
                    <a:pt x="29340" y="0"/>
                  </a:lnTo>
                  <a:lnTo>
                    <a:pt x="29340" y="28252"/>
                  </a:lnTo>
                  <a:lnTo>
                    <a:pt x="0" y="2825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95358" y="1242100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29340" y="0"/>
                  </a:moveTo>
                  <a:lnTo>
                    <a:pt x="0" y="0"/>
                  </a:lnTo>
                  <a:lnTo>
                    <a:pt x="0" y="28253"/>
                  </a:lnTo>
                  <a:lnTo>
                    <a:pt x="29340" y="28253"/>
                  </a:lnTo>
                  <a:lnTo>
                    <a:pt x="293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95358" y="1242100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0" y="0"/>
                  </a:moveTo>
                  <a:lnTo>
                    <a:pt x="29340" y="0"/>
                  </a:lnTo>
                  <a:lnTo>
                    <a:pt x="29340" y="28253"/>
                  </a:lnTo>
                  <a:lnTo>
                    <a:pt x="0" y="2825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98565" y="1155167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29339" y="0"/>
                  </a:moveTo>
                  <a:lnTo>
                    <a:pt x="0" y="0"/>
                  </a:lnTo>
                  <a:lnTo>
                    <a:pt x="0" y="28252"/>
                  </a:lnTo>
                  <a:lnTo>
                    <a:pt x="29339" y="28252"/>
                  </a:lnTo>
                  <a:lnTo>
                    <a:pt x="293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98565" y="1155167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0" y="0"/>
                  </a:moveTo>
                  <a:lnTo>
                    <a:pt x="29339" y="0"/>
                  </a:lnTo>
                  <a:lnTo>
                    <a:pt x="29339" y="28252"/>
                  </a:lnTo>
                  <a:lnTo>
                    <a:pt x="0" y="2825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98565" y="1198634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29339" y="0"/>
                  </a:moveTo>
                  <a:lnTo>
                    <a:pt x="0" y="0"/>
                  </a:lnTo>
                  <a:lnTo>
                    <a:pt x="0" y="28252"/>
                  </a:lnTo>
                  <a:lnTo>
                    <a:pt x="29339" y="28252"/>
                  </a:lnTo>
                  <a:lnTo>
                    <a:pt x="293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98565" y="1198634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0" y="0"/>
                  </a:moveTo>
                  <a:lnTo>
                    <a:pt x="29339" y="0"/>
                  </a:lnTo>
                  <a:lnTo>
                    <a:pt x="29339" y="28252"/>
                  </a:lnTo>
                  <a:lnTo>
                    <a:pt x="0" y="2825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98565" y="1242100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29339" y="0"/>
                  </a:moveTo>
                  <a:lnTo>
                    <a:pt x="0" y="0"/>
                  </a:lnTo>
                  <a:lnTo>
                    <a:pt x="0" y="28253"/>
                  </a:lnTo>
                  <a:lnTo>
                    <a:pt x="29339" y="28253"/>
                  </a:lnTo>
                  <a:lnTo>
                    <a:pt x="293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98565" y="1242100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0" y="0"/>
                  </a:moveTo>
                  <a:lnTo>
                    <a:pt x="29339" y="0"/>
                  </a:lnTo>
                  <a:lnTo>
                    <a:pt x="29339" y="28253"/>
                  </a:lnTo>
                  <a:lnTo>
                    <a:pt x="0" y="2825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95358" y="1809341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29340" y="0"/>
                  </a:moveTo>
                  <a:lnTo>
                    <a:pt x="0" y="0"/>
                  </a:lnTo>
                  <a:lnTo>
                    <a:pt x="0" y="28252"/>
                  </a:lnTo>
                  <a:lnTo>
                    <a:pt x="29340" y="28252"/>
                  </a:lnTo>
                  <a:lnTo>
                    <a:pt x="293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95358" y="1809341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0" y="0"/>
                  </a:moveTo>
                  <a:lnTo>
                    <a:pt x="29340" y="0"/>
                  </a:lnTo>
                  <a:lnTo>
                    <a:pt x="29340" y="28252"/>
                  </a:lnTo>
                  <a:lnTo>
                    <a:pt x="0" y="2825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98565" y="1809341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29339" y="0"/>
                  </a:moveTo>
                  <a:lnTo>
                    <a:pt x="0" y="0"/>
                  </a:lnTo>
                  <a:lnTo>
                    <a:pt x="0" y="28252"/>
                  </a:lnTo>
                  <a:lnTo>
                    <a:pt x="29339" y="28252"/>
                  </a:lnTo>
                  <a:lnTo>
                    <a:pt x="293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98565" y="1809341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0" y="0"/>
                  </a:moveTo>
                  <a:lnTo>
                    <a:pt x="29339" y="0"/>
                  </a:lnTo>
                  <a:lnTo>
                    <a:pt x="29339" y="28252"/>
                  </a:lnTo>
                  <a:lnTo>
                    <a:pt x="0" y="2825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95358" y="1809341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29340" y="0"/>
                  </a:moveTo>
                  <a:lnTo>
                    <a:pt x="0" y="0"/>
                  </a:lnTo>
                  <a:lnTo>
                    <a:pt x="0" y="28252"/>
                  </a:lnTo>
                  <a:lnTo>
                    <a:pt x="29340" y="28252"/>
                  </a:lnTo>
                  <a:lnTo>
                    <a:pt x="293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95358" y="1809341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0" y="0"/>
                  </a:moveTo>
                  <a:lnTo>
                    <a:pt x="29340" y="0"/>
                  </a:lnTo>
                  <a:lnTo>
                    <a:pt x="29340" y="28252"/>
                  </a:lnTo>
                  <a:lnTo>
                    <a:pt x="0" y="2825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98565" y="1809341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29339" y="0"/>
                  </a:moveTo>
                  <a:lnTo>
                    <a:pt x="0" y="0"/>
                  </a:lnTo>
                  <a:lnTo>
                    <a:pt x="0" y="28252"/>
                  </a:lnTo>
                  <a:lnTo>
                    <a:pt x="29339" y="28252"/>
                  </a:lnTo>
                  <a:lnTo>
                    <a:pt x="293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98565" y="1809341"/>
              <a:ext cx="29845" cy="28575"/>
            </a:xfrm>
            <a:custGeom>
              <a:avLst/>
              <a:gdLst/>
              <a:ahLst/>
              <a:cxnLst/>
              <a:rect l="l" t="t" r="r" b="b"/>
              <a:pathLst>
                <a:path w="29845" h="28575">
                  <a:moveTo>
                    <a:pt x="0" y="0"/>
                  </a:moveTo>
                  <a:lnTo>
                    <a:pt x="29339" y="0"/>
                  </a:lnTo>
                  <a:lnTo>
                    <a:pt x="29339" y="28252"/>
                  </a:lnTo>
                  <a:lnTo>
                    <a:pt x="0" y="2825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6" name="object 2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04152" y="3271138"/>
            <a:ext cx="833119" cy="34925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233679" marR="5080" indent="-221615">
              <a:lnSpc>
                <a:spcPts val="1230"/>
              </a:lnSpc>
              <a:spcBef>
                <a:spcPts val="215"/>
              </a:spcBef>
            </a:pP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Ingram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51616"/>
                </a:solidFill>
                <a:latin typeface="Arial"/>
                <a:cs typeface="Arial"/>
              </a:rPr>
              <a:t>Chair (1903)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7" name="object 217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464703" y="49036"/>
            <a:ext cx="777620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REVISION</a:t>
            </a:r>
            <a:r>
              <a:rPr sz="2400" spc="-55" dirty="0"/>
              <a:t> </a:t>
            </a:r>
            <a:r>
              <a:rPr sz="2400" dirty="0"/>
              <a:t>CARDS</a:t>
            </a:r>
            <a:r>
              <a:rPr sz="2400" spc="-50" dirty="0"/>
              <a:t> </a:t>
            </a:r>
            <a:r>
              <a:rPr sz="2400" dirty="0"/>
              <a:t>-</a:t>
            </a:r>
            <a:r>
              <a:rPr sz="2400" spc="-55" dirty="0"/>
              <a:t> </a:t>
            </a:r>
            <a:r>
              <a:rPr sz="2400" dirty="0"/>
              <a:t>CHARLES</a:t>
            </a:r>
            <a:r>
              <a:rPr sz="2400" spc="-50" dirty="0"/>
              <a:t> </a:t>
            </a:r>
            <a:r>
              <a:rPr sz="2400" dirty="0"/>
              <a:t>RENNIE</a:t>
            </a:r>
            <a:r>
              <a:rPr sz="2400" spc="-55" dirty="0"/>
              <a:t> </a:t>
            </a:r>
            <a:r>
              <a:rPr sz="2400" spc="-10" dirty="0"/>
              <a:t>MACKINTOSH</a:t>
            </a:r>
            <a:endParaRPr sz="2400"/>
          </a:p>
        </p:txBody>
      </p:sp>
      <p:sp>
        <p:nvSpPr>
          <p:cNvPr id="218" name="object 2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8424" y="4513996"/>
            <a:ext cx="6324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Write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brief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description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contribution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made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Charles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Rennie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Mackintosh,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9" name="object 2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40227" y="4515738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0" name="object 2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8871" y="5075135"/>
            <a:ext cx="9838055" cy="0"/>
          </a:xfrm>
          <a:custGeom>
            <a:avLst/>
            <a:gdLst/>
            <a:ahLst/>
            <a:cxnLst/>
            <a:rect l="l" t="t" r="r" b="b"/>
            <a:pathLst>
              <a:path w="9838055">
                <a:moveTo>
                  <a:pt x="0" y="0"/>
                </a:moveTo>
                <a:lnTo>
                  <a:pt x="983760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8871" y="5413802"/>
            <a:ext cx="9838055" cy="0"/>
          </a:xfrm>
          <a:custGeom>
            <a:avLst/>
            <a:gdLst/>
            <a:ahLst/>
            <a:cxnLst/>
            <a:rect l="l" t="t" r="r" b="b"/>
            <a:pathLst>
              <a:path w="9838055">
                <a:moveTo>
                  <a:pt x="0" y="0"/>
                </a:moveTo>
                <a:lnTo>
                  <a:pt x="983760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8871" y="5752468"/>
            <a:ext cx="9838055" cy="0"/>
          </a:xfrm>
          <a:custGeom>
            <a:avLst/>
            <a:gdLst/>
            <a:ahLst/>
            <a:cxnLst/>
            <a:rect l="l" t="t" r="r" b="b"/>
            <a:pathLst>
              <a:path w="9838055">
                <a:moveTo>
                  <a:pt x="0" y="0"/>
                </a:moveTo>
                <a:lnTo>
                  <a:pt x="983760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8871" y="6091135"/>
            <a:ext cx="9838055" cy="0"/>
          </a:xfrm>
          <a:custGeom>
            <a:avLst/>
            <a:gdLst/>
            <a:ahLst/>
            <a:cxnLst/>
            <a:rect l="l" t="t" r="r" b="b"/>
            <a:pathLst>
              <a:path w="9838055">
                <a:moveTo>
                  <a:pt x="0" y="0"/>
                </a:moveTo>
                <a:lnTo>
                  <a:pt x="983760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8871" y="6754921"/>
            <a:ext cx="9838055" cy="0"/>
          </a:xfrm>
          <a:custGeom>
            <a:avLst/>
            <a:gdLst/>
            <a:ahLst/>
            <a:cxnLst/>
            <a:rect l="l" t="t" r="r" b="b"/>
            <a:pathLst>
              <a:path w="9838055">
                <a:moveTo>
                  <a:pt x="0" y="0"/>
                </a:moveTo>
                <a:lnTo>
                  <a:pt x="983760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8871" y="7093587"/>
            <a:ext cx="9838055" cy="0"/>
          </a:xfrm>
          <a:custGeom>
            <a:avLst/>
            <a:gdLst/>
            <a:ahLst/>
            <a:cxnLst/>
            <a:rect l="l" t="t" r="r" b="b"/>
            <a:pathLst>
              <a:path w="9838055">
                <a:moveTo>
                  <a:pt x="0" y="0"/>
                </a:moveTo>
                <a:lnTo>
                  <a:pt x="983760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8871" y="7432254"/>
            <a:ext cx="9838055" cy="0"/>
          </a:xfrm>
          <a:custGeom>
            <a:avLst/>
            <a:gdLst/>
            <a:ahLst/>
            <a:cxnLst/>
            <a:rect l="l" t="t" r="r" b="b"/>
            <a:pathLst>
              <a:path w="9838055">
                <a:moveTo>
                  <a:pt x="0" y="0"/>
                </a:moveTo>
                <a:lnTo>
                  <a:pt x="983760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2842" y="6202086"/>
            <a:ext cx="9408160" cy="38163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360"/>
              </a:lnSpc>
              <a:spcBef>
                <a:spcPts val="210"/>
              </a:spcBef>
              <a:tabLst>
                <a:tab pos="1038225" algn="l"/>
              </a:tabLst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Charles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Rennie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Mackintosh’s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famous.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distinctive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easy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recognise.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key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features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chair designs?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5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8" name="object 2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09701" y="458426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229" name="object 22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43120" y="440062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8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8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8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2017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2017</a:t>
            </a:r>
            <a:endParaRPr sz="800">
              <a:latin typeface="Arial"/>
              <a:cs typeface="Arial"/>
            </a:endParaRPr>
          </a:p>
        </p:txBody>
      </p:sp>
      <p:pic>
        <p:nvPicPr>
          <p:cNvPr id="230" name="object 230">
            <a:hlinkClick r:id="rId9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30529" y="3127795"/>
            <a:ext cx="1077357" cy="1077357"/>
          </a:xfrm>
          <a:prstGeom prst="rect">
            <a:avLst/>
          </a:prstGeom>
        </p:spPr>
      </p:pic>
      <p:sp>
        <p:nvSpPr>
          <p:cNvPr id="231" name="object 23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23585" y="685734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22555" rIns="0" bIns="0" rtlCol="0">
            <a:spAutoFit/>
          </a:bodyPr>
          <a:lstStyle/>
          <a:p>
            <a:pPr marL="214629" marR="108585" indent="-53975">
              <a:lnSpc>
                <a:spcPts val="1340"/>
              </a:lnSpc>
              <a:spcBef>
                <a:spcPts val="96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Arial"/>
              <a:cs typeface="Arial"/>
            </a:endParaRPr>
          </a:p>
          <a:p>
            <a:pPr marL="198120" marR="108585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Arial"/>
              <a:cs typeface="Arial"/>
            </a:endParaRPr>
          </a:p>
          <a:p>
            <a:pPr marL="267335">
              <a:lnSpc>
                <a:spcPct val="100000"/>
              </a:lnSpc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9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232" name="object 232"/>
          <p:cNvGrpSpPr>
            <a:grpSpLocks noGrp="1" noUngrp="1" noRot="1" noMove="1" noResize="1"/>
          </p:cNvGrpSpPr>
          <p:nvPr/>
        </p:nvGrpSpPr>
        <p:grpSpPr>
          <a:xfrm>
            <a:off x="9293162" y="1163879"/>
            <a:ext cx="1133475" cy="1133475"/>
            <a:chOff x="9293162" y="1163879"/>
            <a:chExt cx="1133475" cy="1133475"/>
          </a:xfrm>
        </p:grpSpPr>
        <p:sp>
          <p:nvSpPr>
            <p:cNvPr id="233" name="object 23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93162" y="1163879"/>
              <a:ext cx="1133475" cy="1133475"/>
            </a:xfrm>
            <a:custGeom>
              <a:avLst/>
              <a:gdLst/>
              <a:ahLst/>
              <a:cxnLst/>
              <a:rect l="l" t="t" r="r" b="b"/>
              <a:pathLst>
                <a:path w="1133475" h="1133475">
                  <a:moveTo>
                    <a:pt x="1133034" y="0"/>
                  </a:moveTo>
                  <a:lnTo>
                    <a:pt x="0" y="0"/>
                  </a:lnTo>
                  <a:lnTo>
                    <a:pt x="0" y="1133035"/>
                  </a:lnTo>
                  <a:lnTo>
                    <a:pt x="1133034" y="1133035"/>
                  </a:lnTo>
                  <a:lnTo>
                    <a:pt x="11330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54731" y="1225468"/>
              <a:ext cx="862330" cy="443865"/>
            </a:xfrm>
            <a:custGeom>
              <a:avLst/>
              <a:gdLst/>
              <a:ahLst/>
              <a:cxnLst/>
              <a:rect l="l" t="t" r="r" b="b"/>
              <a:pathLst>
                <a:path w="862329" h="443864">
                  <a:moveTo>
                    <a:pt x="24638" y="344830"/>
                  </a:moveTo>
                  <a:lnTo>
                    <a:pt x="0" y="344830"/>
                  </a:lnTo>
                  <a:lnTo>
                    <a:pt x="0" y="394093"/>
                  </a:lnTo>
                  <a:lnTo>
                    <a:pt x="24638" y="394093"/>
                  </a:lnTo>
                  <a:lnTo>
                    <a:pt x="24638" y="344830"/>
                  </a:lnTo>
                  <a:close/>
                </a:path>
                <a:path w="862329" h="443864">
                  <a:moveTo>
                    <a:pt x="24638" y="295567"/>
                  </a:moveTo>
                  <a:lnTo>
                    <a:pt x="0" y="295567"/>
                  </a:lnTo>
                  <a:lnTo>
                    <a:pt x="0" y="320205"/>
                  </a:lnTo>
                  <a:lnTo>
                    <a:pt x="24638" y="320205"/>
                  </a:lnTo>
                  <a:lnTo>
                    <a:pt x="24638" y="295567"/>
                  </a:lnTo>
                  <a:close/>
                </a:path>
                <a:path w="862329" h="443864">
                  <a:moveTo>
                    <a:pt x="98526" y="197040"/>
                  </a:moveTo>
                  <a:lnTo>
                    <a:pt x="73901" y="197040"/>
                  </a:lnTo>
                  <a:lnTo>
                    <a:pt x="73901" y="221678"/>
                  </a:lnTo>
                  <a:lnTo>
                    <a:pt x="98526" y="221678"/>
                  </a:lnTo>
                  <a:lnTo>
                    <a:pt x="98526" y="197040"/>
                  </a:lnTo>
                  <a:close/>
                </a:path>
                <a:path w="862329" h="443864">
                  <a:moveTo>
                    <a:pt x="147789" y="221678"/>
                  </a:moveTo>
                  <a:lnTo>
                    <a:pt x="123164" y="221678"/>
                  </a:lnTo>
                  <a:lnTo>
                    <a:pt x="98526" y="221678"/>
                  </a:lnTo>
                  <a:lnTo>
                    <a:pt x="98526" y="246303"/>
                  </a:lnTo>
                  <a:lnTo>
                    <a:pt x="123164" y="246303"/>
                  </a:lnTo>
                  <a:lnTo>
                    <a:pt x="147789" y="246303"/>
                  </a:lnTo>
                  <a:lnTo>
                    <a:pt x="147789" y="221678"/>
                  </a:lnTo>
                  <a:close/>
                </a:path>
                <a:path w="862329" h="443864">
                  <a:moveTo>
                    <a:pt x="172427" y="197040"/>
                  </a:moveTo>
                  <a:lnTo>
                    <a:pt x="147789" y="197040"/>
                  </a:lnTo>
                  <a:lnTo>
                    <a:pt x="147789" y="221678"/>
                  </a:lnTo>
                  <a:lnTo>
                    <a:pt x="172427" y="221678"/>
                  </a:lnTo>
                  <a:lnTo>
                    <a:pt x="172427" y="197040"/>
                  </a:lnTo>
                  <a:close/>
                </a:path>
                <a:path w="862329" h="443864">
                  <a:moveTo>
                    <a:pt x="295579" y="123151"/>
                  </a:moveTo>
                  <a:lnTo>
                    <a:pt x="270941" y="123151"/>
                  </a:lnTo>
                  <a:lnTo>
                    <a:pt x="270941" y="147777"/>
                  </a:lnTo>
                  <a:lnTo>
                    <a:pt x="295579" y="147777"/>
                  </a:lnTo>
                  <a:lnTo>
                    <a:pt x="295579" y="123151"/>
                  </a:lnTo>
                  <a:close/>
                </a:path>
                <a:path w="862329" h="443864">
                  <a:moveTo>
                    <a:pt x="320205" y="49263"/>
                  </a:moveTo>
                  <a:lnTo>
                    <a:pt x="295579" y="49263"/>
                  </a:lnTo>
                  <a:lnTo>
                    <a:pt x="295579" y="123151"/>
                  </a:lnTo>
                  <a:lnTo>
                    <a:pt x="320205" y="123151"/>
                  </a:lnTo>
                  <a:lnTo>
                    <a:pt x="320205" y="49263"/>
                  </a:lnTo>
                  <a:close/>
                </a:path>
                <a:path w="862329" h="443864">
                  <a:moveTo>
                    <a:pt x="320205" y="0"/>
                  </a:moveTo>
                  <a:lnTo>
                    <a:pt x="295579" y="0"/>
                  </a:lnTo>
                  <a:lnTo>
                    <a:pt x="270941" y="0"/>
                  </a:lnTo>
                  <a:lnTo>
                    <a:pt x="246316" y="0"/>
                  </a:lnTo>
                  <a:lnTo>
                    <a:pt x="246316" y="24625"/>
                  </a:lnTo>
                  <a:lnTo>
                    <a:pt x="221678" y="24625"/>
                  </a:lnTo>
                  <a:lnTo>
                    <a:pt x="221678" y="0"/>
                  </a:lnTo>
                  <a:lnTo>
                    <a:pt x="197053" y="0"/>
                  </a:lnTo>
                  <a:lnTo>
                    <a:pt x="197053" y="49263"/>
                  </a:lnTo>
                  <a:lnTo>
                    <a:pt x="221678" y="49263"/>
                  </a:lnTo>
                  <a:lnTo>
                    <a:pt x="221678" y="73888"/>
                  </a:lnTo>
                  <a:lnTo>
                    <a:pt x="197053" y="73888"/>
                  </a:lnTo>
                  <a:lnTo>
                    <a:pt x="197053" y="172415"/>
                  </a:lnTo>
                  <a:lnTo>
                    <a:pt x="221678" y="172415"/>
                  </a:lnTo>
                  <a:lnTo>
                    <a:pt x="221678" y="98513"/>
                  </a:lnTo>
                  <a:lnTo>
                    <a:pt x="246316" y="98513"/>
                  </a:lnTo>
                  <a:lnTo>
                    <a:pt x="246316" y="123151"/>
                  </a:lnTo>
                  <a:lnTo>
                    <a:pt x="270941" y="123151"/>
                  </a:lnTo>
                  <a:lnTo>
                    <a:pt x="270941" y="49263"/>
                  </a:lnTo>
                  <a:lnTo>
                    <a:pt x="295579" y="49263"/>
                  </a:lnTo>
                  <a:lnTo>
                    <a:pt x="295579" y="24625"/>
                  </a:lnTo>
                  <a:lnTo>
                    <a:pt x="320205" y="24625"/>
                  </a:lnTo>
                  <a:lnTo>
                    <a:pt x="320205" y="0"/>
                  </a:lnTo>
                  <a:close/>
                </a:path>
                <a:path w="862329" h="443864">
                  <a:moveTo>
                    <a:pt x="344843" y="24625"/>
                  </a:moveTo>
                  <a:lnTo>
                    <a:pt x="320205" y="24625"/>
                  </a:lnTo>
                  <a:lnTo>
                    <a:pt x="320205" y="49263"/>
                  </a:lnTo>
                  <a:lnTo>
                    <a:pt x="344843" y="49263"/>
                  </a:lnTo>
                  <a:lnTo>
                    <a:pt x="344843" y="24625"/>
                  </a:lnTo>
                  <a:close/>
                </a:path>
                <a:path w="862329" h="443864">
                  <a:moveTo>
                    <a:pt x="394106" y="344830"/>
                  </a:moveTo>
                  <a:lnTo>
                    <a:pt x="369468" y="344830"/>
                  </a:lnTo>
                  <a:lnTo>
                    <a:pt x="369468" y="320205"/>
                  </a:lnTo>
                  <a:lnTo>
                    <a:pt x="344843" y="320205"/>
                  </a:lnTo>
                  <a:lnTo>
                    <a:pt x="320205" y="320205"/>
                  </a:lnTo>
                  <a:lnTo>
                    <a:pt x="320205" y="270941"/>
                  </a:lnTo>
                  <a:lnTo>
                    <a:pt x="295579" y="270941"/>
                  </a:lnTo>
                  <a:lnTo>
                    <a:pt x="295579" y="295567"/>
                  </a:lnTo>
                  <a:lnTo>
                    <a:pt x="270941" y="295567"/>
                  </a:lnTo>
                  <a:lnTo>
                    <a:pt x="270941" y="344830"/>
                  </a:lnTo>
                  <a:lnTo>
                    <a:pt x="295579" y="344830"/>
                  </a:lnTo>
                  <a:lnTo>
                    <a:pt x="295579" y="369468"/>
                  </a:lnTo>
                  <a:lnTo>
                    <a:pt x="320205" y="369468"/>
                  </a:lnTo>
                  <a:lnTo>
                    <a:pt x="320205" y="394093"/>
                  </a:lnTo>
                  <a:lnTo>
                    <a:pt x="295579" y="394093"/>
                  </a:lnTo>
                  <a:lnTo>
                    <a:pt x="295579" y="369468"/>
                  </a:lnTo>
                  <a:lnTo>
                    <a:pt x="270941" y="369468"/>
                  </a:lnTo>
                  <a:lnTo>
                    <a:pt x="270941" y="344830"/>
                  </a:lnTo>
                  <a:lnTo>
                    <a:pt x="246316" y="344830"/>
                  </a:lnTo>
                  <a:lnTo>
                    <a:pt x="246316" y="418731"/>
                  </a:lnTo>
                  <a:lnTo>
                    <a:pt x="270941" y="418731"/>
                  </a:lnTo>
                  <a:lnTo>
                    <a:pt x="295579" y="418731"/>
                  </a:lnTo>
                  <a:lnTo>
                    <a:pt x="295579" y="443357"/>
                  </a:lnTo>
                  <a:lnTo>
                    <a:pt x="320205" y="443357"/>
                  </a:lnTo>
                  <a:lnTo>
                    <a:pt x="320205" y="418731"/>
                  </a:lnTo>
                  <a:lnTo>
                    <a:pt x="344843" y="418731"/>
                  </a:lnTo>
                  <a:lnTo>
                    <a:pt x="369468" y="418731"/>
                  </a:lnTo>
                  <a:lnTo>
                    <a:pt x="369468" y="369468"/>
                  </a:lnTo>
                  <a:lnTo>
                    <a:pt x="394106" y="369468"/>
                  </a:lnTo>
                  <a:lnTo>
                    <a:pt x="394106" y="344830"/>
                  </a:lnTo>
                  <a:close/>
                </a:path>
                <a:path w="862329" h="443864">
                  <a:moveTo>
                    <a:pt x="394106" y="172415"/>
                  </a:moveTo>
                  <a:lnTo>
                    <a:pt x="369468" y="172415"/>
                  </a:lnTo>
                  <a:lnTo>
                    <a:pt x="369468" y="123151"/>
                  </a:lnTo>
                  <a:lnTo>
                    <a:pt x="344843" y="123151"/>
                  </a:lnTo>
                  <a:lnTo>
                    <a:pt x="344843" y="197040"/>
                  </a:lnTo>
                  <a:lnTo>
                    <a:pt x="369468" y="197040"/>
                  </a:lnTo>
                  <a:lnTo>
                    <a:pt x="394106" y="197040"/>
                  </a:lnTo>
                  <a:lnTo>
                    <a:pt x="394106" y="172415"/>
                  </a:lnTo>
                  <a:close/>
                </a:path>
                <a:path w="862329" h="443864">
                  <a:moveTo>
                    <a:pt x="418731" y="147777"/>
                  </a:moveTo>
                  <a:lnTo>
                    <a:pt x="394106" y="147777"/>
                  </a:lnTo>
                  <a:lnTo>
                    <a:pt x="394106" y="172415"/>
                  </a:lnTo>
                  <a:lnTo>
                    <a:pt x="418731" y="172415"/>
                  </a:lnTo>
                  <a:lnTo>
                    <a:pt x="418731" y="147777"/>
                  </a:lnTo>
                  <a:close/>
                </a:path>
                <a:path w="862329" h="443864">
                  <a:moveTo>
                    <a:pt x="443369" y="246303"/>
                  </a:moveTo>
                  <a:lnTo>
                    <a:pt x="418731" y="246303"/>
                  </a:lnTo>
                  <a:lnTo>
                    <a:pt x="418731" y="270941"/>
                  </a:lnTo>
                  <a:lnTo>
                    <a:pt x="443369" y="270941"/>
                  </a:lnTo>
                  <a:lnTo>
                    <a:pt x="443369" y="246303"/>
                  </a:lnTo>
                  <a:close/>
                </a:path>
                <a:path w="862329" h="443864">
                  <a:moveTo>
                    <a:pt x="443369" y="172415"/>
                  </a:moveTo>
                  <a:lnTo>
                    <a:pt x="418731" y="172415"/>
                  </a:lnTo>
                  <a:lnTo>
                    <a:pt x="418731" y="197040"/>
                  </a:lnTo>
                  <a:lnTo>
                    <a:pt x="394106" y="197040"/>
                  </a:lnTo>
                  <a:lnTo>
                    <a:pt x="394106" y="221678"/>
                  </a:lnTo>
                  <a:lnTo>
                    <a:pt x="418731" y="221678"/>
                  </a:lnTo>
                  <a:lnTo>
                    <a:pt x="443369" y="221678"/>
                  </a:lnTo>
                  <a:lnTo>
                    <a:pt x="443369" y="172415"/>
                  </a:lnTo>
                  <a:close/>
                </a:path>
                <a:path w="862329" h="443864">
                  <a:moveTo>
                    <a:pt x="443369" y="24625"/>
                  </a:moveTo>
                  <a:lnTo>
                    <a:pt x="418731" y="24625"/>
                  </a:lnTo>
                  <a:lnTo>
                    <a:pt x="418731" y="0"/>
                  </a:lnTo>
                  <a:lnTo>
                    <a:pt x="394106" y="0"/>
                  </a:lnTo>
                  <a:lnTo>
                    <a:pt x="369468" y="0"/>
                  </a:lnTo>
                  <a:lnTo>
                    <a:pt x="344843" y="0"/>
                  </a:lnTo>
                  <a:lnTo>
                    <a:pt x="344843" y="24625"/>
                  </a:lnTo>
                  <a:lnTo>
                    <a:pt x="369468" y="24625"/>
                  </a:lnTo>
                  <a:lnTo>
                    <a:pt x="369468" y="73888"/>
                  </a:lnTo>
                  <a:lnTo>
                    <a:pt x="344843" y="73888"/>
                  </a:lnTo>
                  <a:lnTo>
                    <a:pt x="344843" y="98513"/>
                  </a:lnTo>
                  <a:lnTo>
                    <a:pt x="369468" y="98513"/>
                  </a:lnTo>
                  <a:lnTo>
                    <a:pt x="394106" y="98513"/>
                  </a:lnTo>
                  <a:lnTo>
                    <a:pt x="394106" y="73888"/>
                  </a:lnTo>
                  <a:lnTo>
                    <a:pt x="418731" y="73888"/>
                  </a:lnTo>
                  <a:lnTo>
                    <a:pt x="418731" y="49263"/>
                  </a:lnTo>
                  <a:lnTo>
                    <a:pt x="443369" y="49263"/>
                  </a:lnTo>
                  <a:lnTo>
                    <a:pt x="443369" y="24625"/>
                  </a:lnTo>
                  <a:close/>
                </a:path>
                <a:path w="862329" h="443864">
                  <a:moveTo>
                    <a:pt x="467995" y="98513"/>
                  </a:moveTo>
                  <a:lnTo>
                    <a:pt x="443369" y="98513"/>
                  </a:lnTo>
                  <a:lnTo>
                    <a:pt x="418731" y="98513"/>
                  </a:lnTo>
                  <a:lnTo>
                    <a:pt x="418731" y="123151"/>
                  </a:lnTo>
                  <a:lnTo>
                    <a:pt x="443369" y="123151"/>
                  </a:lnTo>
                  <a:lnTo>
                    <a:pt x="443369" y="172415"/>
                  </a:lnTo>
                  <a:lnTo>
                    <a:pt x="467995" y="172415"/>
                  </a:lnTo>
                  <a:lnTo>
                    <a:pt x="467995" y="98513"/>
                  </a:lnTo>
                  <a:close/>
                </a:path>
                <a:path w="862329" h="443864">
                  <a:moveTo>
                    <a:pt x="517258" y="49263"/>
                  </a:moveTo>
                  <a:lnTo>
                    <a:pt x="492633" y="49263"/>
                  </a:lnTo>
                  <a:lnTo>
                    <a:pt x="492633" y="73888"/>
                  </a:lnTo>
                  <a:lnTo>
                    <a:pt x="517258" y="73888"/>
                  </a:lnTo>
                  <a:lnTo>
                    <a:pt x="517258" y="49263"/>
                  </a:lnTo>
                  <a:close/>
                </a:path>
                <a:path w="862329" h="443864">
                  <a:moveTo>
                    <a:pt x="517258" y="0"/>
                  </a:moveTo>
                  <a:lnTo>
                    <a:pt x="492633" y="0"/>
                  </a:lnTo>
                  <a:lnTo>
                    <a:pt x="467995" y="0"/>
                  </a:lnTo>
                  <a:lnTo>
                    <a:pt x="443369" y="0"/>
                  </a:lnTo>
                  <a:lnTo>
                    <a:pt x="443369" y="24625"/>
                  </a:lnTo>
                  <a:lnTo>
                    <a:pt x="467995" y="24625"/>
                  </a:lnTo>
                  <a:lnTo>
                    <a:pt x="492633" y="24625"/>
                  </a:lnTo>
                  <a:lnTo>
                    <a:pt x="517258" y="24625"/>
                  </a:lnTo>
                  <a:lnTo>
                    <a:pt x="517258" y="0"/>
                  </a:lnTo>
                  <a:close/>
                </a:path>
                <a:path w="862329" h="443864">
                  <a:moveTo>
                    <a:pt x="541896" y="320205"/>
                  </a:moveTo>
                  <a:lnTo>
                    <a:pt x="517258" y="320205"/>
                  </a:lnTo>
                  <a:lnTo>
                    <a:pt x="492633" y="320205"/>
                  </a:lnTo>
                  <a:lnTo>
                    <a:pt x="467995" y="320205"/>
                  </a:lnTo>
                  <a:lnTo>
                    <a:pt x="467995" y="369468"/>
                  </a:lnTo>
                  <a:lnTo>
                    <a:pt x="492633" y="369468"/>
                  </a:lnTo>
                  <a:lnTo>
                    <a:pt x="492633" y="394093"/>
                  </a:lnTo>
                  <a:lnTo>
                    <a:pt x="517258" y="394093"/>
                  </a:lnTo>
                  <a:lnTo>
                    <a:pt x="517258" y="344830"/>
                  </a:lnTo>
                  <a:lnTo>
                    <a:pt x="541896" y="344830"/>
                  </a:lnTo>
                  <a:lnTo>
                    <a:pt x="541896" y="320205"/>
                  </a:lnTo>
                  <a:close/>
                </a:path>
                <a:path w="862329" h="443864">
                  <a:moveTo>
                    <a:pt x="541896" y="98513"/>
                  </a:moveTo>
                  <a:lnTo>
                    <a:pt x="517258" y="98513"/>
                  </a:lnTo>
                  <a:lnTo>
                    <a:pt x="492633" y="98513"/>
                  </a:lnTo>
                  <a:lnTo>
                    <a:pt x="492633" y="123151"/>
                  </a:lnTo>
                  <a:lnTo>
                    <a:pt x="517258" y="123151"/>
                  </a:lnTo>
                  <a:lnTo>
                    <a:pt x="541896" y="123151"/>
                  </a:lnTo>
                  <a:lnTo>
                    <a:pt x="541896" y="98513"/>
                  </a:lnTo>
                  <a:close/>
                </a:path>
                <a:path w="862329" h="443864">
                  <a:moveTo>
                    <a:pt x="541896" y="24625"/>
                  </a:moveTo>
                  <a:lnTo>
                    <a:pt x="517258" y="24625"/>
                  </a:lnTo>
                  <a:lnTo>
                    <a:pt x="517258" y="49263"/>
                  </a:lnTo>
                  <a:lnTo>
                    <a:pt x="541896" y="49263"/>
                  </a:lnTo>
                  <a:lnTo>
                    <a:pt x="541896" y="24625"/>
                  </a:lnTo>
                  <a:close/>
                </a:path>
                <a:path w="862329" h="443864">
                  <a:moveTo>
                    <a:pt x="566521" y="0"/>
                  </a:moveTo>
                  <a:lnTo>
                    <a:pt x="541896" y="0"/>
                  </a:lnTo>
                  <a:lnTo>
                    <a:pt x="541896" y="24625"/>
                  </a:lnTo>
                  <a:lnTo>
                    <a:pt x="566521" y="24625"/>
                  </a:lnTo>
                  <a:lnTo>
                    <a:pt x="566521" y="0"/>
                  </a:lnTo>
                  <a:close/>
                </a:path>
                <a:path w="862329" h="443864">
                  <a:moveTo>
                    <a:pt x="665048" y="147777"/>
                  </a:moveTo>
                  <a:lnTo>
                    <a:pt x="640410" y="147777"/>
                  </a:lnTo>
                  <a:lnTo>
                    <a:pt x="640410" y="172415"/>
                  </a:lnTo>
                  <a:lnTo>
                    <a:pt x="665048" y="172415"/>
                  </a:lnTo>
                  <a:lnTo>
                    <a:pt x="665048" y="147777"/>
                  </a:lnTo>
                  <a:close/>
                </a:path>
                <a:path w="862329" h="443864">
                  <a:moveTo>
                    <a:pt x="714311" y="270941"/>
                  </a:moveTo>
                  <a:lnTo>
                    <a:pt x="689673" y="270941"/>
                  </a:lnTo>
                  <a:lnTo>
                    <a:pt x="689673" y="295567"/>
                  </a:lnTo>
                  <a:lnTo>
                    <a:pt x="714311" y="295567"/>
                  </a:lnTo>
                  <a:lnTo>
                    <a:pt x="714311" y="270941"/>
                  </a:lnTo>
                  <a:close/>
                </a:path>
                <a:path w="862329" h="443864">
                  <a:moveTo>
                    <a:pt x="714311" y="197040"/>
                  </a:moveTo>
                  <a:lnTo>
                    <a:pt x="689673" y="197040"/>
                  </a:lnTo>
                  <a:lnTo>
                    <a:pt x="665048" y="197040"/>
                  </a:lnTo>
                  <a:lnTo>
                    <a:pt x="665048" y="221678"/>
                  </a:lnTo>
                  <a:lnTo>
                    <a:pt x="689673" y="221678"/>
                  </a:lnTo>
                  <a:lnTo>
                    <a:pt x="689673" y="246303"/>
                  </a:lnTo>
                  <a:lnTo>
                    <a:pt x="714311" y="246303"/>
                  </a:lnTo>
                  <a:lnTo>
                    <a:pt x="714311" y="197040"/>
                  </a:lnTo>
                  <a:close/>
                </a:path>
                <a:path w="862329" h="443864">
                  <a:moveTo>
                    <a:pt x="714311" y="0"/>
                  </a:moveTo>
                  <a:lnTo>
                    <a:pt x="689673" y="0"/>
                  </a:lnTo>
                  <a:lnTo>
                    <a:pt x="665048" y="0"/>
                  </a:lnTo>
                  <a:lnTo>
                    <a:pt x="665048" y="24625"/>
                  </a:lnTo>
                  <a:lnTo>
                    <a:pt x="640410" y="24625"/>
                  </a:lnTo>
                  <a:lnTo>
                    <a:pt x="640410" y="0"/>
                  </a:lnTo>
                  <a:lnTo>
                    <a:pt x="615784" y="0"/>
                  </a:lnTo>
                  <a:lnTo>
                    <a:pt x="591146" y="0"/>
                  </a:lnTo>
                  <a:lnTo>
                    <a:pt x="591146" y="24625"/>
                  </a:lnTo>
                  <a:lnTo>
                    <a:pt x="615784" y="24625"/>
                  </a:lnTo>
                  <a:lnTo>
                    <a:pt x="615784" y="73888"/>
                  </a:lnTo>
                  <a:lnTo>
                    <a:pt x="591146" y="73888"/>
                  </a:lnTo>
                  <a:lnTo>
                    <a:pt x="591146" y="49263"/>
                  </a:lnTo>
                  <a:lnTo>
                    <a:pt x="566521" y="49263"/>
                  </a:lnTo>
                  <a:lnTo>
                    <a:pt x="566521" y="73888"/>
                  </a:lnTo>
                  <a:lnTo>
                    <a:pt x="541896" y="73888"/>
                  </a:lnTo>
                  <a:lnTo>
                    <a:pt x="541896" y="98513"/>
                  </a:lnTo>
                  <a:lnTo>
                    <a:pt x="566521" y="98513"/>
                  </a:lnTo>
                  <a:lnTo>
                    <a:pt x="591146" y="98513"/>
                  </a:lnTo>
                  <a:lnTo>
                    <a:pt x="591146" y="172415"/>
                  </a:lnTo>
                  <a:lnTo>
                    <a:pt x="566521" y="172415"/>
                  </a:lnTo>
                  <a:lnTo>
                    <a:pt x="566521" y="197040"/>
                  </a:lnTo>
                  <a:lnTo>
                    <a:pt x="566521" y="221678"/>
                  </a:lnTo>
                  <a:lnTo>
                    <a:pt x="541896" y="221678"/>
                  </a:lnTo>
                  <a:lnTo>
                    <a:pt x="517258" y="221678"/>
                  </a:lnTo>
                  <a:lnTo>
                    <a:pt x="517258" y="197040"/>
                  </a:lnTo>
                  <a:lnTo>
                    <a:pt x="541896" y="197040"/>
                  </a:lnTo>
                  <a:lnTo>
                    <a:pt x="566521" y="197040"/>
                  </a:lnTo>
                  <a:lnTo>
                    <a:pt x="566521" y="172415"/>
                  </a:lnTo>
                  <a:lnTo>
                    <a:pt x="566521" y="123151"/>
                  </a:lnTo>
                  <a:lnTo>
                    <a:pt x="541896" y="123151"/>
                  </a:lnTo>
                  <a:lnTo>
                    <a:pt x="541896" y="172415"/>
                  </a:lnTo>
                  <a:lnTo>
                    <a:pt x="517258" y="172415"/>
                  </a:lnTo>
                  <a:lnTo>
                    <a:pt x="517258" y="147777"/>
                  </a:lnTo>
                  <a:lnTo>
                    <a:pt x="492633" y="147777"/>
                  </a:lnTo>
                  <a:lnTo>
                    <a:pt x="492633" y="221678"/>
                  </a:lnTo>
                  <a:lnTo>
                    <a:pt x="467995" y="221678"/>
                  </a:lnTo>
                  <a:lnTo>
                    <a:pt x="467995" y="295567"/>
                  </a:lnTo>
                  <a:lnTo>
                    <a:pt x="492633" y="295567"/>
                  </a:lnTo>
                  <a:lnTo>
                    <a:pt x="517258" y="295567"/>
                  </a:lnTo>
                  <a:lnTo>
                    <a:pt x="517258" y="270941"/>
                  </a:lnTo>
                  <a:lnTo>
                    <a:pt x="492633" y="270941"/>
                  </a:lnTo>
                  <a:lnTo>
                    <a:pt x="492633" y="246303"/>
                  </a:lnTo>
                  <a:lnTo>
                    <a:pt x="517258" y="246303"/>
                  </a:lnTo>
                  <a:lnTo>
                    <a:pt x="517258" y="270941"/>
                  </a:lnTo>
                  <a:lnTo>
                    <a:pt x="541896" y="270941"/>
                  </a:lnTo>
                  <a:lnTo>
                    <a:pt x="566521" y="270941"/>
                  </a:lnTo>
                  <a:lnTo>
                    <a:pt x="566521" y="246303"/>
                  </a:lnTo>
                  <a:lnTo>
                    <a:pt x="591146" y="246303"/>
                  </a:lnTo>
                  <a:lnTo>
                    <a:pt x="615784" y="246303"/>
                  </a:lnTo>
                  <a:lnTo>
                    <a:pt x="640410" y="246303"/>
                  </a:lnTo>
                  <a:lnTo>
                    <a:pt x="640410" y="221678"/>
                  </a:lnTo>
                  <a:lnTo>
                    <a:pt x="615784" y="221678"/>
                  </a:lnTo>
                  <a:lnTo>
                    <a:pt x="615784" y="98513"/>
                  </a:lnTo>
                  <a:lnTo>
                    <a:pt x="640410" y="98513"/>
                  </a:lnTo>
                  <a:lnTo>
                    <a:pt x="640410" y="123151"/>
                  </a:lnTo>
                  <a:lnTo>
                    <a:pt x="665048" y="123151"/>
                  </a:lnTo>
                  <a:lnTo>
                    <a:pt x="665048" y="147777"/>
                  </a:lnTo>
                  <a:lnTo>
                    <a:pt x="689673" y="147777"/>
                  </a:lnTo>
                  <a:lnTo>
                    <a:pt x="689673" y="172415"/>
                  </a:lnTo>
                  <a:lnTo>
                    <a:pt x="714311" y="172415"/>
                  </a:lnTo>
                  <a:lnTo>
                    <a:pt x="714311" y="98513"/>
                  </a:lnTo>
                  <a:lnTo>
                    <a:pt x="689673" y="98513"/>
                  </a:lnTo>
                  <a:lnTo>
                    <a:pt x="689673" y="73888"/>
                  </a:lnTo>
                  <a:lnTo>
                    <a:pt x="665048" y="73888"/>
                  </a:lnTo>
                  <a:lnTo>
                    <a:pt x="640410" y="73888"/>
                  </a:lnTo>
                  <a:lnTo>
                    <a:pt x="640410" y="49263"/>
                  </a:lnTo>
                  <a:lnTo>
                    <a:pt x="665048" y="49263"/>
                  </a:lnTo>
                  <a:lnTo>
                    <a:pt x="689673" y="49263"/>
                  </a:lnTo>
                  <a:lnTo>
                    <a:pt x="689673" y="24625"/>
                  </a:lnTo>
                  <a:lnTo>
                    <a:pt x="714311" y="24625"/>
                  </a:lnTo>
                  <a:lnTo>
                    <a:pt x="714311" y="0"/>
                  </a:lnTo>
                  <a:close/>
                </a:path>
                <a:path w="862329" h="443864">
                  <a:moveTo>
                    <a:pt x="738936" y="246303"/>
                  </a:moveTo>
                  <a:lnTo>
                    <a:pt x="714311" y="246303"/>
                  </a:lnTo>
                  <a:lnTo>
                    <a:pt x="714311" y="270941"/>
                  </a:lnTo>
                  <a:lnTo>
                    <a:pt x="738936" y="270941"/>
                  </a:lnTo>
                  <a:lnTo>
                    <a:pt x="738936" y="246303"/>
                  </a:lnTo>
                  <a:close/>
                </a:path>
                <a:path w="862329" h="443864">
                  <a:moveTo>
                    <a:pt x="738936" y="172415"/>
                  </a:moveTo>
                  <a:lnTo>
                    <a:pt x="714311" y="172415"/>
                  </a:lnTo>
                  <a:lnTo>
                    <a:pt x="714311" y="197040"/>
                  </a:lnTo>
                  <a:lnTo>
                    <a:pt x="738936" y="197040"/>
                  </a:lnTo>
                  <a:lnTo>
                    <a:pt x="738936" y="172415"/>
                  </a:lnTo>
                  <a:close/>
                </a:path>
                <a:path w="862329" h="443864">
                  <a:moveTo>
                    <a:pt x="738936" y="24625"/>
                  </a:moveTo>
                  <a:lnTo>
                    <a:pt x="714311" y="24625"/>
                  </a:lnTo>
                  <a:lnTo>
                    <a:pt x="714311" y="98513"/>
                  </a:lnTo>
                  <a:lnTo>
                    <a:pt x="738936" y="98513"/>
                  </a:lnTo>
                  <a:lnTo>
                    <a:pt x="738936" y="24625"/>
                  </a:lnTo>
                  <a:close/>
                </a:path>
                <a:path w="862329" h="443864">
                  <a:moveTo>
                    <a:pt x="788200" y="344830"/>
                  </a:moveTo>
                  <a:lnTo>
                    <a:pt x="763574" y="344830"/>
                  </a:lnTo>
                  <a:lnTo>
                    <a:pt x="763574" y="369468"/>
                  </a:lnTo>
                  <a:lnTo>
                    <a:pt x="788200" y="369468"/>
                  </a:lnTo>
                  <a:lnTo>
                    <a:pt x="788200" y="344830"/>
                  </a:lnTo>
                  <a:close/>
                </a:path>
                <a:path w="862329" h="443864">
                  <a:moveTo>
                    <a:pt x="788200" y="246303"/>
                  </a:moveTo>
                  <a:lnTo>
                    <a:pt x="763574" y="246303"/>
                  </a:lnTo>
                  <a:lnTo>
                    <a:pt x="763574" y="270941"/>
                  </a:lnTo>
                  <a:lnTo>
                    <a:pt x="788200" y="270941"/>
                  </a:lnTo>
                  <a:lnTo>
                    <a:pt x="788200" y="246303"/>
                  </a:lnTo>
                  <a:close/>
                </a:path>
                <a:path w="862329" h="443864">
                  <a:moveTo>
                    <a:pt x="788200" y="123151"/>
                  </a:moveTo>
                  <a:lnTo>
                    <a:pt x="763574" y="123151"/>
                  </a:lnTo>
                  <a:lnTo>
                    <a:pt x="738936" y="123151"/>
                  </a:lnTo>
                  <a:lnTo>
                    <a:pt x="738936" y="172415"/>
                  </a:lnTo>
                  <a:lnTo>
                    <a:pt x="763574" y="172415"/>
                  </a:lnTo>
                  <a:lnTo>
                    <a:pt x="763574" y="147777"/>
                  </a:lnTo>
                  <a:lnTo>
                    <a:pt x="788200" y="147777"/>
                  </a:lnTo>
                  <a:lnTo>
                    <a:pt x="788200" y="123151"/>
                  </a:lnTo>
                  <a:close/>
                </a:path>
                <a:path w="862329" h="443864">
                  <a:moveTo>
                    <a:pt x="788200" y="49263"/>
                  </a:moveTo>
                  <a:lnTo>
                    <a:pt x="763574" y="49263"/>
                  </a:lnTo>
                  <a:lnTo>
                    <a:pt x="763574" y="98513"/>
                  </a:lnTo>
                  <a:lnTo>
                    <a:pt x="788200" y="98513"/>
                  </a:lnTo>
                  <a:lnTo>
                    <a:pt x="788200" y="49263"/>
                  </a:lnTo>
                  <a:close/>
                </a:path>
                <a:path w="862329" h="443864">
                  <a:moveTo>
                    <a:pt x="788200" y="0"/>
                  </a:moveTo>
                  <a:lnTo>
                    <a:pt x="763574" y="0"/>
                  </a:lnTo>
                  <a:lnTo>
                    <a:pt x="738936" y="0"/>
                  </a:lnTo>
                  <a:lnTo>
                    <a:pt x="738936" y="24625"/>
                  </a:lnTo>
                  <a:lnTo>
                    <a:pt x="763574" y="24625"/>
                  </a:lnTo>
                  <a:lnTo>
                    <a:pt x="788200" y="24625"/>
                  </a:lnTo>
                  <a:lnTo>
                    <a:pt x="788200" y="0"/>
                  </a:lnTo>
                  <a:close/>
                </a:path>
                <a:path w="862329" h="443864">
                  <a:moveTo>
                    <a:pt x="812838" y="147777"/>
                  </a:moveTo>
                  <a:lnTo>
                    <a:pt x="788200" y="147777"/>
                  </a:lnTo>
                  <a:lnTo>
                    <a:pt x="788200" y="246303"/>
                  </a:lnTo>
                  <a:lnTo>
                    <a:pt x="812838" y="246303"/>
                  </a:lnTo>
                  <a:lnTo>
                    <a:pt x="812838" y="147777"/>
                  </a:lnTo>
                  <a:close/>
                </a:path>
                <a:path w="862329" h="443864">
                  <a:moveTo>
                    <a:pt x="862101" y="221678"/>
                  </a:moveTo>
                  <a:lnTo>
                    <a:pt x="837463" y="221678"/>
                  </a:lnTo>
                  <a:lnTo>
                    <a:pt x="837463" y="246303"/>
                  </a:lnTo>
                  <a:lnTo>
                    <a:pt x="812838" y="246303"/>
                  </a:lnTo>
                  <a:lnTo>
                    <a:pt x="812838" y="295567"/>
                  </a:lnTo>
                  <a:lnTo>
                    <a:pt x="837463" y="295567"/>
                  </a:lnTo>
                  <a:lnTo>
                    <a:pt x="837463" y="270941"/>
                  </a:lnTo>
                  <a:lnTo>
                    <a:pt x="862101" y="270941"/>
                  </a:lnTo>
                  <a:lnTo>
                    <a:pt x="862101" y="221678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54731" y="1374451"/>
              <a:ext cx="935990" cy="393065"/>
            </a:xfrm>
            <a:custGeom>
              <a:avLst/>
              <a:gdLst/>
              <a:ahLst/>
              <a:cxnLst/>
              <a:rect l="l" t="t" r="r" b="b"/>
              <a:pathLst>
                <a:path w="935990" h="393064">
                  <a:moveTo>
                    <a:pt x="24638" y="269748"/>
                  </a:moveTo>
                  <a:lnTo>
                    <a:pt x="0" y="269748"/>
                  </a:lnTo>
                  <a:lnTo>
                    <a:pt x="0" y="294373"/>
                  </a:lnTo>
                  <a:lnTo>
                    <a:pt x="24638" y="294373"/>
                  </a:lnTo>
                  <a:lnTo>
                    <a:pt x="24638" y="269748"/>
                  </a:lnTo>
                  <a:close/>
                </a:path>
                <a:path w="935990" h="393064">
                  <a:moveTo>
                    <a:pt x="98526" y="245110"/>
                  </a:moveTo>
                  <a:lnTo>
                    <a:pt x="73901" y="245110"/>
                  </a:lnTo>
                  <a:lnTo>
                    <a:pt x="73901" y="269748"/>
                  </a:lnTo>
                  <a:lnTo>
                    <a:pt x="98526" y="269748"/>
                  </a:lnTo>
                  <a:lnTo>
                    <a:pt x="98526" y="245110"/>
                  </a:lnTo>
                  <a:close/>
                </a:path>
                <a:path w="935990" h="393064">
                  <a:moveTo>
                    <a:pt x="123164" y="318998"/>
                  </a:moveTo>
                  <a:lnTo>
                    <a:pt x="98526" y="318998"/>
                  </a:lnTo>
                  <a:lnTo>
                    <a:pt x="98526" y="368261"/>
                  </a:lnTo>
                  <a:lnTo>
                    <a:pt x="123164" y="368261"/>
                  </a:lnTo>
                  <a:lnTo>
                    <a:pt x="123164" y="318998"/>
                  </a:lnTo>
                  <a:close/>
                </a:path>
                <a:path w="935990" h="393064">
                  <a:moveTo>
                    <a:pt x="123164" y="269748"/>
                  </a:moveTo>
                  <a:lnTo>
                    <a:pt x="98526" y="269748"/>
                  </a:lnTo>
                  <a:lnTo>
                    <a:pt x="98526" y="294373"/>
                  </a:lnTo>
                  <a:lnTo>
                    <a:pt x="123164" y="294373"/>
                  </a:lnTo>
                  <a:lnTo>
                    <a:pt x="123164" y="269748"/>
                  </a:lnTo>
                  <a:close/>
                </a:path>
                <a:path w="935990" h="393064">
                  <a:moveTo>
                    <a:pt x="172427" y="294373"/>
                  </a:moveTo>
                  <a:lnTo>
                    <a:pt x="147789" y="294373"/>
                  </a:lnTo>
                  <a:lnTo>
                    <a:pt x="123164" y="294373"/>
                  </a:lnTo>
                  <a:lnTo>
                    <a:pt x="123164" y="318998"/>
                  </a:lnTo>
                  <a:lnTo>
                    <a:pt x="147789" y="318998"/>
                  </a:lnTo>
                  <a:lnTo>
                    <a:pt x="172427" y="318998"/>
                  </a:lnTo>
                  <a:lnTo>
                    <a:pt x="172427" y="294373"/>
                  </a:lnTo>
                  <a:close/>
                </a:path>
                <a:path w="935990" h="393064">
                  <a:moveTo>
                    <a:pt x="197053" y="245110"/>
                  </a:moveTo>
                  <a:lnTo>
                    <a:pt x="172427" y="245110"/>
                  </a:lnTo>
                  <a:lnTo>
                    <a:pt x="147789" y="245110"/>
                  </a:lnTo>
                  <a:lnTo>
                    <a:pt x="147789" y="269748"/>
                  </a:lnTo>
                  <a:lnTo>
                    <a:pt x="172427" y="269748"/>
                  </a:lnTo>
                  <a:lnTo>
                    <a:pt x="172427" y="294373"/>
                  </a:lnTo>
                  <a:lnTo>
                    <a:pt x="197053" y="294373"/>
                  </a:lnTo>
                  <a:lnTo>
                    <a:pt x="197053" y="245110"/>
                  </a:lnTo>
                  <a:close/>
                </a:path>
                <a:path w="935990" h="393064">
                  <a:moveTo>
                    <a:pt x="320205" y="318998"/>
                  </a:moveTo>
                  <a:lnTo>
                    <a:pt x="295579" y="318998"/>
                  </a:lnTo>
                  <a:lnTo>
                    <a:pt x="270941" y="318998"/>
                  </a:lnTo>
                  <a:lnTo>
                    <a:pt x="270941" y="343636"/>
                  </a:lnTo>
                  <a:lnTo>
                    <a:pt x="295579" y="343636"/>
                  </a:lnTo>
                  <a:lnTo>
                    <a:pt x="320205" y="343636"/>
                  </a:lnTo>
                  <a:lnTo>
                    <a:pt x="320205" y="318998"/>
                  </a:lnTo>
                  <a:close/>
                </a:path>
                <a:path w="935990" h="393064">
                  <a:moveTo>
                    <a:pt x="394106" y="73660"/>
                  </a:moveTo>
                  <a:lnTo>
                    <a:pt x="369468" y="73660"/>
                  </a:lnTo>
                  <a:lnTo>
                    <a:pt x="344843" y="73660"/>
                  </a:lnTo>
                  <a:lnTo>
                    <a:pt x="344843" y="48260"/>
                  </a:lnTo>
                  <a:lnTo>
                    <a:pt x="320205" y="48260"/>
                  </a:lnTo>
                  <a:lnTo>
                    <a:pt x="320205" y="0"/>
                  </a:lnTo>
                  <a:lnTo>
                    <a:pt x="295579" y="0"/>
                  </a:lnTo>
                  <a:lnTo>
                    <a:pt x="295579" y="48260"/>
                  </a:lnTo>
                  <a:lnTo>
                    <a:pt x="270941" y="48260"/>
                  </a:lnTo>
                  <a:lnTo>
                    <a:pt x="270941" y="0"/>
                  </a:lnTo>
                  <a:lnTo>
                    <a:pt x="246316" y="0"/>
                  </a:lnTo>
                  <a:lnTo>
                    <a:pt x="246316" y="73660"/>
                  </a:lnTo>
                  <a:lnTo>
                    <a:pt x="221678" y="73660"/>
                  </a:lnTo>
                  <a:lnTo>
                    <a:pt x="221678" y="97790"/>
                  </a:lnTo>
                  <a:lnTo>
                    <a:pt x="221678" y="123190"/>
                  </a:lnTo>
                  <a:lnTo>
                    <a:pt x="221678" y="147320"/>
                  </a:lnTo>
                  <a:lnTo>
                    <a:pt x="197053" y="147320"/>
                  </a:lnTo>
                  <a:lnTo>
                    <a:pt x="197053" y="123190"/>
                  </a:lnTo>
                  <a:lnTo>
                    <a:pt x="221678" y="123190"/>
                  </a:lnTo>
                  <a:lnTo>
                    <a:pt x="221678" y="97790"/>
                  </a:lnTo>
                  <a:lnTo>
                    <a:pt x="197053" y="97790"/>
                  </a:lnTo>
                  <a:lnTo>
                    <a:pt x="172427" y="97790"/>
                  </a:lnTo>
                  <a:lnTo>
                    <a:pt x="147789" y="97790"/>
                  </a:lnTo>
                  <a:lnTo>
                    <a:pt x="147789" y="123190"/>
                  </a:lnTo>
                  <a:lnTo>
                    <a:pt x="172427" y="123190"/>
                  </a:lnTo>
                  <a:lnTo>
                    <a:pt x="172427" y="147320"/>
                  </a:lnTo>
                  <a:lnTo>
                    <a:pt x="147789" y="147320"/>
                  </a:lnTo>
                  <a:lnTo>
                    <a:pt x="147789" y="123190"/>
                  </a:lnTo>
                  <a:lnTo>
                    <a:pt x="123164" y="123190"/>
                  </a:lnTo>
                  <a:lnTo>
                    <a:pt x="98526" y="123190"/>
                  </a:lnTo>
                  <a:lnTo>
                    <a:pt x="98526" y="97790"/>
                  </a:lnTo>
                  <a:lnTo>
                    <a:pt x="73901" y="97790"/>
                  </a:lnTo>
                  <a:lnTo>
                    <a:pt x="73901" y="73660"/>
                  </a:lnTo>
                  <a:lnTo>
                    <a:pt x="49263" y="73660"/>
                  </a:lnTo>
                  <a:lnTo>
                    <a:pt x="49263" y="97790"/>
                  </a:lnTo>
                  <a:lnTo>
                    <a:pt x="24638" y="97790"/>
                  </a:lnTo>
                  <a:lnTo>
                    <a:pt x="0" y="97790"/>
                  </a:lnTo>
                  <a:lnTo>
                    <a:pt x="0" y="123190"/>
                  </a:lnTo>
                  <a:lnTo>
                    <a:pt x="24638" y="123190"/>
                  </a:lnTo>
                  <a:lnTo>
                    <a:pt x="24638" y="147320"/>
                  </a:lnTo>
                  <a:lnTo>
                    <a:pt x="49263" y="147320"/>
                  </a:lnTo>
                  <a:lnTo>
                    <a:pt x="49263" y="171450"/>
                  </a:lnTo>
                  <a:lnTo>
                    <a:pt x="24638" y="171450"/>
                  </a:lnTo>
                  <a:lnTo>
                    <a:pt x="24638" y="196850"/>
                  </a:lnTo>
                  <a:lnTo>
                    <a:pt x="49263" y="196850"/>
                  </a:lnTo>
                  <a:lnTo>
                    <a:pt x="73901" y="196850"/>
                  </a:lnTo>
                  <a:lnTo>
                    <a:pt x="73901" y="220980"/>
                  </a:lnTo>
                  <a:lnTo>
                    <a:pt x="98526" y="220980"/>
                  </a:lnTo>
                  <a:lnTo>
                    <a:pt x="98526" y="171450"/>
                  </a:lnTo>
                  <a:lnTo>
                    <a:pt x="73901" y="171450"/>
                  </a:lnTo>
                  <a:lnTo>
                    <a:pt x="73901" y="147320"/>
                  </a:lnTo>
                  <a:lnTo>
                    <a:pt x="98526" y="147320"/>
                  </a:lnTo>
                  <a:lnTo>
                    <a:pt x="123164" y="147320"/>
                  </a:lnTo>
                  <a:lnTo>
                    <a:pt x="123164" y="171450"/>
                  </a:lnTo>
                  <a:lnTo>
                    <a:pt x="147789" y="171450"/>
                  </a:lnTo>
                  <a:lnTo>
                    <a:pt x="172427" y="171450"/>
                  </a:lnTo>
                  <a:lnTo>
                    <a:pt x="172427" y="196850"/>
                  </a:lnTo>
                  <a:lnTo>
                    <a:pt x="147789" y="196850"/>
                  </a:lnTo>
                  <a:lnTo>
                    <a:pt x="123164" y="196850"/>
                  </a:lnTo>
                  <a:lnTo>
                    <a:pt x="123164" y="220980"/>
                  </a:lnTo>
                  <a:lnTo>
                    <a:pt x="98526" y="220980"/>
                  </a:lnTo>
                  <a:lnTo>
                    <a:pt x="98526" y="245110"/>
                  </a:lnTo>
                  <a:lnTo>
                    <a:pt x="123164" y="245110"/>
                  </a:lnTo>
                  <a:lnTo>
                    <a:pt x="147789" y="245110"/>
                  </a:lnTo>
                  <a:lnTo>
                    <a:pt x="147789" y="220980"/>
                  </a:lnTo>
                  <a:lnTo>
                    <a:pt x="172427" y="220980"/>
                  </a:lnTo>
                  <a:lnTo>
                    <a:pt x="197053" y="220980"/>
                  </a:lnTo>
                  <a:lnTo>
                    <a:pt x="197053" y="245110"/>
                  </a:lnTo>
                  <a:lnTo>
                    <a:pt x="221678" y="245110"/>
                  </a:lnTo>
                  <a:lnTo>
                    <a:pt x="221678" y="196850"/>
                  </a:lnTo>
                  <a:lnTo>
                    <a:pt x="197053" y="196850"/>
                  </a:lnTo>
                  <a:lnTo>
                    <a:pt x="197053" y="171450"/>
                  </a:lnTo>
                  <a:lnTo>
                    <a:pt x="221678" y="171450"/>
                  </a:lnTo>
                  <a:lnTo>
                    <a:pt x="246316" y="171450"/>
                  </a:lnTo>
                  <a:lnTo>
                    <a:pt x="246316" y="147320"/>
                  </a:lnTo>
                  <a:lnTo>
                    <a:pt x="270941" y="147320"/>
                  </a:lnTo>
                  <a:lnTo>
                    <a:pt x="270941" y="73660"/>
                  </a:lnTo>
                  <a:lnTo>
                    <a:pt x="295579" y="73660"/>
                  </a:lnTo>
                  <a:lnTo>
                    <a:pt x="295579" y="97790"/>
                  </a:lnTo>
                  <a:lnTo>
                    <a:pt x="320205" y="97790"/>
                  </a:lnTo>
                  <a:lnTo>
                    <a:pt x="344843" y="97790"/>
                  </a:lnTo>
                  <a:lnTo>
                    <a:pt x="344843" y="147320"/>
                  </a:lnTo>
                  <a:lnTo>
                    <a:pt x="369468" y="147320"/>
                  </a:lnTo>
                  <a:lnTo>
                    <a:pt x="369468" y="97790"/>
                  </a:lnTo>
                  <a:lnTo>
                    <a:pt x="394106" y="97790"/>
                  </a:lnTo>
                  <a:lnTo>
                    <a:pt x="394106" y="73660"/>
                  </a:lnTo>
                  <a:close/>
                </a:path>
                <a:path w="935990" h="393064">
                  <a:moveTo>
                    <a:pt x="467995" y="146583"/>
                  </a:moveTo>
                  <a:lnTo>
                    <a:pt x="443369" y="146583"/>
                  </a:lnTo>
                  <a:lnTo>
                    <a:pt x="418731" y="146583"/>
                  </a:lnTo>
                  <a:lnTo>
                    <a:pt x="394106" y="146583"/>
                  </a:lnTo>
                  <a:lnTo>
                    <a:pt x="394106" y="195846"/>
                  </a:lnTo>
                  <a:lnTo>
                    <a:pt x="418731" y="195846"/>
                  </a:lnTo>
                  <a:lnTo>
                    <a:pt x="418731" y="220484"/>
                  </a:lnTo>
                  <a:lnTo>
                    <a:pt x="394106" y="220484"/>
                  </a:lnTo>
                  <a:lnTo>
                    <a:pt x="394106" y="269748"/>
                  </a:lnTo>
                  <a:lnTo>
                    <a:pt x="369468" y="269748"/>
                  </a:lnTo>
                  <a:lnTo>
                    <a:pt x="369468" y="318998"/>
                  </a:lnTo>
                  <a:lnTo>
                    <a:pt x="394106" y="318998"/>
                  </a:lnTo>
                  <a:lnTo>
                    <a:pt x="394106" y="294373"/>
                  </a:lnTo>
                  <a:lnTo>
                    <a:pt x="418731" y="294373"/>
                  </a:lnTo>
                  <a:lnTo>
                    <a:pt x="418731" y="343636"/>
                  </a:lnTo>
                  <a:lnTo>
                    <a:pt x="443369" y="343636"/>
                  </a:lnTo>
                  <a:lnTo>
                    <a:pt x="443369" y="318998"/>
                  </a:lnTo>
                  <a:lnTo>
                    <a:pt x="467995" y="318998"/>
                  </a:lnTo>
                  <a:lnTo>
                    <a:pt x="467995" y="269748"/>
                  </a:lnTo>
                  <a:lnTo>
                    <a:pt x="443369" y="269748"/>
                  </a:lnTo>
                  <a:lnTo>
                    <a:pt x="443369" y="245110"/>
                  </a:lnTo>
                  <a:lnTo>
                    <a:pt x="467995" y="245110"/>
                  </a:lnTo>
                  <a:lnTo>
                    <a:pt x="467995" y="220484"/>
                  </a:lnTo>
                  <a:lnTo>
                    <a:pt x="443369" y="220484"/>
                  </a:lnTo>
                  <a:lnTo>
                    <a:pt x="443369" y="171221"/>
                  </a:lnTo>
                  <a:lnTo>
                    <a:pt x="467995" y="171221"/>
                  </a:lnTo>
                  <a:lnTo>
                    <a:pt x="467995" y="146583"/>
                  </a:lnTo>
                  <a:close/>
                </a:path>
                <a:path w="935990" h="393064">
                  <a:moveTo>
                    <a:pt x="492633" y="245110"/>
                  </a:moveTo>
                  <a:lnTo>
                    <a:pt x="467995" y="245110"/>
                  </a:lnTo>
                  <a:lnTo>
                    <a:pt x="467995" y="269748"/>
                  </a:lnTo>
                  <a:lnTo>
                    <a:pt x="492633" y="269748"/>
                  </a:lnTo>
                  <a:lnTo>
                    <a:pt x="492633" y="245110"/>
                  </a:lnTo>
                  <a:close/>
                </a:path>
                <a:path w="935990" h="393064">
                  <a:moveTo>
                    <a:pt x="541896" y="294373"/>
                  </a:moveTo>
                  <a:lnTo>
                    <a:pt x="517258" y="294373"/>
                  </a:lnTo>
                  <a:lnTo>
                    <a:pt x="517258" y="269748"/>
                  </a:lnTo>
                  <a:lnTo>
                    <a:pt x="492633" y="269748"/>
                  </a:lnTo>
                  <a:lnTo>
                    <a:pt x="492633" y="343636"/>
                  </a:lnTo>
                  <a:lnTo>
                    <a:pt x="517258" y="343636"/>
                  </a:lnTo>
                  <a:lnTo>
                    <a:pt x="517258" y="318998"/>
                  </a:lnTo>
                  <a:lnTo>
                    <a:pt x="541896" y="318998"/>
                  </a:lnTo>
                  <a:lnTo>
                    <a:pt x="541896" y="294373"/>
                  </a:lnTo>
                  <a:close/>
                </a:path>
                <a:path w="935990" h="393064">
                  <a:moveTo>
                    <a:pt x="591146" y="195846"/>
                  </a:moveTo>
                  <a:lnTo>
                    <a:pt x="566521" y="195846"/>
                  </a:lnTo>
                  <a:lnTo>
                    <a:pt x="566521" y="220484"/>
                  </a:lnTo>
                  <a:lnTo>
                    <a:pt x="541896" y="220484"/>
                  </a:lnTo>
                  <a:lnTo>
                    <a:pt x="541896" y="245110"/>
                  </a:lnTo>
                  <a:lnTo>
                    <a:pt x="517258" y="245110"/>
                  </a:lnTo>
                  <a:lnTo>
                    <a:pt x="517258" y="269748"/>
                  </a:lnTo>
                  <a:lnTo>
                    <a:pt x="541896" y="269748"/>
                  </a:lnTo>
                  <a:lnTo>
                    <a:pt x="541896" y="294373"/>
                  </a:lnTo>
                  <a:lnTo>
                    <a:pt x="566521" y="294373"/>
                  </a:lnTo>
                  <a:lnTo>
                    <a:pt x="591146" y="294373"/>
                  </a:lnTo>
                  <a:lnTo>
                    <a:pt x="591146" y="269748"/>
                  </a:lnTo>
                  <a:lnTo>
                    <a:pt x="566521" y="269748"/>
                  </a:lnTo>
                  <a:lnTo>
                    <a:pt x="566521" y="245110"/>
                  </a:lnTo>
                  <a:lnTo>
                    <a:pt x="591146" y="245110"/>
                  </a:lnTo>
                  <a:lnTo>
                    <a:pt x="591146" y="195846"/>
                  </a:lnTo>
                  <a:close/>
                </a:path>
                <a:path w="935990" h="393064">
                  <a:moveTo>
                    <a:pt x="615784" y="294373"/>
                  </a:moveTo>
                  <a:lnTo>
                    <a:pt x="591146" y="294373"/>
                  </a:lnTo>
                  <a:lnTo>
                    <a:pt x="591146" y="318998"/>
                  </a:lnTo>
                  <a:lnTo>
                    <a:pt x="566521" y="318998"/>
                  </a:lnTo>
                  <a:lnTo>
                    <a:pt x="541896" y="318998"/>
                  </a:lnTo>
                  <a:lnTo>
                    <a:pt x="541896" y="368261"/>
                  </a:lnTo>
                  <a:lnTo>
                    <a:pt x="566521" y="368261"/>
                  </a:lnTo>
                  <a:lnTo>
                    <a:pt x="566521" y="343636"/>
                  </a:lnTo>
                  <a:lnTo>
                    <a:pt x="591146" y="343636"/>
                  </a:lnTo>
                  <a:lnTo>
                    <a:pt x="615784" y="343636"/>
                  </a:lnTo>
                  <a:lnTo>
                    <a:pt x="615784" y="294373"/>
                  </a:lnTo>
                  <a:close/>
                </a:path>
                <a:path w="935990" h="393064">
                  <a:moveTo>
                    <a:pt x="665048" y="245110"/>
                  </a:moveTo>
                  <a:lnTo>
                    <a:pt x="640410" y="245110"/>
                  </a:lnTo>
                  <a:lnTo>
                    <a:pt x="615784" y="245110"/>
                  </a:lnTo>
                  <a:lnTo>
                    <a:pt x="615784" y="269748"/>
                  </a:lnTo>
                  <a:lnTo>
                    <a:pt x="640410" y="269748"/>
                  </a:lnTo>
                  <a:lnTo>
                    <a:pt x="640410" y="318998"/>
                  </a:lnTo>
                  <a:lnTo>
                    <a:pt x="665048" y="318998"/>
                  </a:lnTo>
                  <a:lnTo>
                    <a:pt x="665048" y="245110"/>
                  </a:lnTo>
                  <a:close/>
                </a:path>
                <a:path w="935990" h="393064">
                  <a:moveTo>
                    <a:pt x="689673" y="220484"/>
                  </a:moveTo>
                  <a:lnTo>
                    <a:pt x="665048" y="220484"/>
                  </a:lnTo>
                  <a:lnTo>
                    <a:pt x="665048" y="245110"/>
                  </a:lnTo>
                  <a:lnTo>
                    <a:pt x="689673" y="245110"/>
                  </a:lnTo>
                  <a:lnTo>
                    <a:pt x="689673" y="220484"/>
                  </a:lnTo>
                  <a:close/>
                </a:path>
                <a:path w="935990" h="393064">
                  <a:moveTo>
                    <a:pt x="763574" y="171221"/>
                  </a:moveTo>
                  <a:lnTo>
                    <a:pt x="738936" y="171221"/>
                  </a:lnTo>
                  <a:lnTo>
                    <a:pt x="738936" y="146583"/>
                  </a:lnTo>
                  <a:lnTo>
                    <a:pt x="714311" y="146583"/>
                  </a:lnTo>
                  <a:lnTo>
                    <a:pt x="714311" y="171221"/>
                  </a:lnTo>
                  <a:lnTo>
                    <a:pt x="689673" y="171221"/>
                  </a:lnTo>
                  <a:lnTo>
                    <a:pt x="689673" y="146583"/>
                  </a:lnTo>
                  <a:lnTo>
                    <a:pt x="665048" y="146583"/>
                  </a:lnTo>
                  <a:lnTo>
                    <a:pt x="665048" y="121958"/>
                  </a:lnTo>
                  <a:lnTo>
                    <a:pt x="640410" y="121958"/>
                  </a:lnTo>
                  <a:lnTo>
                    <a:pt x="615784" y="121958"/>
                  </a:lnTo>
                  <a:lnTo>
                    <a:pt x="591146" y="121958"/>
                  </a:lnTo>
                  <a:lnTo>
                    <a:pt x="566521" y="121958"/>
                  </a:lnTo>
                  <a:lnTo>
                    <a:pt x="566521" y="146583"/>
                  </a:lnTo>
                  <a:lnTo>
                    <a:pt x="541896" y="146583"/>
                  </a:lnTo>
                  <a:lnTo>
                    <a:pt x="541896" y="171221"/>
                  </a:lnTo>
                  <a:lnTo>
                    <a:pt x="566521" y="171221"/>
                  </a:lnTo>
                  <a:lnTo>
                    <a:pt x="591146" y="171221"/>
                  </a:lnTo>
                  <a:lnTo>
                    <a:pt x="615784" y="171221"/>
                  </a:lnTo>
                  <a:lnTo>
                    <a:pt x="615784" y="220484"/>
                  </a:lnTo>
                  <a:lnTo>
                    <a:pt x="640410" y="220484"/>
                  </a:lnTo>
                  <a:lnTo>
                    <a:pt x="665048" y="220484"/>
                  </a:lnTo>
                  <a:lnTo>
                    <a:pt x="665048" y="195846"/>
                  </a:lnTo>
                  <a:lnTo>
                    <a:pt x="689673" y="195846"/>
                  </a:lnTo>
                  <a:lnTo>
                    <a:pt x="714311" y="195846"/>
                  </a:lnTo>
                  <a:lnTo>
                    <a:pt x="714311" y="269748"/>
                  </a:lnTo>
                  <a:lnTo>
                    <a:pt x="689673" y="269748"/>
                  </a:lnTo>
                  <a:lnTo>
                    <a:pt x="689673" y="294373"/>
                  </a:lnTo>
                  <a:lnTo>
                    <a:pt x="714311" y="294373"/>
                  </a:lnTo>
                  <a:lnTo>
                    <a:pt x="714311" y="318998"/>
                  </a:lnTo>
                  <a:lnTo>
                    <a:pt x="738936" y="318998"/>
                  </a:lnTo>
                  <a:lnTo>
                    <a:pt x="738936" y="245110"/>
                  </a:lnTo>
                  <a:lnTo>
                    <a:pt x="763574" y="245110"/>
                  </a:lnTo>
                  <a:lnTo>
                    <a:pt x="763574" y="220484"/>
                  </a:lnTo>
                  <a:lnTo>
                    <a:pt x="738936" y="220484"/>
                  </a:lnTo>
                  <a:lnTo>
                    <a:pt x="738936" y="195846"/>
                  </a:lnTo>
                  <a:lnTo>
                    <a:pt x="763574" y="195846"/>
                  </a:lnTo>
                  <a:lnTo>
                    <a:pt x="763574" y="171221"/>
                  </a:lnTo>
                  <a:close/>
                </a:path>
                <a:path w="935990" h="393064">
                  <a:moveTo>
                    <a:pt x="788200" y="195846"/>
                  </a:moveTo>
                  <a:lnTo>
                    <a:pt x="763574" y="195846"/>
                  </a:lnTo>
                  <a:lnTo>
                    <a:pt x="763574" y="220484"/>
                  </a:lnTo>
                  <a:lnTo>
                    <a:pt x="788200" y="220484"/>
                  </a:lnTo>
                  <a:lnTo>
                    <a:pt x="788200" y="195846"/>
                  </a:lnTo>
                  <a:close/>
                </a:path>
                <a:path w="935990" h="393064">
                  <a:moveTo>
                    <a:pt x="812838" y="220484"/>
                  </a:moveTo>
                  <a:lnTo>
                    <a:pt x="788200" y="220484"/>
                  </a:lnTo>
                  <a:lnTo>
                    <a:pt x="788200" y="245110"/>
                  </a:lnTo>
                  <a:lnTo>
                    <a:pt x="812838" y="245110"/>
                  </a:lnTo>
                  <a:lnTo>
                    <a:pt x="812838" y="220484"/>
                  </a:lnTo>
                  <a:close/>
                </a:path>
                <a:path w="935990" h="393064">
                  <a:moveTo>
                    <a:pt x="886726" y="220484"/>
                  </a:moveTo>
                  <a:lnTo>
                    <a:pt x="862101" y="220484"/>
                  </a:lnTo>
                  <a:lnTo>
                    <a:pt x="862101" y="146583"/>
                  </a:lnTo>
                  <a:lnTo>
                    <a:pt x="837463" y="146583"/>
                  </a:lnTo>
                  <a:lnTo>
                    <a:pt x="837463" y="171221"/>
                  </a:lnTo>
                  <a:lnTo>
                    <a:pt x="812838" y="171221"/>
                  </a:lnTo>
                  <a:lnTo>
                    <a:pt x="812838" y="146583"/>
                  </a:lnTo>
                  <a:lnTo>
                    <a:pt x="788200" y="146583"/>
                  </a:lnTo>
                  <a:lnTo>
                    <a:pt x="788200" y="195846"/>
                  </a:lnTo>
                  <a:lnTo>
                    <a:pt x="812838" y="195846"/>
                  </a:lnTo>
                  <a:lnTo>
                    <a:pt x="837463" y="195846"/>
                  </a:lnTo>
                  <a:lnTo>
                    <a:pt x="837463" y="245110"/>
                  </a:lnTo>
                  <a:lnTo>
                    <a:pt x="862101" y="245110"/>
                  </a:lnTo>
                  <a:lnTo>
                    <a:pt x="862101" y="269748"/>
                  </a:lnTo>
                  <a:lnTo>
                    <a:pt x="837463" y="269748"/>
                  </a:lnTo>
                  <a:lnTo>
                    <a:pt x="837463" y="294373"/>
                  </a:lnTo>
                  <a:lnTo>
                    <a:pt x="812838" y="294373"/>
                  </a:lnTo>
                  <a:lnTo>
                    <a:pt x="812838" y="318998"/>
                  </a:lnTo>
                  <a:lnTo>
                    <a:pt x="788200" y="318998"/>
                  </a:lnTo>
                  <a:lnTo>
                    <a:pt x="763574" y="318998"/>
                  </a:lnTo>
                  <a:lnTo>
                    <a:pt x="763574" y="368261"/>
                  </a:lnTo>
                  <a:lnTo>
                    <a:pt x="788200" y="368261"/>
                  </a:lnTo>
                  <a:lnTo>
                    <a:pt x="788200" y="343636"/>
                  </a:lnTo>
                  <a:lnTo>
                    <a:pt x="812838" y="343636"/>
                  </a:lnTo>
                  <a:lnTo>
                    <a:pt x="812838" y="368261"/>
                  </a:lnTo>
                  <a:lnTo>
                    <a:pt x="837463" y="368261"/>
                  </a:lnTo>
                  <a:lnTo>
                    <a:pt x="837463" y="392899"/>
                  </a:lnTo>
                  <a:lnTo>
                    <a:pt x="862101" y="392899"/>
                  </a:lnTo>
                  <a:lnTo>
                    <a:pt x="862101" y="368261"/>
                  </a:lnTo>
                  <a:lnTo>
                    <a:pt x="886726" y="368261"/>
                  </a:lnTo>
                  <a:lnTo>
                    <a:pt x="886726" y="318998"/>
                  </a:lnTo>
                  <a:lnTo>
                    <a:pt x="862101" y="318998"/>
                  </a:lnTo>
                  <a:lnTo>
                    <a:pt x="862101" y="294373"/>
                  </a:lnTo>
                  <a:lnTo>
                    <a:pt x="886726" y="294373"/>
                  </a:lnTo>
                  <a:lnTo>
                    <a:pt x="886726" y="220484"/>
                  </a:lnTo>
                  <a:close/>
                </a:path>
                <a:path w="935990" h="393064">
                  <a:moveTo>
                    <a:pt x="911352" y="294373"/>
                  </a:moveTo>
                  <a:lnTo>
                    <a:pt x="886726" y="294373"/>
                  </a:lnTo>
                  <a:lnTo>
                    <a:pt x="886726" y="318998"/>
                  </a:lnTo>
                  <a:lnTo>
                    <a:pt x="911352" y="318998"/>
                  </a:lnTo>
                  <a:lnTo>
                    <a:pt x="911352" y="294373"/>
                  </a:lnTo>
                  <a:close/>
                </a:path>
                <a:path w="935990" h="393064">
                  <a:moveTo>
                    <a:pt x="935990" y="245110"/>
                  </a:moveTo>
                  <a:lnTo>
                    <a:pt x="911352" y="245110"/>
                  </a:lnTo>
                  <a:lnTo>
                    <a:pt x="911352" y="294373"/>
                  </a:lnTo>
                  <a:lnTo>
                    <a:pt x="935990" y="294373"/>
                  </a:lnTo>
                  <a:lnTo>
                    <a:pt x="935990" y="24511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54731" y="1422508"/>
              <a:ext cx="1010285" cy="591185"/>
            </a:xfrm>
            <a:custGeom>
              <a:avLst/>
              <a:gdLst/>
              <a:ahLst/>
              <a:cxnLst/>
              <a:rect l="l" t="t" r="r" b="b"/>
              <a:pathLst>
                <a:path w="1010284" h="591185">
                  <a:moveTo>
                    <a:pt x="24638" y="369468"/>
                  </a:moveTo>
                  <a:lnTo>
                    <a:pt x="0" y="369468"/>
                  </a:lnTo>
                  <a:lnTo>
                    <a:pt x="0" y="394106"/>
                  </a:lnTo>
                  <a:lnTo>
                    <a:pt x="24638" y="394106"/>
                  </a:lnTo>
                  <a:lnTo>
                    <a:pt x="24638" y="369468"/>
                  </a:lnTo>
                  <a:close/>
                </a:path>
                <a:path w="1010284" h="591185">
                  <a:moveTo>
                    <a:pt x="49263" y="469226"/>
                  </a:moveTo>
                  <a:lnTo>
                    <a:pt x="24638" y="469226"/>
                  </a:lnTo>
                  <a:lnTo>
                    <a:pt x="24638" y="542886"/>
                  </a:lnTo>
                  <a:lnTo>
                    <a:pt x="49263" y="542886"/>
                  </a:lnTo>
                  <a:lnTo>
                    <a:pt x="49263" y="469226"/>
                  </a:lnTo>
                  <a:close/>
                </a:path>
                <a:path w="1010284" h="591185">
                  <a:moveTo>
                    <a:pt x="73901" y="221691"/>
                  </a:moveTo>
                  <a:lnTo>
                    <a:pt x="49263" y="221691"/>
                  </a:lnTo>
                  <a:lnTo>
                    <a:pt x="49263" y="246316"/>
                  </a:lnTo>
                  <a:lnTo>
                    <a:pt x="24638" y="246316"/>
                  </a:lnTo>
                  <a:lnTo>
                    <a:pt x="24638" y="320205"/>
                  </a:lnTo>
                  <a:lnTo>
                    <a:pt x="0" y="320205"/>
                  </a:lnTo>
                  <a:lnTo>
                    <a:pt x="0" y="344843"/>
                  </a:lnTo>
                  <a:lnTo>
                    <a:pt x="24638" y="344843"/>
                  </a:lnTo>
                  <a:lnTo>
                    <a:pt x="24638" y="369468"/>
                  </a:lnTo>
                  <a:lnTo>
                    <a:pt x="49263" y="369468"/>
                  </a:lnTo>
                  <a:lnTo>
                    <a:pt x="49263" y="344843"/>
                  </a:lnTo>
                  <a:lnTo>
                    <a:pt x="73901" y="344843"/>
                  </a:lnTo>
                  <a:lnTo>
                    <a:pt x="73901" y="295579"/>
                  </a:lnTo>
                  <a:lnTo>
                    <a:pt x="49263" y="295579"/>
                  </a:lnTo>
                  <a:lnTo>
                    <a:pt x="49263" y="270941"/>
                  </a:lnTo>
                  <a:lnTo>
                    <a:pt x="73901" y="270941"/>
                  </a:lnTo>
                  <a:lnTo>
                    <a:pt x="73901" y="221691"/>
                  </a:lnTo>
                  <a:close/>
                </a:path>
                <a:path w="1010284" h="591185">
                  <a:moveTo>
                    <a:pt x="147789" y="567016"/>
                  </a:moveTo>
                  <a:lnTo>
                    <a:pt x="123164" y="567016"/>
                  </a:lnTo>
                  <a:lnTo>
                    <a:pt x="123164" y="469226"/>
                  </a:lnTo>
                  <a:lnTo>
                    <a:pt x="98526" y="469226"/>
                  </a:lnTo>
                  <a:lnTo>
                    <a:pt x="98526" y="591146"/>
                  </a:lnTo>
                  <a:lnTo>
                    <a:pt x="123164" y="591146"/>
                  </a:lnTo>
                  <a:lnTo>
                    <a:pt x="147789" y="591146"/>
                  </a:lnTo>
                  <a:lnTo>
                    <a:pt x="147789" y="567016"/>
                  </a:lnTo>
                  <a:close/>
                </a:path>
                <a:path w="1010284" h="591185">
                  <a:moveTo>
                    <a:pt x="172427" y="295579"/>
                  </a:moveTo>
                  <a:lnTo>
                    <a:pt x="147789" y="295579"/>
                  </a:lnTo>
                  <a:lnTo>
                    <a:pt x="147789" y="320205"/>
                  </a:lnTo>
                  <a:lnTo>
                    <a:pt x="172427" y="320205"/>
                  </a:lnTo>
                  <a:lnTo>
                    <a:pt x="172427" y="295579"/>
                  </a:lnTo>
                  <a:close/>
                </a:path>
                <a:path w="1010284" h="591185">
                  <a:moveTo>
                    <a:pt x="246316" y="467995"/>
                  </a:moveTo>
                  <a:lnTo>
                    <a:pt x="221678" y="467995"/>
                  </a:lnTo>
                  <a:lnTo>
                    <a:pt x="221678" y="492633"/>
                  </a:lnTo>
                  <a:lnTo>
                    <a:pt x="246316" y="492633"/>
                  </a:lnTo>
                  <a:lnTo>
                    <a:pt x="246316" y="467995"/>
                  </a:lnTo>
                  <a:close/>
                </a:path>
                <a:path w="1010284" h="591185">
                  <a:moveTo>
                    <a:pt x="369468" y="418731"/>
                  </a:moveTo>
                  <a:lnTo>
                    <a:pt x="344843" y="418731"/>
                  </a:lnTo>
                  <a:lnTo>
                    <a:pt x="320205" y="418731"/>
                  </a:lnTo>
                  <a:lnTo>
                    <a:pt x="320205" y="394106"/>
                  </a:lnTo>
                  <a:lnTo>
                    <a:pt x="295579" y="394106"/>
                  </a:lnTo>
                  <a:lnTo>
                    <a:pt x="295579" y="443369"/>
                  </a:lnTo>
                  <a:lnTo>
                    <a:pt x="270941" y="443369"/>
                  </a:lnTo>
                  <a:lnTo>
                    <a:pt x="270941" y="467995"/>
                  </a:lnTo>
                  <a:lnTo>
                    <a:pt x="295579" y="467995"/>
                  </a:lnTo>
                  <a:lnTo>
                    <a:pt x="320205" y="467995"/>
                  </a:lnTo>
                  <a:lnTo>
                    <a:pt x="344843" y="467995"/>
                  </a:lnTo>
                  <a:lnTo>
                    <a:pt x="344843" y="443369"/>
                  </a:lnTo>
                  <a:lnTo>
                    <a:pt x="369468" y="443369"/>
                  </a:lnTo>
                  <a:lnTo>
                    <a:pt x="369468" y="418731"/>
                  </a:lnTo>
                  <a:close/>
                </a:path>
                <a:path w="1010284" h="591185">
                  <a:moveTo>
                    <a:pt x="394106" y="369468"/>
                  </a:moveTo>
                  <a:lnTo>
                    <a:pt x="369468" y="369468"/>
                  </a:lnTo>
                  <a:lnTo>
                    <a:pt x="369468" y="394106"/>
                  </a:lnTo>
                  <a:lnTo>
                    <a:pt x="394106" y="394106"/>
                  </a:lnTo>
                  <a:lnTo>
                    <a:pt x="394106" y="369468"/>
                  </a:lnTo>
                  <a:close/>
                </a:path>
                <a:path w="1010284" h="591185">
                  <a:moveTo>
                    <a:pt x="492633" y="295579"/>
                  </a:moveTo>
                  <a:lnTo>
                    <a:pt x="467995" y="295579"/>
                  </a:lnTo>
                  <a:lnTo>
                    <a:pt x="443369" y="295579"/>
                  </a:lnTo>
                  <a:lnTo>
                    <a:pt x="443369" y="320205"/>
                  </a:lnTo>
                  <a:lnTo>
                    <a:pt x="467995" y="320205"/>
                  </a:lnTo>
                  <a:lnTo>
                    <a:pt x="467995" y="344843"/>
                  </a:lnTo>
                  <a:lnTo>
                    <a:pt x="443369" y="344843"/>
                  </a:lnTo>
                  <a:lnTo>
                    <a:pt x="443369" y="320205"/>
                  </a:lnTo>
                  <a:lnTo>
                    <a:pt x="418731" y="320205"/>
                  </a:lnTo>
                  <a:lnTo>
                    <a:pt x="418731" y="295579"/>
                  </a:lnTo>
                  <a:lnTo>
                    <a:pt x="394106" y="295579"/>
                  </a:lnTo>
                  <a:lnTo>
                    <a:pt x="369468" y="295579"/>
                  </a:lnTo>
                  <a:lnTo>
                    <a:pt x="344843" y="295579"/>
                  </a:lnTo>
                  <a:lnTo>
                    <a:pt x="320205" y="295579"/>
                  </a:lnTo>
                  <a:lnTo>
                    <a:pt x="320205" y="320205"/>
                  </a:lnTo>
                  <a:lnTo>
                    <a:pt x="295579" y="320205"/>
                  </a:lnTo>
                  <a:lnTo>
                    <a:pt x="295579" y="344843"/>
                  </a:lnTo>
                  <a:lnTo>
                    <a:pt x="320205" y="344843"/>
                  </a:lnTo>
                  <a:lnTo>
                    <a:pt x="320205" y="369468"/>
                  </a:lnTo>
                  <a:lnTo>
                    <a:pt x="344843" y="369468"/>
                  </a:lnTo>
                  <a:lnTo>
                    <a:pt x="344843" y="320205"/>
                  </a:lnTo>
                  <a:lnTo>
                    <a:pt x="369468" y="320205"/>
                  </a:lnTo>
                  <a:lnTo>
                    <a:pt x="394106" y="320205"/>
                  </a:lnTo>
                  <a:lnTo>
                    <a:pt x="394106" y="344843"/>
                  </a:lnTo>
                  <a:lnTo>
                    <a:pt x="418731" y="344843"/>
                  </a:lnTo>
                  <a:lnTo>
                    <a:pt x="418731" y="369468"/>
                  </a:lnTo>
                  <a:lnTo>
                    <a:pt x="443369" y="369468"/>
                  </a:lnTo>
                  <a:lnTo>
                    <a:pt x="467995" y="369468"/>
                  </a:lnTo>
                  <a:lnTo>
                    <a:pt x="492633" y="369468"/>
                  </a:lnTo>
                  <a:lnTo>
                    <a:pt x="492633" y="295579"/>
                  </a:lnTo>
                  <a:close/>
                </a:path>
                <a:path w="1010284" h="591185">
                  <a:moveTo>
                    <a:pt x="541896" y="443369"/>
                  </a:moveTo>
                  <a:lnTo>
                    <a:pt x="517258" y="443369"/>
                  </a:lnTo>
                  <a:lnTo>
                    <a:pt x="517258" y="467995"/>
                  </a:lnTo>
                  <a:lnTo>
                    <a:pt x="541896" y="467995"/>
                  </a:lnTo>
                  <a:lnTo>
                    <a:pt x="541896" y="443369"/>
                  </a:lnTo>
                  <a:close/>
                </a:path>
                <a:path w="1010284" h="591185">
                  <a:moveTo>
                    <a:pt x="591146" y="344843"/>
                  </a:moveTo>
                  <a:lnTo>
                    <a:pt x="566521" y="344843"/>
                  </a:lnTo>
                  <a:lnTo>
                    <a:pt x="566521" y="369468"/>
                  </a:lnTo>
                  <a:lnTo>
                    <a:pt x="541896" y="369468"/>
                  </a:lnTo>
                  <a:lnTo>
                    <a:pt x="541896" y="344843"/>
                  </a:lnTo>
                  <a:lnTo>
                    <a:pt x="517258" y="344843"/>
                  </a:lnTo>
                  <a:lnTo>
                    <a:pt x="517258" y="369468"/>
                  </a:lnTo>
                  <a:lnTo>
                    <a:pt x="492633" y="369468"/>
                  </a:lnTo>
                  <a:lnTo>
                    <a:pt x="492633" y="394106"/>
                  </a:lnTo>
                  <a:lnTo>
                    <a:pt x="517258" y="394106"/>
                  </a:lnTo>
                  <a:lnTo>
                    <a:pt x="517258" y="418731"/>
                  </a:lnTo>
                  <a:lnTo>
                    <a:pt x="541896" y="418731"/>
                  </a:lnTo>
                  <a:lnTo>
                    <a:pt x="541896" y="394106"/>
                  </a:lnTo>
                  <a:lnTo>
                    <a:pt x="566521" y="394106"/>
                  </a:lnTo>
                  <a:lnTo>
                    <a:pt x="591146" y="394106"/>
                  </a:lnTo>
                  <a:lnTo>
                    <a:pt x="591146" y="344843"/>
                  </a:lnTo>
                  <a:close/>
                </a:path>
                <a:path w="1010284" h="591185">
                  <a:moveTo>
                    <a:pt x="615784" y="443369"/>
                  </a:moveTo>
                  <a:lnTo>
                    <a:pt x="591146" y="443369"/>
                  </a:lnTo>
                  <a:lnTo>
                    <a:pt x="591146" y="418731"/>
                  </a:lnTo>
                  <a:lnTo>
                    <a:pt x="566521" y="418731"/>
                  </a:lnTo>
                  <a:lnTo>
                    <a:pt x="566521" y="467995"/>
                  </a:lnTo>
                  <a:lnTo>
                    <a:pt x="591146" y="467995"/>
                  </a:lnTo>
                  <a:lnTo>
                    <a:pt x="615784" y="467995"/>
                  </a:lnTo>
                  <a:lnTo>
                    <a:pt x="615784" y="443369"/>
                  </a:lnTo>
                  <a:close/>
                </a:path>
                <a:path w="1010284" h="591185">
                  <a:moveTo>
                    <a:pt x="615784" y="394106"/>
                  </a:moveTo>
                  <a:lnTo>
                    <a:pt x="591146" y="394106"/>
                  </a:lnTo>
                  <a:lnTo>
                    <a:pt x="591146" y="418731"/>
                  </a:lnTo>
                  <a:lnTo>
                    <a:pt x="615784" y="418731"/>
                  </a:lnTo>
                  <a:lnTo>
                    <a:pt x="615784" y="394106"/>
                  </a:lnTo>
                  <a:close/>
                </a:path>
                <a:path w="1010284" h="591185">
                  <a:moveTo>
                    <a:pt x="615784" y="320205"/>
                  </a:moveTo>
                  <a:lnTo>
                    <a:pt x="591146" y="320205"/>
                  </a:lnTo>
                  <a:lnTo>
                    <a:pt x="591146" y="344843"/>
                  </a:lnTo>
                  <a:lnTo>
                    <a:pt x="615784" y="344843"/>
                  </a:lnTo>
                  <a:lnTo>
                    <a:pt x="615784" y="320205"/>
                  </a:lnTo>
                  <a:close/>
                </a:path>
                <a:path w="1010284" h="591185">
                  <a:moveTo>
                    <a:pt x="640410" y="344843"/>
                  </a:moveTo>
                  <a:lnTo>
                    <a:pt x="615784" y="344843"/>
                  </a:lnTo>
                  <a:lnTo>
                    <a:pt x="615784" y="369468"/>
                  </a:lnTo>
                  <a:lnTo>
                    <a:pt x="640410" y="369468"/>
                  </a:lnTo>
                  <a:lnTo>
                    <a:pt x="640410" y="344843"/>
                  </a:lnTo>
                  <a:close/>
                </a:path>
                <a:path w="1010284" h="591185">
                  <a:moveTo>
                    <a:pt x="665048" y="394106"/>
                  </a:moveTo>
                  <a:lnTo>
                    <a:pt x="640410" y="394106"/>
                  </a:lnTo>
                  <a:lnTo>
                    <a:pt x="640410" y="467995"/>
                  </a:lnTo>
                  <a:lnTo>
                    <a:pt x="665048" y="467995"/>
                  </a:lnTo>
                  <a:lnTo>
                    <a:pt x="665048" y="394106"/>
                  </a:lnTo>
                  <a:close/>
                </a:path>
                <a:path w="1010284" h="591185">
                  <a:moveTo>
                    <a:pt x="738936" y="295579"/>
                  </a:moveTo>
                  <a:lnTo>
                    <a:pt x="714311" y="295579"/>
                  </a:lnTo>
                  <a:lnTo>
                    <a:pt x="714311" y="270941"/>
                  </a:lnTo>
                  <a:lnTo>
                    <a:pt x="689673" y="270941"/>
                  </a:lnTo>
                  <a:lnTo>
                    <a:pt x="665048" y="270941"/>
                  </a:lnTo>
                  <a:lnTo>
                    <a:pt x="665048" y="295579"/>
                  </a:lnTo>
                  <a:lnTo>
                    <a:pt x="640410" y="295579"/>
                  </a:lnTo>
                  <a:lnTo>
                    <a:pt x="615784" y="295579"/>
                  </a:lnTo>
                  <a:lnTo>
                    <a:pt x="615784" y="320205"/>
                  </a:lnTo>
                  <a:lnTo>
                    <a:pt x="640410" y="320205"/>
                  </a:lnTo>
                  <a:lnTo>
                    <a:pt x="665048" y="320205"/>
                  </a:lnTo>
                  <a:lnTo>
                    <a:pt x="689673" y="320205"/>
                  </a:lnTo>
                  <a:lnTo>
                    <a:pt x="689673" y="369468"/>
                  </a:lnTo>
                  <a:lnTo>
                    <a:pt x="714311" y="369468"/>
                  </a:lnTo>
                  <a:lnTo>
                    <a:pt x="714311" y="344843"/>
                  </a:lnTo>
                  <a:lnTo>
                    <a:pt x="738936" y="344843"/>
                  </a:lnTo>
                  <a:lnTo>
                    <a:pt x="738936" y="295579"/>
                  </a:lnTo>
                  <a:close/>
                </a:path>
                <a:path w="1010284" h="591185">
                  <a:moveTo>
                    <a:pt x="788200" y="418731"/>
                  </a:moveTo>
                  <a:lnTo>
                    <a:pt x="763574" y="418731"/>
                  </a:lnTo>
                  <a:lnTo>
                    <a:pt x="763574" y="443369"/>
                  </a:lnTo>
                  <a:lnTo>
                    <a:pt x="788200" y="443369"/>
                  </a:lnTo>
                  <a:lnTo>
                    <a:pt x="788200" y="418731"/>
                  </a:lnTo>
                  <a:close/>
                </a:path>
                <a:path w="1010284" h="591185">
                  <a:moveTo>
                    <a:pt x="788200" y="98526"/>
                  </a:moveTo>
                  <a:lnTo>
                    <a:pt x="763574" y="98526"/>
                  </a:lnTo>
                  <a:lnTo>
                    <a:pt x="763574" y="123164"/>
                  </a:lnTo>
                  <a:lnTo>
                    <a:pt x="788200" y="123164"/>
                  </a:lnTo>
                  <a:lnTo>
                    <a:pt x="788200" y="98526"/>
                  </a:lnTo>
                  <a:close/>
                </a:path>
                <a:path w="1010284" h="591185">
                  <a:moveTo>
                    <a:pt x="837463" y="123164"/>
                  </a:moveTo>
                  <a:lnTo>
                    <a:pt x="812838" y="123164"/>
                  </a:lnTo>
                  <a:lnTo>
                    <a:pt x="812838" y="147789"/>
                  </a:lnTo>
                  <a:lnTo>
                    <a:pt x="837463" y="147789"/>
                  </a:lnTo>
                  <a:lnTo>
                    <a:pt x="837463" y="123164"/>
                  </a:lnTo>
                  <a:close/>
                </a:path>
                <a:path w="1010284" h="591185">
                  <a:moveTo>
                    <a:pt x="862101" y="394106"/>
                  </a:moveTo>
                  <a:lnTo>
                    <a:pt x="837463" y="394106"/>
                  </a:lnTo>
                  <a:lnTo>
                    <a:pt x="837463" y="344843"/>
                  </a:lnTo>
                  <a:lnTo>
                    <a:pt x="812838" y="344843"/>
                  </a:lnTo>
                  <a:lnTo>
                    <a:pt x="812838" y="320205"/>
                  </a:lnTo>
                  <a:lnTo>
                    <a:pt x="788200" y="320205"/>
                  </a:lnTo>
                  <a:lnTo>
                    <a:pt x="788200" y="344843"/>
                  </a:lnTo>
                  <a:lnTo>
                    <a:pt x="763574" y="344843"/>
                  </a:lnTo>
                  <a:lnTo>
                    <a:pt x="763574" y="369468"/>
                  </a:lnTo>
                  <a:lnTo>
                    <a:pt x="738936" y="369468"/>
                  </a:lnTo>
                  <a:lnTo>
                    <a:pt x="738936" y="394106"/>
                  </a:lnTo>
                  <a:lnTo>
                    <a:pt x="763574" y="394106"/>
                  </a:lnTo>
                  <a:lnTo>
                    <a:pt x="788200" y="394106"/>
                  </a:lnTo>
                  <a:lnTo>
                    <a:pt x="788200" y="369468"/>
                  </a:lnTo>
                  <a:lnTo>
                    <a:pt x="812838" y="369468"/>
                  </a:lnTo>
                  <a:lnTo>
                    <a:pt x="812838" y="394106"/>
                  </a:lnTo>
                  <a:lnTo>
                    <a:pt x="788200" y="394106"/>
                  </a:lnTo>
                  <a:lnTo>
                    <a:pt x="788200" y="418731"/>
                  </a:lnTo>
                  <a:lnTo>
                    <a:pt x="812838" y="418731"/>
                  </a:lnTo>
                  <a:lnTo>
                    <a:pt x="837463" y="418731"/>
                  </a:lnTo>
                  <a:lnTo>
                    <a:pt x="862101" y="418731"/>
                  </a:lnTo>
                  <a:lnTo>
                    <a:pt x="862101" y="394106"/>
                  </a:lnTo>
                  <a:close/>
                </a:path>
                <a:path w="1010284" h="591185">
                  <a:moveTo>
                    <a:pt x="911352" y="73901"/>
                  </a:moveTo>
                  <a:lnTo>
                    <a:pt x="886726" y="73901"/>
                  </a:lnTo>
                  <a:lnTo>
                    <a:pt x="862101" y="73901"/>
                  </a:lnTo>
                  <a:lnTo>
                    <a:pt x="862101" y="123164"/>
                  </a:lnTo>
                  <a:lnTo>
                    <a:pt x="886726" y="123164"/>
                  </a:lnTo>
                  <a:lnTo>
                    <a:pt x="886726" y="98526"/>
                  </a:lnTo>
                  <a:lnTo>
                    <a:pt x="911352" y="98526"/>
                  </a:lnTo>
                  <a:lnTo>
                    <a:pt x="911352" y="73901"/>
                  </a:lnTo>
                  <a:close/>
                </a:path>
                <a:path w="1010284" h="591185">
                  <a:moveTo>
                    <a:pt x="935990" y="394106"/>
                  </a:moveTo>
                  <a:lnTo>
                    <a:pt x="911352" y="394106"/>
                  </a:lnTo>
                  <a:lnTo>
                    <a:pt x="911352" y="443369"/>
                  </a:lnTo>
                  <a:lnTo>
                    <a:pt x="935990" y="443369"/>
                  </a:lnTo>
                  <a:lnTo>
                    <a:pt x="935990" y="394106"/>
                  </a:lnTo>
                  <a:close/>
                </a:path>
                <a:path w="1010284" h="591185">
                  <a:moveTo>
                    <a:pt x="935990" y="270941"/>
                  </a:moveTo>
                  <a:lnTo>
                    <a:pt x="911352" y="270941"/>
                  </a:lnTo>
                  <a:lnTo>
                    <a:pt x="911352" y="295579"/>
                  </a:lnTo>
                  <a:lnTo>
                    <a:pt x="935990" y="295579"/>
                  </a:lnTo>
                  <a:lnTo>
                    <a:pt x="935990" y="270941"/>
                  </a:lnTo>
                  <a:close/>
                </a:path>
                <a:path w="1010284" h="591185">
                  <a:moveTo>
                    <a:pt x="985253" y="418731"/>
                  </a:moveTo>
                  <a:lnTo>
                    <a:pt x="960615" y="418731"/>
                  </a:lnTo>
                  <a:lnTo>
                    <a:pt x="960615" y="443369"/>
                  </a:lnTo>
                  <a:lnTo>
                    <a:pt x="985253" y="443369"/>
                  </a:lnTo>
                  <a:lnTo>
                    <a:pt x="985253" y="418731"/>
                  </a:lnTo>
                  <a:close/>
                </a:path>
                <a:path w="1010284" h="591185">
                  <a:moveTo>
                    <a:pt x="1009878" y="443369"/>
                  </a:moveTo>
                  <a:lnTo>
                    <a:pt x="985253" y="443369"/>
                  </a:lnTo>
                  <a:lnTo>
                    <a:pt x="985253" y="467995"/>
                  </a:lnTo>
                  <a:lnTo>
                    <a:pt x="1009878" y="467995"/>
                  </a:lnTo>
                  <a:lnTo>
                    <a:pt x="1009878" y="443369"/>
                  </a:lnTo>
                  <a:close/>
                </a:path>
                <a:path w="1010284" h="591185">
                  <a:moveTo>
                    <a:pt x="1009878" y="394106"/>
                  </a:moveTo>
                  <a:lnTo>
                    <a:pt x="985253" y="394106"/>
                  </a:lnTo>
                  <a:lnTo>
                    <a:pt x="985253" y="418731"/>
                  </a:lnTo>
                  <a:lnTo>
                    <a:pt x="1009878" y="418731"/>
                  </a:lnTo>
                  <a:lnTo>
                    <a:pt x="1009878" y="394106"/>
                  </a:lnTo>
                  <a:close/>
                </a:path>
                <a:path w="1010284" h="591185">
                  <a:moveTo>
                    <a:pt x="1009878" y="0"/>
                  </a:moveTo>
                  <a:lnTo>
                    <a:pt x="985253" y="0"/>
                  </a:lnTo>
                  <a:lnTo>
                    <a:pt x="960615" y="0"/>
                  </a:lnTo>
                  <a:lnTo>
                    <a:pt x="960615" y="24638"/>
                  </a:lnTo>
                  <a:lnTo>
                    <a:pt x="935990" y="24638"/>
                  </a:lnTo>
                  <a:lnTo>
                    <a:pt x="935990" y="0"/>
                  </a:lnTo>
                  <a:lnTo>
                    <a:pt x="911352" y="0"/>
                  </a:lnTo>
                  <a:lnTo>
                    <a:pt x="886726" y="0"/>
                  </a:lnTo>
                  <a:lnTo>
                    <a:pt x="862101" y="0"/>
                  </a:lnTo>
                  <a:lnTo>
                    <a:pt x="862101" y="24638"/>
                  </a:lnTo>
                  <a:lnTo>
                    <a:pt x="886726" y="24638"/>
                  </a:lnTo>
                  <a:lnTo>
                    <a:pt x="911352" y="24638"/>
                  </a:lnTo>
                  <a:lnTo>
                    <a:pt x="911352" y="73901"/>
                  </a:lnTo>
                  <a:lnTo>
                    <a:pt x="935990" y="73901"/>
                  </a:lnTo>
                  <a:lnTo>
                    <a:pt x="935990" y="98526"/>
                  </a:lnTo>
                  <a:lnTo>
                    <a:pt x="960615" y="98526"/>
                  </a:lnTo>
                  <a:lnTo>
                    <a:pt x="960615" y="123164"/>
                  </a:lnTo>
                  <a:lnTo>
                    <a:pt x="935990" y="123164"/>
                  </a:lnTo>
                  <a:lnTo>
                    <a:pt x="935990" y="98526"/>
                  </a:lnTo>
                  <a:lnTo>
                    <a:pt x="911352" y="98526"/>
                  </a:lnTo>
                  <a:lnTo>
                    <a:pt x="911352" y="172427"/>
                  </a:lnTo>
                  <a:lnTo>
                    <a:pt x="935990" y="172427"/>
                  </a:lnTo>
                  <a:lnTo>
                    <a:pt x="960615" y="172427"/>
                  </a:lnTo>
                  <a:lnTo>
                    <a:pt x="985253" y="172427"/>
                  </a:lnTo>
                  <a:lnTo>
                    <a:pt x="985253" y="197053"/>
                  </a:lnTo>
                  <a:lnTo>
                    <a:pt x="960615" y="197053"/>
                  </a:lnTo>
                  <a:lnTo>
                    <a:pt x="960615" y="295579"/>
                  </a:lnTo>
                  <a:lnTo>
                    <a:pt x="935990" y="295579"/>
                  </a:lnTo>
                  <a:lnTo>
                    <a:pt x="935990" y="320205"/>
                  </a:lnTo>
                  <a:lnTo>
                    <a:pt x="911352" y="320205"/>
                  </a:lnTo>
                  <a:lnTo>
                    <a:pt x="911352" y="344843"/>
                  </a:lnTo>
                  <a:lnTo>
                    <a:pt x="886726" y="344843"/>
                  </a:lnTo>
                  <a:lnTo>
                    <a:pt x="862101" y="344843"/>
                  </a:lnTo>
                  <a:lnTo>
                    <a:pt x="862101" y="394106"/>
                  </a:lnTo>
                  <a:lnTo>
                    <a:pt x="886726" y="394106"/>
                  </a:lnTo>
                  <a:lnTo>
                    <a:pt x="911352" y="394106"/>
                  </a:lnTo>
                  <a:lnTo>
                    <a:pt x="911352" y="369468"/>
                  </a:lnTo>
                  <a:lnTo>
                    <a:pt x="935990" y="369468"/>
                  </a:lnTo>
                  <a:lnTo>
                    <a:pt x="935990" y="394106"/>
                  </a:lnTo>
                  <a:lnTo>
                    <a:pt x="960615" y="394106"/>
                  </a:lnTo>
                  <a:lnTo>
                    <a:pt x="960615" y="369468"/>
                  </a:lnTo>
                  <a:lnTo>
                    <a:pt x="985253" y="369468"/>
                  </a:lnTo>
                  <a:lnTo>
                    <a:pt x="985253" y="344843"/>
                  </a:lnTo>
                  <a:lnTo>
                    <a:pt x="1009878" y="344843"/>
                  </a:lnTo>
                  <a:lnTo>
                    <a:pt x="1009878" y="320205"/>
                  </a:lnTo>
                  <a:lnTo>
                    <a:pt x="985253" y="320205"/>
                  </a:lnTo>
                  <a:lnTo>
                    <a:pt x="985253" y="295579"/>
                  </a:lnTo>
                  <a:lnTo>
                    <a:pt x="1009878" y="295579"/>
                  </a:lnTo>
                  <a:lnTo>
                    <a:pt x="1009878" y="147789"/>
                  </a:lnTo>
                  <a:lnTo>
                    <a:pt x="985253" y="147789"/>
                  </a:lnTo>
                  <a:lnTo>
                    <a:pt x="985253" y="98526"/>
                  </a:lnTo>
                  <a:lnTo>
                    <a:pt x="1009878" y="98526"/>
                  </a:lnTo>
                  <a:lnTo>
                    <a:pt x="1009878" y="73901"/>
                  </a:lnTo>
                  <a:lnTo>
                    <a:pt x="985253" y="73901"/>
                  </a:lnTo>
                  <a:lnTo>
                    <a:pt x="985253" y="49263"/>
                  </a:lnTo>
                  <a:lnTo>
                    <a:pt x="1009878" y="49263"/>
                  </a:lnTo>
                  <a:lnTo>
                    <a:pt x="100987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54731" y="1645355"/>
              <a:ext cx="1010285" cy="541020"/>
            </a:xfrm>
            <a:custGeom>
              <a:avLst/>
              <a:gdLst/>
              <a:ahLst/>
              <a:cxnLst/>
              <a:rect l="l" t="t" r="r" b="b"/>
              <a:pathLst>
                <a:path w="1010284" h="541019">
                  <a:moveTo>
                    <a:pt x="24638" y="368300"/>
                  </a:moveTo>
                  <a:lnTo>
                    <a:pt x="0" y="368300"/>
                  </a:lnTo>
                  <a:lnTo>
                    <a:pt x="0" y="392938"/>
                  </a:lnTo>
                  <a:lnTo>
                    <a:pt x="24638" y="392938"/>
                  </a:lnTo>
                  <a:lnTo>
                    <a:pt x="24638" y="368300"/>
                  </a:lnTo>
                  <a:close/>
                </a:path>
                <a:path w="1010284" h="541019">
                  <a:moveTo>
                    <a:pt x="98526" y="368300"/>
                  </a:moveTo>
                  <a:lnTo>
                    <a:pt x="73901" y="368300"/>
                  </a:lnTo>
                  <a:lnTo>
                    <a:pt x="73901" y="392938"/>
                  </a:lnTo>
                  <a:lnTo>
                    <a:pt x="98526" y="392938"/>
                  </a:lnTo>
                  <a:lnTo>
                    <a:pt x="98526" y="368300"/>
                  </a:lnTo>
                  <a:close/>
                </a:path>
                <a:path w="1010284" h="541019">
                  <a:moveTo>
                    <a:pt x="246316" y="343674"/>
                  </a:moveTo>
                  <a:lnTo>
                    <a:pt x="221678" y="343674"/>
                  </a:lnTo>
                  <a:lnTo>
                    <a:pt x="221678" y="294411"/>
                  </a:lnTo>
                  <a:lnTo>
                    <a:pt x="197053" y="294411"/>
                  </a:lnTo>
                  <a:lnTo>
                    <a:pt x="197053" y="319049"/>
                  </a:lnTo>
                  <a:lnTo>
                    <a:pt x="172427" y="319049"/>
                  </a:lnTo>
                  <a:lnTo>
                    <a:pt x="147789" y="319049"/>
                  </a:lnTo>
                  <a:lnTo>
                    <a:pt x="147789" y="343674"/>
                  </a:lnTo>
                  <a:lnTo>
                    <a:pt x="172427" y="343674"/>
                  </a:lnTo>
                  <a:lnTo>
                    <a:pt x="172427" y="368300"/>
                  </a:lnTo>
                  <a:lnTo>
                    <a:pt x="147789" y="368300"/>
                  </a:lnTo>
                  <a:lnTo>
                    <a:pt x="147789" y="392938"/>
                  </a:lnTo>
                  <a:lnTo>
                    <a:pt x="172427" y="392938"/>
                  </a:lnTo>
                  <a:lnTo>
                    <a:pt x="197053" y="392938"/>
                  </a:lnTo>
                  <a:lnTo>
                    <a:pt x="197053" y="417563"/>
                  </a:lnTo>
                  <a:lnTo>
                    <a:pt x="221678" y="417563"/>
                  </a:lnTo>
                  <a:lnTo>
                    <a:pt x="221678" y="368300"/>
                  </a:lnTo>
                  <a:lnTo>
                    <a:pt x="246316" y="368300"/>
                  </a:lnTo>
                  <a:lnTo>
                    <a:pt x="246316" y="343674"/>
                  </a:lnTo>
                  <a:close/>
                </a:path>
                <a:path w="1010284" h="541019">
                  <a:moveTo>
                    <a:pt x="270941" y="171450"/>
                  </a:moveTo>
                  <a:lnTo>
                    <a:pt x="246316" y="171450"/>
                  </a:lnTo>
                  <a:lnTo>
                    <a:pt x="246316" y="196850"/>
                  </a:lnTo>
                  <a:lnTo>
                    <a:pt x="221678" y="196850"/>
                  </a:lnTo>
                  <a:lnTo>
                    <a:pt x="221678" y="97790"/>
                  </a:lnTo>
                  <a:lnTo>
                    <a:pt x="246316" y="97790"/>
                  </a:lnTo>
                  <a:lnTo>
                    <a:pt x="246316" y="73660"/>
                  </a:lnTo>
                  <a:lnTo>
                    <a:pt x="221678" y="73660"/>
                  </a:lnTo>
                  <a:lnTo>
                    <a:pt x="221678" y="48260"/>
                  </a:lnTo>
                  <a:lnTo>
                    <a:pt x="246316" y="48260"/>
                  </a:lnTo>
                  <a:lnTo>
                    <a:pt x="246316" y="0"/>
                  </a:lnTo>
                  <a:lnTo>
                    <a:pt x="221678" y="0"/>
                  </a:lnTo>
                  <a:lnTo>
                    <a:pt x="221678" y="24130"/>
                  </a:lnTo>
                  <a:lnTo>
                    <a:pt x="197053" y="24130"/>
                  </a:lnTo>
                  <a:lnTo>
                    <a:pt x="197053" y="48260"/>
                  </a:lnTo>
                  <a:lnTo>
                    <a:pt x="172427" y="48260"/>
                  </a:lnTo>
                  <a:lnTo>
                    <a:pt x="172427" y="73660"/>
                  </a:lnTo>
                  <a:lnTo>
                    <a:pt x="197053" y="73660"/>
                  </a:lnTo>
                  <a:lnTo>
                    <a:pt x="197053" y="97790"/>
                  </a:lnTo>
                  <a:lnTo>
                    <a:pt x="172427" y="97790"/>
                  </a:lnTo>
                  <a:lnTo>
                    <a:pt x="172427" y="123190"/>
                  </a:lnTo>
                  <a:lnTo>
                    <a:pt x="197053" y="123190"/>
                  </a:lnTo>
                  <a:lnTo>
                    <a:pt x="197053" y="196850"/>
                  </a:lnTo>
                  <a:lnTo>
                    <a:pt x="172427" y="196850"/>
                  </a:lnTo>
                  <a:lnTo>
                    <a:pt x="172427" y="220980"/>
                  </a:lnTo>
                  <a:lnTo>
                    <a:pt x="147789" y="220980"/>
                  </a:lnTo>
                  <a:lnTo>
                    <a:pt x="147789" y="196850"/>
                  </a:lnTo>
                  <a:lnTo>
                    <a:pt x="172427" y="196850"/>
                  </a:lnTo>
                  <a:lnTo>
                    <a:pt x="172427" y="171450"/>
                  </a:lnTo>
                  <a:lnTo>
                    <a:pt x="147789" y="171450"/>
                  </a:lnTo>
                  <a:lnTo>
                    <a:pt x="147789" y="147320"/>
                  </a:lnTo>
                  <a:lnTo>
                    <a:pt x="172427" y="147320"/>
                  </a:lnTo>
                  <a:lnTo>
                    <a:pt x="172427" y="123190"/>
                  </a:lnTo>
                  <a:lnTo>
                    <a:pt x="147789" y="123190"/>
                  </a:lnTo>
                  <a:lnTo>
                    <a:pt x="147789" y="97790"/>
                  </a:lnTo>
                  <a:lnTo>
                    <a:pt x="123164" y="97790"/>
                  </a:lnTo>
                  <a:lnTo>
                    <a:pt x="123164" y="123190"/>
                  </a:lnTo>
                  <a:lnTo>
                    <a:pt x="98526" y="123190"/>
                  </a:lnTo>
                  <a:lnTo>
                    <a:pt x="73901" y="123190"/>
                  </a:lnTo>
                  <a:lnTo>
                    <a:pt x="73901" y="147320"/>
                  </a:lnTo>
                  <a:lnTo>
                    <a:pt x="49263" y="147320"/>
                  </a:lnTo>
                  <a:lnTo>
                    <a:pt x="49263" y="171450"/>
                  </a:lnTo>
                  <a:lnTo>
                    <a:pt x="73901" y="171450"/>
                  </a:lnTo>
                  <a:lnTo>
                    <a:pt x="73901" y="196850"/>
                  </a:lnTo>
                  <a:lnTo>
                    <a:pt x="49263" y="196850"/>
                  </a:lnTo>
                  <a:lnTo>
                    <a:pt x="24638" y="196850"/>
                  </a:lnTo>
                  <a:lnTo>
                    <a:pt x="0" y="196850"/>
                  </a:lnTo>
                  <a:lnTo>
                    <a:pt x="0" y="220980"/>
                  </a:lnTo>
                  <a:lnTo>
                    <a:pt x="24638" y="220980"/>
                  </a:lnTo>
                  <a:lnTo>
                    <a:pt x="49263" y="220980"/>
                  </a:lnTo>
                  <a:lnTo>
                    <a:pt x="73901" y="220980"/>
                  </a:lnTo>
                  <a:lnTo>
                    <a:pt x="73901" y="270510"/>
                  </a:lnTo>
                  <a:lnTo>
                    <a:pt x="73901" y="294640"/>
                  </a:lnTo>
                  <a:lnTo>
                    <a:pt x="73901" y="319049"/>
                  </a:lnTo>
                  <a:lnTo>
                    <a:pt x="49263" y="319049"/>
                  </a:lnTo>
                  <a:lnTo>
                    <a:pt x="49263" y="294640"/>
                  </a:lnTo>
                  <a:lnTo>
                    <a:pt x="73901" y="294640"/>
                  </a:lnTo>
                  <a:lnTo>
                    <a:pt x="73901" y="270510"/>
                  </a:lnTo>
                  <a:lnTo>
                    <a:pt x="49263" y="270510"/>
                  </a:lnTo>
                  <a:lnTo>
                    <a:pt x="49263" y="246380"/>
                  </a:lnTo>
                  <a:lnTo>
                    <a:pt x="24638" y="246380"/>
                  </a:lnTo>
                  <a:lnTo>
                    <a:pt x="24638" y="270510"/>
                  </a:lnTo>
                  <a:lnTo>
                    <a:pt x="0" y="270510"/>
                  </a:lnTo>
                  <a:lnTo>
                    <a:pt x="0" y="294640"/>
                  </a:lnTo>
                  <a:lnTo>
                    <a:pt x="24638" y="294640"/>
                  </a:lnTo>
                  <a:lnTo>
                    <a:pt x="24638" y="319049"/>
                  </a:lnTo>
                  <a:lnTo>
                    <a:pt x="0" y="319049"/>
                  </a:lnTo>
                  <a:lnTo>
                    <a:pt x="0" y="343674"/>
                  </a:lnTo>
                  <a:lnTo>
                    <a:pt x="24638" y="343674"/>
                  </a:lnTo>
                  <a:lnTo>
                    <a:pt x="24638" y="320040"/>
                  </a:lnTo>
                  <a:lnTo>
                    <a:pt x="49263" y="320040"/>
                  </a:lnTo>
                  <a:lnTo>
                    <a:pt x="49263" y="343674"/>
                  </a:lnTo>
                  <a:lnTo>
                    <a:pt x="73901" y="343674"/>
                  </a:lnTo>
                  <a:lnTo>
                    <a:pt x="73901" y="320040"/>
                  </a:lnTo>
                  <a:lnTo>
                    <a:pt x="98526" y="320040"/>
                  </a:lnTo>
                  <a:lnTo>
                    <a:pt x="98526" y="171450"/>
                  </a:lnTo>
                  <a:lnTo>
                    <a:pt x="123164" y="171450"/>
                  </a:lnTo>
                  <a:lnTo>
                    <a:pt x="123164" y="270510"/>
                  </a:lnTo>
                  <a:lnTo>
                    <a:pt x="147789" y="270510"/>
                  </a:lnTo>
                  <a:lnTo>
                    <a:pt x="147789" y="294411"/>
                  </a:lnTo>
                  <a:lnTo>
                    <a:pt x="172427" y="294411"/>
                  </a:lnTo>
                  <a:lnTo>
                    <a:pt x="172427" y="269786"/>
                  </a:lnTo>
                  <a:lnTo>
                    <a:pt x="147789" y="269786"/>
                  </a:lnTo>
                  <a:lnTo>
                    <a:pt x="147789" y="246380"/>
                  </a:lnTo>
                  <a:lnTo>
                    <a:pt x="172427" y="246380"/>
                  </a:lnTo>
                  <a:lnTo>
                    <a:pt x="197053" y="246380"/>
                  </a:lnTo>
                  <a:lnTo>
                    <a:pt x="221678" y="246380"/>
                  </a:lnTo>
                  <a:lnTo>
                    <a:pt x="221678" y="220980"/>
                  </a:lnTo>
                  <a:lnTo>
                    <a:pt x="246316" y="220980"/>
                  </a:lnTo>
                  <a:lnTo>
                    <a:pt x="270941" y="220980"/>
                  </a:lnTo>
                  <a:lnTo>
                    <a:pt x="270941" y="171450"/>
                  </a:lnTo>
                  <a:close/>
                </a:path>
                <a:path w="1010284" h="541019">
                  <a:moveTo>
                    <a:pt x="295579" y="418807"/>
                  </a:moveTo>
                  <a:lnTo>
                    <a:pt x="270941" y="418807"/>
                  </a:lnTo>
                  <a:lnTo>
                    <a:pt x="270941" y="492467"/>
                  </a:lnTo>
                  <a:lnTo>
                    <a:pt x="246316" y="492467"/>
                  </a:lnTo>
                  <a:lnTo>
                    <a:pt x="246316" y="442937"/>
                  </a:lnTo>
                  <a:lnTo>
                    <a:pt x="221678" y="442937"/>
                  </a:lnTo>
                  <a:lnTo>
                    <a:pt x="221678" y="492467"/>
                  </a:lnTo>
                  <a:lnTo>
                    <a:pt x="197053" y="492467"/>
                  </a:lnTo>
                  <a:lnTo>
                    <a:pt x="197053" y="516597"/>
                  </a:lnTo>
                  <a:lnTo>
                    <a:pt x="221678" y="516597"/>
                  </a:lnTo>
                  <a:lnTo>
                    <a:pt x="221678" y="540727"/>
                  </a:lnTo>
                  <a:lnTo>
                    <a:pt x="246316" y="540727"/>
                  </a:lnTo>
                  <a:lnTo>
                    <a:pt x="246316" y="516597"/>
                  </a:lnTo>
                  <a:lnTo>
                    <a:pt x="270941" y="516597"/>
                  </a:lnTo>
                  <a:lnTo>
                    <a:pt x="295579" y="516597"/>
                  </a:lnTo>
                  <a:lnTo>
                    <a:pt x="295579" y="418807"/>
                  </a:lnTo>
                  <a:close/>
                </a:path>
                <a:path w="1010284" h="541019">
                  <a:moveTo>
                    <a:pt x="344843" y="466826"/>
                  </a:moveTo>
                  <a:lnTo>
                    <a:pt x="320205" y="466826"/>
                  </a:lnTo>
                  <a:lnTo>
                    <a:pt x="320205" y="491464"/>
                  </a:lnTo>
                  <a:lnTo>
                    <a:pt x="344843" y="491464"/>
                  </a:lnTo>
                  <a:lnTo>
                    <a:pt x="344843" y="466826"/>
                  </a:lnTo>
                  <a:close/>
                </a:path>
                <a:path w="1010284" h="541019">
                  <a:moveTo>
                    <a:pt x="394106" y="442201"/>
                  </a:moveTo>
                  <a:lnTo>
                    <a:pt x="369468" y="442201"/>
                  </a:lnTo>
                  <a:lnTo>
                    <a:pt x="344843" y="442201"/>
                  </a:lnTo>
                  <a:lnTo>
                    <a:pt x="344843" y="466826"/>
                  </a:lnTo>
                  <a:lnTo>
                    <a:pt x="369468" y="466826"/>
                  </a:lnTo>
                  <a:lnTo>
                    <a:pt x="394106" y="466826"/>
                  </a:lnTo>
                  <a:lnTo>
                    <a:pt x="394106" y="442201"/>
                  </a:lnTo>
                  <a:close/>
                </a:path>
                <a:path w="1010284" h="541019">
                  <a:moveTo>
                    <a:pt x="443369" y="392938"/>
                  </a:moveTo>
                  <a:lnTo>
                    <a:pt x="418731" y="392938"/>
                  </a:lnTo>
                  <a:lnTo>
                    <a:pt x="394106" y="392938"/>
                  </a:lnTo>
                  <a:lnTo>
                    <a:pt x="369468" y="392938"/>
                  </a:lnTo>
                  <a:lnTo>
                    <a:pt x="344843" y="392938"/>
                  </a:lnTo>
                  <a:lnTo>
                    <a:pt x="344843" y="417563"/>
                  </a:lnTo>
                  <a:lnTo>
                    <a:pt x="369468" y="417563"/>
                  </a:lnTo>
                  <a:lnTo>
                    <a:pt x="394106" y="417563"/>
                  </a:lnTo>
                  <a:lnTo>
                    <a:pt x="394106" y="442201"/>
                  </a:lnTo>
                  <a:lnTo>
                    <a:pt x="418731" y="442201"/>
                  </a:lnTo>
                  <a:lnTo>
                    <a:pt x="418731" y="417563"/>
                  </a:lnTo>
                  <a:lnTo>
                    <a:pt x="443369" y="417563"/>
                  </a:lnTo>
                  <a:lnTo>
                    <a:pt x="443369" y="392938"/>
                  </a:lnTo>
                  <a:close/>
                </a:path>
                <a:path w="1010284" h="541019">
                  <a:moveTo>
                    <a:pt x="492633" y="442201"/>
                  </a:moveTo>
                  <a:lnTo>
                    <a:pt x="467995" y="442201"/>
                  </a:lnTo>
                  <a:lnTo>
                    <a:pt x="467995" y="417563"/>
                  </a:lnTo>
                  <a:lnTo>
                    <a:pt x="443369" y="417563"/>
                  </a:lnTo>
                  <a:lnTo>
                    <a:pt x="443369" y="466826"/>
                  </a:lnTo>
                  <a:lnTo>
                    <a:pt x="467995" y="466826"/>
                  </a:lnTo>
                  <a:lnTo>
                    <a:pt x="467995" y="491464"/>
                  </a:lnTo>
                  <a:lnTo>
                    <a:pt x="492633" y="491464"/>
                  </a:lnTo>
                  <a:lnTo>
                    <a:pt x="492633" y="442201"/>
                  </a:lnTo>
                  <a:close/>
                </a:path>
                <a:path w="1010284" h="541019">
                  <a:moveTo>
                    <a:pt x="714311" y="442201"/>
                  </a:moveTo>
                  <a:lnTo>
                    <a:pt x="689673" y="442201"/>
                  </a:lnTo>
                  <a:lnTo>
                    <a:pt x="689673" y="466826"/>
                  </a:lnTo>
                  <a:lnTo>
                    <a:pt x="665048" y="466826"/>
                  </a:lnTo>
                  <a:lnTo>
                    <a:pt x="665048" y="442201"/>
                  </a:lnTo>
                  <a:lnTo>
                    <a:pt x="640410" y="442201"/>
                  </a:lnTo>
                  <a:lnTo>
                    <a:pt x="640410" y="466826"/>
                  </a:lnTo>
                  <a:lnTo>
                    <a:pt x="615784" y="466826"/>
                  </a:lnTo>
                  <a:lnTo>
                    <a:pt x="615784" y="491464"/>
                  </a:lnTo>
                  <a:lnTo>
                    <a:pt x="640410" y="491464"/>
                  </a:lnTo>
                  <a:lnTo>
                    <a:pt x="665048" y="491464"/>
                  </a:lnTo>
                  <a:lnTo>
                    <a:pt x="689673" y="491464"/>
                  </a:lnTo>
                  <a:lnTo>
                    <a:pt x="714311" y="491464"/>
                  </a:lnTo>
                  <a:lnTo>
                    <a:pt x="714311" y="442201"/>
                  </a:lnTo>
                  <a:close/>
                </a:path>
                <a:path w="1010284" h="541019">
                  <a:moveTo>
                    <a:pt x="763574" y="269786"/>
                  </a:moveTo>
                  <a:lnTo>
                    <a:pt x="738936" y="269786"/>
                  </a:lnTo>
                  <a:lnTo>
                    <a:pt x="738936" y="171259"/>
                  </a:lnTo>
                  <a:lnTo>
                    <a:pt x="714311" y="171259"/>
                  </a:lnTo>
                  <a:lnTo>
                    <a:pt x="689673" y="171259"/>
                  </a:lnTo>
                  <a:lnTo>
                    <a:pt x="689673" y="195884"/>
                  </a:lnTo>
                  <a:lnTo>
                    <a:pt x="714311" y="195884"/>
                  </a:lnTo>
                  <a:lnTo>
                    <a:pt x="714311" y="220522"/>
                  </a:lnTo>
                  <a:lnTo>
                    <a:pt x="689673" y="220522"/>
                  </a:lnTo>
                  <a:lnTo>
                    <a:pt x="689673" y="245148"/>
                  </a:lnTo>
                  <a:lnTo>
                    <a:pt x="714311" y="245148"/>
                  </a:lnTo>
                  <a:lnTo>
                    <a:pt x="714311" y="294411"/>
                  </a:lnTo>
                  <a:lnTo>
                    <a:pt x="689673" y="294411"/>
                  </a:lnTo>
                  <a:lnTo>
                    <a:pt x="689673" y="245148"/>
                  </a:lnTo>
                  <a:lnTo>
                    <a:pt x="665048" y="245148"/>
                  </a:lnTo>
                  <a:lnTo>
                    <a:pt x="665048" y="319049"/>
                  </a:lnTo>
                  <a:lnTo>
                    <a:pt x="640410" y="319049"/>
                  </a:lnTo>
                  <a:lnTo>
                    <a:pt x="640410" y="343674"/>
                  </a:lnTo>
                  <a:lnTo>
                    <a:pt x="665048" y="343674"/>
                  </a:lnTo>
                  <a:lnTo>
                    <a:pt x="689673" y="343674"/>
                  </a:lnTo>
                  <a:lnTo>
                    <a:pt x="714311" y="343674"/>
                  </a:lnTo>
                  <a:lnTo>
                    <a:pt x="714311" y="368300"/>
                  </a:lnTo>
                  <a:lnTo>
                    <a:pt x="738936" y="368300"/>
                  </a:lnTo>
                  <a:lnTo>
                    <a:pt x="738936" y="294411"/>
                  </a:lnTo>
                  <a:lnTo>
                    <a:pt x="763574" y="294411"/>
                  </a:lnTo>
                  <a:lnTo>
                    <a:pt x="763574" y="269786"/>
                  </a:lnTo>
                  <a:close/>
                </a:path>
                <a:path w="1010284" h="541019">
                  <a:moveTo>
                    <a:pt x="788200" y="392938"/>
                  </a:moveTo>
                  <a:lnTo>
                    <a:pt x="763574" y="392938"/>
                  </a:lnTo>
                  <a:lnTo>
                    <a:pt x="763574" y="417563"/>
                  </a:lnTo>
                  <a:lnTo>
                    <a:pt x="788200" y="417563"/>
                  </a:lnTo>
                  <a:lnTo>
                    <a:pt x="788200" y="392938"/>
                  </a:lnTo>
                  <a:close/>
                </a:path>
                <a:path w="1010284" h="541019">
                  <a:moveTo>
                    <a:pt x="837463" y="343674"/>
                  </a:moveTo>
                  <a:lnTo>
                    <a:pt x="812838" y="343674"/>
                  </a:lnTo>
                  <a:lnTo>
                    <a:pt x="812838" y="368300"/>
                  </a:lnTo>
                  <a:lnTo>
                    <a:pt x="837463" y="368300"/>
                  </a:lnTo>
                  <a:lnTo>
                    <a:pt x="837463" y="343674"/>
                  </a:lnTo>
                  <a:close/>
                </a:path>
                <a:path w="1010284" h="541019">
                  <a:moveTo>
                    <a:pt x="960615" y="442201"/>
                  </a:moveTo>
                  <a:lnTo>
                    <a:pt x="935990" y="442201"/>
                  </a:lnTo>
                  <a:lnTo>
                    <a:pt x="935990" y="466826"/>
                  </a:lnTo>
                  <a:lnTo>
                    <a:pt x="960615" y="466826"/>
                  </a:lnTo>
                  <a:lnTo>
                    <a:pt x="960615" y="442201"/>
                  </a:lnTo>
                  <a:close/>
                </a:path>
                <a:path w="1010284" h="541019">
                  <a:moveTo>
                    <a:pt x="985253" y="466826"/>
                  </a:moveTo>
                  <a:lnTo>
                    <a:pt x="960615" y="466826"/>
                  </a:lnTo>
                  <a:lnTo>
                    <a:pt x="960615" y="491464"/>
                  </a:lnTo>
                  <a:lnTo>
                    <a:pt x="985253" y="491464"/>
                  </a:lnTo>
                  <a:lnTo>
                    <a:pt x="985253" y="466826"/>
                  </a:lnTo>
                  <a:close/>
                </a:path>
                <a:path w="1010284" h="541019">
                  <a:moveTo>
                    <a:pt x="1009878" y="442201"/>
                  </a:moveTo>
                  <a:lnTo>
                    <a:pt x="985253" y="442201"/>
                  </a:lnTo>
                  <a:lnTo>
                    <a:pt x="985253" y="466826"/>
                  </a:lnTo>
                  <a:lnTo>
                    <a:pt x="1009878" y="466826"/>
                  </a:lnTo>
                  <a:lnTo>
                    <a:pt x="1009878" y="442201"/>
                  </a:lnTo>
                  <a:close/>
                </a:path>
                <a:path w="1010284" h="541019">
                  <a:moveTo>
                    <a:pt x="1009878" y="392938"/>
                  </a:moveTo>
                  <a:lnTo>
                    <a:pt x="985253" y="392938"/>
                  </a:lnTo>
                  <a:lnTo>
                    <a:pt x="985253" y="368300"/>
                  </a:lnTo>
                  <a:lnTo>
                    <a:pt x="960615" y="368300"/>
                  </a:lnTo>
                  <a:lnTo>
                    <a:pt x="935990" y="368300"/>
                  </a:lnTo>
                  <a:lnTo>
                    <a:pt x="935990" y="319049"/>
                  </a:lnTo>
                  <a:lnTo>
                    <a:pt x="911352" y="319049"/>
                  </a:lnTo>
                  <a:lnTo>
                    <a:pt x="886726" y="319049"/>
                  </a:lnTo>
                  <a:lnTo>
                    <a:pt x="886726" y="269786"/>
                  </a:lnTo>
                  <a:lnTo>
                    <a:pt x="911352" y="269786"/>
                  </a:lnTo>
                  <a:lnTo>
                    <a:pt x="911352" y="220522"/>
                  </a:lnTo>
                  <a:lnTo>
                    <a:pt x="886726" y="220522"/>
                  </a:lnTo>
                  <a:lnTo>
                    <a:pt x="886726" y="245148"/>
                  </a:lnTo>
                  <a:lnTo>
                    <a:pt x="862101" y="245148"/>
                  </a:lnTo>
                  <a:lnTo>
                    <a:pt x="837463" y="245148"/>
                  </a:lnTo>
                  <a:lnTo>
                    <a:pt x="837463" y="220522"/>
                  </a:lnTo>
                  <a:lnTo>
                    <a:pt x="812838" y="220522"/>
                  </a:lnTo>
                  <a:lnTo>
                    <a:pt x="788200" y="220522"/>
                  </a:lnTo>
                  <a:lnTo>
                    <a:pt x="788200" y="269786"/>
                  </a:lnTo>
                  <a:lnTo>
                    <a:pt x="812838" y="269786"/>
                  </a:lnTo>
                  <a:lnTo>
                    <a:pt x="812838" y="294411"/>
                  </a:lnTo>
                  <a:lnTo>
                    <a:pt x="788200" y="294411"/>
                  </a:lnTo>
                  <a:lnTo>
                    <a:pt x="763574" y="294411"/>
                  </a:lnTo>
                  <a:lnTo>
                    <a:pt x="763574" y="319049"/>
                  </a:lnTo>
                  <a:lnTo>
                    <a:pt x="788200" y="319049"/>
                  </a:lnTo>
                  <a:lnTo>
                    <a:pt x="812838" y="319049"/>
                  </a:lnTo>
                  <a:lnTo>
                    <a:pt x="837463" y="319049"/>
                  </a:lnTo>
                  <a:lnTo>
                    <a:pt x="837463" y="294411"/>
                  </a:lnTo>
                  <a:lnTo>
                    <a:pt x="862101" y="294411"/>
                  </a:lnTo>
                  <a:lnTo>
                    <a:pt x="862101" y="368300"/>
                  </a:lnTo>
                  <a:lnTo>
                    <a:pt x="886726" y="368300"/>
                  </a:lnTo>
                  <a:lnTo>
                    <a:pt x="911352" y="368300"/>
                  </a:lnTo>
                  <a:lnTo>
                    <a:pt x="911352" y="392938"/>
                  </a:lnTo>
                  <a:lnTo>
                    <a:pt x="935990" y="392938"/>
                  </a:lnTo>
                  <a:lnTo>
                    <a:pt x="935990" y="417563"/>
                  </a:lnTo>
                  <a:lnTo>
                    <a:pt x="960615" y="417563"/>
                  </a:lnTo>
                  <a:lnTo>
                    <a:pt x="960615" y="442201"/>
                  </a:lnTo>
                  <a:lnTo>
                    <a:pt x="985253" y="442201"/>
                  </a:lnTo>
                  <a:lnTo>
                    <a:pt x="985253" y="417563"/>
                  </a:lnTo>
                  <a:lnTo>
                    <a:pt x="1009878" y="417563"/>
                  </a:lnTo>
                  <a:lnTo>
                    <a:pt x="1009878" y="392938"/>
                  </a:lnTo>
                  <a:close/>
                </a:path>
                <a:path w="1010284" h="541019">
                  <a:moveTo>
                    <a:pt x="1009878" y="294411"/>
                  </a:moveTo>
                  <a:lnTo>
                    <a:pt x="985253" y="294411"/>
                  </a:lnTo>
                  <a:lnTo>
                    <a:pt x="960615" y="294411"/>
                  </a:lnTo>
                  <a:lnTo>
                    <a:pt x="935990" y="294411"/>
                  </a:lnTo>
                  <a:lnTo>
                    <a:pt x="935990" y="319049"/>
                  </a:lnTo>
                  <a:lnTo>
                    <a:pt x="960615" y="319049"/>
                  </a:lnTo>
                  <a:lnTo>
                    <a:pt x="985253" y="319049"/>
                  </a:lnTo>
                  <a:lnTo>
                    <a:pt x="985253" y="368300"/>
                  </a:lnTo>
                  <a:lnTo>
                    <a:pt x="1009878" y="368300"/>
                  </a:lnTo>
                  <a:lnTo>
                    <a:pt x="1009878" y="294411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01048" y="1817783"/>
              <a:ext cx="763905" cy="417830"/>
            </a:xfrm>
            <a:custGeom>
              <a:avLst/>
              <a:gdLst/>
              <a:ahLst/>
              <a:cxnLst/>
              <a:rect l="l" t="t" r="r" b="b"/>
              <a:pathLst>
                <a:path w="763904" h="417830">
                  <a:moveTo>
                    <a:pt x="24625" y="368300"/>
                  </a:moveTo>
                  <a:lnTo>
                    <a:pt x="0" y="368300"/>
                  </a:lnTo>
                  <a:lnTo>
                    <a:pt x="0" y="417563"/>
                  </a:lnTo>
                  <a:lnTo>
                    <a:pt x="24625" y="417563"/>
                  </a:lnTo>
                  <a:lnTo>
                    <a:pt x="24625" y="368300"/>
                  </a:lnTo>
                  <a:close/>
                </a:path>
                <a:path w="763904" h="417830">
                  <a:moveTo>
                    <a:pt x="73888" y="392925"/>
                  </a:moveTo>
                  <a:lnTo>
                    <a:pt x="49263" y="392925"/>
                  </a:lnTo>
                  <a:lnTo>
                    <a:pt x="49263" y="417563"/>
                  </a:lnTo>
                  <a:lnTo>
                    <a:pt x="73888" y="417563"/>
                  </a:lnTo>
                  <a:lnTo>
                    <a:pt x="73888" y="392925"/>
                  </a:lnTo>
                  <a:close/>
                </a:path>
                <a:path w="763904" h="417830">
                  <a:moveTo>
                    <a:pt x="147789" y="368300"/>
                  </a:moveTo>
                  <a:lnTo>
                    <a:pt x="123151" y="368300"/>
                  </a:lnTo>
                  <a:lnTo>
                    <a:pt x="98526" y="368300"/>
                  </a:lnTo>
                  <a:lnTo>
                    <a:pt x="98526" y="343662"/>
                  </a:lnTo>
                  <a:lnTo>
                    <a:pt x="73888" y="343662"/>
                  </a:lnTo>
                  <a:lnTo>
                    <a:pt x="73888" y="392925"/>
                  </a:lnTo>
                  <a:lnTo>
                    <a:pt x="98526" y="392925"/>
                  </a:lnTo>
                  <a:lnTo>
                    <a:pt x="98526" y="417563"/>
                  </a:lnTo>
                  <a:lnTo>
                    <a:pt x="123151" y="417563"/>
                  </a:lnTo>
                  <a:lnTo>
                    <a:pt x="147789" y="417563"/>
                  </a:lnTo>
                  <a:lnTo>
                    <a:pt x="147789" y="368300"/>
                  </a:lnTo>
                  <a:close/>
                </a:path>
                <a:path w="763904" h="417830">
                  <a:moveTo>
                    <a:pt x="172415" y="319036"/>
                  </a:moveTo>
                  <a:lnTo>
                    <a:pt x="147789" y="319036"/>
                  </a:lnTo>
                  <a:lnTo>
                    <a:pt x="123151" y="319036"/>
                  </a:lnTo>
                  <a:lnTo>
                    <a:pt x="123151" y="343662"/>
                  </a:lnTo>
                  <a:lnTo>
                    <a:pt x="147789" y="343662"/>
                  </a:lnTo>
                  <a:lnTo>
                    <a:pt x="172415" y="343662"/>
                  </a:lnTo>
                  <a:lnTo>
                    <a:pt x="172415" y="319036"/>
                  </a:lnTo>
                  <a:close/>
                </a:path>
                <a:path w="763904" h="417830">
                  <a:moveTo>
                    <a:pt x="221678" y="343662"/>
                  </a:moveTo>
                  <a:lnTo>
                    <a:pt x="197053" y="343662"/>
                  </a:lnTo>
                  <a:lnTo>
                    <a:pt x="197053" y="368300"/>
                  </a:lnTo>
                  <a:lnTo>
                    <a:pt x="221678" y="368300"/>
                  </a:lnTo>
                  <a:lnTo>
                    <a:pt x="221678" y="343662"/>
                  </a:lnTo>
                  <a:close/>
                </a:path>
                <a:path w="763904" h="417830">
                  <a:moveTo>
                    <a:pt x="344830" y="368300"/>
                  </a:moveTo>
                  <a:lnTo>
                    <a:pt x="320205" y="368300"/>
                  </a:lnTo>
                  <a:lnTo>
                    <a:pt x="295579" y="368300"/>
                  </a:lnTo>
                  <a:lnTo>
                    <a:pt x="295579" y="392925"/>
                  </a:lnTo>
                  <a:lnTo>
                    <a:pt x="270941" y="392925"/>
                  </a:lnTo>
                  <a:lnTo>
                    <a:pt x="270941" y="417563"/>
                  </a:lnTo>
                  <a:lnTo>
                    <a:pt x="295579" y="417563"/>
                  </a:lnTo>
                  <a:lnTo>
                    <a:pt x="320205" y="417563"/>
                  </a:lnTo>
                  <a:lnTo>
                    <a:pt x="344830" y="417563"/>
                  </a:lnTo>
                  <a:lnTo>
                    <a:pt x="344830" y="368300"/>
                  </a:lnTo>
                  <a:close/>
                </a:path>
                <a:path w="763904" h="417830">
                  <a:moveTo>
                    <a:pt x="418731" y="343662"/>
                  </a:moveTo>
                  <a:lnTo>
                    <a:pt x="394093" y="343662"/>
                  </a:lnTo>
                  <a:lnTo>
                    <a:pt x="394093" y="368300"/>
                  </a:lnTo>
                  <a:lnTo>
                    <a:pt x="418731" y="368300"/>
                  </a:lnTo>
                  <a:lnTo>
                    <a:pt x="418731" y="343662"/>
                  </a:lnTo>
                  <a:close/>
                </a:path>
                <a:path w="763904" h="417830">
                  <a:moveTo>
                    <a:pt x="615784" y="319036"/>
                  </a:moveTo>
                  <a:lnTo>
                    <a:pt x="591146" y="319036"/>
                  </a:lnTo>
                  <a:lnTo>
                    <a:pt x="566521" y="319036"/>
                  </a:lnTo>
                  <a:lnTo>
                    <a:pt x="541883" y="319036"/>
                  </a:lnTo>
                  <a:lnTo>
                    <a:pt x="517258" y="319036"/>
                  </a:lnTo>
                  <a:lnTo>
                    <a:pt x="517258" y="294398"/>
                  </a:lnTo>
                  <a:lnTo>
                    <a:pt x="541883" y="294398"/>
                  </a:lnTo>
                  <a:lnTo>
                    <a:pt x="541883" y="269773"/>
                  </a:lnTo>
                  <a:lnTo>
                    <a:pt x="517258" y="269773"/>
                  </a:lnTo>
                  <a:lnTo>
                    <a:pt x="517258" y="245135"/>
                  </a:lnTo>
                  <a:lnTo>
                    <a:pt x="492620" y="245135"/>
                  </a:lnTo>
                  <a:lnTo>
                    <a:pt x="492620" y="220980"/>
                  </a:lnTo>
                  <a:lnTo>
                    <a:pt x="467995" y="220980"/>
                  </a:lnTo>
                  <a:lnTo>
                    <a:pt x="467995" y="196850"/>
                  </a:lnTo>
                  <a:lnTo>
                    <a:pt x="443357" y="196850"/>
                  </a:lnTo>
                  <a:lnTo>
                    <a:pt x="418731" y="196850"/>
                  </a:lnTo>
                  <a:lnTo>
                    <a:pt x="394093" y="196850"/>
                  </a:lnTo>
                  <a:lnTo>
                    <a:pt x="394093" y="171450"/>
                  </a:lnTo>
                  <a:lnTo>
                    <a:pt x="369468" y="171450"/>
                  </a:lnTo>
                  <a:lnTo>
                    <a:pt x="369468" y="220980"/>
                  </a:lnTo>
                  <a:lnTo>
                    <a:pt x="344830" y="220980"/>
                  </a:lnTo>
                  <a:lnTo>
                    <a:pt x="344830" y="246380"/>
                  </a:lnTo>
                  <a:lnTo>
                    <a:pt x="344830" y="269773"/>
                  </a:lnTo>
                  <a:lnTo>
                    <a:pt x="320205" y="269773"/>
                  </a:lnTo>
                  <a:lnTo>
                    <a:pt x="320205" y="246380"/>
                  </a:lnTo>
                  <a:lnTo>
                    <a:pt x="344830" y="246380"/>
                  </a:lnTo>
                  <a:lnTo>
                    <a:pt x="344830" y="220980"/>
                  </a:lnTo>
                  <a:lnTo>
                    <a:pt x="344830" y="196850"/>
                  </a:lnTo>
                  <a:lnTo>
                    <a:pt x="320205" y="196850"/>
                  </a:lnTo>
                  <a:lnTo>
                    <a:pt x="320205" y="220980"/>
                  </a:lnTo>
                  <a:lnTo>
                    <a:pt x="320205" y="245135"/>
                  </a:lnTo>
                  <a:lnTo>
                    <a:pt x="295579" y="245135"/>
                  </a:lnTo>
                  <a:lnTo>
                    <a:pt x="270941" y="245135"/>
                  </a:lnTo>
                  <a:lnTo>
                    <a:pt x="270941" y="220980"/>
                  </a:lnTo>
                  <a:lnTo>
                    <a:pt x="295579" y="220980"/>
                  </a:lnTo>
                  <a:lnTo>
                    <a:pt x="320205" y="220980"/>
                  </a:lnTo>
                  <a:lnTo>
                    <a:pt x="320205" y="196850"/>
                  </a:lnTo>
                  <a:lnTo>
                    <a:pt x="295579" y="196850"/>
                  </a:lnTo>
                  <a:lnTo>
                    <a:pt x="295579" y="171450"/>
                  </a:lnTo>
                  <a:lnTo>
                    <a:pt x="320205" y="171450"/>
                  </a:lnTo>
                  <a:lnTo>
                    <a:pt x="344830" y="171450"/>
                  </a:lnTo>
                  <a:lnTo>
                    <a:pt x="369468" y="171450"/>
                  </a:lnTo>
                  <a:lnTo>
                    <a:pt x="369468" y="147320"/>
                  </a:lnTo>
                  <a:lnTo>
                    <a:pt x="394093" y="147320"/>
                  </a:lnTo>
                  <a:lnTo>
                    <a:pt x="394093" y="123190"/>
                  </a:lnTo>
                  <a:lnTo>
                    <a:pt x="369468" y="123190"/>
                  </a:lnTo>
                  <a:lnTo>
                    <a:pt x="369468" y="97790"/>
                  </a:lnTo>
                  <a:lnTo>
                    <a:pt x="344830" y="97790"/>
                  </a:lnTo>
                  <a:lnTo>
                    <a:pt x="344830" y="147320"/>
                  </a:lnTo>
                  <a:lnTo>
                    <a:pt x="320205" y="147320"/>
                  </a:lnTo>
                  <a:lnTo>
                    <a:pt x="295579" y="147320"/>
                  </a:lnTo>
                  <a:lnTo>
                    <a:pt x="270941" y="147320"/>
                  </a:lnTo>
                  <a:lnTo>
                    <a:pt x="270941" y="123190"/>
                  </a:lnTo>
                  <a:lnTo>
                    <a:pt x="295579" y="123190"/>
                  </a:lnTo>
                  <a:lnTo>
                    <a:pt x="320205" y="123190"/>
                  </a:lnTo>
                  <a:lnTo>
                    <a:pt x="320205" y="97790"/>
                  </a:lnTo>
                  <a:lnTo>
                    <a:pt x="295579" y="97790"/>
                  </a:lnTo>
                  <a:lnTo>
                    <a:pt x="270941" y="97790"/>
                  </a:lnTo>
                  <a:lnTo>
                    <a:pt x="246316" y="97790"/>
                  </a:lnTo>
                  <a:lnTo>
                    <a:pt x="246316" y="48260"/>
                  </a:lnTo>
                  <a:lnTo>
                    <a:pt x="270941" y="48260"/>
                  </a:lnTo>
                  <a:lnTo>
                    <a:pt x="270941" y="24130"/>
                  </a:lnTo>
                  <a:lnTo>
                    <a:pt x="246316" y="24130"/>
                  </a:lnTo>
                  <a:lnTo>
                    <a:pt x="246316" y="0"/>
                  </a:lnTo>
                  <a:lnTo>
                    <a:pt x="221678" y="0"/>
                  </a:lnTo>
                  <a:lnTo>
                    <a:pt x="197053" y="0"/>
                  </a:lnTo>
                  <a:lnTo>
                    <a:pt x="172415" y="0"/>
                  </a:lnTo>
                  <a:lnTo>
                    <a:pt x="147789" y="0"/>
                  </a:lnTo>
                  <a:lnTo>
                    <a:pt x="147789" y="48260"/>
                  </a:lnTo>
                  <a:lnTo>
                    <a:pt x="172415" y="48260"/>
                  </a:lnTo>
                  <a:lnTo>
                    <a:pt x="172415" y="24130"/>
                  </a:lnTo>
                  <a:lnTo>
                    <a:pt x="197053" y="24130"/>
                  </a:lnTo>
                  <a:lnTo>
                    <a:pt x="197053" y="48260"/>
                  </a:lnTo>
                  <a:lnTo>
                    <a:pt x="221678" y="48260"/>
                  </a:lnTo>
                  <a:lnTo>
                    <a:pt x="221678" y="73660"/>
                  </a:lnTo>
                  <a:lnTo>
                    <a:pt x="197053" y="73660"/>
                  </a:lnTo>
                  <a:lnTo>
                    <a:pt x="197053" y="97790"/>
                  </a:lnTo>
                  <a:lnTo>
                    <a:pt x="172415" y="97790"/>
                  </a:lnTo>
                  <a:lnTo>
                    <a:pt x="147789" y="97790"/>
                  </a:lnTo>
                  <a:lnTo>
                    <a:pt x="147789" y="73660"/>
                  </a:lnTo>
                  <a:lnTo>
                    <a:pt x="123151" y="73660"/>
                  </a:lnTo>
                  <a:lnTo>
                    <a:pt x="98526" y="73660"/>
                  </a:lnTo>
                  <a:lnTo>
                    <a:pt x="98526" y="97790"/>
                  </a:lnTo>
                  <a:lnTo>
                    <a:pt x="73888" y="97790"/>
                  </a:lnTo>
                  <a:lnTo>
                    <a:pt x="49263" y="97790"/>
                  </a:lnTo>
                  <a:lnTo>
                    <a:pt x="49263" y="123190"/>
                  </a:lnTo>
                  <a:lnTo>
                    <a:pt x="73888" y="123190"/>
                  </a:lnTo>
                  <a:lnTo>
                    <a:pt x="73888" y="171450"/>
                  </a:lnTo>
                  <a:lnTo>
                    <a:pt x="49263" y="171450"/>
                  </a:lnTo>
                  <a:lnTo>
                    <a:pt x="24625" y="171450"/>
                  </a:lnTo>
                  <a:lnTo>
                    <a:pt x="24625" y="196850"/>
                  </a:lnTo>
                  <a:lnTo>
                    <a:pt x="49263" y="196850"/>
                  </a:lnTo>
                  <a:lnTo>
                    <a:pt x="49263" y="246380"/>
                  </a:lnTo>
                  <a:lnTo>
                    <a:pt x="24625" y="246380"/>
                  </a:lnTo>
                  <a:lnTo>
                    <a:pt x="24625" y="196850"/>
                  </a:lnTo>
                  <a:lnTo>
                    <a:pt x="0" y="196850"/>
                  </a:lnTo>
                  <a:lnTo>
                    <a:pt x="0" y="294640"/>
                  </a:lnTo>
                  <a:lnTo>
                    <a:pt x="24625" y="294640"/>
                  </a:lnTo>
                  <a:lnTo>
                    <a:pt x="24625" y="344170"/>
                  </a:lnTo>
                  <a:lnTo>
                    <a:pt x="49263" y="344170"/>
                  </a:lnTo>
                  <a:lnTo>
                    <a:pt x="49263" y="270510"/>
                  </a:lnTo>
                  <a:lnTo>
                    <a:pt x="73888" y="270510"/>
                  </a:lnTo>
                  <a:lnTo>
                    <a:pt x="73888" y="220980"/>
                  </a:lnTo>
                  <a:lnTo>
                    <a:pt x="98526" y="220980"/>
                  </a:lnTo>
                  <a:lnTo>
                    <a:pt x="98526" y="196850"/>
                  </a:lnTo>
                  <a:lnTo>
                    <a:pt x="123151" y="196850"/>
                  </a:lnTo>
                  <a:lnTo>
                    <a:pt x="147789" y="196850"/>
                  </a:lnTo>
                  <a:lnTo>
                    <a:pt x="172415" y="196850"/>
                  </a:lnTo>
                  <a:lnTo>
                    <a:pt x="197053" y="196850"/>
                  </a:lnTo>
                  <a:lnTo>
                    <a:pt x="197053" y="147320"/>
                  </a:lnTo>
                  <a:lnTo>
                    <a:pt x="172415" y="147320"/>
                  </a:lnTo>
                  <a:lnTo>
                    <a:pt x="147789" y="147320"/>
                  </a:lnTo>
                  <a:lnTo>
                    <a:pt x="147789" y="171450"/>
                  </a:lnTo>
                  <a:lnTo>
                    <a:pt x="123151" y="171450"/>
                  </a:lnTo>
                  <a:lnTo>
                    <a:pt x="98526" y="171450"/>
                  </a:lnTo>
                  <a:lnTo>
                    <a:pt x="98526" y="123190"/>
                  </a:lnTo>
                  <a:lnTo>
                    <a:pt x="123151" y="123190"/>
                  </a:lnTo>
                  <a:lnTo>
                    <a:pt x="147789" y="123190"/>
                  </a:lnTo>
                  <a:lnTo>
                    <a:pt x="172415" y="123190"/>
                  </a:lnTo>
                  <a:lnTo>
                    <a:pt x="197053" y="123190"/>
                  </a:lnTo>
                  <a:lnTo>
                    <a:pt x="197053" y="147320"/>
                  </a:lnTo>
                  <a:lnTo>
                    <a:pt x="221678" y="147320"/>
                  </a:lnTo>
                  <a:lnTo>
                    <a:pt x="246316" y="147320"/>
                  </a:lnTo>
                  <a:lnTo>
                    <a:pt x="246316" y="171450"/>
                  </a:lnTo>
                  <a:lnTo>
                    <a:pt x="270941" y="171450"/>
                  </a:lnTo>
                  <a:lnTo>
                    <a:pt x="270941" y="220510"/>
                  </a:lnTo>
                  <a:lnTo>
                    <a:pt x="246316" y="220510"/>
                  </a:lnTo>
                  <a:lnTo>
                    <a:pt x="246316" y="269773"/>
                  </a:lnTo>
                  <a:lnTo>
                    <a:pt x="270941" y="269773"/>
                  </a:lnTo>
                  <a:lnTo>
                    <a:pt x="295579" y="269773"/>
                  </a:lnTo>
                  <a:lnTo>
                    <a:pt x="295579" y="319036"/>
                  </a:lnTo>
                  <a:lnTo>
                    <a:pt x="270941" y="319036"/>
                  </a:lnTo>
                  <a:lnTo>
                    <a:pt x="246316" y="319036"/>
                  </a:lnTo>
                  <a:lnTo>
                    <a:pt x="246316" y="368300"/>
                  </a:lnTo>
                  <a:lnTo>
                    <a:pt x="221678" y="368300"/>
                  </a:lnTo>
                  <a:lnTo>
                    <a:pt x="221678" y="392925"/>
                  </a:lnTo>
                  <a:lnTo>
                    <a:pt x="197053" y="392925"/>
                  </a:lnTo>
                  <a:lnTo>
                    <a:pt x="197053" y="368300"/>
                  </a:lnTo>
                  <a:lnTo>
                    <a:pt x="172415" y="368300"/>
                  </a:lnTo>
                  <a:lnTo>
                    <a:pt x="172415" y="417563"/>
                  </a:lnTo>
                  <a:lnTo>
                    <a:pt x="197053" y="417563"/>
                  </a:lnTo>
                  <a:lnTo>
                    <a:pt x="221678" y="417563"/>
                  </a:lnTo>
                  <a:lnTo>
                    <a:pt x="246316" y="417563"/>
                  </a:lnTo>
                  <a:lnTo>
                    <a:pt x="246316" y="392925"/>
                  </a:lnTo>
                  <a:lnTo>
                    <a:pt x="270941" y="392925"/>
                  </a:lnTo>
                  <a:lnTo>
                    <a:pt x="270941" y="368300"/>
                  </a:lnTo>
                  <a:lnTo>
                    <a:pt x="295579" y="368300"/>
                  </a:lnTo>
                  <a:lnTo>
                    <a:pt x="295579" y="343662"/>
                  </a:lnTo>
                  <a:lnTo>
                    <a:pt x="320205" y="343662"/>
                  </a:lnTo>
                  <a:lnTo>
                    <a:pt x="344830" y="343662"/>
                  </a:lnTo>
                  <a:lnTo>
                    <a:pt x="344830" y="319036"/>
                  </a:lnTo>
                  <a:lnTo>
                    <a:pt x="320205" y="319036"/>
                  </a:lnTo>
                  <a:lnTo>
                    <a:pt x="320205" y="294398"/>
                  </a:lnTo>
                  <a:lnTo>
                    <a:pt x="344830" y="294398"/>
                  </a:lnTo>
                  <a:lnTo>
                    <a:pt x="344830" y="270510"/>
                  </a:lnTo>
                  <a:lnTo>
                    <a:pt x="369468" y="270510"/>
                  </a:lnTo>
                  <a:lnTo>
                    <a:pt x="394093" y="270510"/>
                  </a:lnTo>
                  <a:lnTo>
                    <a:pt x="394093" y="246380"/>
                  </a:lnTo>
                  <a:lnTo>
                    <a:pt x="418731" y="246380"/>
                  </a:lnTo>
                  <a:lnTo>
                    <a:pt x="418731" y="220980"/>
                  </a:lnTo>
                  <a:lnTo>
                    <a:pt x="443357" y="220980"/>
                  </a:lnTo>
                  <a:lnTo>
                    <a:pt x="443357" y="246380"/>
                  </a:lnTo>
                  <a:lnTo>
                    <a:pt x="467995" y="246380"/>
                  </a:lnTo>
                  <a:lnTo>
                    <a:pt x="492620" y="246380"/>
                  </a:lnTo>
                  <a:lnTo>
                    <a:pt x="492620" y="319036"/>
                  </a:lnTo>
                  <a:lnTo>
                    <a:pt x="467995" y="319036"/>
                  </a:lnTo>
                  <a:lnTo>
                    <a:pt x="467995" y="343662"/>
                  </a:lnTo>
                  <a:lnTo>
                    <a:pt x="492620" y="343662"/>
                  </a:lnTo>
                  <a:lnTo>
                    <a:pt x="492620" y="368300"/>
                  </a:lnTo>
                  <a:lnTo>
                    <a:pt x="467995" y="368300"/>
                  </a:lnTo>
                  <a:lnTo>
                    <a:pt x="467995" y="343662"/>
                  </a:lnTo>
                  <a:lnTo>
                    <a:pt x="443357" y="343662"/>
                  </a:lnTo>
                  <a:lnTo>
                    <a:pt x="443357" y="392925"/>
                  </a:lnTo>
                  <a:lnTo>
                    <a:pt x="467995" y="392925"/>
                  </a:lnTo>
                  <a:lnTo>
                    <a:pt x="467995" y="417563"/>
                  </a:lnTo>
                  <a:lnTo>
                    <a:pt x="492620" y="417563"/>
                  </a:lnTo>
                  <a:lnTo>
                    <a:pt x="492620" y="392925"/>
                  </a:lnTo>
                  <a:lnTo>
                    <a:pt x="517258" y="392925"/>
                  </a:lnTo>
                  <a:lnTo>
                    <a:pt x="541883" y="392925"/>
                  </a:lnTo>
                  <a:lnTo>
                    <a:pt x="541883" y="417563"/>
                  </a:lnTo>
                  <a:lnTo>
                    <a:pt x="566521" y="417563"/>
                  </a:lnTo>
                  <a:lnTo>
                    <a:pt x="591146" y="417563"/>
                  </a:lnTo>
                  <a:lnTo>
                    <a:pt x="591146" y="392925"/>
                  </a:lnTo>
                  <a:lnTo>
                    <a:pt x="566521" y="392925"/>
                  </a:lnTo>
                  <a:lnTo>
                    <a:pt x="566521" y="368300"/>
                  </a:lnTo>
                  <a:lnTo>
                    <a:pt x="541883" y="368300"/>
                  </a:lnTo>
                  <a:lnTo>
                    <a:pt x="517258" y="368300"/>
                  </a:lnTo>
                  <a:lnTo>
                    <a:pt x="517258" y="343662"/>
                  </a:lnTo>
                  <a:lnTo>
                    <a:pt x="541883" y="343662"/>
                  </a:lnTo>
                  <a:lnTo>
                    <a:pt x="566521" y="343662"/>
                  </a:lnTo>
                  <a:lnTo>
                    <a:pt x="591146" y="343662"/>
                  </a:lnTo>
                  <a:lnTo>
                    <a:pt x="615784" y="343662"/>
                  </a:lnTo>
                  <a:lnTo>
                    <a:pt x="615784" y="319036"/>
                  </a:lnTo>
                  <a:close/>
                </a:path>
                <a:path w="763904" h="417830">
                  <a:moveTo>
                    <a:pt x="689673" y="392925"/>
                  </a:moveTo>
                  <a:lnTo>
                    <a:pt x="665035" y="392925"/>
                  </a:lnTo>
                  <a:lnTo>
                    <a:pt x="640410" y="392925"/>
                  </a:lnTo>
                  <a:lnTo>
                    <a:pt x="640410" y="368300"/>
                  </a:lnTo>
                  <a:lnTo>
                    <a:pt x="615784" y="368300"/>
                  </a:lnTo>
                  <a:lnTo>
                    <a:pt x="615784" y="417563"/>
                  </a:lnTo>
                  <a:lnTo>
                    <a:pt x="640410" y="417563"/>
                  </a:lnTo>
                  <a:lnTo>
                    <a:pt x="665035" y="417563"/>
                  </a:lnTo>
                  <a:lnTo>
                    <a:pt x="689673" y="417563"/>
                  </a:lnTo>
                  <a:lnTo>
                    <a:pt x="689673" y="392925"/>
                  </a:lnTo>
                  <a:close/>
                </a:path>
                <a:path w="763904" h="417830">
                  <a:moveTo>
                    <a:pt x="689673" y="319036"/>
                  </a:moveTo>
                  <a:lnTo>
                    <a:pt x="665035" y="319036"/>
                  </a:lnTo>
                  <a:lnTo>
                    <a:pt x="640410" y="319036"/>
                  </a:lnTo>
                  <a:lnTo>
                    <a:pt x="640410" y="368300"/>
                  </a:lnTo>
                  <a:lnTo>
                    <a:pt x="665035" y="368300"/>
                  </a:lnTo>
                  <a:lnTo>
                    <a:pt x="665035" y="343662"/>
                  </a:lnTo>
                  <a:lnTo>
                    <a:pt x="689673" y="343662"/>
                  </a:lnTo>
                  <a:lnTo>
                    <a:pt x="689673" y="319036"/>
                  </a:lnTo>
                  <a:close/>
                </a:path>
                <a:path w="763904" h="417830">
                  <a:moveTo>
                    <a:pt x="738936" y="368300"/>
                  </a:moveTo>
                  <a:lnTo>
                    <a:pt x="714298" y="368300"/>
                  </a:lnTo>
                  <a:lnTo>
                    <a:pt x="714298" y="417563"/>
                  </a:lnTo>
                  <a:lnTo>
                    <a:pt x="738936" y="417563"/>
                  </a:lnTo>
                  <a:lnTo>
                    <a:pt x="738936" y="368300"/>
                  </a:lnTo>
                  <a:close/>
                </a:path>
                <a:path w="763904" h="417830">
                  <a:moveTo>
                    <a:pt x="763562" y="343662"/>
                  </a:moveTo>
                  <a:lnTo>
                    <a:pt x="738936" y="343662"/>
                  </a:lnTo>
                  <a:lnTo>
                    <a:pt x="738936" y="368300"/>
                  </a:lnTo>
                  <a:lnTo>
                    <a:pt x="763562" y="368300"/>
                  </a:lnTo>
                  <a:lnTo>
                    <a:pt x="763562" y="34366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54731" y="1225239"/>
              <a:ext cx="1010285" cy="1010285"/>
            </a:xfrm>
            <a:custGeom>
              <a:avLst/>
              <a:gdLst/>
              <a:ahLst/>
              <a:cxnLst/>
              <a:rect l="l" t="t" r="r" b="b"/>
              <a:pathLst>
                <a:path w="1010284" h="1010285">
                  <a:moveTo>
                    <a:pt x="123164" y="886942"/>
                  </a:moveTo>
                  <a:lnTo>
                    <a:pt x="49263" y="886942"/>
                  </a:lnTo>
                  <a:lnTo>
                    <a:pt x="49263" y="960843"/>
                  </a:lnTo>
                  <a:lnTo>
                    <a:pt x="123164" y="960843"/>
                  </a:lnTo>
                  <a:lnTo>
                    <a:pt x="123164" y="886942"/>
                  </a:lnTo>
                  <a:close/>
                </a:path>
                <a:path w="1010284" h="1010285">
                  <a:moveTo>
                    <a:pt x="123164" y="49491"/>
                  </a:moveTo>
                  <a:lnTo>
                    <a:pt x="49263" y="49491"/>
                  </a:lnTo>
                  <a:lnTo>
                    <a:pt x="49263" y="123380"/>
                  </a:lnTo>
                  <a:lnTo>
                    <a:pt x="123164" y="123380"/>
                  </a:lnTo>
                  <a:lnTo>
                    <a:pt x="123164" y="49491"/>
                  </a:lnTo>
                  <a:close/>
                </a:path>
                <a:path w="1010284" h="1010285">
                  <a:moveTo>
                    <a:pt x="172427" y="838200"/>
                  </a:moveTo>
                  <a:lnTo>
                    <a:pt x="0" y="838200"/>
                  </a:lnTo>
                  <a:lnTo>
                    <a:pt x="0" y="862330"/>
                  </a:lnTo>
                  <a:lnTo>
                    <a:pt x="0" y="985520"/>
                  </a:lnTo>
                  <a:lnTo>
                    <a:pt x="0" y="1009650"/>
                  </a:lnTo>
                  <a:lnTo>
                    <a:pt x="172427" y="1009650"/>
                  </a:lnTo>
                  <a:lnTo>
                    <a:pt x="172427" y="985520"/>
                  </a:lnTo>
                  <a:lnTo>
                    <a:pt x="24638" y="985520"/>
                  </a:lnTo>
                  <a:lnTo>
                    <a:pt x="24638" y="862330"/>
                  </a:lnTo>
                  <a:lnTo>
                    <a:pt x="147789" y="862330"/>
                  </a:lnTo>
                  <a:lnTo>
                    <a:pt x="147789" y="985469"/>
                  </a:lnTo>
                  <a:lnTo>
                    <a:pt x="172427" y="985469"/>
                  </a:lnTo>
                  <a:lnTo>
                    <a:pt x="172427" y="862330"/>
                  </a:lnTo>
                  <a:lnTo>
                    <a:pt x="172427" y="838200"/>
                  </a:lnTo>
                  <a:close/>
                </a:path>
                <a:path w="1010284" h="1010285">
                  <a:moveTo>
                    <a:pt x="172427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148590"/>
                  </a:lnTo>
                  <a:lnTo>
                    <a:pt x="0" y="172720"/>
                  </a:lnTo>
                  <a:lnTo>
                    <a:pt x="172427" y="172720"/>
                  </a:lnTo>
                  <a:lnTo>
                    <a:pt x="172427" y="148590"/>
                  </a:lnTo>
                  <a:lnTo>
                    <a:pt x="24638" y="148590"/>
                  </a:lnTo>
                  <a:lnTo>
                    <a:pt x="24638" y="25400"/>
                  </a:lnTo>
                  <a:lnTo>
                    <a:pt x="147789" y="25400"/>
                  </a:lnTo>
                  <a:lnTo>
                    <a:pt x="147789" y="148005"/>
                  </a:lnTo>
                  <a:lnTo>
                    <a:pt x="172427" y="148005"/>
                  </a:lnTo>
                  <a:lnTo>
                    <a:pt x="172427" y="25400"/>
                  </a:lnTo>
                  <a:lnTo>
                    <a:pt x="172427" y="24853"/>
                  </a:lnTo>
                  <a:lnTo>
                    <a:pt x="172427" y="0"/>
                  </a:lnTo>
                  <a:close/>
                </a:path>
                <a:path w="1010284" h="1010285">
                  <a:moveTo>
                    <a:pt x="615784" y="936205"/>
                  </a:moveTo>
                  <a:lnTo>
                    <a:pt x="591146" y="936205"/>
                  </a:lnTo>
                  <a:lnTo>
                    <a:pt x="591146" y="960843"/>
                  </a:lnTo>
                  <a:lnTo>
                    <a:pt x="566521" y="960843"/>
                  </a:lnTo>
                  <a:lnTo>
                    <a:pt x="566521" y="1010107"/>
                  </a:lnTo>
                  <a:lnTo>
                    <a:pt x="591146" y="1010107"/>
                  </a:lnTo>
                  <a:lnTo>
                    <a:pt x="615784" y="1010107"/>
                  </a:lnTo>
                  <a:lnTo>
                    <a:pt x="615784" y="936205"/>
                  </a:lnTo>
                  <a:close/>
                </a:path>
                <a:path w="1010284" h="1010285">
                  <a:moveTo>
                    <a:pt x="689673" y="985469"/>
                  </a:moveTo>
                  <a:lnTo>
                    <a:pt x="665048" y="985469"/>
                  </a:lnTo>
                  <a:lnTo>
                    <a:pt x="640410" y="985469"/>
                  </a:lnTo>
                  <a:lnTo>
                    <a:pt x="640410" y="1010107"/>
                  </a:lnTo>
                  <a:lnTo>
                    <a:pt x="665048" y="1010107"/>
                  </a:lnTo>
                  <a:lnTo>
                    <a:pt x="689673" y="1010107"/>
                  </a:lnTo>
                  <a:lnTo>
                    <a:pt x="689673" y="985469"/>
                  </a:lnTo>
                  <a:close/>
                </a:path>
                <a:path w="1010284" h="1010285">
                  <a:moveTo>
                    <a:pt x="862101" y="837679"/>
                  </a:moveTo>
                  <a:lnTo>
                    <a:pt x="837463" y="837679"/>
                  </a:lnTo>
                  <a:lnTo>
                    <a:pt x="837463" y="862317"/>
                  </a:lnTo>
                  <a:lnTo>
                    <a:pt x="862101" y="862317"/>
                  </a:lnTo>
                  <a:lnTo>
                    <a:pt x="862101" y="837679"/>
                  </a:lnTo>
                  <a:close/>
                </a:path>
                <a:path w="1010284" h="1010285">
                  <a:moveTo>
                    <a:pt x="911352" y="788670"/>
                  </a:moveTo>
                  <a:lnTo>
                    <a:pt x="788200" y="788670"/>
                  </a:lnTo>
                  <a:lnTo>
                    <a:pt x="788200" y="812800"/>
                  </a:lnTo>
                  <a:lnTo>
                    <a:pt x="788200" y="886460"/>
                  </a:lnTo>
                  <a:lnTo>
                    <a:pt x="788200" y="911860"/>
                  </a:lnTo>
                  <a:lnTo>
                    <a:pt x="911352" y="911860"/>
                  </a:lnTo>
                  <a:lnTo>
                    <a:pt x="911352" y="886942"/>
                  </a:lnTo>
                  <a:lnTo>
                    <a:pt x="911352" y="886460"/>
                  </a:lnTo>
                  <a:lnTo>
                    <a:pt x="911352" y="813054"/>
                  </a:lnTo>
                  <a:lnTo>
                    <a:pt x="886726" y="813054"/>
                  </a:lnTo>
                  <a:lnTo>
                    <a:pt x="886726" y="886460"/>
                  </a:lnTo>
                  <a:lnTo>
                    <a:pt x="812838" y="886460"/>
                  </a:lnTo>
                  <a:lnTo>
                    <a:pt x="812838" y="812800"/>
                  </a:lnTo>
                  <a:lnTo>
                    <a:pt x="911352" y="812800"/>
                  </a:lnTo>
                  <a:lnTo>
                    <a:pt x="911352" y="788670"/>
                  </a:lnTo>
                  <a:close/>
                </a:path>
                <a:path w="1010284" h="1010285">
                  <a:moveTo>
                    <a:pt x="960615" y="49491"/>
                  </a:moveTo>
                  <a:lnTo>
                    <a:pt x="886726" y="49491"/>
                  </a:lnTo>
                  <a:lnTo>
                    <a:pt x="886726" y="123380"/>
                  </a:lnTo>
                  <a:lnTo>
                    <a:pt x="960615" y="123380"/>
                  </a:lnTo>
                  <a:lnTo>
                    <a:pt x="960615" y="49491"/>
                  </a:lnTo>
                  <a:close/>
                </a:path>
                <a:path w="1010284" h="1010285">
                  <a:moveTo>
                    <a:pt x="1009878" y="0"/>
                  </a:moveTo>
                  <a:lnTo>
                    <a:pt x="837463" y="0"/>
                  </a:lnTo>
                  <a:lnTo>
                    <a:pt x="837463" y="25400"/>
                  </a:lnTo>
                  <a:lnTo>
                    <a:pt x="837463" y="148590"/>
                  </a:lnTo>
                  <a:lnTo>
                    <a:pt x="837463" y="172720"/>
                  </a:lnTo>
                  <a:lnTo>
                    <a:pt x="1009878" y="172720"/>
                  </a:lnTo>
                  <a:lnTo>
                    <a:pt x="1009878" y="148590"/>
                  </a:lnTo>
                  <a:lnTo>
                    <a:pt x="862101" y="148590"/>
                  </a:lnTo>
                  <a:lnTo>
                    <a:pt x="862101" y="25400"/>
                  </a:lnTo>
                  <a:lnTo>
                    <a:pt x="985253" y="25400"/>
                  </a:lnTo>
                  <a:lnTo>
                    <a:pt x="985253" y="148005"/>
                  </a:lnTo>
                  <a:lnTo>
                    <a:pt x="1009878" y="148005"/>
                  </a:lnTo>
                  <a:lnTo>
                    <a:pt x="1009878" y="25400"/>
                  </a:lnTo>
                  <a:lnTo>
                    <a:pt x="1009878" y="24853"/>
                  </a:lnTo>
                  <a:lnTo>
                    <a:pt x="100987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0" name="object 24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82522" y="679697"/>
            <a:ext cx="2804795" cy="215900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45719" rIns="0" bIns="0" rtlCol="0">
            <a:spAutoFit/>
          </a:bodyPr>
          <a:lstStyle/>
          <a:p>
            <a:pPr marL="26034">
              <a:lnSpc>
                <a:spcPts val="1335"/>
              </a:lnSpc>
              <a:spcBef>
                <a:spcPts val="359"/>
              </a:spcBef>
            </a:pP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ANALYSIS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MACKINTOSH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BED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50203" y="617442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95624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595624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56190" y="617442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95738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595738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0446" y="617442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90975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590975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1556" y="4332196"/>
            <a:ext cx="10469880" cy="3128010"/>
          </a:xfrm>
          <a:custGeom>
            <a:avLst/>
            <a:gdLst/>
            <a:ahLst/>
            <a:cxnLst/>
            <a:rect l="l" t="t" r="r" b="b"/>
            <a:pathLst>
              <a:path w="10469880" h="3128009">
                <a:moveTo>
                  <a:pt x="10469868" y="0"/>
                </a:moveTo>
                <a:lnTo>
                  <a:pt x="0" y="0"/>
                </a:lnTo>
                <a:lnTo>
                  <a:pt x="0" y="3127946"/>
                </a:lnTo>
                <a:lnTo>
                  <a:pt x="10469868" y="3127946"/>
                </a:lnTo>
                <a:lnTo>
                  <a:pt x="10469868" y="0"/>
                </a:lnTo>
                <a:close/>
              </a:path>
            </a:pathLst>
          </a:custGeom>
          <a:solidFill>
            <a:srgbClr val="F6E3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93038" y="558028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217" y="5532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4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4" y="3655141"/>
                </a:lnTo>
                <a:lnTo>
                  <a:pt x="2804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650" y="5264326"/>
            <a:ext cx="10166985" cy="0"/>
          </a:xfrm>
          <a:custGeom>
            <a:avLst/>
            <a:gdLst/>
            <a:ahLst/>
            <a:cxnLst/>
            <a:rect l="l" t="t" r="r" b="b"/>
            <a:pathLst>
              <a:path w="10166985">
                <a:moveTo>
                  <a:pt x="0" y="0"/>
                </a:moveTo>
                <a:lnTo>
                  <a:pt x="1016635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5196" y="5898898"/>
            <a:ext cx="10160000" cy="0"/>
          </a:xfrm>
          <a:custGeom>
            <a:avLst/>
            <a:gdLst/>
            <a:ahLst/>
            <a:cxnLst/>
            <a:rect l="l" t="t" r="r" b="b"/>
            <a:pathLst>
              <a:path w="10160000">
                <a:moveTo>
                  <a:pt x="0" y="0"/>
                </a:moveTo>
                <a:lnTo>
                  <a:pt x="1015981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55722" y="51824"/>
            <a:ext cx="77146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sng" spc="4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REVISION</a:t>
            </a:r>
            <a:r>
              <a:rPr sz="1600" b="1" u="sng" spc="20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CARDS</a:t>
            </a:r>
            <a:r>
              <a:rPr sz="1600" b="1" u="sng" spc="1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</a:t>
            </a:r>
            <a:r>
              <a:rPr sz="1600" b="1" u="sng" spc="1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HARRY</a:t>
            </a:r>
            <a:r>
              <a:rPr sz="1600" b="1" u="sng" spc="1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BECK</a:t>
            </a:r>
            <a:r>
              <a:rPr sz="1600" b="1" u="sng" spc="1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</a:t>
            </a:r>
            <a:r>
              <a:rPr sz="1600" b="1" u="sng" spc="204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</a:t>
            </a:r>
            <a:r>
              <a:rPr sz="1600" b="1" u="sng" spc="204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LONDON</a:t>
            </a:r>
            <a:r>
              <a:rPr sz="1600" b="1" u="sng" spc="204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UNDERGROUND</a:t>
            </a:r>
            <a:r>
              <a:rPr sz="1600" b="1" u="sng" spc="204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MAP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3942" y="6466777"/>
            <a:ext cx="10160000" cy="0"/>
          </a:xfrm>
          <a:custGeom>
            <a:avLst/>
            <a:gdLst/>
            <a:ahLst/>
            <a:cxnLst/>
            <a:rect l="l" t="t" r="r" b="b"/>
            <a:pathLst>
              <a:path w="10160000">
                <a:moveTo>
                  <a:pt x="0" y="0"/>
                </a:moveTo>
                <a:lnTo>
                  <a:pt x="1015981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8968" y="5339274"/>
            <a:ext cx="3464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List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four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characteristics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underground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map.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7543" y="7404677"/>
            <a:ext cx="10160000" cy="0"/>
          </a:xfrm>
          <a:custGeom>
            <a:avLst/>
            <a:gdLst/>
            <a:ahLst/>
            <a:cxnLst/>
            <a:rect l="l" t="t" r="r" b="b"/>
            <a:pathLst>
              <a:path w="10160000">
                <a:moveTo>
                  <a:pt x="0" y="0"/>
                </a:moveTo>
                <a:lnTo>
                  <a:pt x="1015981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2568" y="6558677"/>
            <a:ext cx="3902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Beck’s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map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regarded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iconic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0220" y="4365625"/>
            <a:ext cx="722058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31305" algn="l"/>
              </a:tabLst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Write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three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facts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about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Harry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Beck,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including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about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iconic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London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Underground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Map.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800" b="1" i="1" baseline="2314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800" b="1" i="1" spc="-15" baseline="2314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800" baseline="2314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97567" y="5340062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77395" y="6549936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650" y="4842226"/>
            <a:ext cx="10166985" cy="0"/>
          </a:xfrm>
          <a:custGeom>
            <a:avLst/>
            <a:gdLst/>
            <a:ahLst/>
            <a:cxnLst/>
            <a:rect l="l" t="t" r="r" b="b"/>
            <a:pathLst>
              <a:path w="10166985">
                <a:moveTo>
                  <a:pt x="0" y="0"/>
                </a:moveTo>
                <a:lnTo>
                  <a:pt x="1016635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8258" y="795502"/>
            <a:ext cx="1289192" cy="1101444"/>
          </a:xfrm>
          <a:prstGeom prst="rect">
            <a:avLst/>
          </a:prstGeom>
        </p:spPr>
      </p:pic>
      <p:sp>
        <p:nvSpPr>
          <p:cNvPr id="21" name="object 2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8217" y="55326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419734">
              <a:lnSpc>
                <a:spcPct val="100000"/>
              </a:lnSpc>
              <a:spcBef>
                <a:spcPts val="15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HARRY</a:t>
            </a:r>
            <a:r>
              <a:rPr sz="1200" b="1" u="sng" spc="114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BECK</a:t>
            </a:r>
            <a:r>
              <a:rPr sz="1200" b="1" u="sng" spc="1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(1902-1974)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65405" marR="57150" algn="just">
              <a:lnSpc>
                <a:spcPts val="1340"/>
              </a:lnSpc>
            </a:pP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Harry</a:t>
            </a:r>
            <a:r>
              <a:rPr sz="1200" spc="4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Beck</a:t>
            </a:r>
            <a:r>
              <a:rPr sz="1200" spc="4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4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4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Engineering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Technical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Draftsman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worked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 the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London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Underground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Signals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Oﬃce.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developed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interest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way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rail 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transport</a:t>
            </a:r>
            <a:r>
              <a:rPr sz="1200" spc="4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maps</a:t>
            </a:r>
            <a:r>
              <a:rPr sz="1200" spc="4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4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graphically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presented.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Maps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London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,</a:t>
            </a:r>
            <a:r>
              <a:rPr sz="1200" spc="5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5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 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representations,</a:t>
            </a:r>
            <a:r>
              <a:rPr sz="1200" spc="3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although</a:t>
            </a:r>
            <a:r>
              <a:rPr sz="1200" spc="3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there</a:t>
            </a:r>
            <a:r>
              <a:rPr sz="1200" spc="3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attempts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map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designers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simplify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route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maps.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Beck’s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iconic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London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Underground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Map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ﬁrst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published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1932.</a:t>
            </a:r>
            <a:r>
              <a:rPr sz="1200" spc="3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3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3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very</a:t>
            </a:r>
            <a:r>
              <a:rPr sz="1200" spc="3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well</a:t>
            </a:r>
            <a:r>
              <a:rPr sz="1200" spc="3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received</a:t>
            </a:r>
            <a:r>
              <a:rPr sz="1200" spc="3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travellers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commuters.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2" name="object 22"/>
          <p:cNvGrpSpPr>
            <a:grpSpLocks noGrp="1" noUngrp="1" noRot="1" noMove="1" noResize="1"/>
          </p:cNvGrpSpPr>
          <p:nvPr/>
        </p:nvGrpSpPr>
        <p:grpSpPr>
          <a:xfrm>
            <a:off x="3506824" y="2596881"/>
            <a:ext cx="2313940" cy="1580515"/>
            <a:chOff x="3506824" y="2596881"/>
            <a:chExt cx="2313940" cy="1580515"/>
          </a:xfrm>
        </p:grpSpPr>
        <p:sp>
          <p:nvSpPr>
            <p:cNvPr id="23" name="object 2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506824" y="2596881"/>
              <a:ext cx="2313940" cy="1580515"/>
            </a:xfrm>
            <a:custGeom>
              <a:avLst/>
              <a:gdLst/>
              <a:ahLst/>
              <a:cxnLst/>
              <a:rect l="l" t="t" r="r" b="b"/>
              <a:pathLst>
                <a:path w="2313940" h="1580514">
                  <a:moveTo>
                    <a:pt x="2313781" y="0"/>
                  </a:moveTo>
                  <a:lnTo>
                    <a:pt x="0" y="0"/>
                  </a:lnTo>
                  <a:lnTo>
                    <a:pt x="0" y="1580454"/>
                  </a:lnTo>
                  <a:lnTo>
                    <a:pt x="2313781" y="1580454"/>
                  </a:lnTo>
                  <a:lnTo>
                    <a:pt x="2313781" y="0"/>
                  </a:lnTo>
                  <a:close/>
                </a:path>
              </a:pathLst>
            </a:custGeom>
            <a:solidFill>
              <a:srgbClr val="3C2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8364" y="2634813"/>
              <a:ext cx="2230243" cy="1496915"/>
            </a:xfrm>
            <a:prstGeom prst="rect">
              <a:avLst/>
            </a:prstGeom>
          </p:spPr>
        </p:pic>
        <p:sp>
          <p:nvSpPr>
            <p:cNvPr id="25" name="object 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556415" y="2646096"/>
              <a:ext cx="2214880" cy="1477645"/>
            </a:xfrm>
            <a:custGeom>
              <a:avLst/>
              <a:gdLst/>
              <a:ahLst/>
              <a:cxnLst/>
              <a:rect l="l" t="t" r="r" b="b"/>
              <a:pathLst>
                <a:path w="2214879" h="1477645">
                  <a:moveTo>
                    <a:pt x="0" y="0"/>
                  </a:moveTo>
                  <a:lnTo>
                    <a:pt x="2214308" y="0"/>
                  </a:lnTo>
                  <a:lnTo>
                    <a:pt x="2214308" y="1477040"/>
                  </a:lnTo>
                  <a:lnTo>
                    <a:pt x="0" y="1477040"/>
                  </a:lnTo>
                  <a:lnTo>
                    <a:pt x="0" y="0"/>
                  </a:lnTo>
                  <a:close/>
                </a:path>
              </a:pathLst>
            </a:custGeom>
            <a:ln w="17999">
              <a:solidFill>
                <a:srgbClr val="3C2B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3038" y="55802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405765">
              <a:lnSpc>
                <a:spcPct val="100000"/>
              </a:lnSpc>
              <a:spcBef>
                <a:spcPts val="7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MAP</a:t>
            </a:r>
            <a:r>
              <a:rPr sz="1200" b="1" u="sng" spc="8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CHARACTERISTICS</a:t>
            </a:r>
            <a:endParaRPr sz="1200">
              <a:latin typeface="Arial"/>
              <a:cs typeface="Arial"/>
            </a:endParaRPr>
          </a:p>
          <a:p>
            <a:pPr marL="86360" marR="67945" algn="just">
              <a:lnSpc>
                <a:spcPts val="1340"/>
              </a:lnSpc>
              <a:spcBef>
                <a:spcPts val="245"/>
              </a:spcBef>
            </a:pP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distance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between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stations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important,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passengers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interested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order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stations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how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connected</a:t>
            </a:r>
            <a:r>
              <a:rPr sz="1200" spc="2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2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each</a:t>
            </a:r>
            <a:r>
              <a:rPr sz="1200" spc="2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other.</a:t>
            </a:r>
            <a:r>
              <a:rPr sz="1200" spc="34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busy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central</a:t>
            </a:r>
            <a:r>
              <a:rPr sz="1200" spc="43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area</a:t>
            </a:r>
            <a:r>
              <a:rPr sz="1200" spc="4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43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4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map,</a:t>
            </a:r>
            <a:r>
              <a:rPr sz="1200" spc="43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4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been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expanded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show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more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detail.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Stations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periphery</a:t>
            </a:r>
            <a:r>
              <a:rPr sz="1200" spc="3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3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geographical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map</a:t>
            </a:r>
            <a:r>
              <a:rPr sz="1200" spc="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drawn</a:t>
            </a:r>
            <a:r>
              <a:rPr sz="1200" spc="3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closer</a:t>
            </a:r>
            <a:r>
              <a:rPr sz="1200" spc="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3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centre.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Straight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lines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connect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stations, ensuring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map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easy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understand.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92011" y="557917"/>
            <a:ext cx="2804795" cy="3655695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207645">
              <a:lnSpc>
                <a:spcPct val="100000"/>
              </a:lnSpc>
              <a:spcBef>
                <a:spcPts val="7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WHY</a:t>
            </a:r>
            <a:r>
              <a:rPr sz="1200" b="1" u="sng" spc="8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IS</a:t>
            </a:r>
            <a:r>
              <a:rPr sz="1200" b="1" u="sng" spc="114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IT</a:t>
            </a:r>
            <a:r>
              <a:rPr sz="1200" b="1" u="sng" spc="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</a:t>
            </a:r>
            <a:r>
              <a:rPr sz="1200" b="1" u="sng" spc="114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ICONIC</a:t>
            </a:r>
            <a:r>
              <a:rPr sz="1200" b="1" u="sng" spc="1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DESIGN?</a:t>
            </a:r>
            <a:endParaRPr sz="1200">
              <a:latin typeface="Arial"/>
              <a:cs typeface="Arial"/>
            </a:endParaRPr>
          </a:p>
          <a:p>
            <a:pPr marL="62865" marR="28575" algn="just">
              <a:lnSpc>
                <a:spcPts val="1340"/>
              </a:lnSpc>
              <a:spcBef>
                <a:spcPts val="24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map</a:t>
            </a:r>
            <a:r>
              <a:rPr sz="1200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Beck’s</a:t>
            </a:r>
            <a:r>
              <a:rPr sz="12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own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time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 without a commission from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London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Passenger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Transport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Board.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His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original</a:t>
            </a:r>
            <a:r>
              <a:rPr sz="1200" spc="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sketch</a:t>
            </a:r>
            <a:r>
              <a:rPr sz="1200" spc="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drawn</a:t>
            </a:r>
            <a:r>
              <a:rPr sz="1200" spc="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school exercise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book,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whilst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‘laid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oﬀ’.</a:t>
            </a:r>
            <a:endParaRPr sz="1200">
              <a:latin typeface="Arial"/>
              <a:cs typeface="Arial"/>
            </a:endParaRPr>
          </a:p>
          <a:p>
            <a:pPr marL="63500" marR="28575" algn="just">
              <a:lnSpc>
                <a:spcPts val="1340"/>
              </a:lnSpc>
              <a:spcBef>
                <a:spcPts val="965"/>
              </a:spcBef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Beck’s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London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Underground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Map,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now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regarded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iconic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design,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inspired</a:t>
            </a:r>
            <a:r>
              <a:rPr sz="1200" spc="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other</a:t>
            </a:r>
            <a:r>
              <a:rPr sz="1200" spc="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map</a:t>
            </a:r>
            <a:r>
              <a:rPr sz="1200" spc="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layouts</a:t>
            </a:r>
            <a:r>
              <a:rPr sz="1200" spc="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throughout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world.</a:t>
            </a:r>
            <a:r>
              <a:rPr sz="1200" spc="3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style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map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introduced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adapted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vast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range</a:t>
            </a:r>
            <a:r>
              <a:rPr sz="12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diagrammatic</a:t>
            </a:r>
            <a:r>
              <a:rPr sz="12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presentations.</a:t>
            </a:r>
            <a:r>
              <a:rPr sz="12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 set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high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benchmark</a:t>
            </a:r>
            <a:r>
              <a:rPr sz="1200" spc="3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3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other</a:t>
            </a:r>
            <a:r>
              <a:rPr sz="1200" spc="3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map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designers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follow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.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map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provides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all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necessary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information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required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traveller</a:t>
            </a:r>
            <a:r>
              <a:rPr sz="1200" spc="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no</a:t>
            </a:r>
            <a:r>
              <a:rPr sz="1200" spc="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unnecessary</a:t>
            </a:r>
            <a:r>
              <a:rPr sz="1200" spc="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detail</a:t>
            </a:r>
            <a:r>
              <a:rPr sz="1200" spc="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decoration.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strictly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functional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yet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regarded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piece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art,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reﬂecting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modernist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philosophy.</a:t>
            </a:r>
            <a:r>
              <a:rPr sz="12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aesthetically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pleasing.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93085" y="6948892"/>
            <a:ext cx="5487670" cy="0"/>
          </a:xfrm>
          <a:custGeom>
            <a:avLst/>
            <a:gdLst/>
            <a:ahLst/>
            <a:cxnLst/>
            <a:rect l="l" t="t" r="r" b="b"/>
            <a:pathLst>
              <a:path w="5487670">
                <a:moveTo>
                  <a:pt x="0" y="0"/>
                </a:moveTo>
                <a:lnTo>
                  <a:pt x="5487102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33021" y="321266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66439" y="302902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5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5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5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2017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2017</a:t>
            </a:r>
            <a:endParaRPr sz="800">
              <a:latin typeface="Arial"/>
              <a:cs typeface="Arial"/>
            </a:endParaRPr>
          </a:p>
        </p:txBody>
      </p:sp>
      <p:pic>
        <p:nvPicPr>
          <p:cNvPr id="31" name="object 31">
            <a:hlinkClick r:id="rId6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95326" y="3005031"/>
            <a:ext cx="1077357" cy="1077357"/>
          </a:xfrm>
          <a:prstGeom prst="rect">
            <a:avLst/>
          </a:prstGeom>
        </p:spPr>
      </p:pic>
      <p:sp>
        <p:nvSpPr>
          <p:cNvPr id="32" name="object 3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88381" y="562971"/>
            <a:ext cx="1282700" cy="3657600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22555" rIns="0" bIns="0" rtlCol="0">
            <a:spAutoFit/>
          </a:bodyPr>
          <a:lstStyle/>
          <a:p>
            <a:pPr marL="214629" marR="108585" indent="-53975">
              <a:lnSpc>
                <a:spcPts val="1340"/>
              </a:lnSpc>
              <a:spcBef>
                <a:spcPts val="96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Arial"/>
              <a:cs typeface="Arial"/>
            </a:endParaRPr>
          </a:p>
          <a:p>
            <a:pPr marL="198120" marR="108585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Arial"/>
              <a:cs typeface="Arial"/>
            </a:endParaRPr>
          </a:p>
          <a:p>
            <a:pPr marL="267335">
              <a:lnSpc>
                <a:spcPct val="100000"/>
              </a:lnSpc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6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33" name="object 33"/>
          <p:cNvGrpSpPr>
            <a:grpSpLocks noGrp="1" noUngrp="1" noRot="1" noMove="1" noResize="1"/>
          </p:cNvGrpSpPr>
          <p:nvPr/>
        </p:nvGrpSpPr>
        <p:grpSpPr>
          <a:xfrm>
            <a:off x="9399845" y="1057200"/>
            <a:ext cx="1095375" cy="1095375"/>
            <a:chOff x="9399845" y="1057200"/>
            <a:chExt cx="1095375" cy="1095375"/>
          </a:xfrm>
        </p:grpSpPr>
        <p:sp>
          <p:nvSpPr>
            <p:cNvPr id="34" name="object 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99845" y="1057200"/>
              <a:ext cx="1095375" cy="1095375"/>
            </a:xfrm>
            <a:custGeom>
              <a:avLst/>
              <a:gdLst/>
              <a:ahLst/>
              <a:cxnLst/>
              <a:rect l="l" t="t" r="r" b="b"/>
              <a:pathLst>
                <a:path w="1095375" h="1095375">
                  <a:moveTo>
                    <a:pt x="1094882" y="0"/>
                  </a:moveTo>
                  <a:lnTo>
                    <a:pt x="0" y="0"/>
                  </a:lnTo>
                  <a:lnTo>
                    <a:pt x="0" y="1094882"/>
                  </a:lnTo>
                  <a:lnTo>
                    <a:pt x="1094882" y="1094882"/>
                  </a:lnTo>
                  <a:lnTo>
                    <a:pt x="10948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9341" y="1116705"/>
              <a:ext cx="975994" cy="357505"/>
            </a:xfrm>
            <a:custGeom>
              <a:avLst/>
              <a:gdLst/>
              <a:ahLst/>
              <a:cxnLst/>
              <a:rect l="l" t="t" r="r" b="b"/>
              <a:pathLst>
                <a:path w="975995" h="357505">
                  <a:moveTo>
                    <a:pt x="23799" y="285623"/>
                  </a:moveTo>
                  <a:lnTo>
                    <a:pt x="0" y="285623"/>
                  </a:lnTo>
                  <a:lnTo>
                    <a:pt x="0" y="309422"/>
                  </a:lnTo>
                  <a:lnTo>
                    <a:pt x="23799" y="309422"/>
                  </a:lnTo>
                  <a:lnTo>
                    <a:pt x="23799" y="285623"/>
                  </a:lnTo>
                  <a:close/>
                </a:path>
                <a:path w="975995" h="357505">
                  <a:moveTo>
                    <a:pt x="142811" y="214223"/>
                  </a:moveTo>
                  <a:lnTo>
                    <a:pt x="119011" y="214223"/>
                  </a:lnTo>
                  <a:lnTo>
                    <a:pt x="95211" y="214223"/>
                  </a:lnTo>
                  <a:lnTo>
                    <a:pt x="95211" y="190423"/>
                  </a:lnTo>
                  <a:lnTo>
                    <a:pt x="71412" y="190423"/>
                  </a:lnTo>
                  <a:lnTo>
                    <a:pt x="71412" y="238023"/>
                  </a:lnTo>
                  <a:lnTo>
                    <a:pt x="95211" y="238023"/>
                  </a:lnTo>
                  <a:lnTo>
                    <a:pt x="119011" y="238023"/>
                  </a:lnTo>
                  <a:lnTo>
                    <a:pt x="142811" y="238023"/>
                  </a:lnTo>
                  <a:lnTo>
                    <a:pt x="142811" y="214223"/>
                  </a:lnTo>
                  <a:close/>
                </a:path>
                <a:path w="975995" h="357505">
                  <a:moveTo>
                    <a:pt x="166611" y="190423"/>
                  </a:moveTo>
                  <a:lnTo>
                    <a:pt x="142811" y="190423"/>
                  </a:lnTo>
                  <a:lnTo>
                    <a:pt x="142811" y="214223"/>
                  </a:lnTo>
                  <a:lnTo>
                    <a:pt x="166611" y="214223"/>
                  </a:lnTo>
                  <a:lnTo>
                    <a:pt x="166611" y="190423"/>
                  </a:lnTo>
                  <a:close/>
                </a:path>
                <a:path w="975995" h="357505">
                  <a:moveTo>
                    <a:pt x="285623" y="119011"/>
                  </a:moveTo>
                  <a:lnTo>
                    <a:pt x="261823" y="119011"/>
                  </a:lnTo>
                  <a:lnTo>
                    <a:pt x="261823" y="142811"/>
                  </a:lnTo>
                  <a:lnTo>
                    <a:pt x="285623" y="142811"/>
                  </a:lnTo>
                  <a:lnTo>
                    <a:pt x="285623" y="119011"/>
                  </a:lnTo>
                  <a:close/>
                </a:path>
                <a:path w="975995" h="357505">
                  <a:moveTo>
                    <a:pt x="333235" y="23812"/>
                  </a:moveTo>
                  <a:lnTo>
                    <a:pt x="333235" y="23812"/>
                  </a:lnTo>
                  <a:lnTo>
                    <a:pt x="214223" y="23812"/>
                  </a:lnTo>
                  <a:lnTo>
                    <a:pt x="214223" y="0"/>
                  </a:lnTo>
                  <a:lnTo>
                    <a:pt x="190411" y="0"/>
                  </a:lnTo>
                  <a:lnTo>
                    <a:pt x="190411" y="47612"/>
                  </a:lnTo>
                  <a:lnTo>
                    <a:pt x="214223" y="47612"/>
                  </a:lnTo>
                  <a:lnTo>
                    <a:pt x="214223" y="71412"/>
                  </a:lnTo>
                  <a:lnTo>
                    <a:pt x="190411" y="71412"/>
                  </a:lnTo>
                  <a:lnTo>
                    <a:pt x="190411" y="166611"/>
                  </a:lnTo>
                  <a:lnTo>
                    <a:pt x="214223" y="166611"/>
                  </a:lnTo>
                  <a:lnTo>
                    <a:pt x="214223" y="95211"/>
                  </a:lnTo>
                  <a:lnTo>
                    <a:pt x="238023" y="95211"/>
                  </a:lnTo>
                  <a:lnTo>
                    <a:pt x="238023" y="119011"/>
                  </a:lnTo>
                  <a:lnTo>
                    <a:pt x="261823" y="119011"/>
                  </a:lnTo>
                  <a:lnTo>
                    <a:pt x="261823" y="95211"/>
                  </a:lnTo>
                  <a:lnTo>
                    <a:pt x="285623" y="95211"/>
                  </a:lnTo>
                  <a:lnTo>
                    <a:pt x="285623" y="119011"/>
                  </a:lnTo>
                  <a:lnTo>
                    <a:pt x="309422" y="119011"/>
                  </a:lnTo>
                  <a:lnTo>
                    <a:pt x="309422" y="71412"/>
                  </a:lnTo>
                  <a:lnTo>
                    <a:pt x="285623" y="71412"/>
                  </a:lnTo>
                  <a:lnTo>
                    <a:pt x="261823" y="71412"/>
                  </a:lnTo>
                  <a:lnTo>
                    <a:pt x="261823" y="47612"/>
                  </a:lnTo>
                  <a:lnTo>
                    <a:pt x="285623" y="47612"/>
                  </a:lnTo>
                  <a:lnTo>
                    <a:pt x="309422" y="47612"/>
                  </a:lnTo>
                  <a:lnTo>
                    <a:pt x="333235" y="47612"/>
                  </a:lnTo>
                  <a:lnTo>
                    <a:pt x="333235" y="23812"/>
                  </a:lnTo>
                  <a:close/>
                </a:path>
                <a:path w="975995" h="357505">
                  <a:moveTo>
                    <a:pt x="357035" y="71412"/>
                  </a:moveTo>
                  <a:lnTo>
                    <a:pt x="333235" y="71412"/>
                  </a:lnTo>
                  <a:lnTo>
                    <a:pt x="333235" y="95211"/>
                  </a:lnTo>
                  <a:lnTo>
                    <a:pt x="357035" y="95211"/>
                  </a:lnTo>
                  <a:lnTo>
                    <a:pt x="357035" y="71412"/>
                  </a:lnTo>
                  <a:close/>
                </a:path>
                <a:path w="975995" h="357505">
                  <a:moveTo>
                    <a:pt x="380834" y="333235"/>
                  </a:moveTo>
                  <a:lnTo>
                    <a:pt x="357035" y="333235"/>
                  </a:lnTo>
                  <a:lnTo>
                    <a:pt x="357035" y="309422"/>
                  </a:lnTo>
                  <a:lnTo>
                    <a:pt x="333235" y="309422"/>
                  </a:lnTo>
                  <a:lnTo>
                    <a:pt x="309422" y="309422"/>
                  </a:lnTo>
                  <a:lnTo>
                    <a:pt x="309422" y="261823"/>
                  </a:lnTo>
                  <a:lnTo>
                    <a:pt x="285623" y="261823"/>
                  </a:lnTo>
                  <a:lnTo>
                    <a:pt x="285623" y="357035"/>
                  </a:lnTo>
                  <a:lnTo>
                    <a:pt x="309422" y="357035"/>
                  </a:lnTo>
                  <a:lnTo>
                    <a:pt x="333235" y="357035"/>
                  </a:lnTo>
                  <a:lnTo>
                    <a:pt x="357035" y="357035"/>
                  </a:lnTo>
                  <a:lnTo>
                    <a:pt x="380834" y="357035"/>
                  </a:lnTo>
                  <a:lnTo>
                    <a:pt x="380834" y="333235"/>
                  </a:lnTo>
                  <a:close/>
                </a:path>
                <a:path w="975995" h="357505">
                  <a:moveTo>
                    <a:pt x="380834" y="166611"/>
                  </a:moveTo>
                  <a:lnTo>
                    <a:pt x="357035" y="166611"/>
                  </a:lnTo>
                  <a:lnTo>
                    <a:pt x="357035" y="119011"/>
                  </a:lnTo>
                  <a:lnTo>
                    <a:pt x="333235" y="119011"/>
                  </a:lnTo>
                  <a:lnTo>
                    <a:pt x="333235" y="190423"/>
                  </a:lnTo>
                  <a:lnTo>
                    <a:pt x="357035" y="190423"/>
                  </a:lnTo>
                  <a:lnTo>
                    <a:pt x="380834" y="190423"/>
                  </a:lnTo>
                  <a:lnTo>
                    <a:pt x="380834" y="166611"/>
                  </a:lnTo>
                  <a:close/>
                </a:path>
                <a:path w="975995" h="357505">
                  <a:moveTo>
                    <a:pt x="380834" y="47612"/>
                  </a:moveTo>
                  <a:lnTo>
                    <a:pt x="357035" y="47612"/>
                  </a:lnTo>
                  <a:lnTo>
                    <a:pt x="357035" y="71412"/>
                  </a:lnTo>
                  <a:lnTo>
                    <a:pt x="380834" y="71412"/>
                  </a:lnTo>
                  <a:lnTo>
                    <a:pt x="380834" y="47612"/>
                  </a:lnTo>
                  <a:close/>
                </a:path>
                <a:path w="975995" h="357505">
                  <a:moveTo>
                    <a:pt x="380834" y="0"/>
                  </a:moveTo>
                  <a:lnTo>
                    <a:pt x="357035" y="0"/>
                  </a:lnTo>
                  <a:lnTo>
                    <a:pt x="357035" y="23812"/>
                  </a:lnTo>
                  <a:lnTo>
                    <a:pt x="380834" y="23812"/>
                  </a:lnTo>
                  <a:lnTo>
                    <a:pt x="380834" y="0"/>
                  </a:lnTo>
                  <a:close/>
                </a:path>
                <a:path w="975995" h="357505">
                  <a:moveTo>
                    <a:pt x="404634" y="142811"/>
                  </a:moveTo>
                  <a:lnTo>
                    <a:pt x="380834" y="142811"/>
                  </a:lnTo>
                  <a:lnTo>
                    <a:pt x="380834" y="166611"/>
                  </a:lnTo>
                  <a:lnTo>
                    <a:pt x="404634" y="166611"/>
                  </a:lnTo>
                  <a:lnTo>
                    <a:pt x="404634" y="142811"/>
                  </a:lnTo>
                  <a:close/>
                </a:path>
                <a:path w="975995" h="357505">
                  <a:moveTo>
                    <a:pt x="428434" y="238023"/>
                  </a:moveTo>
                  <a:lnTo>
                    <a:pt x="404634" y="238023"/>
                  </a:lnTo>
                  <a:lnTo>
                    <a:pt x="404634" y="261823"/>
                  </a:lnTo>
                  <a:lnTo>
                    <a:pt x="428434" y="261823"/>
                  </a:lnTo>
                  <a:lnTo>
                    <a:pt x="428434" y="238023"/>
                  </a:lnTo>
                  <a:close/>
                </a:path>
                <a:path w="975995" h="357505">
                  <a:moveTo>
                    <a:pt x="428434" y="166611"/>
                  </a:moveTo>
                  <a:lnTo>
                    <a:pt x="404634" y="166611"/>
                  </a:lnTo>
                  <a:lnTo>
                    <a:pt x="404634" y="190423"/>
                  </a:lnTo>
                  <a:lnTo>
                    <a:pt x="380834" y="190423"/>
                  </a:lnTo>
                  <a:lnTo>
                    <a:pt x="380834" y="214223"/>
                  </a:lnTo>
                  <a:lnTo>
                    <a:pt x="404634" y="214223"/>
                  </a:lnTo>
                  <a:lnTo>
                    <a:pt x="428434" y="214223"/>
                  </a:lnTo>
                  <a:lnTo>
                    <a:pt x="428434" y="166611"/>
                  </a:lnTo>
                  <a:close/>
                </a:path>
                <a:path w="975995" h="357505">
                  <a:moveTo>
                    <a:pt x="428434" y="23812"/>
                  </a:moveTo>
                  <a:lnTo>
                    <a:pt x="404634" y="23812"/>
                  </a:lnTo>
                  <a:lnTo>
                    <a:pt x="404634" y="47612"/>
                  </a:lnTo>
                  <a:lnTo>
                    <a:pt x="428434" y="47612"/>
                  </a:lnTo>
                  <a:lnTo>
                    <a:pt x="428434" y="23812"/>
                  </a:lnTo>
                  <a:close/>
                </a:path>
                <a:path w="975995" h="357505">
                  <a:moveTo>
                    <a:pt x="452234" y="95211"/>
                  </a:moveTo>
                  <a:lnTo>
                    <a:pt x="428434" y="95211"/>
                  </a:lnTo>
                  <a:lnTo>
                    <a:pt x="404634" y="95211"/>
                  </a:lnTo>
                  <a:lnTo>
                    <a:pt x="404634" y="119011"/>
                  </a:lnTo>
                  <a:lnTo>
                    <a:pt x="428434" y="119011"/>
                  </a:lnTo>
                  <a:lnTo>
                    <a:pt x="428434" y="166611"/>
                  </a:lnTo>
                  <a:lnTo>
                    <a:pt x="452234" y="166611"/>
                  </a:lnTo>
                  <a:lnTo>
                    <a:pt x="452234" y="95211"/>
                  </a:lnTo>
                  <a:close/>
                </a:path>
                <a:path w="975995" h="357505">
                  <a:moveTo>
                    <a:pt x="523646" y="23812"/>
                  </a:moveTo>
                  <a:lnTo>
                    <a:pt x="499846" y="23812"/>
                  </a:lnTo>
                  <a:lnTo>
                    <a:pt x="499846" y="0"/>
                  </a:lnTo>
                  <a:lnTo>
                    <a:pt x="476034" y="0"/>
                  </a:lnTo>
                  <a:lnTo>
                    <a:pt x="476034" y="23812"/>
                  </a:lnTo>
                  <a:lnTo>
                    <a:pt x="452234" y="23812"/>
                  </a:lnTo>
                  <a:lnTo>
                    <a:pt x="452234" y="47612"/>
                  </a:lnTo>
                  <a:lnTo>
                    <a:pt x="476034" y="47612"/>
                  </a:lnTo>
                  <a:lnTo>
                    <a:pt x="499846" y="47612"/>
                  </a:lnTo>
                  <a:lnTo>
                    <a:pt x="523646" y="47612"/>
                  </a:lnTo>
                  <a:lnTo>
                    <a:pt x="523646" y="23812"/>
                  </a:lnTo>
                  <a:close/>
                </a:path>
                <a:path w="975995" h="357505">
                  <a:moveTo>
                    <a:pt x="547446" y="0"/>
                  </a:moveTo>
                  <a:lnTo>
                    <a:pt x="523646" y="0"/>
                  </a:lnTo>
                  <a:lnTo>
                    <a:pt x="523646" y="23812"/>
                  </a:lnTo>
                  <a:lnTo>
                    <a:pt x="547446" y="23812"/>
                  </a:lnTo>
                  <a:lnTo>
                    <a:pt x="547446" y="0"/>
                  </a:lnTo>
                  <a:close/>
                </a:path>
                <a:path w="975995" h="357505">
                  <a:moveTo>
                    <a:pt x="690257" y="261823"/>
                  </a:moveTo>
                  <a:lnTo>
                    <a:pt x="666457" y="261823"/>
                  </a:lnTo>
                  <a:lnTo>
                    <a:pt x="666457" y="285623"/>
                  </a:lnTo>
                  <a:lnTo>
                    <a:pt x="690257" y="285623"/>
                  </a:lnTo>
                  <a:lnTo>
                    <a:pt x="690257" y="261823"/>
                  </a:lnTo>
                  <a:close/>
                </a:path>
                <a:path w="975995" h="357505">
                  <a:moveTo>
                    <a:pt x="690257" y="190423"/>
                  </a:moveTo>
                  <a:lnTo>
                    <a:pt x="666457" y="190423"/>
                  </a:lnTo>
                  <a:lnTo>
                    <a:pt x="642645" y="190423"/>
                  </a:lnTo>
                  <a:lnTo>
                    <a:pt x="642645" y="214223"/>
                  </a:lnTo>
                  <a:lnTo>
                    <a:pt x="666457" y="214223"/>
                  </a:lnTo>
                  <a:lnTo>
                    <a:pt x="666457" y="238023"/>
                  </a:lnTo>
                  <a:lnTo>
                    <a:pt x="690257" y="238023"/>
                  </a:lnTo>
                  <a:lnTo>
                    <a:pt x="690257" y="190423"/>
                  </a:lnTo>
                  <a:close/>
                </a:path>
                <a:path w="975995" h="357505">
                  <a:moveTo>
                    <a:pt x="714057" y="238023"/>
                  </a:moveTo>
                  <a:lnTo>
                    <a:pt x="690257" y="238023"/>
                  </a:lnTo>
                  <a:lnTo>
                    <a:pt x="690257" y="261823"/>
                  </a:lnTo>
                  <a:lnTo>
                    <a:pt x="714057" y="261823"/>
                  </a:lnTo>
                  <a:lnTo>
                    <a:pt x="714057" y="238023"/>
                  </a:lnTo>
                  <a:close/>
                </a:path>
                <a:path w="975995" h="357505">
                  <a:moveTo>
                    <a:pt x="714057" y="24003"/>
                  </a:moveTo>
                  <a:lnTo>
                    <a:pt x="690257" y="24003"/>
                  </a:lnTo>
                  <a:lnTo>
                    <a:pt x="690257" y="48133"/>
                  </a:lnTo>
                  <a:lnTo>
                    <a:pt x="666457" y="48133"/>
                  </a:lnTo>
                  <a:lnTo>
                    <a:pt x="666457" y="24003"/>
                  </a:lnTo>
                  <a:lnTo>
                    <a:pt x="690257" y="24003"/>
                  </a:lnTo>
                  <a:lnTo>
                    <a:pt x="690257" y="1143"/>
                  </a:lnTo>
                  <a:lnTo>
                    <a:pt x="666457" y="1143"/>
                  </a:lnTo>
                  <a:lnTo>
                    <a:pt x="642645" y="1143"/>
                  </a:lnTo>
                  <a:lnTo>
                    <a:pt x="642645" y="24003"/>
                  </a:lnTo>
                  <a:lnTo>
                    <a:pt x="618845" y="24003"/>
                  </a:lnTo>
                  <a:lnTo>
                    <a:pt x="618845" y="1143"/>
                  </a:lnTo>
                  <a:lnTo>
                    <a:pt x="595045" y="1143"/>
                  </a:lnTo>
                  <a:lnTo>
                    <a:pt x="571246" y="1143"/>
                  </a:lnTo>
                  <a:lnTo>
                    <a:pt x="571246" y="24003"/>
                  </a:lnTo>
                  <a:lnTo>
                    <a:pt x="595045" y="24003"/>
                  </a:lnTo>
                  <a:lnTo>
                    <a:pt x="595045" y="72263"/>
                  </a:lnTo>
                  <a:lnTo>
                    <a:pt x="571246" y="72263"/>
                  </a:lnTo>
                  <a:lnTo>
                    <a:pt x="571246" y="48133"/>
                  </a:lnTo>
                  <a:lnTo>
                    <a:pt x="547446" y="48133"/>
                  </a:lnTo>
                  <a:lnTo>
                    <a:pt x="547446" y="72263"/>
                  </a:lnTo>
                  <a:lnTo>
                    <a:pt x="523646" y="72263"/>
                  </a:lnTo>
                  <a:lnTo>
                    <a:pt x="523646" y="95211"/>
                  </a:lnTo>
                  <a:lnTo>
                    <a:pt x="499846" y="95211"/>
                  </a:lnTo>
                  <a:lnTo>
                    <a:pt x="476034" y="95211"/>
                  </a:lnTo>
                  <a:lnTo>
                    <a:pt x="476034" y="119011"/>
                  </a:lnTo>
                  <a:lnTo>
                    <a:pt x="499846" y="119011"/>
                  </a:lnTo>
                  <a:lnTo>
                    <a:pt x="523646" y="119011"/>
                  </a:lnTo>
                  <a:lnTo>
                    <a:pt x="523646" y="96393"/>
                  </a:lnTo>
                  <a:lnTo>
                    <a:pt x="547446" y="96393"/>
                  </a:lnTo>
                  <a:lnTo>
                    <a:pt x="571246" y="96393"/>
                  </a:lnTo>
                  <a:lnTo>
                    <a:pt x="571246" y="167513"/>
                  </a:lnTo>
                  <a:lnTo>
                    <a:pt x="547446" y="167513"/>
                  </a:lnTo>
                  <a:lnTo>
                    <a:pt x="547446" y="191643"/>
                  </a:lnTo>
                  <a:lnTo>
                    <a:pt x="547446" y="214503"/>
                  </a:lnTo>
                  <a:lnTo>
                    <a:pt x="523646" y="214503"/>
                  </a:lnTo>
                  <a:lnTo>
                    <a:pt x="499846" y="214503"/>
                  </a:lnTo>
                  <a:lnTo>
                    <a:pt x="499846" y="191643"/>
                  </a:lnTo>
                  <a:lnTo>
                    <a:pt x="523646" y="191643"/>
                  </a:lnTo>
                  <a:lnTo>
                    <a:pt x="547446" y="191643"/>
                  </a:lnTo>
                  <a:lnTo>
                    <a:pt x="547446" y="167513"/>
                  </a:lnTo>
                  <a:lnTo>
                    <a:pt x="547446" y="119253"/>
                  </a:lnTo>
                  <a:lnTo>
                    <a:pt x="523646" y="119253"/>
                  </a:lnTo>
                  <a:lnTo>
                    <a:pt x="523646" y="167513"/>
                  </a:lnTo>
                  <a:lnTo>
                    <a:pt x="499846" y="167513"/>
                  </a:lnTo>
                  <a:lnTo>
                    <a:pt x="499846" y="143383"/>
                  </a:lnTo>
                  <a:lnTo>
                    <a:pt x="476034" y="143383"/>
                  </a:lnTo>
                  <a:lnTo>
                    <a:pt x="476034" y="214503"/>
                  </a:lnTo>
                  <a:lnTo>
                    <a:pt x="452234" y="214503"/>
                  </a:lnTo>
                  <a:lnTo>
                    <a:pt x="452234" y="285623"/>
                  </a:lnTo>
                  <a:lnTo>
                    <a:pt x="476034" y="285623"/>
                  </a:lnTo>
                  <a:lnTo>
                    <a:pt x="499846" y="285623"/>
                  </a:lnTo>
                  <a:lnTo>
                    <a:pt x="499846" y="262763"/>
                  </a:lnTo>
                  <a:lnTo>
                    <a:pt x="476034" y="262763"/>
                  </a:lnTo>
                  <a:lnTo>
                    <a:pt x="476034" y="238633"/>
                  </a:lnTo>
                  <a:lnTo>
                    <a:pt x="499846" y="238633"/>
                  </a:lnTo>
                  <a:lnTo>
                    <a:pt x="499846" y="262763"/>
                  </a:lnTo>
                  <a:lnTo>
                    <a:pt x="523646" y="262763"/>
                  </a:lnTo>
                  <a:lnTo>
                    <a:pt x="547446" y="262763"/>
                  </a:lnTo>
                  <a:lnTo>
                    <a:pt x="547446" y="238633"/>
                  </a:lnTo>
                  <a:lnTo>
                    <a:pt x="571246" y="238633"/>
                  </a:lnTo>
                  <a:lnTo>
                    <a:pt x="595045" y="238633"/>
                  </a:lnTo>
                  <a:lnTo>
                    <a:pt x="618845" y="238633"/>
                  </a:lnTo>
                  <a:lnTo>
                    <a:pt x="618845" y="214503"/>
                  </a:lnTo>
                  <a:lnTo>
                    <a:pt x="595045" y="214503"/>
                  </a:lnTo>
                  <a:lnTo>
                    <a:pt x="595045" y="96393"/>
                  </a:lnTo>
                  <a:lnTo>
                    <a:pt x="618845" y="96393"/>
                  </a:lnTo>
                  <a:lnTo>
                    <a:pt x="618845" y="119253"/>
                  </a:lnTo>
                  <a:lnTo>
                    <a:pt x="642645" y="119253"/>
                  </a:lnTo>
                  <a:lnTo>
                    <a:pt x="642645" y="142811"/>
                  </a:lnTo>
                  <a:lnTo>
                    <a:pt x="618845" y="142811"/>
                  </a:lnTo>
                  <a:lnTo>
                    <a:pt x="618845" y="166611"/>
                  </a:lnTo>
                  <a:lnTo>
                    <a:pt x="642645" y="166611"/>
                  </a:lnTo>
                  <a:lnTo>
                    <a:pt x="642645" y="143383"/>
                  </a:lnTo>
                  <a:lnTo>
                    <a:pt x="666457" y="143383"/>
                  </a:lnTo>
                  <a:lnTo>
                    <a:pt x="666457" y="167513"/>
                  </a:lnTo>
                  <a:lnTo>
                    <a:pt x="690257" y="167513"/>
                  </a:lnTo>
                  <a:lnTo>
                    <a:pt x="690257" y="190423"/>
                  </a:lnTo>
                  <a:lnTo>
                    <a:pt x="714057" y="190423"/>
                  </a:lnTo>
                  <a:lnTo>
                    <a:pt x="714057" y="166611"/>
                  </a:lnTo>
                  <a:lnTo>
                    <a:pt x="690257" y="166611"/>
                  </a:lnTo>
                  <a:lnTo>
                    <a:pt x="690257" y="96393"/>
                  </a:lnTo>
                  <a:lnTo>
                    <a:pt x="666457" y="96393"/>
                  </a:lnTo>
                  <a:lnTo>
                    <a:pt x="642645" y="96393"/>
                  </a:lnTo>
                  <a:lnTo>
                    <a:pt x="642645" y="72263"/>
                  </a:lnTo>
                  <a:lnTo>
                    <a:pt x="618845" y="72263"/>
                  </a:lnTo>
                  <a:lnTo>
                    <a:pt x="618845" y="48133"/>
                  </a:lnTo>
                  <a:lnTo>
                    <a:pt x="642645" y="48133"/>
                  </a:lnTo>
                  <a:lnTo>
                    <a:pt x="642645" y="72263"/>
                  </a:lnTo>
                  <a:lnTo>
                    <a:pt x="666457" y="72263"/>
                  </a:lnTo>
                  <a:lnTo>
                    <a:pt x="690257" y="72263"/>
                  </a:lnTo>
                  <a:lnTo>
                    <a:pt x="690257" y="96393"/>
                  </a:lnTo>
                  <a:lnTo>
                    <a:pt x="714057" y="96393"/>
                  </a:lnTo>
                  <a:lnTo>
                    <a:pt x="714057" y="24003"/>
                  </a:lnTo>
                  <a:close/>
                </a:path>
                <a:path w="975995" h="357505">
                  <a:moveTo>
                    <a:pt x="761657" y="238023"/>
                  </a:moveTo>
                  <a:lnTo>
                    <a:pt x="737857" y="238023"/>
                  </a:lnTo>
                  <a:lnTo>
                    <a:pt x="737857" y="261823"/>
                  </a:lnTo>
                  <a:lnTo>
                    <a:pt x="761657" y="261823"/>
                  </a:lnTo>
                  <a:lnTo>
                    <a:pt x="761657" y="238023"/>
                  </a:lnTo>
                  <a:close/>
                </a:path>
                <a:path w="975995" h="357505">
                  <a:moveTo>
                    <a:pt x="761657" y="119011"/>
                  </a:moveTo>
                  <a:lnTo>
                    <a:pt x="737857" y="119011"/>
                  </a:lnTo>
                  <a:lnTo>
                    <a:pt x="714057" y="119011"/>
                  </a:lnTo>
                  <a:lnTo>
                    <a:pt x="714057" y="166611"/>
                  </a:lnTo>
                  <a:lnTo>
                    <a:pt x="737857" y="166611"/>
                  </a:lnTo>
                  <a:lnTo>
                    <a:pt x="737857" y="142811"/>
                  </a:lnTo>
                  <a:lnTo>
                    <a:pt x="761657" y="142811"/>
                  </a:lnTo>
                  <a:lnTo>
                    <a:pt x="761657" y="119011"/>
                  </a:lnTo>
                  <a:close/>
                </a:path>
                <a:path w="975995" h="357505">
                  <a:moveTo>
                    <a:pt x="761657" y="47612"/>
                  </a:moveTo>
                  <a:lnTo>
                    <a:pt x="737857" y="47612"/>
                  </a:lnTo>
                  <a:lnTo>
                    <a:pt x="737857" y="95211"/>
                  </a:lnTo>
                  <a:lnTo>
                    <a:pt x="761657" y="95211"/>
                  </a:lnTo>
                  <a:lnTo>
                    <a:pt x="761657" y="47612"/>
                  </a:lnTo>
                  <a:close/>
                </a:path>
                <a:path w="975995" h="357505">
                  <a:moveTo>
                    <a:pt x="785456" y="0"/>
                  </a:moveTo>
                  <a:lnTo>
                    <a:pt x="761657" y="0"/>
                  </a:lnTo>
                  <a:lnTo>
                    <a:pt x="737857" y="0"/>
                  </a:lnTo>
                  <a:lnTo>
                    <a:pt x="714057" y="0"/>
                  </a:lnTo>
                  <a:lnTo>
                    <a:pt x="714057" y="23812"/>
                  </a:lnTo>
                  <a:lnTo>
                    <a:pt x="737857" y="23812"/>
                  </a:lnTo>
                  <a:lnTo>
                    <a:pt x="761657" y="23812"/>
                  </a:lnTo>
                  <a:lnTo>
                    <a:pt x="785456" y="23812"/>
                  </a:lnTo>
                  <a:lnTo>
                    <a:pt x="785456" y="0"/>
                  </a:lnTo>
                  <a:close/>
                </a:path>
                <a:path w="975995" h="357505">
                  <a:moveTo>
                    <a:pt x="833069" y="214223"/>
                  </a:moveTo>
                  <a:lnTo>
                    <a:pt x="809269" y="214223"/>
                  </a:lnTo>
                  <a:lnTo>
                    <a:pt x="785456" y="214223"/>
                  </a:lnTo>
                  <a:lnTo>
                    <a:pt x="785456" y="142811"/>
                  </a:lnTo>
                  <a:lnTo>
                    <a:pt x="761657" y="142811"/>
                  </a:lnTo>
                  <a:lnTo>
                    <a:pt x="761657" y="238023"/>
                  </a:lnTo>
                  <a:lnTo>
                    <a:pt x="785456" y="238023"/>
                  </a:lnTo>
                  <a:lnTo>
                    <a:pt x="785456" y="285623"/>
                  </a:lnTo>
                  <a:lnTo>
                    <a:pt x="809269" y="285623"/>
                  </a:lnTo>
                  <a:lnTo>
                    <a:pt x="809269" y="261823"/>
                  </a:lnTo>
                  <a:lnTo>
                    <a:pt x="833069" y="261823"/>
                  </a:lnTo>
                  <a:lnTo>
                    <a:pt x="833069" y="214223"/>
                  </a:lnTo>
                  <a:close/>
                </a:path>
                <a:path w="975995" h="357505">
                  <a:moveTo>
                    <a:pt x="975880" y="190423"/>
                  </a:moveTo>
                  <a:lnTo>
                    <a:pt x="952068" y="190423"/>
                  </a:lnTo>
                  <a:lnTo>
                    <a:pt x="928268" y="190423"/>
                  </a:lnTo>
                  <a:lnTo>
                    <a:pt x="928268" y="214223"/>
                  </a:lnTo>
                  <a:lnTo>
                    <a:pt x="904468" y="214223"/>
                  </a:lnTo>
                  <a:lnTo>
                    <a:pt x="904468" y="190423"/>
                  </a:lnTo>
                  <a:lnTo>
                    <a:pt x="880668" y="190423"/>
                  </a:lnTo>
                  <a:lnTo>
                    <a:pt x="856869" y="190423"/>
                  </a:lnTo>
                  <a:lnTo>
                    <a:pt x="833069" y="190423"/>
                  </a:lnTo>
                  <a:lnTo>
                    <a:pt x="833069" y="214223"/>
                  </a:lnTo>
                  <a:lnTo>
                    <a:pt x="856869" y="214223"/>
                  </a:lnTo>
                  <a:lnTo>
                    <a:pt x="880668" y="214223"/>
                  </a:lnTo>
                  <a:lnTo>
                    <a:pt x="880668" y="238023"/>
                  </a:lnTo>
                  <a:lnTo>
                    <a:pt x="856869" y="238023"/>
                  </a:lnTo>
                  <a:lnTo>
                    <a:pt x="856869" y="261823"/>
                  </a:lnTo>
                  <a:lnTo>
                    <a:pt x="880668" y="261823"/>
                  </a:lnTo>
                  <a:lnTo>
                    <a:pt x="904468" y="261823"/>
                  </a:lnTo>
                  <a:lnTo>
                    <a:pt x="904468" y="285623"/>
                  </a:lnTo>
                  <a:lnTo>
                    <a:pt x="928268" y="285623"/>
                  </a:lnTo>
                  <a:lnTo>
                    <a:pt x="928268" y="309422"/>
                  </a:lnTo>
                  <a:lnTo>
                    <a:pt x="952068" y="309422"/>
                  </a:lnTo>
                  <a:lnTo>
                    <a:pt x="952068" y="285623"/>
                  </a:lnTo>
                  <a:lnTo>
                    <a:pt x="975880" y="285623"/>
                  </a:lnTo>
                  <a:lnTo>
                    <a:pt x="975880" y="261823"/>
                  </a:lnTo>
                  <a:lnTo>
                    <a:pt x="952068" y="261823"/>
                  </a:lnTo>
                  <a:lnTo>
                    <a:pt x="952068" y="238023"/>
                  </a:lnTo>
                  <a:lnTo>
                    <a:pt x="975880" y="238023"/>
                  </a:lnTo>
                  <a:lnTo>
                    <a:pt x="975880" y="190423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9341" y="1354728"/>
              <a:ext cx="880744" cy="309880"/>
            </a:xfrm>
            <a:custGeom>
              <a:avLst/>
              <a:gdLst/>
              <a:ahLst/>
              <a:cxnLst/>
              <a:rect l="l" t="t" r="r" b="b"/>
              <a:pathLst>
                <a:path w="880745" h="309880">
                  <a:moveTo>
                    <a:pt x="23799" y="166611"/>
                  </a:moveTo>
                  <a:lnTo>
                    <a:pt x="0" y="166611"/>
                  </a:lnTo>
                  <a:lnTo>
                    <a:pt x="0" y="190411"/>
                  </a:lnTo>
                  <a:lnTo>
                    <a:pt x="23799" y="190411"/>
                  </a:lnTo>
                  <a:lnTo>
                    <a:pt x="23799" y="166611"/>
                  </a:lnTo>
                  <a:close/>
                </a:path>
                <a:path w="880745" h="309880">
                  <a:moveTo>
                    <a:pt x="23799" y="95211"/>
                  </a:moveTo>
                  <a:lnTo>
                    <a:pt x="0" y="95211"/>
                  </a:lnTo>
                  <a:lnTo>
                    <a:pt x="0" y="142811"/>
                  </a:lnTo>
                  <a:lnTo>
                    <a:pt x="23799" y="142811"/>
                  </a:lnTo>
                  <a:lnTo>
                    <a:pt x="23799" y="95211"/>
                  </a:lnTo>
                  <a:close/>
                </a:path>
                <a:path w="880745" h="309880">
                  <a:moveTo>
                    <a:pt x="95211" y="142811"/>
                  </a:moveTo>
                  <a:lnTo>
                    <a:pt x="71412" y="142811"/>
                  </a:lnTo>
                  <a:lnTo>
                    <a:pt x="71412" y="166611"/>
                  </a:lnTo>
                  <a:lnTo>
                    <a:pt x="95211" y="166611"/>
                  </a:lnTo>
                  <a:lnTo>
                    <a:pt x="95211" y="142811"/>
                  </a:lnTo>
                  <a:close/>
                </a:path>
                <a:path w="880745" h="309880">
                  <a:moveTo>
                    <a:pt x="95211" y="71399"/>
                  </a:moveTo>
                  <a:lnTo>
                    <a:pt x="71412" y="71399"/>
                  </a:lnTo>
                  <a:lnTo>
                    <a:pt x="71412" y="0"/>
                  </a:lnTo>
                  <a:lnTo>
                    <a:pt x="47599" y="0"/>
                  </a:lnTo>
                  <a:lnTo>
                    <a:pt x="23799" y="0"/>
                  </a:lnTo>
                  <a:lnTo>
                    <a:pt x="0" y="0"/>
                  </a:lnTo>
                  <a:lnTo>
                    <a:pt x="0" y="23799"/>
                  </a:lnTo>
                  <a:lnTo>
                    <a:pt x="23799" y="23799"/>
                  </a:lnTo>
                  <a:lnTo>
                    <a:pt x="23799" y="47599"/>
                  </a:lnTo>
                  <a:lnTo>
                    <a:pt x="47599" y="47599"/>
                  </a:lnTo>
                  <a:lnTo>
                    <a:pt x="47599" y="71399"/>
                  </a:lnTo>
                  <a:lnTo>
                    <a:pt x="23799" y="71399"/>
                  </a:lnTo>
                  <a:lnTo>
                    <a:pt x="23799" y="95211"/>
                  </a:lnTo>
                  <a:lnTo>
                    <a:pt x="47599" y="95211"/>
                  </a:lnTo>
                  <a:lnTo>
                    <a:pt x="71412" y="95211"/>
                  </a:lnTo>
                  <a:lnTo>
                    <a:pt x="71412" y="119011"/>
                  </a:lnTo>
                  <a:lnTo>
                    <a:pt x="95211" y="119011"/>
                  </a:lnTo>
                  <a:lnTo>
                    <a:pt x="95211" y="71399"/>
                  </a:lnTo>
                  <a:close/>
                </a:path>
                <a:path w="880745" h="309880">
                  <a:moveTo>
                    <a:pt x="119011" y="214223"/>
                  </a:moveTo>
                  <a:lnTo>
                    <a:pt x="95211" y="214223"/>
                  </a:lnTo>
                  <a:lnTo>
                    <a:pt x="95211" y="261823"/>
                  </a:lnTo>
                  <a:lnTo>
                    <a:pt x="119011" y="261823"/>
                  </a:lnTo>
                  <a:lnTo>
                    <a:pt x="119011" y="214223"/>
                  </a:lnTo>
                  <a:close/>
                </a:path>
                <a:path w="880745" h="309880">
                  <a:moveTo>
                    <a:pt x="119011" y="166611"/>
                  </a:moveTo>
                  <a:lnTo>
                    <a:pt x="95211" y="166611"/>
                  </a:lnTo>
                  <a:lnTo>
                    <a:pt x="95211" y="190411"/>
                  </a:lnTo>
                  <a:lnTo>
                    <a:pt x="119011" y="190411"/>
                  </a:lnTo>
                  <a:lnTo>
                    <a:pt x="119011" y="166611"/>
                  </a:lnTo>
                  <a:close/>
                </a:path>
                <a:path w="880745" h="309880">
                  <a:moveTo>
                    <a:pt x="166611" y="238023"/>
                  </a:moveTo>
                  <a:lnTo>
                    <a:pt x="142811" y="238023"/>
                  </a:lnTo>
                  <a:lnTo>
                    <a:pt x="142811" y="261823"/>
                  </a:lnTo>
                  <a:lnTo>
                    <a:pt x="166611" y="261823"/>
                  </a:lnTo>
                  <a:lnTo>
                    <a:pt x="166611" y="238023"/>
                  </a:lnTo>
                  <a:close/>
                </a:path>
                <a:path w="880745" h="309880">
                  <a:moveTo>
                    <a:pt x="166611" y="190411"/>
                  </a:moveTo>
                  <a:lnTo>
                    <a:pt x="142811" y="190411"/>
                  </a:lnTo>
                  <a:lnTo>
                    <a:pt x="119011" y="190411"/>
                  </a:lnTo>
                  <a:lnTo>
                    <a:pt x="119011" y="214223"/>
                  </a:lnTo>
                  <a:lnTo>
                    <a:pt x="142811" y="214223"/>
                  </a:lnTo>
                  <a:lnTo>
                    <a:pt x="166611" y="214223"/>
                  </a:lnTo>
                  <a:lnTo>
                    <a:pt x="166611" y="190411"/>
                  </a:lnTo>
                  <a:close/>
                </a:path>
                <a:path w="880745" h="309880">
                  <a:moveTo>
                    <a:pt x="190411" y="142811"/>
                  </a:moveTo>
                  <a:lnTo>
                    <a:pt x="166611" y="142811"/>
                  </a:lnTo>
                  <a:lnTo>
                    <a:pt x="142811" y="142811"/>
                  </a:lnTo>
                  <a:lnTo>
                    <a:pt x="142811" y="166611"/>
                  </a:lnTo>
                  <a:lnTo>
                    <a:pt x="166611" y="166611"/>
                  </a:lnTo>
                  <a:lnTo>
                    <a:pt x="166611" y="190411"/>
                  </a:lnTo>
                  <a:lnTo>
                    <a:pt x="190411" y="190411"/>
                  </a:lnTo>
                  <a:lnTo>
                    <a:pt x="190411" y="142811"/>
                  </a:lnTo>
                  <a:close/>
                </a:path>
                <a:path w="880745" h="309880">
                  <a:moveTo>
                    <a:pt x="261823" y="95211"/>
                  </a:moveTo>
                  <a:lnTo>
                    <a:pt x="238023" y="95211"/>
                  </a:lnTo>
                  <a:lnTo>
                    <a:pt x="238023" y="119011"/>
                  </a:lnTo>
                  <a:lnTo>
                    <a:pt x="261823" y="119011"/>
                  </a:lnTo>
                  <a:lnTo>
                    <a:pt x="261823" y="95211"/>
                  </a:lnTo>
                  <a:close/>
                </a:path>
                <a:path w="880745" h="309880">
                  <a:moveTo>
                    <a:pt x="285623" y="47599"/>
                  </a:moveTo>
                  <a:lnTo>
                    <a:pt x="261823" y="47599"/>
                  </a:lnTo>
                  <a:lnTo>
                    <a:pt x="261823" y="95211"/>
                  </a:lnTo>
                  <a:lnTo>
                    <a:pt x="285623" y="95211"/>
                  </a:lnTo>
                  <a:lnTo>
                    <a:pt x="285623" y="47599"/>
                  </a:lnTo>
                  <a:close/>
                </a:path>
                <a:path w="880745" h="309880">
                  <a:moveTo>
                    <a:pt x="309422" y="190411"/>
                  </a:moveTo>
                  <a:lnTo>
                    <a:pt x="285623" y="190411"/>
                  </a:lnTo>
                  <a:lnTo>
                    <a:pt x="261823" y="190411"/>
                  </a:lnTo>
                  <a:lnTo>
                    <a:pt x="261823" y="214223"/>
                  </a:lnTo>
                  <a:lnTo>
                    <a:pt x="285623" y="214223"/>
                  </a:lnTo>
                  <a:lnTo>
                    <a:pt x="285623" y="238023"/>
                  </a:lnTo>
                  <a:lnTo>
                    <a:pt x="309422" y="238023"/>
                  </a:lnTo>
                  <a:lnTo>
                    <a:pt x="309422" y="190411"/>
                  </a:lnTo>
                  <a:close/>
                </a:path>
                <a:path w="880745" h="309880">
                  <a:moveTo>
                    <a:pt x="309422" y="142811"/>
                  </a:moveTo>
                  <a:lnTo>
                    <a:pt x="285623" y="142811"/>
                  </a:lnTo>
                  <a:lnTo>
                    <a:pt x="285623" y="119011"/>
                  </a:lnTo>
                  <a:lnTo>
                    <a:pt x="261823" y="119011"/>
                  </a:lnTo>
                  <a:lnTo>
                    <a:pt x="261823" y="166611"/>
                  </a:lnTo>
                  <a:lnTo>
                    <a:pt x="285623" y="166611"/>
                  </a:lnTo>
                  <a:lnTo>
                    <a:pt x="309422" y="166611"/>
                  </a:lnTo>
                  <a:lnTo>
                    <a:pt x="309422" y="142811"/>
                  </a:lnTo>
                  <a:close/>
                </a:path>
                <a:path w="880745" h="309880">
                  <a:moveTo>
                    <a:pt x="380834" y="95211"/>
                  </a:moveTo>
                  <a:lnTo>
                    <a:pt x="357035" y="95211"/>
                  </a:lnTo>
                  <a:lnTo>
                    <a:pt x="357035" y="119011"/>
                  </a:lnTo>
                  <a:lnTo>
                    <a:pt x="380834" y="119011"/>
                  </a:lnTo>
                  <a:lnTo>
                    <a:pt x="380834" y="95211"/>
                  </a:lnTo>
                  <a:close/>
                </a:path>
                <a:path w="880745" h="309880">
                  <a:moveTo>
                    <a:pt x="452234" y="238023"/>
                  </a:moveTo>
                  <a:lnTo>
                    <a:pt x="428434" y="238023"/>
                  </a:lnTo>
                  <a:lnTo>
                    <a:pt x="428434" y="261823"/>
                  </a:lnTo>
                  <a:lnTo>
                    <a:pt x="452234" y="261823"/>
                  </a:lnTo>
                  <a:lnTo>
                    <a:pt x="452234" y="238023"/>
                  </a:lnTo>
                  <a:close/>
                </a:path>
                <a:path w="880745" h="309880">
                  <a:moveTo>
                    <a:pt x="499846" y="214223"/>
                  </a:moveTo>
                  <a:lnTo>
                    <a:pt x="476034" y="214223"/>
                  </a:lnTo>
                  <a:lnTo>
                    <a:pt x="452234" y="214223"/>
                  </a:lnTo>
                  <a:lnTo>
                    <a:pt x="452234" y="238023"/>
                  </a:lnTo>
                  <a:lnTo>
                    <a:pt x="476034" y="238023"/>
                  </a:lnTo>
                  <a:lnTo>
                    <a:pt x="499846" y="238023"/>
                  </a:lnTo>
                  <a:lnTo>
                    <a:pt x="499846" y="214223"/>
                  </a:lnTo>
                  <a:close/>
                </a:path>
                <a:path w="880745" h="309880">
                  <a:moveTo>
                    <a:pt x="499846" y="166611"/>
                  </a:moveTo>
                  <a:lnTo>
                    <a:pt x="476034" y="166611"/>
                  </a:lnTo>
                  <a:lnTo>
                    <a:pt x="476034" y="142811"/>
                  </a:lnTo>
                  <a:lnTo>
                    <a:pt x="452234" y="142811"/>
                  </a:lnTo>
                  <a:lnTo>
                    <a:pt x="428434" y="142811"/>
                  </a:lnTo>
                  <a:lnTo>
                    <a:pt x="428434" y="166611"/>
                  </a:lnTo>
                  <a:lnTo>
                    <a:pt x="452234" y="166611"/>
                  </a:lnTo>
                  <a:lnTo>
                    <a:pt x="452234" y="190411"/>
                  </a:lnTo>
                  <a:lnTo>
                    <a:pt x="476034" y="190411"/>
                  </a:lnTo>
                  <a:lnTo>
                    <a:pt x="499846" y="190411"/>
                  </a:lnTo>
                  <a:lnTo>
                    <a:pt x="499846" y="166611"/>
                  </a:lnTo>
                  <a:close/>
                </a:path>
                <a:path w="880745" h="309880">
                  <a:moveTo>
                    <a:pt x="499846" y="71399"/>
                  </a:moveTo>
                  <a:lnTo>
                    <a:pt x="476034" y="71399"/>
                  </a:lnTo>
                  <a:lnTo>
                    <a:pt x="452234" y="71399"/>
                  </a:lnTo>
                  <a:lnTo>
                    <a:pt x="452234" y="95211"/>
                  </a:lnTo>
                  <a:lnTo>
                    <a:pt x="428434" y="95211"/>
                  </a:lnTo>
                  <a:lnTo>
                    <a:pt x="428434" y="71399"/>
                  </a:lnTo>
                  <a:lnTo>
                    <a:pt x="452234" y="71399"/>
                  </a:lnTo>
                  <a:lnTo>
                    <a:pt x="452234" y="47599"/>
                  </a:lnTo>
                  <a:lnTo>
                    <a:pt x="428434" y="47599"/>
                  </a:lnTo>
                  <a:lnTo>
                    <a:pt x="404634" y="47599"/>
                  </a:lnTo>
                  <a:lnTo>
                    <a:pt x="380834" y="47599"/>
                  </a:lnTo>
                  <a:lnTo>
                    <a:pt x="380834" y="95211"/>
                  </a:lnTo>
                  <a:lnTo>
                    <a:pt x="404634" y="95211"/>
                  </a:lnTo>
                  <a:lnTo>
                    <a:pt x="404634" y="119011"/>
                  </a:lnTo>
                  <a:lnTo>
                    <a:pt x="380834" y="119011"/>
                  </a:lnTo>
                  <a:lnTo>
                    <a:pt x="380834" y="166611"/>
                  </a:lnTo>
                  <a:lnTo>
                    <a:pt x="357035" y="166611"/>
                  </a:lnTo>
                  <a:lnTo>
                    <a:pt x="357035" y="142811"/>
                  </a:lnTo>
                  <a:lnTo>
                    <a:pt x="333235" y="142811"/>
                  </a:lnTo>
                  <a:lnTo>
                    <a:pt x="333235" y="190411"/>
                  </a:lnTo>
                  <a:lnTo>
                    <a:pt x="357035" y="190411"/>
                  </a:lnTo>
                  <a:lnTo>
                    <a:pt x="357035" y="214223"/>
                  </a:lnTo>
                  <a:lnTo>
                    <a:pt x="380834" y="214223"/>
                  </a:lnTo>
                  <a:lnTo>
                    <a:pt x="380834" y="190411"/>
                  </a:lnTo>
                  <a:lnTo>
                    <a:pt x="404634" y="190411"/>
                  </a:lnTo>
                  <a:lnTo>
                    <a:pt x="404634" y="238023"/>
                  </a:lnTo>
                  <a:lnTo>
                    <a:pt x="428434" y="238023"/>
                  </a:lnTo>
                  <a:lnTo>
                    <a:pt x="428434" y="214223"/>
                  </a:lnTo>
                  <a:lnTo>
                    <a:pt x="452234" y="214223"/>
                  </a:lnTo>
                  <a:lnTo>
                    <a:pt x="452234" y="190411"/>
                  </a:lnTo>
                  <a:lnTo>
                    <a:pt x="428434" y="190411"/>
                  </a:lnTo>
                  <a:lnTo>
                    <a:pt x="428434" y="166611"/>
                  </a:lnTo>
                  <a:lnTo>
                    <a:pt x="404634" y="166611"/>
                  </a:lnTo>
                  <a:lnTo>
                    <a:pt x="404634" y="142811"/>
                  </a:lnTo>
                  <a:lnTo>
                    <a:pt x="428434" y="142811"/>
                  </a:lnTo>
                  <a:lnTo>
                    <a:pt x="428434" y="119011"/>
                  </a:lnTo>
                  <a:lnTo>
                    <a:pt x="452234" y="119011"/>
                  </a:lnTo>
                  <a:lnTo>
                    <a:pt x="476034" y="119011"/>
                  </a:lnTo>
                  <a:lnTo>
                    <a:pt x="476034" y="142811"/>
                  </a:lnTo>
                  <a:lnTo>
                    <a:pt x="499846" y="142811"/>
                  </a:lnTo>
                  <a:lnTo>
                    <a:pt x="499846" y="71399"/>
                  </a:lnTo>
                  <a:close/>
                </a:path>
                <a:path w="880745" h="309880">
                  <a:moveTo>
                    <a:pt x="523646" y="190411"/>
                  </a:moveTo>
                  <a:lnTo>
                    <a:pt x="499846" y="190411"/>
                  </a:lnTo>
                  <a:lnTo>
                    <a:pt x="499846" y="214223"/>
                  </a:lnTo>
                  <a:lnTo>
                    <a:pt x="523646" y="214223"/>
                  </a:lnTo>
                  <a:lnTo>
                    <a:pt x="523646" y="190411"/>
                  </a:lnTo>
                  <a:close/>
                </a:path>
                <a:path w="880745" h="309880">
                  <a:moveTo>
                    <a:pt x="571246" y="238023"/>
                  </a:moveTo>
                  <a:lnTo>
                    <a:pt x="547446" y="238023"/>
                  </a:lnTo>
                  <a:lnTo>
                    <a:pt x="547446" y="214223"/>
                  </a:lnTo>
                  <a:lnTo>
                    <a:pt x="523646" y="214223"/>
                  </a:lnTo>
                  <a:lnTo>
                    <a:pt x="523646" y="261823"/>
                  </a:lnTo>
                  <a:lnTo>
                    <a:pt x="547446" y="261823"/>
                  </a:lnTo>
                  <a:lnTo>
                    <a:pt x="571246" y="261823"/>
                  </a:lnTo>
                  <a:lnTo>
                    <a:pt x="571246" y="238023"/>
                  </a:lnTo>
                  <a:close/>
                </a:path>
                <a:path w="880745" h="309880">
                  <a:moveTo>
                    <a:pt x="571246" y="95211"/>
                  </a:moveTo>
                  <a:lnTo>
                    <a:pt x="547446" y="95211"/>
                  </a:lnTo>
                  <a:lnTo>
                    <a:pt x="547446" y="119011"/>
                  </a:lnTo>
                  <a:lnTo>
                    <a:pt x="523646" y="119011"/>
                  </a:lnTo>
                  <a:lnTo>
                    <a:pt x="523646" y="142811"/>
                  </a:lnTo>
                  <a:lnTo>
                    <a:pt x="499846" y="142811"/>
                  </a:lnTo>
                  <a:lnTo>
                    <a:pt x="499846" y="166611"/>
                  </a:lnTo>
                  <a:lnTo>
                    <a:pt x="523646" y="166611"/>
                  </a:lnTo>
                  <a:lnTo>
                    <a:pt x="523646" y="190411"/>
                  </a:lnTo>
                  <a:lnTo>
                    <a:pt x="547446" y="190411"/>
                  </a:lnTo>
                  <a:lnTo>
                    <a:pt x="571246" y="190411"/>
                  </a:lnTo>
                  <a:lnTo>
                    <a:pt x="571246" y="166611"/>
                  </a:lnTo>
                  <a:lnTo>
                    <a:pt x="547446" y="166611"/>
                  </a:lnTo>
                  <a:lnTo>
                    <a:pt x="547446" y="142811"/>
                  </a:lnTo>
                  <a:lnTo>
                    <a:pt x="571246" y="142811"/>
                  </a:lnTo>
                  <a:lnTo>
                    <a:pt x="571246" y="95211"/>
                  </a:lnTo>
                  <a:close/>
                </a:path>
                <a:path w="880745" h="309880">
                  <a:moveTo>
                    <a:pt x="642645" y="166611"/>
                  </a:moveTo>
                  <a:lnTo>
                    <a:pt x="618845" y="166611"/>
                  </a:lnTo>
                  <a:lnTo>
                    <a:pt x="618845" y="214223"/>
                  </a:lnTo>
                  <a:lnTo>
                    <a:pt x="642645" y="214223"/>
                  </a:lnTo>
                  <a:lnTo>
                    <a:pt x="642645" y="166611"/>
                  </a:lnTo>
                  <a:close/>
                </a:path>
                <a:path w="880745" h="309880">
                  <a:moveTo>
                    <a:pt x="666457" y="119011"/>
                  </a:moveTo>
                  <a:lnTo>
                    <a:pt x="642645" y="119011"/>
                  </a:lnTo>
                  <a:lnTo>
                    <a:pt x="642645" y="142811"/>
                  </a:lnTo>
                  <a:lnTo>
                    <a:pt x="666457" y="142811"/>
                  </a:lnTo>
                  <a:lnTo>
                    <a:pt x="666457" y="119011"/>
                  </a:lnTo>
                  <a:close/>
                </a:path>
                <a:path w="880745" h="309880">
                  <a:moveTo>
                    <a:pt x="690257" y="71399"/>
                  </a:moveTo>
                  <a:lnTo>
                    <a:pt x="666457" y="71399"/>
                  </a:lnTo>
                  <a:lnTo>
                    <a:pt x="666457" y="47599"/>
                  </a:lnTo>
                  <a:lnTo>
                    <a:pt x="642645" y="47599"/>
                  </a:lnTo>
                  <a:lnTo>
                    <a:pt x="642645" y="23799"/>
                  </a:lnTo>
                  <a:lnTo>
                    <a:pt x="618845" y="23799"/>
                  </a:lnTo>
                  <a:lnTo>
                    <a:pt x="595045" y="23799"/>
                  </a:lnTo>
                  <a:lnTo>
                    <a:pt x="571246" y="23799"/>
                  </a:lnTo>
                  <a:lnTo>
                    <a:pt x="547446" y="23799"/>
                  </a:lnTo>
                  <a:lnTo>
                    <a:pt x="547446" y="47599"/>
                  </a:lnTo>
                  <a:lnTo>
                    <a:pt x="523646" y="47599"/>
                  </a:lnTo>
                  <a:lnTo>
                    <a:pt x="523646" y="71399"/>
                  </a:lnTo>
                  <a:lnTo>
                    <a:pt x="547446" y="71399"/>
                  </a:lnTo>
                  <a:lnTo>
                    <a:pt x="571246" y="71399"/>
                  </a:lnTo>
                  <a:lnTo>
                    <a:pt x="595045" y="71399"/>
                  </a:lnTo>
                  <a:lnTo>
                    <a:pt x="618845" y="71399"/>
                  </a:lnTo>
                  <a:lnTo>
                    <a:pt x="618845" y="95211"/>
                  </a:lnTo>
                  <a:lnTo>
                    <a:pt x="595045" y="95211"/>
                  </a:lnTo>
                  <a:lnTo>
                    <a:pt x="595045" y="142811"/>
                  </a:lnTo>
                  <a:lnTo>
                    <a:pt x="571246" y="142811"/>
                  </a:lnTo>
                  <a:lnTo>
                    <a:pt x="571246" y="166611"/>
                  </a:lnTo>
                  <a:lnTo>
                    <a:pt x="595045" y="166611"/>
                  </a:lnTo>
                  <a:lnTo>
                    <a:pt x="618845" y="166611"/>
                  </a:lnTo>
                  <a:lnTo>
                    <a:pt x="618845" y="119011"/>
                  </a:lnTo>
                  <a:lnTo>
                    <a:pt x="642645" y="119011"/>
                  </a:lnTo>
                  <a:lnTo>
                    <a:pt x="642645" y="95211"/>
                  </a:lnTo>
                  <a:lnTo>
                    <a:pt x="666457" y="95211"/>
                  </a:lnTo>
                  <a:lnTo>
                    <a:pt x="690257" y="95211"/>
                  </a:lnTo>
                  <a:lnTo>
                    <a:pt x="690257" y="71399"/>
                  </a:lnTo>
                  <a:close/>
                </a:path>
                <a:path w="880745" h="309880">
                  <a:moveTo>
                    <a:pt x="714057" y="238023"/>
                  </a:moveTo>
                  <a:lnTo>
                    <a:pt x="690257" y="238023"/>
                  </a:lnTo>
                  <a:lnTo>
                    <a:pt x="690257" y="214223"/>
                  </a:lnTo>
                  <a:lnTo>
                    <a:pt x="666457" y="214223"/>
                  </a:lnTo>
                  <a:lnTo>
                    <a:pt x="666457" y="309422"/>
                  </a:lnTo>
                  <a:lnTo>
                    <a:pt x="690257" y="309422"/>
                  </a:lnTo>
                  <a:lnTo>
                    <a:pt x="690257" y="285623"/>
                  </a:lnTo>
                  <a:lnTo>
                    <a:pt x="714057" y="285623"/>
                  </a:lnTo>
                  <a:lnTo>
                    <a:pt x="714057" y="238023"/>
                  </a:lnTo>
                  <a:close/>
                </a:path>
                <a:path w="880745" h="309880">
                  <a:moveTo>
                    <a:pt x="714057" y="47599"/>
                  </a:moveTo>
                  <a:lnTo>
                    <a:pt x="690257" y="47599"/>
                  </a:lnTo>
                  <a:lnTo>
                    <a:pt x="690257" y="71399"/>
                  </a:lnTo>
                  <a:lnTo>
                    <a:pt x="714057" y="71399"/>
                  </a:lnTo>
                  <a:lnTo>
                    <a:pt x="714057" y="47599"/>
                  </a:lnTo>
                  <a:close/>
                </a:path>
                <a:path w="880745" h="309880">
                  <a:moveTo>
                    <a:pt x="737857" y="119011"/>
                  </a:moveTo>
                  <a:lnTo>
                    <a:pt x="714057" y="119011"/>
                  </a:lnTo>
                  <a:lnTo>
                    <a:pt x="690257" y="119011"/>
                  </a:lnTo>
                  <a:lnTo>
                    <a:pt x="690257" y="166611"/>
                  </a:lnTo>
                  <a:lnTo>
                    <a:pt x="666457" y="166611"/>
                  </a:lnTo>
                  <a:lnTo>
                    <a:pt x="666457" y="190411"/>
                  </a:lnTo>
                  <a:lnTo>
                    <a:pt x="690257" y="190411"/>
                  </a:lnTo>
                  <a:lnTo>
                    <a:pt x="690257" y="214223"/>
                  </a:lnTo>
                  <a:lnTo>
                    <a:pt x="714057" y="214223"/>
                  </a:lnTo>
                  <a:lnTo>
                    <a:pt x="714057" y="142811"/>
                  </a:lnTo>
                  <a:lnTo>
                    <a:pt x="737857" y="142811"/>
                  </a:lnTo>
                  <a:lnTo>
                    <a:pt x="737857" y="119011"/>
                  </a:lnTo>
                  <a:close/>
                </a:path>
                <a:path w="880745" h="309880">
                  <a:moveTo>
                    <a:pt x="737857" y="71399"/>
                  </a:moveTo>
                  <a:lnTo>
                    <a:pt x="714057" y="71399"/>
                  </a:lnTo>
                  <a:lnTo>
                    <a:pt x="714057" y="95211"/>
                  </a:lnTo>
                  <a:lnTo>
                    <a:pt x="737857" y="95211"/>
                  </a:lnTo>
                  <a:lnTo>
                    <a:pt x="737857" y="71399"/>
                  </a:lnTo>
                  <a:close/>
                </a:path>
                <a:path w="880745" h="309880">
                  <a:moveTo>
                    <a:pt x="761657" y="95211"/>
                  </a:moveTo>
                  <a:lnTo>
                    <a:pt x="737857" y="95211"/>
                  </a:lnTo>
                  <a:lnTo>
                    <a:pt x="737857" y="119011"/>
                  </a:lnTo>
                  <a:lnTo>
                    <a:pt x="761657" y="119011"/>
                  </a:lnTo>
                  <a:lnTo>
                    <a:pt x="761657" y="95211"/>
                  </a:lnTo>
                  <a:close/>
                </a:path>
                <a:path w="880745" h="309880">
                  <a:moveTo>
                    <a:pt x="785456" y="166611"/>
                  </a:moveTo>
                  <a:lnTo>
                    <a:pt x="761657" y="166611"/>
                  </a:lnTo>
                  <a:lnTo>
                    <a:pt x="761657" y="190411"/>
                  </a:lnTo>
                  <a:lnTo>
                    <a:pt x="785456" y="190411"/>
                  </a:lnTo>
                  <a:lnTo>
                    <a:pt x="785456" y="166611"/>
                  </a:lnTo>
                  <a:close/>
                </a:path>
                <a:path w="880745" h="309880">
                  <a:moveTo>
                    <a:pt x="785456" y="119011"/>
                  </a:moveTo>
                  <a:lnTo>
                    <a:pt x="761657" y="119011"/>
                  </a:lnTo>
                  <a:lnTo>
                    <a:pt x="761657" y="142811"/>
                  </a:lnTo>
                  <a:lnTo>
                    <a:pt x="785456" y="142811"/>
                  </a:lnTo>
                  <a:lnTo>
                    <a:pt x="785456" y="119011"/>
                  </a:lnTo>
                  <a:close/>
                </a:path>
                <a:path w="880745" h="309880">
                  <a:moveTo>
                    <a:pt x="856869" y="23799"/>
                  </a:moveTo>
                  <a:lnTo>
                    <a:pt x="833069" y="23799"/>
                  </a:lnTo>
                  <a:lnTo>
                    <a:pt x="833069" y="47599"/>
                  </a:lnTo>
                  <a:lnTo>
                    <a:pt x="809269" y="47599"/>
                  </a:lnTo>
                  <a:lnTo>
                    <a:pt x="809269" y="71399"/>
                  </a:lnTo>
                  <a:lnTo>
                    <a:pt x="785456" y="71399"/>
                  </a:lnTo>
                  <a:lnTo>
                    <a:pt x="785456" y="47599"/>
                  </a:lnTo>
                  <a:lnTo>
                    <a:pt x="761657" y="47599"/>
                  </a:lnTo>
                  <a:lnTo>
                    <a:pt x="737857" y="47599"/>
                  </a:lnTo>
                  <a:lnTo>
                    <a:pt x="737857" y="71399"/>
                  </a:lnTo>
                  <a:lnTo>
                    <a:pt x="761657" y="71399"/>
                  </a:lnTo>
                  <a:lnTo>
                    <a:pt x="761657" y="95211"/>
                  </a:lnTo>
                  <a:lnTo>
                    <a:pt x="785456" y="95211"/>
                  </a:lnTo>
                  <a:lnTo>
                    <a:pt x="809269" y="95211"/>
                  </a:lnTo>
                  <a:lnTo>
                    <a:pt x="809269" y="142811"/>
                  </a:lnTo>
                  <a:lnTo>
                    <a:pt x="833069" y="142811"/>
                  </a:lnTo>
                  <a:lnTo>
                    <a:pt x="833069" y="166611"/>
                  </a:lnTo>
                  <a:lnTo>
                    <a:pt x="809269" y="166611"/>
                  </a:lnTo>
                  <a:lnTo>
                    <a:pt x="809269" y="190411"/>
                  </a:lnTo>
                  <a:lnTo>
                    <a:pt x="785456" y="190411"/>
                  </a:lnTo>
                  <a:lnTo>
                    <a:pt x="785456" y="214223"/>
                  </a:lnTo>
                  <a:lnTo>
                    <a:pt x="761657" y="214223"/>
                  </a:lnTo>
                  <a:lnTo>
                    <a:pt x="737857" y="214223"/>
                  </a:lnTo>
                  <a:lnTo>
                    <a:pt x="737857" y="261823"/>
                  </a:lnTo>
                  <a:lnTo>
                    <a:pt x="761657" y="261823"/>
                  </a:lnTo>
                  <a:lnTo>
                    <a:pt x="761657" y="238023"/>
                  </a:lnTo>
                  <a:lnTo>
                    <a:pt x="785456" y="238023"/>
                  </a:lnTo>
                  <a:lnTo>
                    <a:pt x="785456" y="261823"/>
                  </a:lnTo>
                  <a:lnTo>
                    <a:pt x="809269" y="261823"/>
                  </a:lnTo>
                  <a:lnTo>
                    <a:pt x="809269" y="285623"/>
                  </a:lnTo>
                  <a:lnTo>
                    <a:pt x="833069" y="285623"/>
                  </a:lnTo>
                  <a:lnTo>
                    <a:pt x="833069" y="261823"/>
                  </a:lnTo>
                  <a:lnTo>
                    <a:pt x="856869" y="261823"/>
                  </a:lnTo>
                  <a:lnTo>
                    <a:pt x="856869" y="214223"/>
                  </a:lnTo>
                  <a:lnTo>
                    <a:pt x="833069" y="214223"/>
                  </a:lnTo>
                  <a:lnTo>
                    <a:pt x="833069" y="190411"/>
                  </a:lnTo>
                  <a:lnTo>
                    <a:pt x="856869" y="190411"/>
                  </a:lnTo>
                  <a:lnTo>
                    <a:pt x="856869" y="119011"/>
                  </a:lnTo>
                  <a:lnTo>
                    <a:pt x="833069" y="119011"/>
                  </a:lnTo>
                  <a:lnTo>
                    <a:pt x="833069" y="71399"/>
                  </a:lnTo>
                  <a:lnTo>
                    <a:pt x="856869" y="71399"/>
                  </a:lnTo>
                  <a:lnTo>
                    <a:pt x="856869" y="23799"/>
                  </a:lnTo>
                  <a:close/>
                </a:path>
                <a:path w="880745" h="309880">
                  <a:moveTo>
                    <a:pt x="880668" y="190411"/>
                  </a:moveTo>
                  <a:lnTo>
                    <a:pt x="856869" y="190411"/>
                  </a:lnTo>
                  <a:lnTo>
                    <a:pt x="856869" y="214223"/>
                  </a:lnTo>
                  <a:lnTo>
                    <a:pt x="880668" y="214223"/>
                  </a:lnTo>
                  <a:lnTo>
                    <a:pt x="880668" y="190411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9341" y="1259961"/>
              <a:ext cx="975994" cy="499745"/>
            </a:xfrm>
            <a:custGeom>
              <a:avLst/>
              <a:gdLst/>
              <a:ahLst/>
              <a:cxnLst/>
              <a:rect l="l" t="t" r="r" b="b"/>
              <a:pathLst>
                <a:path w="975995" h="499744">
                  <a:moveTo>
                    <a:pt x="23799" y="404190"/>
                  </a:moveTo>
                  <a:lnTo>
                    <a:pt x="0" y="404190"/>
                  </a:lnTo>
                  <a:lnTo>
                    <a:pt x="0" y="475602"/>
                  </a:lnTo>
                  <a:lnTo>
                    <a:pt x="23799" y="475602"/>
                  </a:lnTo>
                  <a:lnTo>
                    <a:pt x="23799" y="404190"/>
                  </a:lnTo>
                  <a:close/>
                </a:path>
                <a:path w="975995" h="499744">
                  <a:moveTo>
                    <a:pt x="71412" y="261378"/>
                  </a:moveTo>
                  <a:lnTo>
                    <a:pt x="47599" y="261378"/>
                  </a:lnTo>
                  <a:lnTo>
                    <a:pt x="47599" y="285178"/>
                  </a:lnTo>
                  <a:lnTo>
                    <a:pt x="23799" y="285178"/>
                  </a:lnTo>
                  <a:lnTo>
                    <a:pt x="23799" y="356590"/>
                  </a:lnTo>
                  <a:lnTo>
                    <a:pt x="0" y="356590"/>
                  </a:lnTo>
                  <a:lnTo>
                    <a:pt x="0" y="380390"/>
                  </a:lnTo>
                  <a:lnTo>
                    <a:pt x="23799" y="380390"/>
                  </a:lnTo>
                  <a:lnTo>
                    <a:pt x="47599" y="380390"/>
                  </a:lnTo>
                  <a:lnTo>
                    <a:pt x="71412" y="380390"/>
                  </a:lnTo>
                  <a:lnTo>
                    <a:pt x="71412" y="332790"/>
                  </a:lnTo>
                  <a:lnTo>
                    <a:pt x="47599" y="332790"/>
                  </a:lnTo>
                  <a:lnTo>
                    <a:pt x="47599" y="308991"/>
                  </a:lnTo>
                  <a:lnTo>
                    <a:pt x="71412" y="308991"/>
                  </a:lnTo>
                  <a:lnTo>
                    <a:pt x="71412" y="261378"/>
                  </a:lnTo>
                  <a:close/>
                </a:path>
                <a:path w="975995" h="499744">
                  <a:moveTo>
                    <a:pt x="190411" y="451789"/>
                  </a:moveTo>
                  <a:lnTo>
                    <a:pt x="166611" y="451789"/>
                  </a:lnTo>
                  <a:lnTo>
                    <a:pt x="166611" y="475602"/>
                  </a:lnTo>
                  <a:lnTo>
                    <a:pt x="190411" y="475602"/>
                  </a:lnTo>
                  <a:lnTo>
                    <a:pt x="190411" y="451789"/>
                  </a:lnTo>
                  <a:close/>
                </a:path>
                <a:path w="975995" h="499744">
                  <a:moveTo>
                    <a:pt x="261823" y="427990"/>
                  </a:moveTo>
                  <a:lnTo>
                    <a:pt x="238023" y="427990"/>
                  </a:lnTo>
                  <a:lnTo>
                    <a:pt x="238023" y="451789"/>
                  </a:lnTo>
                  <a:lnTo>
                    <a:pt x="214223" y="451789"/>
                  </a:lnTo>
                  <a:lnTo>
                    <a:pt x="214223" y="475602"/>
                  </a:lnTo>
                  <a:lnTo>
                    <a:pt x="238023" y="475602"/>
                  </a:lnTo>
                  <a:lnTo>
                    <a:pt x="261823" y="475602"/>
                  </a:lnTo>
                  <a:lnTo>
                    <a:pt x="261823" y="427990"/>
                  </a:lnTo>
                  <a:close/>
                </a:path>
                <a:path w="975995" h="499744">
                  <a:moveTo>
                    <a:pt x="380834" y="404190"/>
                  </a:moveTo>
                  <a:lnTo>
                    <a:pt x="357035" y="404190"/>
                  </a:lnTo>
                  <a:lnTo>
                    <a:pt x="357035" y="427990"/>
                  </a:lnTo>
                  <a:lnTo>
                    <a:pt x="380834" y="427990"/>
                  </a:lnTo>
                  <a:lnTo>
                    <a:pt x="380834" y="404190"/>
                  </a:lnTo>
                  <a:close/>
                </a:path>
                <a:path w="975995" h="499744">
                  <a:moveTo>
                    <a:pt x="380834" y="71120"/>
                  </a:moveTo>
                  <a:lnTo>
                    <a:pt x="357035" y="71120"/>
                  </a:lnTo>
                  <a:lnTo>
                    <a:pt x="333235" y="71120"/>
                  </a:lnTo>
                  <a:lnTo>
                    <a:pt x="333235" y="48260"/>
                  </a:lnTo>
                  <a:lnTo>
                    <a:pt x="309422" y="48260"/>
                  </a:lnTo>
                  <a:lnTo>
                    <a:pt x="309422" y="0"/>
                  </a:lnTo>
                  <a:lnTo>
                    <a:pt x="285623" y="0"/>
                  </a:lnTo>
                  <a:lnTo>
                    <a:pt x="285623" y="48260"/>
                  </a:lnTo>
                  <a:lnTo>
                    <a:pt x="261823" y="48260"/>
                  </a:lnTo>
                  <a:lnTo>
                    <a:pt x="261823" y="0"/>
                  </a:lnTo>
                  <a:lnTo>
                    <a:pt x="238023" y="0"/>
                  </a:lnTo>
                  <a:lnTo>
                    <a:pt x="238023" y="71120"/>
                  </a:lnTo>
                  <a:lnTo>
                    <a:pt x="214223" y="71120"/>
                  </a:lnTo>
                  <a:lnTo>
                    <a:pt x="190411" y="71120"/>
                  </a:lnTo>
                  <a:lnTo>
                    <a:pt x="190411" y="95250"/>
                  </a:lnTo>
                  <a:lnTo>
                    <a:pt x="166611" y="95250"/>
                  </a:lnTo>
                  <a:lnTo>
                    <a:pt x="142811" y="95250"/>
                  </a:lnTo>
                  <a:lnTo>
                    <a:pt x="142811" y="119380"/>
                  </a:lnTo>
                  <a:lnTo>
                    <a:pt x="166611" y="119380"/>
                  </a:lnTo>
                  <a:lnTo>
                    <a:pt x="190411" y="119380"/>
                  </a:lnTo>
                  <a:lnTo>
                    <a:pt x="190411" y="143510"/>
                  </a:lnTo>
                  <a:lnTo>
                    <a:pt x="166611" y="143510"/>
                  </a:lnTo>
                  <a:lnTo>
                    <a:pt x="142811" y="143510"/>
                  </a:lnTo>
                  <a:lnTo>
                    <a:pt x="142811" y="119380"/>
                  </a:lnTo>
                  <a:lnTo>
                    <a:pt x="119011" y="119380"/>
                  </a:lnTo>
                  <a:lnTo>
                    <a:pt x="95211" y="119380"/>
                  </a:lnTo>
                  <a:lnTo>
                    <a:pt x="95211" y="143510"/>
                  </a:lnTo>
                  <a:lnTo>
                    <a:pt x="119011" y="143510"/>
                  </a:lnTo>
                  <a:lnTo>
                    <a:pt x="119011" y="166370"/>
                  </a:lnTo>
                  <a:lnTo>
                    <a:pt x="142811" y="166370"/>
                  </a:lnTo>
                  <a:lnTo>
                    <a:pt x="166611" y="166370"/>
                  </a:lnTo>
                  <a:lnTo>
                    <a:pt x="166611" y="190500"/>
                  </a:lnTo>
                  <a:lnTo>
                    <a:pt x="142811" y="190500"/>
                  </a:lnTo>
                  <a:lnTo>
                    <a:pt x="119011" y="190500"/>
                  </a:lnTo>
                  <a:lnTo>
                    <a:pt x="119011" y="214630"/>
                  </a:lnTo>
                  <a:lnTo>
                    <a:pt x="95211" y="214630"/>
                  </a:lnTo>
                  <a:lnTo>
                    <a:pt x="95211" y="238760"/>
                  </a:lnTo>
                  <a:lnTo>
                    <a:pt x="119011" y="238760"/>
                  </a:lnTo>
                  <a:lnTo>
                    <a:pt x="142811" y="238760"/>
                  </a:lnTo>
                  <a:lnTo>
                    <a:pt x="142811" y="214630"/>
                  </a:lnTo>
                  <a:lnTo>
                    <a:pt x="166611" y="214630"/>
                  </a:lnTo>
                  <a:lnTo>
                    <a:pt x="190411" y="214630"/>
                  </a:lnTo>
                  <a:lnTo>
                    <a:pt x="190411" y="238760"/>
                  </a:lnTo>
                  <a:lnTo>
                    <a:pt x="214223" y="238760"/>
                  </a:lnTo>
                  <a:lnTo>
                    <a:pt x="214223" y="285750"/>
                  </a:lnTo>
                  <a:lnTo>
                    <a:pt x="190411" y="285750"/>
                  </a:lnTo>
                  <a:lnTo>
                    <a:pt x="190411" y="309880"/>
                  </a:lnTo>
                  <a:lnTo>
                    <a:pt x="166611" y="309880"/>
                  </a:lnTo>
                  <a:lnTo>
                    <a:pt x="166611" y="334010"/>
                  </a:lnTo>
                  <a:lnTo>
                    <a:pt x="190411" y="334010"/>
                  </a:lnTo>
                  <a:lnTo>
                    <a:pt x="190411" y="356870"/>
                  </a:lnTo>
                  <a:lnTo>
                    <a:pt x="166611" y="356870"/>
                  </a:lnTo>
                  <a:lnTo>
                    <a:pt x="166611" y="381000"/>
                  </a:lnTo>
                  <a:lnTo>
                    <a:pt x="190411" y="381000"/>
                  </a:lnTo>
                  <a:lnTo>
                    <a:pt x="190411" y="427990"/>
                  </a:lnTo>
                  <a:lnTo>
                    <a:pt x="214223" y="427990"/>
                  </a:lnTo>
                  <a:lnTo>
                    <a:pt x="214223" y="356870"/>
                  </a:lnTo>
                  <a:lnTo>
                    <a:pt x="238023" y="356870"/>
                  </a:lnTo>
                  <a:lnTo>
                    <a:pt x="238023" y="334010"/>
                  </a:lnTo>
                  <a:lnTo>
                    <a:pt x="214223" y="334010"/>
                  </a:lnTo>
                  <a:lnTo>
                    <a:pt x="214223" y="309880"/>
                  </a:lnTo>
                  <a:lnTo>
                    <a:pt x="238023" y="309880"/>
                  </a:lnTo>
                  <a:lnTo>
                    <a:pt x="238023" y="285750"/>
                  </a:lnTo>
                  <a:lnTo>
                    <a:pt x="261823" y="285750"/>
                  </a:lnTo>
                  <a:lnTo>
                    <a:pt x="261823" y="261620"/>
                  </a:lnTo>
                  <a:lnTo>
                    <a:pt x="238023" y="261620"/>
                  </a:lnTo>
                  <a:lnTo>
                    <a:pt x="238023" y="214630"/>
                  </a:lnTo>
                  <a:lnTo>
                    <a:pt x="214223" y="214630"/>
                  </a:lnTo>
                  <a:lnTo>
                    <a:pt x="214223" y="190500"/>
                  </a:lnTo>
                  <a:lnTo>
                    <a:pt x="190411" y="190500"/>
                  </a:lnTo>
                  <a:lnTo>
                    <a:pt x="190411" y="166370"/>
                  </a:lnTo>
                  <a:lnTo>
                    <a:pt x="214223" y="166370"/>
                  </a:lnTo>
                  <a:lnTo>
                    <a:pt x="214223" y="190500"/>
                  </a:lnTo>
                  <a:lnTo>
                    <a:pt x="238023" y="190500"/>
                  </a:lnTo>
                  <a:lnTo>
                    <a:pt x="238023" y="143510"/>
                  </a:lnTo>
                  <a:lnTo>
                    <a:pt x="261823" y="143510"/>
                  </a:lnTo>
                  <a:lnTo>
                    <a:pt x="261823" y="71120"/>
                  </a:lnTo>
                  <a:lnTo>
                    <a:pt x="285623" y="71120"/>
                  </a:lnTo>
                  <a:lnTo>
                    <a:pt x="285623" y="95250"/>
                  </a:lnTo>
                  <a:lnTo>
                    <a:pt x="309422" y="95250"/>
                  </a:lnTo>
                  <a:lnTo>
                    <a:pt x="333235" y="95250"/>
                  </a:lnTo>
                  <a:lnTo>
                    <a:pt x="333235" y="143510"/>
                  </a:lnTo>
                  <a:lnTo>
                    <a:pt x="357035" y="143510"/>
                  </a:lnTo>
                  <a:lnTo>
                    <a:pt x="357035" y="95250"/>
                  </a:lnTo>
                  <a:lnTo>
                    <a:pt x="380834" y="95250"/>
                  </a:lnTo>
                  <a:lnTo>
                    <a:pt x="380834" y="71120"/>
                  </a:lnTo>
                  <a:close/>
                </a:path>
                <a:path w="975995" h="499744">
                  <a:moveTo>
                    <a:pt x="452234" y="332790"/>
                  </a:moveTo>
                  <a:lnTo>
                    <a:pt x="428434" y="332790"/>
                  </a:lnTo>
                  <a:lnTo>
                    <a:pt x="428434" y="356590"/>
                  </a:lnTo>
                  <a:lnTo>
                    <a:pt x="452234" y="356590"/>
                  </a:lnTo>
                  <a:lnTo>
                    <a:pt x="452234" y="332790"/>
                  </a:lnTo>
                  <a:close/>
                </a:path>
                <a:path w="975995" h="499744">
                  <a:moveTo>
                    <a:pt x="476034" y="356590"/>
                  </a:moveTo>
                  <a:lnTo>
                    <a:pt x="452234" y="356590"/>
                  </a:lnTo>
                  <a:lnTo>
                    <a:pt x="452234" y="380390"/>
                  </a:lnTo>
                  <a:lnTo>
                    <a:pt x="428434" y="380390"/>
                  </a:lnTo>
                  <a:lnTo>
                    <a:pt x="428434" y="356590"/>
                  </a:lnTo>
                  <a:lnTo>
                    <a:pt x="404634" y="356590"/>
                  </a:lnTo>
                  <a:lnTo>
                    <a:pt x="404634" y="332790"/>
                  </a:lnTo>
                  <a:lnTo>
                    <a:pt x="380834" y="332790"/>
                  </a:lnTo>
                  <a:lnTo>
                    <a:pt x="357035" y="332790"/>
                  </a:lnTo>
                  <a:lnTo>
                    <a:pt x="333235" y="332790"/>
                  </a:lnTo>
                  <a:lnTo>
                    <a:pt x="309422" y="332790"/>
                  </a:lnTo>
                  <a:lnTo>
                    <a:pt x="309422" y="356590"/>
                  </a:lnTo>
                  <a:lnTo>
                    <a:pt x="285623" y="356590"/>
                  </a:lnTo>
                  <a:lnTo>
                    <a:pt x="285623" y="380390"/>
                  </a:lnTo>
                  <a:lnTo>
                    <a:pt x="309422" y="380390"/>
                  </a:lnTo>
                  <a:lnTo>
                    <a:pt x="309422" y="404190"/>
                  </a:lnTo>
                  <a:lnTo>
                    <a:pt x="333235" y="404190"/>
                  </a:lnTo>
                  <a:lnTo>
                    <a:pt x="333235" y="356590"/>
                  </a:lnTo>
                  <a:lnTo>
                    <a:pt x="357035" y="356590"/>
                  </a:lnTo>
                  <a:lnTo>
                    <a:pt x="380834" y="356590"/>
                  </a:lnTo>
                  <a:lnTo>
                    <a:pt x="380834" y="380390"/>
                  </a:lnTo>
                  <a:lnTo>
                    <a:pt x="404634" y="380390"/>
                  </a:lnTo>
                  <a:lnTo>
                    <a:pt x="404634" y="404190"/>
                  </a:lnTo>
                  <a:lnTo>
                    <a:pt x="428434" y="404190"/>
                  </a:lnTo>
                  <a:lnTo>
                    <a:pt x="452234" y="404190"/>
                  </a:lnTo>
                  <a:lnTo>
                    <a:pt x="476034" y="404190"/>
                  </a:lnTo>
                  <a:lnTo>
                    <a:pt x="476034" y="356590"/>
                  </a:lnTo>
                  <a:close/>
                </a:path>
                <a:path w="975995" h="499744">
                  <a:moveTo>
                    <a:pt x="571246" y="380390"/>
                  </a:moveTo>
                  <a:lnTo>
                    <a:pt x="547446" y="380390"/>
                  </a:lnTo>
                  <a:lnTo>
                    <a:pt x="547446" y="404190"/>
                  </a:lnTo>
                  <a:lnTo>
                    <a:pt x="523646" y="404190"/>
                  </a:lnTo>
                  <a:lnTo>
                    <a:pt x="523646" y="380390"/>
                  </a:lnTo>
                  <a:lnTo>
                    <a:pt x="499846" y="380390"/>
                  </a:lnTo>
                  <a:lnTo>
                    <a:pt x="499846" y="404190"/>
                  </a:lnTo>
                  <a:lnTo>
                    <a:pt x="476034" y="404190"/>
                  </a:lnTo>
                  <a:lnTo>
                    <a:pt x="476034" y="427990"/>
                  </a:lnTo>
                  <a:lnTo>
                    <a:pt x="499846" y="427990"/>
                  </a:lnTo>
                  <a:lnTo>
                    <a:pt x="499846" y="451789"/>
                  </a:lnTo>
                  <a:lnTo>
                    <a:pt x="523646" y="451789"/>
                  </a:lnTo>
                  <a:lnTo>
                    <a:pt x="523646" y="427990"/>
                  </a:lnTo>
                  <a:lnTo>
                    <a:pt x="547446" y="427990"/>
                  </a:lnTo>
                  <a:lnTo>
                    <a:pt x="571246" y="427990"/>
                  </a:lnTo>
                  <a:lnTo>
                    <a:pt x="571246" y="380390"/>
                  </a:lnTo>
                  <a:close/>
                </a:path>
                <a:path w="975995" h="499744">
                  <a:moveTo>
                    <a:pt x="595045" y="475602"/>
                  </a:moveTo>
                  <a:lnTo>
                    <a:pt x="571246" y="475602"/>
                  </a:lnTo>
                  <a:lnTo>
                    <a:pt x="571246" y="451789"/>
                  </a:lnTo>
                  <a:lnTo>
                    <a:pt x="547446" y="451789"/>
                  </a:lnTo>
                  <a:lnTo>
                    <a:pt x="547446" y="499402"/>
                  </a:lnTo>
                  <a:lnTo>
                    <a:pt x="571246" y="499402"/>
                  </a:lnTo>
                  <a:lnTo>
                    <a:pt x="595045" y="499402"/>
                  </a:lnTo>
                  <a:lnTo>
                    <a:pt x="595045" y="475602"/>
                  </a:lnTo>
                  <a:close/>
                </a:path>
                <a:path w="975995" h="499744">
                  <a:moveTo>
                    <a:pt x="595045" y="427990"/>
                  </a:moveTo>
                  <a:lnTo>
                    <a:pt x="571246" y="427990"/>
                  </a:lnTo>
                  <a:lnTo>
                    <a:pt x="571246" y="451789"/>
                  </a:lnTo>
                  <a:lnTo>
                    <a:pt x="595045" y="451789"/>
                  </a:lnTo>
                  <a:lnTo>
                    <a:pt x="595045" y="427990"/>
                  </a:lnTo>
                  <a:close/>
                </a:path>
                <a:path w="975995" h="499744">
                  <a:moveTo>
                    <a:pt x="595045" y="356590"/>
                  </a:moveTo>
                  <a:lnTo>
                    <a:pt x="571246" y="356590"/>
                  </a:lnTo>
                  <a:lnTo>
                    <a:pt x="571246" y="380390"/>
                  </a:lnTo>
                  <a:lnTo>
                    <a:pt x="595045" y="380390"/>
                  </a:lnTo>
                  <a:lnTo>
                    <a:pt x="595045" y="356590"/>
                  </a:lnTo>
                  <a:close/>
                </a:path>
                <a:path w="975995" h="499744">
                  <a:moveTo>
                    <a:pt x="618845" y="380390"/>
                  </a:moveTo>
                  <a:lnTo>
                    <a:pt x="595045" y="380390"/>
                  </a:lnTo>
                  <a:lnTo>
                    <a:pt x="595045" y="404190"/>
                  </a:lnTo>
                  <a:lnTo>
                    <a:pt x="618845" y="404190"/>
                  </a:lnTo>
                  <a:lnTo>
                    <a:pt x="618845" y="380390"/>
                  </a:lnTo>
                  <a:close/>
                </a:path>
                <a:path w="975995" h="499744">
                  <a:moveTo>
                    <a:pt x="642645" y="427990"/>
                  </a:moveTo>
                  <a:lnTo>
                    <a:pt x="618845" y="427990"/>
                  </a:lnTo>
                  <a:lnTo>
                    <a:pt x="618845" y="499402"/>
                  </a:lnTo>
                  <a:lnTo>
                    <a:pt x="642645" y="499402"/>
                  </a:lnTo>
                  <a:lnTo>
                    <a:pt x="642645" y="427990"/>
                  </a:lnTo>
                  <a:close/>
                </a:path>
                <a:path w="975995" h="499744">
                  <a:moveTo>
                    <a:pt x="642645" y="332790"/>
                  </a:moveTo>
                  <a:lnTo>
                    <a:pt x="618845" y="332790"/>
                  </a:lnTo>
                  <a:lnTo>
                    <a:pt x="595045" y="332790"/>
                  </a:lnTo>
                  <a:lnTo>
                    <a:pt x="595045" y="356590"/>
                  </a:lnTo>
                  <a:lnTo>
                    <a:pt x="618845" y="356590"/>
                  </a:lnTo>
                  <a:lnTo>
                    <a:pt x="642645" y="356590"/>
                  </a:lnTo>
                  <a:lnTo>
                    <a:pt x="642645" y="332790"/>
                  </a:lnTo>
                  <a:close/>
                </a:path>
                <a:path w="975995" h="499744">
                  <a:moveTo>
                    <a:pt x="761657" y="451789"/>
                  </a:moveTo>
                  <a:lnTo>
                    <a:pt x="737857" y="451789"/>
                  </a:lnTo>
                  <a:lnTo>
                    <a:pt x="737857" y="475602"/>
                  </a:lnTo>
                  <a:lnTo>
                    <a:pt x="761657" y="475602"/>
                  </a:lnTo>
                  <a:lnTo>
                    <a:pt x="761657" y="451789"/>
                  </a:lnTo>
                  <a:close/>
                </a:path>
                <a:path w="975995" h="499744">
                  <a:moveTo>
                    <a:pt x="809269" y="380390"/>
                  </a:moveTo>
                  <a:lnTo>
                    <a:pt x="785456" y="380390"/>
                  </a:lnTo>
                  <a:lnTo>
                    <a:pt x="785456" y="356590"/>
                  </a:lnTo>
                  <a:lnTo>
                    <a:pt x="761657" y="356590"/>
                  </a:lnTo>
                  <a:lnTo>
                    <a:pt x="761657" y="380390"/>
                  </a:lnTo>
                  <a:lnTo>
                    <a:pt x="737857" y="380390"/>
                  </a:lnTo>
                  <a:lnTo>
                    <a:pt x="737857" y="404190"/>
                  </a:lnTo>
                  <a:lnTo>
                    <a:pt x="714057" y="404190"/>
                  </a:lnTo>
                  <a:lnTo>
                    <a:pt x="714057" y="427990"/>
                  </a:lnTo>
                  <a:lnTo>
                    <a:pt x="737857" y="427990"/>
                  </a:lnTo>
                  <a:lnTo>
                    <a:pt x="761657" y="427990"/>
                  </a:lnTo>
                  <a:lnTo>
                    <a:pt x="761657" y="404190"/>
                  </a:lnTo>
                  <a:lnTo>
                    <a:pt x="785456" y="404190"/>
                  </a:lnTo>
                  <a:lnTo>
                    <a:pt x="809269" y="404190"/>
                  </a:lnTo>
                  <a:lnTo>
                    <a:pt x="809269" y="380390"/>
                  </a:lnTo>
                  <a:close/>
                </a:path>
                <a:path w="975995" h="499744">
                  <a:moveTo>
                    <a:pt x="833069" y="427990"/>
                  </a:moveTo>
                  <a:lnTo>
                    <a:pt x="809269" y="427990"/>
                  </a:lnTo>
                  <a:lnTo>
                    <a:pt x="785456" y="427990"/>
                  </a:lnTo>
                  <a:lnTo>
                    <a:pt x="761657" y="427990"/>
                  </a:lnTo>
                  <a:lnTo>
                    <a:pt x="761657" y="451789"/>
                  </a:lnTo>
                  <a:lnTo>
                    <a:pt x="785456" y="451789"/>
                  </a:lnTo>
                  <a:lnTo>
                    <a:pt x="809269" y="451789"/>
                  </a:lnTo>
                  <a:lnTo>
                    <a:pt x="833069" y="451789"/>
                  </a:lnTo>
                  <a:lnTo>
                    <a:pt x="833069" y="427990"/>
                  </a:lnTo>
                  <a:close/>
                </a:path>
                <a:path w="975995" h="499744">
                  <a:moveTo>
                    <a:pt x="904468" y="427990"/>
                  </a:moveTo>
                  <a:lnTo>
                    <a:pt x="880668" y="427990"/>
                  </a:lnTo>
                  <a:lnTo>
                    <a:pt x="880668" y="475602"/>
                  </a:lnTo>
                  <a:lnTo>
                    <a:pt x="904468" y="475602"/>
                  </a:lnTo>
                  <a:lnTo>
                    <a:pt x="904468" y="427990"/>
                  </a:lnTo>
                  <a:close/>
                </a:path>
                <a:path w="975995" h="499744">
                  <a:moveTo>
                    <a:pt x="975880" y="427990"/>
                  </a:moveTo>
                  <a:lnTo>
                    <a:pt x="952068" y="427990"/>
                  </a:lnTo>
                  <a:lnTo>
                    <a:pt x="952068" y="451789"/>
                  </a:lnTo>
                  <a:lnTo>
                    <a:pt x="975880" y="451789"/>
                  </a:lnTo>
                  <a:lnTo>
                    <a:pt x="975880" y="427990"/>
                  </a:lnTo>
                  <a:close/>
                </a:path>
                <a:path w="975995" h="499744">
                  <a:moveTo>
                    <a:pt x="975880" y="189979"/>
                  </a:moveTo>
                  <a:lnTo>
                    <a:pt x="952068" y="189979"/>
                  </a:lnTo>
                  <a:lnTo>
                    <a:pt x="928268" y="189979"/>
                  </a:lnTo>
                  <a:lnTo>
                    <a:pt x="928268" y="166166"/>
                  </a:lnTo>
                  <a:lnTo>
                    <a:pt x="904468" y="166166"/>
                  </a:lnTo>
                  <a:lnTo>
                    <a:pt x="904468" y="142367"/>
                  </a:lnTo>
                  <a:lnTo>
                    <a:pt x="880668" y="142367"/>
                  </a:lnTo>
                  <a:lnTo>
                    <a:pt x="880668" y="213779"/>
                  </a:lnTo>
                  <a:lnTo>
                    <a:pt x="904468" y="213779"/>
                  </a:lnTo>
                  <a:lnTo>
                    <a:pt x="928268" y="213779"/>
                  </a:lnTo>
                  <a:lnTo>
                    <a:pt x="952068" y="213779"/>
                  </a:lnTo>
                  <a:lnTo>
                    <a:pt x="952068" y="237578"/>
                  </a:lnTo>
                  <a:lnTo>
                    <a:pt x="928268" y="237578"/>
                  </a:lnTo>
                  <a:lnTo>
                    <a:pt x="928268" y="261378"/>
                  </a:lnTo>
                  <a:lnTo>
                    <a:pt x="904468" y="261378"/>
                  </a:lnTo>
                  <a:lnTo>
                    <a:pt x="904468" y="237578"/>
                  </a:lnTo>
                  <a:lnTo>
                    <a:pt x="880668" y="237578"/>
                  </a:lnTo>
                  <a:lnTo>
                    <a:pt x="880668" y="285178"/>
                  </a:lnTo>
                  <a:lnTo>
                    <a:pt x="904468" y="285178"/>
                  </a:lnTo>
                  <a:lnTo>
                    <a:pt x="904468" y="308991"/>
                  </a:lnTo>
                  <a:lnTo>
                    <a:pt x="928268" y="308991"/>
                  </a:lnTo>
                  <a:lnTo>
                    <a:pt x="928268" y="332790"/>
                  </a:lnTo>
                  <a:lnTo>
                    <a:pt x="904468" y="332790"/>
                  </a:lnTo>
                  <a:lnTo>
                    <a:pt x="904468" y="308991"/>
                  </a:lnTo>
                  <a:lnTo>
                    <a:pt x="880668" y="308991"/>
                  </a:lnTo>
                  <a:lnTo>
                    <a:pt x="880668" y="380390"/>
                  </a:lnTo>
                  <a:lnTo>
                    <a:pt x="856869" y="380390"/>
                  </a:lnTo>
                  <a:lnTo>
                    <a:pt x="833069" y="380390"/>
                  </a:lnTo>
                  <a:lnTo>
                    <a:pt x="833069" y="427990"/>
                  </a:lnTo>
                  <a:lnTo>
                    <a:pt x="856869" y="427990"/>
                  </a:lnTo>
                  <a:lnTo>
                    <a:pt x="880668" y="427990"/>
                  </a:lnTo>
                  <a:lnTo>
                    <a:pt x="880668" y="404190"/>
                  </a:lnTo>
                  <a:lnTo>
                    <a:pt x="904468" y="404190"/>
                  </a:lnTo>
                  <a:lnTo>
                    <a:pt x="904468" y="427990"/>
                  </a:lnTo>
                  <a:lnTo>
                    <a:pt x="928268" y="427990"/>
                  </a:lnTo>
                  <a:lnTo>
                    <a:pt x="928268" y="404190"/>
                  </a:lnTo>
                  <a:lnTo>
                    <a:pt x="952068" y="404190"/>
                  </a:lnTo>
                  <a:lnTo>
                    <a:pt x="952068" y="380390"/>
                  </a:lnTo>
                  <a:lnTo>
                    <a:pt x="975880" y="380390"/>
                  </a:lnTo>
                  <a:lnTo>
                    <a:pt x="975880" y="356590"/>
                  </a:lnTo>
                  <a:lnTo>
                    <a:pt x="952068" y="356590"/>
                  </a:lnTo>
                  <a:lnTo>
                    <a:pt x="952068" y="332790"/>
                  </a:lnTo>
                  <a:lnTo>
                    <a:pt x="975880" y="332790"/>
                  </a:lnTo>
                  <a:lnTo>
                    <a:pt x="975880" y="18997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9341" y="1616551"/>
              <a:ext cx="975994" cy="333375"/>
            </a:xfrm>
            <a:custGeom>
              <a:avLst/>
              <a:gdLst/>
              <a:ahLst/>
              <a:cxnLst/>
              <a:rect l="l" t="t" r="r" b="b"/>
              <a:pathLst>
                <a:path w="975995" h="333375">
                  <a:moveTo>
                    <a:pt x="23799" y="214210"/>
                  </a:moveTo>
                  <a:lnTo>
                    <a:pt x="0" y="214210"/>
                  </a:lnTo>
                  <a:lnTo>
                    <a:pt x="0" y="238010"/>
                  </a:lnTo>
                  <a:lnTo>
                    <a:pt x="23799" y="238010"/>
                  </a:lnTo>
                  <a:lnTo>
                    <a:pt x="23799" y="214210"/>
                  </a:lnTo>
                  <a:close/>
                </a:path>
                <a:path w="975995" h="333375">
                  <a:moveTo>
                    <a:pt x="71412" y="214210"/>
                  </a:moveTo>
                  <a:lnTo>
                    <a:pt x="47599" y="214210"/>
                  </a:lnTo>
                  <a:lnTo>
                    <a:pt x="47599" y="238010"/>
                  </a:lnTo>
                  <a:lnTo>
                    <a:pt x="71412" y="238010"/>
                  </a:lnTo>
                  <a:lnTo>
                    <a:pt x="71412" y="214210"/>
                  </a:lnTo>
                  <a:close/>
                </a:path>
                <a:path w="975995" h="333375">
                  <a:moveTo>
                    <a:pt x="166611" y="23799"/>
                  </a:moveTo>
                  <a:lnTo>
                    <a:pt x="142811" y="23799"/>
                  </a:lnTo>
                  <a:lnTo>
                    <a:pt x="142811" y="0"/>
                  </a:lnTo>
                  <a:lnTo>
                    <a:pt x="119011" y="0"/>
                  </a:lnTo>
                  <a:lnTo>
                    <a:pt x="119011" y="47599"/>
                  </a:lnTo>
                  <a:lnTo>
                    <a:pt x="95211" y="47599"/>
                  </a:lnTo>
                  <a:lnTo>
                    <a:pt x="95211" y="23799"/>
                  </a:lnTo>
                  <a:lnTo>
                    <a:pt x="71412" y="23799"/>
                  </a:lnTo>
                  <a:lnTo>
                    <a:pt x="71412" y="47599"/>
                  </a:lnTo>
                  <a:lnTo>
                    <a:pt x="47599" y="47599"/>
                  </a:lnTo>
                  <a:lnTo>
                    <a:pt x="47599" y="71399"/>
                  </a:lnTo>
                  <a:lnTo>
                    <a:pt x="71412" y="71399"/>
                  </a:lnTo>
                  <a:lnTo>
                    <a:pt x="71412" y="95199"/>
                  </a:lnTo>
                  <a:lnTo>
                    <a:pt x="47599" y="95199"/>
                  </a:lnTo>
                  <a:lnTo>
                    <a:pt x="47599" y="142811"/>
                  </a:lnTo>
                  <a:lnTo>
                    <a:pt x="71412" y="142811"/>
                  </a:lnTo>
                  <a:lnTo>
                    <a:pt x="95211" y="142811"/>
                  </a:lnTo>
                  <a:lnTo>
                    <a:pt x="95211" y="71399"/>
                  </a:lnTo>
                  <a:lnTo>
                    <a:pt x="119011" y="71399"/>
                  </a:lnTo>
                  <a:lnTo>
                    <a:pt x="119011" y="142811"/>
                  </a:lnTo>
                  <a:lnTo>
                    <a:pt x="95211" y="142811"/>
                  </a:lnTo>
                  <a:lnTo>
                    <a:pt x="95211" y="166611"/>
                  </a:lnTo>
                  <a:lnTo>
                    <a:pt x="71412" y="166611"/>
                  </a:lnTo>
                  <a:lnTo>
                    <a:pt x="47599" y="166611"/>
                  </a:lnTo>
                  <a:lnTo>
                    <a:pt x="47599" y="142811"/>
                  </a:lnTo>
                  <a:lnTo>
                    <a:pt x="23799" y="142811"/>
                  </a:lnTo>
                  <a:lnTo>
                    <a:pt x="23799" y="166611"/>
                  </a:lnTo>
                  <a:lnTo>
                    <a:pt x="0" y="166611"/>
                  </a:lnTo>
                  <a:lnTo>
                    <a:pt x="0" y="190411"/>
                  </a:lnTo>
                  <a:lnTo>
                    <a:pt x="23799" y="190411"/>
                  </a:lnTo>
                  <a:lnTo>
                    <a:pt x="23799" y="214210"/>
                  </a:lnTo>
                  <a:lnTo>
                    <a:pt x="47599" y="214210"/>
                  </a:lnTo>
                  <a:lnTo>
                    <a:pt x="47599" y="190411"/>
                  </a:lnTo>
                  <a:lnTo>
                    <a:pt x="71412" y="190411"/>
                  </a:lnTo>
                  <a:lnTo>
                    <a:pt x="71412" y="214210"/>
                  </a:lnTo>
                  <a:lnTo>
                    <a:pt x="95211" y="214210"/>
                  </a:lnTo>
                  <a:lnTo>
                    <a:pt x="95211" y="261823"/>
                  </a:lnTo>
                  <a:lnTo>
                    <a:pt x="119011" y="261823"/>
                  </a:lnTo>
                  <a:lnTo>
                    <a:pt x="142811" y="261823"/>
                  </a:lnTo>
                  <a:lnTo>
                    <a:pt x="142811" y="238010"/>
                  </a:lnTo>
                  <a:lnTo>
                    <a:pt x="119011" y="238010"/>
                  </a:lnTo>
                  <a:lnTo>
                    <a:pt x="119011" y="166611"/>
                  </a:lnTo>
                  <a:lnTo>
                    <a:pt x="142811" y="166611"/>
                  </a:lnTo>
                  <a:lnTo>
                    <a:pt x="142811" y="142811"/>
                  </a:lnTo>
                  <a:lnTo>
                    <a:pt x="166611" y="142811"/>
                  </a:lnTo>
                  <a:lnTo>
                    <a:pt x="166611" y="119011"/>
                  </a:lnTo>
                  <a:lnTo>
                    <a:pt x="142811" y="119011"/>
                  </a:lnTo>
                  <a:lnTo>
                    <a:pt x="142811" y="95199"/>
                  </a:lnTo>
                  <a:lnTo>
                    <a:pt x="166611" y="95199"/>
                  </a:lnTo>
                  <a:lnTo>
                    <a:pt x="166611" y="71399"/>
                  </a:lnTo>
                  <a:lnTo>
                    <a:pt x="142811" y="71399"/>
                  </a:lnTo>
                  <a:lnTo>
                    <a:pt x="142811" y="47599"/>
                  </a:lnTo>
                  <a:lnTo>
                    <a:pt x="166611" y="47599"/>
                  </a:lnTo>
                  <a:lnTo>
                    <a:pt x="166611" y="23799"/>
                  </a:lnTo>
                  <a:close/>
                </a:path>
                <a:path w="975995" h="333375">
                  <a:moveTo>
                    <a:pt x="190411" y="166611"/>
                  </a:moveTo>
                  <a:lnTo>
                    <a:pt x="166611" y="166611"/>
                  </a:lnTo>
                  <a:lnTo>
                    <a:pt x="142811" y="166611"/>
                  </a:lnTo>
                  <a:lnTo>
                    <a:pt x="142811" y="190411"/>
                  </a:lnTo>
                  <a:lnTo>
                    <a:pt x="166611" y="190411"/>
                  </a:lnTo>
                  <a:lnTo>
                    <a:pt x="190411" y="190411"/>
                  </a:lnTo>
                  <a:lnTo>
                    <a:pt x="190411" y="166611"/>
                  </a:lnTo>
                  <a:close/>
                </a:path>
                <a:path w="975995" h="333375">
                  <a:moveTo>
                    <a:pt x="238023" y="142811"/>
                  </a:moveTo>
                  <a:lnTo>
                    <a:pt x="214223" y="142811"/>
                  </a:lnTo>
                  <a:lnTo>
                    <a:pt x="190411" y="142811"/>
                  </a:lnTo>
                  <a:lnTo>
                    <a:pt x="190411" y="166611"/>
                  </a:lnTo>
                  <a:lnTo>
                    <a:pt x="214223" y="166611"/>
                  </a:lnTo>
                  <a:lnTo>
                    <a:pt x="238023" y="166611"/>
                  </a:lnTo>
                  <a:lnTo>
                    <a:pt x="238023" y="142811"/>
                  </a:lnTo>
                  <a:close/>
                </a:path>
                <a:path w="975995" h="333375">
                  <a:moveTo>
                    <a:pt x="357035" y="95199"/>
                  </a:moveTo>
                  <a:lnTo>
                    <a:pt x="333235" y="95199"/>
                  </a:lnTo>
                  <a:lnTo>
                    <a:pt x="309422" y="95199"/>
                  </a:lnTo>
                  <a:lnTo>
                    <a:pt x="309422" y="71399"/>
                  </a:lnTo>
                  <a:lnTo>
                    <a:pt x="285623" y="71399"/>
                  </a:lnTo>
                  <a:lnTo>
                    <a:pt x="285623" y="119011"/>
                  </a:lnTo>
                  <a:lnTo>
                    <a:pt x="261823" y="119011"/>
                  </a:lnTo>
                  <a:lnTo>
                    <a:pt x="261823" y="142811"/>
                  </a:lnTo>
                  <a:lnTo>
                    <a:pt x="285623" y="142811"/>
                  </a:lnTo>
                  <a:lnTo>
                    <a:pt x="309422" y="142811"/>
                  </a:lnTo>
                  <a:lnTo>
                    <a:pt x="333235" y="142811"/>
                  </a:lnTo>
                  <a:lnTo>
                    <a:pt x="333235" y="119011"/>
                  </a:lnTo>
                  <a:lnTo>
                    <a:pt x="357035" y="119011"/>
                  </a:lnTo>
                  <a:lnTo>
                    <a:pt x="357035" y="95199"/>
                  </a:lnTo>
                  <a:close/>
                </a:path>
                <a:path w="975995" h="333375">
                  <a:moveTo>
                    <a:pt x="523646" y="119011"/>
                  </a:moveTo>
                  <a:lnTo>
                    <a:pt x="499846" y="119011"/>
                  </a:lnTo>
                  <a:lnTo>
                    <a:pt x="499846" y="142811"/>
                  </a:lnTo>
                  <a:lnTo>
                    <a:pt x="523646" y="142811"/>
                  </a:lnTo>
                  <a:lnTo>
                    <a:pt x="523646" y="119011"/>
                  </a:lnTo>
                  <a:close/>
                </a:path>
                <a:path w="975995" h="333375">
                  <a:moveTo>
                    <a:pt x="547446" y="166611"/>
                  </a:moveTo>
                  <a:lnTo>
                    <a:pt x="523646" y="166611"/>
                  </a:lnTo>
                  <a:lnTo>
                    <a:pt x="499846" y="166611"/>
                  </a:lnTo>
                  <a:lnTo>
                    <a:pt x="476034" y="166611"/>
                  </a:lnTo>
                  <a:lnTo>
                    <a:pt x="476034" y="119011"/>
                  </a:lnTo>
                  <a:lnTo>
                    <a:pt x="499846" y="119011"/>
                  </a:lnTo>
                  <a:lnTo>
                    <a:pt x="499846" y="95199"/>
                  </a:lnTo>
                  <a:lnTo>
                    <a:pt x="476034" y="95199"/>
                  </a:lnTo>
                  <a:lnTo>
                    <a:pt x="476034" y="71399"/>
                  </a:lnTo>
                  <a:lnTo>
                    <a:pt x="452234" y="71399"/>
                  </a:lnTo>
                  <a:lnTo>
                    <a:pt x="428434" y="71399"/>
                  </a:lnTo>
                  <a:lnTo>
                    <a:pt x="404634" y="71399"/>
                  </a:lnTo>
                  <a:lnTo>
                    <a:pt x="380834" y="71399"/>
                  </a:lnTo>
                  <a:lnTo>
                    <a:pt x="380834" y="119011"/>
                  </a:lnTo>
                  <a:lnTo>
                    <a:pt x="404634" y="119011"/>
                  </a:lnTo>
                  <a:lnTo>
                    <a:pt x="404634" y="95199"/>
                  </a:lnTo>
                  <a:lnTo>
                    <a:pt x="428434" y="95199"/>
                  </a:lnTo>
                  <a:lnTo>
                    <a:pt x="428434" y="119011"/>
                  </a:lnTo>
                  <a:lnTo>
                    <a:pt x="452234" y="119011"/>
                  </a:lnTo>
                  <a:lnTo>
                    <a:pt x="452234" y="142811"/>
                  </a:lnTo>
                  <a:lnTo>
                    <a:pt x="428434" y="142811"/>
                  </a:lnTo>
                  <a:lnTo>
                    <a:pt x="428434" y="166611"/>
                  </a:lnTo>
                  <a:lnTo>
                    <a:pt x="404634" y="166611"/>
                  </a:lnTo>
                  <a:lnTo>
                    <a:pt x="380834" y="166611"/>
                  </a:lnTo>
                  <a:lnTo>
                    <a:pt x="380834" y="142811"/>
                  </a:lnTo>
                  <a:lnTo>
                    <a:pt x="357035" y="142811"/>
                  </a:lnTo>
                  <a:lnTo>
                    <a:pt x="333235" y="142811"/>
                  </a:lnTo>
                  <a:lnTo>
                    <a:pt x="333235" y="166611"/>
                  </a:lnTo>
                  <a:lnTo>
                    <a:pt x="309422" y="166611"/>
                  </a:lnTo>
                  <a:lnTo>
                    <a:pt x="285623" y="166611"/>
                  </a:lnTo>
                  <a:lnTo>
                    <a:pt x="285623" y="190411"/>
                  </a:lnTo>
                  <a:lnTo>
                    <a:pt x="309422" y="190411"/>
                  </a:lnTo>
                  <a:lnTo>
                    <a:pt x="309422" y="238010"/>
                  </a:lnTo>
                  <a:lnTo>
                    <a:pt x="333235" y="238010"/>
                  </a:lnTo>
                  <a:lnTo>
                    <a:pt x="333235" y="309422"/>
                  </a:lnTo>
                  <a:lnTo>
                    <a:pt x="357035" y="309422"/>
                  </a:lnTo>
                  <a:lnTo>
                    <a:pt x="357035" y="261823"/>
                  </a:lnTo>
                  <a:lnTo>
                    <a:pt x="380834" y="261823"/>
                  </a:lnTo>
                  <a:lnTo>
                    <a:pt x="380834" y="285623"/>
                  </a:lnTo>
                  <a:lnTo>
                    <a:pt x="404634" y="285623"/>
                  </a:lnTo>
                  <a:lnTo>
                    <a:pt x="404634" y="261823"/>
                  </a:lnTo>
                  <a:lnTo>
                    <a:pt x="428434" y="261823"/>
                  </a:lnTo>
                  <a:lnTo>
                    <a:pt x="452234" y="261823"/>
                  </a:lnTo>
                  <a:lnTo>
                    <a:pt x="452234" y="238010"/>
                  </a:lnTo>
                  <a:lnTo>
                    <a:pt x="428434" y="238010"/>
                  </a:lnTo>
                  <a:lnTo>
                    <a:pt x="428434" y="214210"/>
                  </a:lnTo>
                  <a:lnTo>
                    <a:pt x="404634" y="214210"/>
                  </a:lnTo>
                  <a:lnTo>
                    <a:pt x="380834" y="214210"/>
                  </a:lnTo>
                  <a:lnTo>
                    <a:pt x="380834" y="238010"/>
                  </a:lnTo>
                  <a:lnTo>
                    <a:pt x="357035" y="238010"/>
                  </a:lnTo>
                  <a:lnTo>
                    <a:pt x="357035" y="214210"/>
                  </a:lnTo>
                  <a:lnTo>
                    <a:pt x="333235" y="214210"/>
                  </a:lnTo>
                  <a:lnTo>
                    <a:pt x="333235" y="190411"/>
                  </a:lnTo>
                  <a:lnTo>
                    <a:pt x="357035" y="190411"/>
                  </a:lnTo>
                  <a:lnTo>
                    <a:pt x="380834" y="190411"/>
                  </a:lnTo>
                  <a:lnTo>
                    <a:pt x="404634" y="190411"/>
                  </a:lnTo>
                  <a:lnTo>
                    <a:pt x="428434" y="190411"/>
                  </a:lnTo>
                  <a:lnTo>
                    <a:pt x="428434" y="214210"/>
                  </a:lnTo>
                  <a:lnTo>
                    <a:pt x="452234" y="214210"/>
                  </a:lnTo>
                  <a:lnTo>
                    <a:pt x="476034" y="214210"/>
                  </a:lnTo>
                  <a:lnTo>
                    <a:pt x="476034" y="238010"/>
                  </a:lnTo>
                  <a:lnTo>
                    <a:pt x="499846" y="238010"/>
                  </a:lnTo>
                  <a:lnTo>
                    <a:pt x="499846" y="261823"/>
                  </a:lnTo>
                  <a:lnTo>
                    <a:pt x="523646" y="261823"/>
                  </a:lnTo>
                  <a:lnTo>
                    <a:pt x="547446" y="261823"/>
                  </a:lnTo>
                  <a:lnTo>
                    <a:pt x="547446" y="238010"/>
                  </a:lnTo>
                  <a:lnTo>
                    <a:pt x="523646" y="238010"/>
                  </a:lnTo>
                  <a:lnTo>
                    <a:pt x="523646" y="214210"/>
                  </a:lnTo>
                  <a:lnTo>
                    <a:pt x="499846" y="214210"/>
                  </a:lnTo>
                  <a:lnTo>
                    <a:pt x="499846" y="190411"/>
                  </a:lnTo>
                  <a:lnTo>
                    <a:pt x="523646" y="190411"/>
                  </a:lnTo>
                  <a:lnTo>
                    <a:pt x="547446" y="190411"/>
                  </a:lnTo>
                  <a:lnTo>
                    <a:pt x="547446" y="166611"/>
                  </a:lnTo>
                  <a:close/>
                </a:path>
                <a:path w="975995" h="333375">
                  <a:moveTo>
                    <a:pt x="618845" y="190411"/>
                  </a:moveTo>
                  <a:lnTo>
                    <a:pt x="595045" y="190411"/>
                  </a:lnTo>
                  <a:lnTo>
                    <a:pt x="595045" y="166611"/>
                  </a:lnTo>
                  <a:lnTo>
                    <a:pt x="571246" y="166611"/>
                  </a:lnTo>
                  <a:lnTo>
                    <a:pt x="571246" y="214210"/>
                  </a:lnTo>
                  <a:lnTo>
                    <a:pt x="547446" y="214210"/>
                  </a:lnTo>
                  <a:lnTo>
                    <a:pt x="547446" y="238010"/>
                  </a:lnTo>
                  <a:lnTo>
                    <a:pt x="571246" y="238010"/>
                  </a:lnTo>
                  <a:lnTo>
                    <a:pt x="595045" y="238010"/>
                  </a:lnTo>
                  <a:lnTo>
                    <a:pt x="595045" y="214210"/>
                  </a:lnTo>
                  <a:lnTo>
                    <a:pt x="618845" y="214210"/>
                  </a:lnTo>
                  <a:lnTo>
                    <a:pt x="618845" y="190411"/>
                  </a:lnTo>
                  <a:close/>
                </a:path>
                <a:path w="975995" h="333375">
                  <a:moveTo>
                    <a:pt x="737857" y="214210"/>
                  </a:moveTo>
                  <a:lnTo>
                    <a:pt x="714057" y="214210"/>
                  </a:lnTo>
                  <a:lnTo>
                    <a:pt x="690257" y="214210"/>
                  </a:lnTo>
                  <a:lnTo>
                    <a:pt x="690257" y="190411"/>
                  </a:lnTo>
                  <a:lnTo>
                    <a:pt x="666457" y="190411"/>
                  </a:lnTo>
                  <a:lnTo>
                    <a:pt x="666457" y="142811"/>
                  </a:lnTo>
                  <a:lnTo>
                    <a:pt x="642645" y="142811"/>
                  </a:lnTo>
                  <a:lnTo>
                    <a:pt x="642645" y="214210"/>
                  </a:lnTo>
                  <a:lnTo>
                    <a:pt x="618845" y="214210"/>
                  </a:lnTo>
                  <a:lnTo>
                    <a:pt x="618845" y="238010"/>
                  </a:lnTo>
                  <a:lnTo>
                    <a:pt x="642645" y="238010"/>
                  </a:lnTo>
                  <a:lnTo>
                    <a:pt x="666457" y="238010"/>
                  </a:lnTo>
                  <a:lnTo>
                    <a:pt x="690257" y="238010"/>
                  </a:lnTo>
                  <a:lnTo>
                    <a:pt x="690257" y="261823"/>
                  </a:lnTo>
                  <a:lnTo>
                    <a:pt x="714057" y="261823"/>
                  </a:lnTo>
                  <a:lnTo>
                    <a:pt x="714057" y="238010"/>
                  </a:lnTo>
                  <a:lnTo>
                    <a:pt x="737857" y="238010"/>
                  </a:lnTo>
                  <a:lnTo>
                    <a:pt x="737857" y="214210"/>
                  </a:lnTo>
                  <a:close/>
                </a:path>
                <a:path w="975995" h="333375">
                  <a:moveTo>
                    <a:pt x="737857" y="166611"/>
                  </a:moveTo>
                  <a:lnTo>
                    <a:pt x="714057" y="166611"/>
                  </a:lnTo>
                  <a:lnTo>
                    <a:pt x="714057" y="71399"/>
                  </a:lnTo>
                  <a:lnTo>
                    <a:pt x="690257" y="71399"/>
                  </a:lnTo>
                  <a:lnTo>
                    <a:pt x="666457" y="71399"/>
                  </a:lnTo>
                  <a:lnTo>
                    <a:pt x="666457" y="95199"/>
                  </a:lnTo>
                  <a:lnTo>
                    <a:pt x="690257" y="95199"/>
                  </a:lnTo>
                  <a:lnTo>
                    <a:pt x="690257" y="119011"/>
                  </a:lnTo>
                  <a:lnTo>
                    <a:pt x="666457" y="119011"/>
                  </a:lnTo>
                  <a:lnTo>
                    <a:pt x="666457" y="142811"/>
                  </a:lnTo>
                  <a:lnTo>
                    <a:pt x="690257" y="142811"/>
                  </a:lnTo>
                  <a:lnTo>
                    <a:pt x="690257" y="190411"/>
                  </a:lnTo>
                  <a:lnTo>
                    <a:pt x="714057" y="190411"/>
                  </a:lnTo>
                  <a:lnTo>
                    <a:pt x="737857" y="190411"/>
                  </a:lnTo>
                  <a:lnTo>
                    <a:pt x="737857" y="166611"/>
                  </a:lnTo>
                  <a:close/>
                </a:path>
                <a:path w="975995" h="333375">
                  <a:moveTo>
                    <a:pt x="761657" y="95199"/>
                  </a:moveTo>
                  <a:lnTo>
                    <a:pt x="737857" y="95199"/>
                  </a:lnTo>
                  <a:lnTo>
                    <a:pt x="737857" y="119011"/>
                  </a:lnTo>
                  <a:lnTo>
                    <a:pt x="761657" y="119011"/>
                  </a:lnTo>
                  <a:lnTo>
                    <a:pt x="761657" y="95199"/>
                  </a:lnTo>
                  <a:close/>
                </a:path>
                <a:path w="975995" h="333375">
                  <a:moveTo>
                    <a:pt x="880668" y="119011"/>
                  </a:moveTo>
                  <a:lnTo>
                    <a:pt x="856869" y="119011"/>
                  </a:lnTo>
                  <a:lnTo>
                    <a:pt x="833069" y="119011"/>
                  </a:lnTo>
                  <a:lnTo>
                    <a:pt x="833069" y="142811"/>
                  </a:lnTo>
                  <a:lnTo>
                    <a:pt x="856869" y="142811"/>
                  </a:lnTo>
                  <a:lnTo>
                    <a:pt x="880668" y="142811"/>
                  </a:lnTo>
                  <a:lnTo>
                    <a:pt x="880668" y="119011"/>
                  </a:lnTo>
                  <a:close/>
                </a:path>
                <a:path w="975995" h="333375">
                  <a:moveTo>
                    <a:pt x="952068" y="95199"/>
                  </a:moveTo>
                  <a:lnTo>
                    <a:pt x="928268" y="95199"/>
                  </a:lnTo>
                  <a:lnTo>
                    <a:pt x="928268" y="119011"/>
                  </a:lnTo>
                  <a:lnTo>
                    <a:pt x="952068" y="119011"/>
                  </a:lnTo>
                  <a:lnTo>
                    <a:pt x="952068" y="95199"/>
                  </a:lnTo>
                  <a:close/>
                </a:path>
                <a:path w="975995" h="333375">
                  <a:moveTo>
                    <a:pt x="975880" y="285623"/>
                  </a:moveTo>
                  <a:lnTo>
                    <a:pt x="952068" y="285623"/>
                  </a:lnTo>
                  <a:lnTo>
                    <a:pt x="952068" y="261823"/>
                  </a:lnTo>
                  <a:lnTo>
                    <a:pt x="928268" y="261823"/>
                  </a:lnTo>
                  <a:lnTo>
                    <a:pt x="904468" y="261823"/>
                  </a:lnTo>
                  <a:lnTo>
                    <a:pt x="904468" y="214210"/>
                  </a:lnTo>
                  <a:lnTo>
                    <a:pt x="880668" y="214210"/>
                  </a:lnTo>
                  <a:lnTo>
                    <a:pt x="856869" y="214210"/>
                  </a:lnTo>
                  <a:lnTo>
                    <a:pt x="856869" y="166611"/>
                  </a:lnTo>
                  <a:lnTo>
                    <a:pt x="833069" y="166611"/>
                  </a:lnTo>
                  <a:lnTo>
                    <a:pt x="833069" y="142811"/>
                  </a:lnTo>
                  <a:lnTo>
                    <a:pt x="809269" y="142811"/>
                  </a:lnTo>
                  <a:lnTo>
                    <a:pt x="809269" y="119011"/>
                  </a:lnTo>
                  <a:lnTo>
                    <a:pt x="785456" y="119011"/>
                  </a:lnTo>
                  <a:lnTo>
                    <a:pt x="761657" y="119011"/>
                  </a:lnTo>
                  <a:lnTo>
                    <a:pt x="761657" y="166611"/>
                  </a:lnTo>
                  <a:lnTo>
                    <a:pt x="785456" y="166611"/>
                  </a:lnTo>
                  <a:lnTo>
                    <a:pt x="785456" y="190411"/>
                  </a:lnTo>
                  <a:lnTo>
                    <a:pt x="761657" y="190411"/>
                  </a:lnTo>
                  <a:lnTo>
                    <a:pt x="737857" y="190411"/>
                  </a:lnTo>
                  <a:lnTo>
                    <a:pt x="737857" y="214210"/>
                  </a:lnTo>
                  <a:lnTo>
                    <a:pt x="761657" y="214210"/>
                  </a:lnTo>
                  <a:lnTo>
                    <a:pt x="785456" y="214210"/>
                  </a:lnTo>
                  <a:lnTo>
                    <a:pt x="809269" y="214210"/>
                  </a:lnTo>
                  <a:lnTo>
                    <a:pt x="809269" y="190411"/>
                  </a:lnTo>
                  <a:lnTo>
                    <a:pt x="833069" y="190411"/>
                  </a:lnTo>
                  <a:lnTo>
                    <a:pt x="833069" y="261823"/>
                  </a:lnTo>
                  <a:lnTo>
                    <a:pt x="856869" y="261823"/>
                  </a:lnTo>
                  <a:lnTo>
                    <a:pt x="880668" y="261823"/>
                  </a:lnTo>
                  <a:lnTo>
                    <a:pt x="880668" y="333222"/>
                  </a:lnTo>
                  <a:lnTo>
                    <a:pt x="904468" y="333222"/>
                  </a:lnTo>
                  <a:lnTo>
                    <a:pt x="904468" y="285623"/>
                  </a:lnTo>
                  <a:lnTo>
                    <a:pt x="928268" y="285623"/>
                  </a:lnTo>
                  <a:lnTo>
                    <a:pt x="928268" y="333222"/>
                  </a:lnTo>
                  <a:lnTo>
                    <a:pt x="952068" y="333222"/>
                  </a:lnTo>
                  <a:lnTo>
                    <a:pt x="952068" y="309422"/>
                  </a:lnTo>
                  <a:lnTo>
                    <a:pt x="975880" y="309422"/>
                  </a:lnTo>
                  <a:lnTo>
                    <a:pt x="975880" y="285623"/>
                  </a:lnTo>
                  <a:close/>
                </a:path>
                <a:path w="975995" h="333375">
                  <a:moveTo>
                    <a:pt x="975880" y="190411"/>
                  </a:moveTo>
                  <a:lnTo>
                    <a:pt x="952068" y="190411"/>
                  </a:lnTo>
                  <a:lnTo>
                    <a:pt x="928268" y="190411"/>
                  </a:lnTo>
                  <a:lnTo>
                    <a:pt x="904468" y="190411"/>
                  </a:lnTo>
                  <a:lnTo>
                    <a:pt x="904468" y="214210"/>
                  </a:lnTo>
                  <a:lnTo>
                    <a:pt x="928268" y="214210"/>
                  </a:lnTo>
                  <a:lnTo>
                    <a:pt x="952068" y="214210"/>
                  </a:lnTo>
                  <a:lnTo>
                    <a:pt x="952068" y="261823"/>
                  </a:lnTo>
                  <a:lnTo>
                    <a:pt x="975880" y="261823"/>
                  </a:lnTo>
                  <a:lnTo>
                    <a:pt x="975880" y="190411"/>
                  </a:lnTo>
                  <a:close/>
                </a:path>
                <a:path w="975995" h="333375">
                  <a:moveTo>
                    <a:pt x="975880" y="119011"/>
                  </a:moveTo>
                  <a:lnTo>
                    <a:pt x="952068" y="119011"/>
                  </a:lnTo>
                  <a:lnTo>
                    <a:pt x="952068" y="142811"/>
                  </a:lnTo>
                  <a:lnTo>
                    <a:pt x="975880" y="142811"/>
                  </a:lnTo>
                  <a:lnTo>
                    <a:pt x="975880" y="119011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9341" y="1806962"/>
              <a:ext cx="975994" cy="285750"/>
            </a:xfrm>
            <a:custGeom>
              <a:avLst/>
              <a:gdLst/>
              <a:ahLst/>
              <a:cxnLst/>
              <a:rect l="l" t="t" r="r" b="b"/>
              <a:pathLst>
                <a:path w="975995" h="285750">
                  <a:moveTo>
                    <a:pt x="23799" y="71412"/>
                  </a:moveTo>
                  <a:lnTo>
                    <a:pt x="0" y="71412"/>
                  </a:lnTo>
                  <a:lnTo>
                    <a:pt x="0" y="95211"/>
                  </a:lnTo>
                  <a:lnTo>
                    <a:pt x="23799" y="95211"/>
                  </a:lnTo>
                  <a:lnTo>
                    <a:pt x="23799" y="71412"/>
                  </a:lnTo>
                  <a:close/>
                </a:path>
                <a:path w="975995" h="285750">
                  <a:moveTo>
                    <a:pt x="95211" y="71412"/>
                  </a:moveTo>
                  <a:lnTo>
                    <a:pt x="71412" y="71412"/>
                  </a:lnTo>
                  <a:lnTo>
                    <a:pt x="71412" y="95211"/>
                  </a:lnTo>
                  <a:lnTo>
                    <a:pt x="95211" y="95211"/>
                  </a:lnTo>
                  <a:lnTo>
                    <a:pt x="95211" y="71412"/>
                  </a:lnTo>
                  <a:close/>
                </a:path>
                <a:path w="975995" h="285750">
                  <a:moveTo>
                    <a:pt x="238023" y="0"/>
                  </a:moveTo>
                  <a:lnTo>
                    <a:pt x="214223" y="0"/>
                  </a:lnTo>
                  <a:lnTo>
                    <a:pt x="190411" y="0"/>
                  </a:lnTo>
                  <a:lnTo>
                    <a:pt x="190411" y="23799"/>
                  </a:lnTo>
                  <a:lnTo>
                    <a:pt x="166611" y="23799"/>
                  </a:lnTo>
                  <a:lnTo>
                    <a:pt x="142811" y="23799"/>
                  </a:lnTo>
                  <a:lnTo>
                    <a:pt x="142811" y="47599"/>
                  </a:lnTo>
                  <a:lnTo>
                    <a:pt x="166611" y="47599"/>
                  </a:lnTo>
                  <a:lnTo>
                    <a:pt x="166611" y="71412"/>
                  </a:lnTo>
                  <a:lnTo>
                    <a:pt x="142811" y="71412"/>
                  </a:lnTo>
                  <a:lnTo>
                    <a:pt x="142811" y="95211"/>
                  </a:lnTo>
                  <a:lnTo>
                    <a:pt x="166611" y="95211"/>
                  </a:lnTo>
                  <a:lnTo>
                    <a:pt x="190411" y="95211"/>
                  </a:lnTo>
                  <a:lnTo>
                    <a:pt x="190411" y="119011"/>
                  </a:lnTo>
                  <a:lnTo>
                    <a:pt x="214223" y="119011"/>
                  </a:lnTo>
                  <a:lnTo>
                    <a:pt x="214223" y="47599"/>
                  </a:lnTo>
                  <a:lnTo>
                    <a:pt x="238023" y="47599"/>
                  </a:lnTo>
                  <a:lnTo>
                    <a:pt x="238023" y="0"/>
                  </a:lnTo>
                  <a:close/>
                </a:path>
                <a:path w="975995" h="285750">
                  <a:moveTo>
                    <a:pt x="261823" y="238023"/>
                  </a:moveTo>
                  <a:lnTo>
                    <a:pt x="238023" y="238023"/>
                  </a:lnTo>
                  <a:lnTo>
                    <a:pt x="238023" y="285623"/>
                  </a:lnTo>
                  <a:lnTo>
                    <a:pt x="261823" y="285623"/>
                  </a:lnTo>
                  <a:lnTo>
                    <a:pt x="261823" y="238023"/>
                  </a:lnTo>
                  <a:close/>
                </a:path>
                <a:path w="975995" h="285750">
                  <a:moveTo>
                    <a:pt x="261823" y="71412"/>
                  </a:moveTo>
                  <a:lnTo>
                    <a:pt x="238023" y="71412"/>
                  </a:lnTo>
                  <a:lnTo>
                    <a:pt x="238023" y="95211"/>
                  </a:lnTo>
                  <a:lnTo>
                    <a:pt x="261823" y="95211"/>
                  </a:lnTo>
                  <a:lnTo>
                    <a:pt x="261823" y="71412"/>
                  </a:lnTo>
                  <a:close/>
                </a:path>
                <a:path w="975995" h="285750">
                  <a:moveTo>
                    <a:pt x="309422" y="261823"/>
                  </a:moveTo>
                  <a:lnTo>
                    <a:pt x="285623" y="261823"/>
                  </a:lnTo>
                  <a:lnTo>
                    <a:pt x="285623" y="285623"/>
                  </a:lnTo>
                  <a:lnTo>
                    <a:pt x="309422" y="285623"/>
                  </a:lnTo>
                  <a:lnTo>
                    <a:pt x="309422" y="261823"/>
                  </a:lnTo>
                  <a:close/>
                </a:path>
                <a:path w="975995" h="285750">
                  <a:moveTo>
                    <a:pt x="309422" y="47599"/>
                  </a:moveTo>
                  <a:lnTo>
                    <a:pt x="285623" y="47599"/>
                  </a:lnTo>
                  <a:lnTo>
                    <a:pt x="261823" y="47599"/>
                  </a:lnTo>
                  <a:lnTo>
                    <a:pt x="261823" y="71412"/>
                  </a:lnTo>
                  <a:lnTo>
                    <a:pt x="285623" y="71412"/>
                  </a:lnTo>
                  <a:lnTo>
                    <a:pt x="285623" y="119011"/>
                  </a:lnTo>
                  <a:lnTo>
                    <a:pt x="261823" y="119011"/>
                  </a:lnTo>
                  <a:lnTo>
                    <a:pt x="238023" y="119011"/>
                  </a:lnTo>
                  <a:lnTo>
                    <a:pt x="238023" y="142811"/>
                  </a:lnTo>
                  <a:lnTo>
                    <a:pt x="214223" y="142811"/>
                  </a:lnTo>
                  <a:lnTo>
                    <a:pt x="214223" y="190411"/>
                  </a:lnTo>
                  <a:lnTo>
                    <a:pt x="190411" y="190411"/>
                  </a:lnTo>
                  <a:lnTo>
                    <a:pt x="190411" y="214210"/>
                  </a:lnTo>
                  <a:lnTo>
                    <a:pt x="214223" y="214210"/>
                  </a:lnTo>
                  <a:lnTo>
                    <a:pt x="214223" y="238023"/>
                  </a:lnTo>
                  <a:lnTo>
                    <a:pt x="238023" y="238023"/>
                  </a:lnTo>
                  <a:lnTo>
                    <a:pt x="238023" y="214210"/>
                  </a:lnTo>
                  <a:lnTo>
                    <a:pt x="261823" y="214210"/>
                  </a:lnTo>
                  <a:lnTo>
                    <a:pt x="285623" y="214210"/>
                  </a:lnTo>
                  <a:lnTo>
                    <a:pt x="285623" y="190411"/>
                  </a:lnTo>
                  <a:lnTo>
                    <a:pt x="261823" y="190411"/>
                  </a:lnTo>
                  <a:lnTo>
                    <a:pt x="238023" y="190411"/>
                  </a:lnTo>
                  <a:lnTo>
                    <a:pt x="238023" y="166611"/>
                  </a:lnTo>
                  <a:lnTo>
                    <a:pt x="261823" y="166611"/>
                  </a:lnTo>
                  <a:lnTo>
                    <a:pt x="261823" y="142811"/>
                  </a:lnTo>
                  <a:lnTo>
                    <a:pt x="285623" y="142811"/>
                  </a:lnTo>
                  <a:lnTo>
                    <a:pt x="285623" y="166611"/>
                  </a:lnTo>
                  <a:lnTo>
                    <a:pt x="309422" y="166611"/>
                  </a:lnTo>
                  <a:lnTo>
                    <a:pt x="309422" y="47599"/>
                  </a:lnTo>
                  <a:close/>
                </a:path>
                <a:path w="975995" h="285750">
                  <a:moveTo>
                    <a:pt x="333235" y="166611"/>
                  </a:moveTo>
                  <a:lnTo>
                    <a:pt x="309422" y="166611"/>
                  </a:lnTo>
                  <a:lnTo>
                    <a:pt x="309422" y="190411"/>
                  </a:lnTo>
                  <a:lnTo>
                    <a:pt x="333235" y="190411"/>
                  </a:lnTo>
                  <a:lnTo>
                    <a:pt x="333235" y="166611"/>
                  </a:lnTo>
                  <a:close/>
                </a:path>
                <a:path w="975995" h="285750">
                  <a:moveTo>
                    <a:pt x="357035" y="142811"/>
                  </a:moveTo>
                  <a:lnTo>
                    <a:pt x="333235" y="142811"/>
                  </a:lnTo>
                  <a:lnTo>
                    <a:pt x="333235" y="166611"/>
                  </a:lnTo>
                  <a:lnTo>
                    <a:pt x="357035" y="166611"/>
                  </a:lnTo>
                  <a:lnTo>
                    <a:pt x="357035" y="142811"/>
                  </a:lnTo>
                  <a:close/>
                </a:path>
                <a:path w="975995" h="285750">
                  <a:moveTo>
                    <a:pt x="380834" y="238023"/>
                  </a:moveTo>
                  <a:lnTo>
                    <a:pt x="357035" y="238023"/>
                  </a:lnTo>
                  <a:lnTo>
                    <a:pt x="333235" y="238023"/>
                  </a:lnTo>
                  <a:lnTo>
                    <a:pt x="333235" y="214210"/>
                  </a:lnTo>
                  <a:lnTo>
                    <a:pt x="309422" y="214210"/>
                  </a:lnTo>
                  <a:lnTo>
                    <a:pt x="309422" y="261823"/>
                  </a:lnTo>
                  <a:lnTo>
                    <a:pt x="333235" y="261823"/>
                  </a:lnTo>
                  <a:lnTo>
                    <a:pt x="333235" y="285623"/>
                  </a:lnTo>
                  <a:lnTo>
                    <a:pt x="357035" y="285623"/>
                  </a:lnTo>
                  <a:lnTo>
                    <a:pt x="380834" y="285623"/>
                  </a:lnTo>
                  <a:lnTo>
                    <a:pt x="380834" y="238023"/>
                  </a:lnTo>
                  <a:close/>
                </a:path>
                <a:path w="975995" h="285750">
                  <a:moveTo>
                    <a:pt x="380834" y="119011"/>
                  </a:moveTo>
                  <a:lnTo>
                    <a:pt x="357035" y="119011"/>
                  </a:lnTo>
                  <a:lnTo>
                    <a:pt x="357035" y="142811"/>
                  </a:lnTo>
                  <a:lnTo>
                    <a:pt x="380834" y="142811"/>
                  </a:lnTo>
                  <a:lnTo>
                    <a:pt x="380834" y="119011"/>
                  </a:lnTo>
                  <a:close/>
                </a:path>
                <a:path w="975995" h="285750">
                  <a:moveTo>
                    <a:pt x="404634" y="190411"/>
                  </a:moveTo>
                  <a:lnTo>
                    <a:pt x="380834" y="190411"/>
                  </a:lnTo>
                  <a:lnTo>
                    <a:pt x="357035" y="190411"/>
                  </a:lnTo>
                  <a:lnTo>
                    <a:pt x="357035" y="214210"/>
                  </a:lnTo>
                  <a:lnTo>
                    <a:pt x="380834" y="214210"/>
                  </a:lnTo>
                  <a:lnTo>
                    <a:pt x="404634" y="214210"/>
                  </a:lnTo>
                  <a:lnTo>
                    <a:pt x="404634" y="190411"/>
                  </a:lnTo>
                  <a:close/>
                </a:path>
                <a:path w="975995" h="285750">
                  <a:moveTo>
                    <a:pt x="452234" y="214210"/>
                  </a:moveTo>
                  <a:lnTo>
                    <a:pt x="428434" y="214210"/>
                  </a:lnTo>
                  <a:lnTo>
                    <a:pt x="428434" y="238023"/>
                  </a:lnTo>
                  <a:lnTo>
                    <a:pt x="452234" y="238023"/>
                  </a:lnTo>
                  <a:lnTo>
                    <a:pt x="452234" y="214210"/>
                  </a:lnTo>
                  <a:close/>
                </a:path>
                <a:path w="975995" h="285750">
                  <a:moveTo>
                    <a:pt x="523646" y="261823"/>
                  </a:moveTo>
                  <a:lnTo>
                    <a:pt x="499846" y="261823"/>
                  </a:lnTo>
                  <a:lnTo>
                    <a:pt x="499846" y="285623"/>
                  </a:lnTo>
                  <a:lnTo>
                    <a:pt x="523646" y="285623"/>
                  </a:lnTo>
                  <a:lnTo>
                    <a:pt x="523646" y="261823"/>
                  </a:lnTo>
                  <a:close/>
                </a:path>
                <a:path w="975995" h="285750">
                  <a:moveTo>
                    <a:pt x="571246" y="142811"/>
                  </a:moveTo>
                  <a:lnTo>
                    <a:pt x="547446" y="142811"/>
                  </a:lnTo>
                  <a:lnTo>
                    <a:pt x="547446" y="119011"/>
                  </a:lnTo>
                  <a:lnTo>
                    <a:pt x="523646" y="119011"/>
                  </a:lnTo>
                  <a:lnTo>
                    <a:pt x="499846" y="119011"/>
                  </a:lnTo>
                  <a:lnTo>
                    <a:pt x="499846" y="95211"/>
                  </a:lnTo>
                  <a:lnTo>
                    <a:pt x="476034" y="95211"/>
                  </a:lnTo>
                  <a:lnTo>
                    <a:pt x="452234" y="95211"/>
                  </a:lnTo>
                  <a:lnTo>
                    <a:pt x="428434" y="95211"/>
                  </a:lnTo>
                  <a:lnTo>
                    <a:pt x="404634" y="95211"/>
                  </a:lnTo>
                  <a:lnTo>
                    <a:pt x="404634" y="119011"/>
                  </a:lnTo>
                  <a:lnTo>
                    <a:pt x="428434" y="119011"/>
                  </a:lnTo>
                  <a:lnTo>
                    <a:pt x="428434" y="166611"/>
                  </a:lnTo>
                  <a:lnTo>
                    <a:pt x="452234" y="166611"/>
                  </a:lnTo>
                  <a:lnTo>
                    <a:pt x="476034" y="166611"/>
                  </a:lnTo>
                  <a:lnTo>
                    <a:pt x="499846" y="166611"/>
                  </a:lnTo>
                  <a:lnTo>
                    <a:pt x="499846" y="142811"/>
                  </a:lnTo>
                  <a:lnTo>
                    <a:pt x="523646" y="142811"/>
                  </a:lnTo>
                  <a:lnTo>
                    <a:pt x="523646" y="190411"/>
                  </a:lnTo>
                  <a:lnTo>
                    <a:pt x="499846" y="190411"/>
                  </a:lnTo>
                  <a:lnTo>
                    <a:pt x="476034" y="190411"/>
                  </a:lnTo>
                  <a:lnTo>
                    <a:pt x="476034" y="238023"/>
                  </a:lnTo>
                  <a:lnTo>
                    <a:pt x="452234" y="238023"/>
                  </a:lnTo>
                  <a:lnTo>
                    <a:pt x="452234" y="261823"/>
                  </a:lnTo>
                  <a:lnTo>
                    <a:pt x="428434" y="261823"/>
                  </a:lnTo>
                  <a:lnTo>
                    <a:pt x="428434" y="238023"/>
                  </a:lnTo>
                  <a:lnTo>
                    <a:pt x="404634" y="238023"/>
                  </a:lnTo>
                  <a:lnTo>
                    <a:pt x="404634" y="285623"/>
                  </a:lnTo>
                  <a:lnTo>
                    <a:pt x="428434" y="285623"/>
                  </a:lnTo>
                  <a:lnTo>
                    <a:pt x="452234" y="285623"/>
                  </a:lnTo>
                  <a:lnTo>
                    <a:pt x="476034" y="285623"/>
                  </a:lnTo>
                  <a:lnTo>
                    <a:pt x="476034" y="261823"/>
                  </a:lnTo>
                  <a:lnTo>
                    <a:pt x="499846" y="261823"/>
                  </a:lnTo>
                  <a:lnTo>
                    <a:pt x="499846" y="238023"/>
                  </a:lnTo>
                  <a:lnTo>
                    <a:pt x="523646" y="238023"/>
                  </a:lnTo>
                  <a:lnTo>
                    <a:pt x="523646" y="214210"/>
                  </a:lnTo>
                  <a:lnTo>
                    <a:pt x="547446" y="214210"/>
                  </a:lnTo>
                  <a:lnTo>
                    <a:pt x="571246" y="214210"/>
                  </a:lnTo>
                  <a:lnTo>
                    <a:pt x="571246" y="190411"/>
                  </a:lnTo>
                  <a:lnTo>
                    <a:pt x="547446" y="190411"/>
                  </a:lnTo>
                  <a:lnTo>
                    <a:pt x="547446" y="166611"/>
                  </a:lnTo>
                  <a:lnTo>
                    <a:pt x="571246" y="166611"/>
                  </a:lnTo>
                  <a:lnTo>
                    <a:pt x="571246" y="142811"/>
                  </a:lnTo>
                  <a:close/>
                </a:path>
                <a:path w="975995" h="285750">
                  <a:moveTo>
                    <a:pt x="642645" y="214210"/>
                  </a:moveTo>
                  <a:lnTo>
                    <a:pt x="618845" y="214210"/>
                  </a:lnTo>
                  <a:lnTo>
                    <a:pt x="618845" y="238023"/>
                  </a:lnTo>
                  <a:lnTo>
                    <a:pt x="642645" y="238023"/>
                  </a:lnTo>
                  <a:lnTo>
                    <a:pt x="642645" y="214210"/>
                  </a:lnTo>
                  <a:close/>
                </a:path>
                <a:path w="975995" h="285750">
                  <a:moveTo>
                    <a:pt x="714057" y="95211"/>
                  </a:moveTo>
                  <a:lnTo>
                    <a:pt x="690257" y="95211"/>
                  </a:lnTo>
                  <a:lnTo>
                    <a:pt x="690257" y="71412"/>
                  </a:lnTo>
                  <a:lnTo>
                    <a:pt x="666457" y="71412"/>
                  </a:lnTo>
                  <a:lnTo>
                    <a:pt x="642645" y="71412"/>
                  </a:lnTo>
                  <a:lnTo>
                    <a:pt x="618845" y="71412"/>
                  </a:lnTo>
                  <a:lnTo>
                    <a:pt x="618845" y="47599"/>
                  </a:lnTo>
                  <a:lnTo>
                    <a:pt x="595045" y="47599"/>
                  </a:lnTo>
                  <a:lnTo>
                    <a:pt x="595045" y="71412"/>
                  </a:lnTo>
                  <a:lnTo>
                    <a:pt x="571246" y="71412"/>
                  </a:lnTo>
                  <a:lnTo>
                    <a:pt x="547446" y="71412"/>
                  </a:lnTo>
                  <a:lnTo>
                    <a:pt x="547446" y="95211"/>
                  </a:lnTo>
                  <a:lnTo>
                    <a:pt x="571246" y="95211"/>
                  </a:lnTo>
                  <a:lnTo>
                    <a:pt x="595045" y="95211"/>
                  </a:lnTo>
                  <a:lnTo>
                    <a:pt x="595045" y="119011"/>
                  </a:lnTo>
                  <a:lnTo>
                    <a:pt x="571246" y="119011"/>
                  </a:lnTo>
                  <a:lnTo>
                    <a:pt x="571246" y="142811"/>
                  </a:lnTo>
                  <a:lnTo>
                    <a:pt x="595045" y="142811"/>
                  </a:lnTo>
                  <a:lnTo>
                    <a:pt x="618845" y="142811"/>
                  </a:lnTo>
                  <a:lnTo>
                    <a:pt x="618845" y="95211"/>
                  </a:lnTo>
                  <a:lnTo>
                    <a:pt x="642645" y="95211"/>
                  </a:lnTo>
                  <a:lnTo>
                    <a:pt x="666457" y="95211"/>
                  </a:lnTo>
                  <a:lnTo>
                    <a:pt x="666457" y="142811"/>
                  </a:lnTo>
                  <a:lnTo>
                    <a:pt x="642645" y="142811"/>
                  </a:lnTo>
                  <a:lnTo>
                    <a:pt x="618845" y="142811"/>
                  </a:lnTo>
                  <a:lnTo>
                    <a:pt x="618845" y="166611"/>
                  </a:lnTo>
                  <a:lnTo>
                    <a:pt x="595045" y="166611"/>
                  </a:lnTo>
                  <a:lnTo>
                    <a:pt x="595045" y="190411"/>
                  </a:lnTo>
                  <a:lnTo>
                    <a:pt x="618845" y="190411"/>
                  </a:lnTo>
                  <a:lnTo>
                    <a:pt x="642645" y="190411"/>
                  </a:lnTo>
                  <a:lnTo>
                    <a:pt x="642645" y="166611"/>
                  </a:lnTo>
                  <a:lnTo>
                    <a:pt x="666457" y="166611"/>
                  </a:lnTo>
                  <a:lnTo>
                    <a:pt x="666457" y="190411"/>
                  </a:lnTo>
                  <a:lnTo>
                    <a:pt x="690257" y="190411"/>
                  </a:lnTo>
                  <a:lnTo>
                    <a:pt x="690257" y="119011"/>
                  </a:lnTo>
                  <a:lnTo>
                    <a:pt x="714057" y="119011"/>
                  </a:lnTo>
                  <a:lnTo>
                    <a:pt x="714057" y="95211"/>
                  </a:lnTo>
                  <a:close/>
                </a:path>
                <a:path w="975995" h="285750">
                  <a:moveTo>
                    <a:pt x="737857" y="23799"/>
                  </a:moveTo>
                  <a:lnTo>
                    <a:pt x="714057" y="23799"/>
                  </a:lnTo>
                  <a:lnTo>
                    <a:pt x="714057" y="47599"/>
                  </a:lnTo>
                  <a:lnTo>
                    <a:pt x="737857" y="47599"/>
                  </a:lnTo>
                  <a:lnTo>
                    <a:pt x="737857" y="23799"/>
                  </a:lnTo>
                  <a:close/>
                </a:path>
                <a:path w="975995" h="285750">
                  <a:moveTo>
                    <a:pt x="809269" y="47599"/>
                  </a:moveTo>
                  <a:lnTo>
                    <a:pt x="785456" y="47599"/>
                  </a:lnTo>
                  <a:lnTo>
                    <a:pt x="785456" y="71412"/>
                  </a:lnTo>
                  <a:lnTo>
                    <a:pt x="809269" y="71412"/>
                  </a:lnTo>
                  <a:lnTo>
                    <a:pt x="809269" y="47599"/>
                  </a:lnTo>
                  <a:close/>
                </a:path>
                <a:path w="975995" h="285750">
                  <a:moveTo>
                    <a:pt x="833069" y="190411"/>
                  </a:moveTo>
                  <a:lnTo>
                    <a:pt x="809269" y="190411"/>
                  </a:lnTo>
                  <a:lnTo>
                    <a:pt x="785456" y="190411"/>
                  </a:lnTo>
                  <a:lnTo>
                    <a:pt x="761657" y="190411"/>
                  </a:lnTo>
                  <a:lnTo>
                    <a:pt x="737857" y="190411"/>
                  </a:lnTo>
                  <a:lnTo>
                    <a:pt x="737857" y="142811"/>
                  </a:lnTo>
                  <a:lnTo>
                    <a:pt x="761657" y="142811"/>
                  </a:lnTo>
                  <a:lnTo>
                    <a:pt x="761657" y="119011"/>
                  </a:lnTo>
                  <a:lnTo>
                    <a:pt x="737857" y="119011"/>
                  </a:lnTo>
                  <a:lnTo>
                    <a:pt x="714057" y="119011"/>
                  </a:lnTo>
                  <a:lnTo>
                    <a:pt x="714057" y="190411"/>
                  </a:lnTo>
                  <a:lnTo>
                    <a:pt x="690257" y="190411"/>
                  </a:lnTo>
                  <a:lnTo>
                    <a:pt x="690257" y="214210"/>
                  </a:lnTo>
                  <a:lnTo>
                    <a:pt x="714057" y="214210"/>
                  </a:lnTo>
                  <a:lnTo>
                    <a:pt x="714057" y="238023"/>
                  </a:lnTo>
                  <a:lnTo>
                    <a:pt x="690257" y="238023"/>
                  </a:lnTo>
                  <a:lnTo>
                    <a:pt x="690257" y="214210"/>
                  </a:lnTo>
                  <a:lnTo>
                    <a:pt x="666457" y="214210"/>
                  </a:lnTo>
                  <a:lnTo>
                    <a:pt x="666457" y="261823"/>
                  </a:lnTo>
                  <a:lnTo>
                    <a:pt x="690257" y="261823"/>
                  </a:lnTo>
                  <a:lnTo>
                    <a:pt x="690257" y="285623"/>
                  </a:lnTo>
                  <a:lnTo>
                    <a:pt x="714057" y="285623"/>
                  </a:lnTo>
                  <a:lnTo>
                    <a:pt x="714057" y="261823"/>
                  </a:lnTo>
                  <a:lnTo>
                    <a:pt x="737857" y="261823"/>
                  </a:lnTo>
                  <a:lnTo>
                    <a:pt x="761657" y="261823"/>
                  </a:lnTo>
                  <a:lnTo>
                    <a:pt x="761657" y="285623"/>
                  </a:lnTo>
                  <a:lnTo>
                    <a:pt x="785456" y="285623"/>
                  </a:lnTo>
                  <a:lnTo>
                    <a:pt x="809269" y="285623"/>
                  </a:lnTo>
                  <a:lnTo>
                    <a:pt x="809269" y="261823"/>
                  </a:lnTo>
                  <a:lnTo>
                    <a:pt x="785456" y="261823"/>
                  </a:lnTo>
                  <a:lnTo>
                    <a:pt x="785456" y="238023"/>
                  </a:lnTo>
                  <a:lnTo>
                    <a:pt x="761657" y="238023"/>
                  </a:lnTo>
                  <a:lnTo>
                    <a:pt x="737857" y="238023"/>
                  </a:lnTo>
                  <a:lnTo>
                    <a:pt x="737857" y="214210"/>
                  </a:lnTo>
                  <a:lnTo>
                    <a:pt x="761657" y="214210"/>
                  </a:lnTo>
                  <a:lnTo>
                    <a:pt x="785456" y="214210"/>
                  </a:lnTo>
                  <a:lnTo>
                    <a:pt x="809269" y="214210"/>
                  </a:lnTo>
                  <a:lnTo>
                    <a:pt x="833069" y="214210"/>
                  </a:lnTo>
                  <a:lnTo>
                    <a:pt x="833069" y="190411"/>
                  </a:lnTo>
                  <a:close/>
                </a:path>
                <a:path w="975995" h="285750">
                  <a:moveTo>
                    <a:pt x="904468" y="261823"/>
                  </a:moveTo>
                  <a:lnTo>
                    <a:pt x="880668" y="261823"/>
                  </a:lnTo>
                  <a:lnTo>
                    <a:pt x="856869" y="261823"/>
                  </a:lnTo>
                  <a:lnTo>
                    <a:pt x="856869" y="238023"/>
                  </a:lnTo>
                  <a:lnTo>
                    <a:pt x="833069" y="238023"/>
                  </a:lnTo>
                  <a:lnTo>
                    <a:pt x="833069" y="285623"/>
                  </a:lnTo>
                  <a:lnTo>
                    <a:pt x="856869" y="285623"/>
                  </a:lnTo>
                  <a:lnTo>
                    <a:pt x="880668" y="285623"/>
                  </a:lnTo>
                  <a:lnTo>
                    <a:pt x="904468" y="285623"/>
                  </a:lnTo>
                  <a:lnTo>
                    <a:pt x="904468" y="261823"/>
                  </a:lnTo>
                  <a:close/>
                </a:path>
                <a:path w="975995" h="285750">
                  <a:moveTo>
                    <a:pt x="904468" y="190411"/>
                  </a:moveTo>
                  <a:lnTo>
                    <a:pt x="880668" y="190411"/>
                  </a:lnTo>
                  <a:lnTo>
                    <a:pt x="856869" y="190411"/>
                  </a:lnTo>
                  <a:lnTo>
                    <a:pt x="856869" y="238023"/>
                  </a:lnTo>
                  <a:lnTo>
                    <a:pt x="880668" y="238023"/>
                  </a:lnTo>
                  <a:lnTo>
                    <a:pt x="880668" y="214210"/>
                  </a:lnTo>
                  <a:lnTo>
                    <a:pt x="904468" y="214210"/>
                  </a:lnTo>
                  <a:lnTo>
                    <a:pt x="904468" y="190411"/>
                  </a:lnTo>
                  <a:close/>
                </a:path>
                <a:path w="975995" h="285750">
                  <a:moveTo>
                    <a:pt x="928268" y="142811"/>
                  </a:moveTo>
                  <a:lnTo>
                    <a:pt x="904468" y="142811"/>
                  </a:lnTo>
                  <a:lnTo>
                    <a:pt x="904468" y="166611"/>
                  </a:lnTo>
                  <a:lnTo>
                    <a:pt x="928268" y="166611"/>
                  </a:lnTo>
                  <a:lnTo>
                    <a:pt x="928268" y="142811"/>
                  </a:lnTo>
                  <a:close/>
                </a:path>
                <a:path w="975995" h="285750">
                  <a:moveTo>
                    <a:pt x="952068" y="238023"/>
                  </a:moveTo>
                  <a:lnTo>
                    <a:pt x="928268" y="238023"/>
                  </a:lnTo>
                  <a:lnTo>
                    <a:pt x="928268" y="285623"/>
                  </a:lnTo>
                  <a:lnTo>
                    <a:pt x="952068" y="285623"/>
                  </a:lnTo>
                  <a:lnTo>
                    <a:pt x="952068" y="238023"/>
                  </a:lnTo>
                  <a:close/>
                </a:path>
                <a:path w="975995" h="285750">
                  <a:moveTo>
                    <a:pt x="952068" y="166611"/>
                  </a:moveTo>
                  <a:lnTo>
                    <a:pt x="928268" y="166611"/>
                  </a:lnTo>
                  <a:lnTo>
                    <a:pt x="928268" y="190411"/>
                  </a:lnTo>
                  <a:lnTo>
                    <a:pt x="952068" y="190411"/>
                  </a:lnTo>
                  <a:lnTo>
                    <a:pt x="952068" y="166611"/>
                  </a:lnTo>
                  <a:close/>
                </a:path>
                <a:path w="975995" h="285750">
                  <a:moveTo>
                    <a:pt x="975880" y="214210"/>
                  </a:moveTo>
                  <a:lnTo>
                    <a:pt x="952068" y="214210"/>
                  </a:lnTo>
                  <a:lnTo>
                    <a:pt x="952068" y="238023"/>
                  </a:lnTo>
                  <a:lnTo>
                    <a:pt x="975880" y="238023"/>
                  </a:lnTo>
                  <a:lnTo>
                    <a:pt x="975880" y="214210"/>
                  </a:lnTo>
                  <a:close/>
                </a:path>
                <a:path w="975995" h="285750">
                  <a:moveTo>
                    <a:pt x="975880" y="142811"/>
                  </a:moveTo>
                  <a:lnTo>
                    <a:pt x="952068" y="142811"/>
                  </a:lnTo>
                  <a:lnTo>
                    <a:pt x="952068" y="166611"/>
                  </a:lnTo>
                  <a:lnTo>
                    <a:pt x="975880" y="166611"/>
                  </a:lnTo>
                  <a:lnTo>
                    <a:pt x="975880" y="142811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9341" y="1117289"/>
              <a:ext cx="975994" cy="975360"/>
            </a:xfrm>
            <a:custGeom>
              <a:avLst/>
              <a:gdLst/>
              <a:ahLst/>
              <a:cxnLst/>
              <a:rect l="l" t="t" r="r" b="b"/>
              <a:pathLst>
                <a:path w="975995" h="975360">
                  <a:moveTo>
                    <a:pt x="119011" y="856284"/>
                  </a:moveTo>
                  <a:lnTo>
                    <a:pt x="47599" y="856284"/>
                  </a:lnTo>
                  <a:lnTo>
                    <a:pt x="47599" y="927696"/>
                  </a:lnTo>
                  <a:lnTo>
                    <a:pt x="119011" y="927696"/>
                  </a:lnTo>
                  <a:lnTo>
                    <a:pt x="119011" y="856284"/>
                  </a:lnTo>
                  <a:close/>
                </a:path>
                <a:path w="975995" h="975360">
                  <a:moveTo>
                    <a:pt x="119011" y="47028"/>
                  </a:moveTo>
                  <a:lnTo>
                    <a:pt x="47599" y="47028"/>
                  </a:lnTo>
                  <a:lnTo>
                    <a:pt x="47599" y="118427"/>
                  </a:lnTo>
                  <a:lnTo>
                    <a:pt x="119011" y="118427"/>
                  </a:lnTo>
                  <a:lnTo>
                    <a:pt x="119011" y="47028"/>
                  </a:lnTo>
                  <a:close/>
                </a:path>
                <a:path w="975995" h="975360">
                  <a:moveTo>
                    <a:pt x="166611" y="808990"/>
                  </a:moveTo>
                  <a:lnTo>
                    <a:pt x="0" y="808990"/>
                  </a:lnTo>
                  <a:lnTo>
                    <a:pt x="0" y="831850"/>
                  </a:lnTo>
                  <a:lnTo>
                    <a:pt x="0" y="951230"/>
                  </a:lnTo>
                  <a:lnTo>
                    <a:pt x="0" y="975360"/>
                  </a:lnTo>
                  <a:lnTo>
                    <a:pt x="166611" y="975360"/>
                  </a:lnTo>
                  <a:lnTo>
                    <a:pt x="166611" y="951496"/>
                  </a:lnTo>
                  <a:lnTo>
                    <a:pt x="166611" y="951230"/>
                  </a:lnTo>
                  <a:lnTo>
                    <a:pt x="166611" y="832485"/>
                  </a:lnTo>
                  <a:lnTo>
                    <a:pt x="142811" y="832485"/>
                  </a:lnTo>
                  <a:lnTo>
                    <a:pt x="142811" y="951230"/>
                  </a:lnTo>
                  <a:lnTo>
                    <a:pt x="23799" y="951230"/>
                  </a:lnTo>
                  <a:lnTo>
                    <a:pt x="23799" y="831850"/>
                  </a:lnTo>
                  <a:lnTo>
                    <a:pt x="166611" y="831850"/>
                  </a:lnTo>
                  <a:lnTo>
                    <a:pt x="166611" y="808990"/>
                  </a:lnTo>
                  <a:close/>
                </a:path>
                <a:path w="975995" h="975360">
                  <a:moveTo>
                    <a:pt x="166611" y="23228"/>
                  </a:moveTo>
                  <a:lnTo>
                    <a:pt x="142811" y="23228"/>
                  </a:lnTo>
                  <a:lnTo>
                    <a:pt x="142811" y="142227"/>
                  </a:lnTo>
                  <a:lnTo>
                    <a:pt x="166611" y="142227"/>
                  </a:lnTo>
                  <a:lnTo>
                    <a:pt x="166611" y="23228"/>
                  </a:lnTo>
                  <a:close/>
                </a:path>
                <a:path w="975995" h="975360">
                  <a:moveTo>
                    <a:pt x="166611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42240"/>
                  </a:lnTo>
                  <a:lnTo>
                    <a:pt x="0" y="166370"/>
                  </a:lnTo>
                  <a:lnTo>
                    <a:pt x="166611" y="166370"/>
                  </a:lnTo>
                  <a:lnTo>
                    <a:pt x="166611" y="142240"/>
                  </a:lnTo>
                  <a:lnTo>
                    <a:pt x="23799" y="142240"/>
                  </a:lnTo>
                  <a:lnTo>
                    <a:pt x="23799" y="22860"/>
                  </a:lnTo>
                  <a:lnTo>
                    <a:pt x="166611" y="22860"/>
                  </a:lnTo>
                  <a:lnTo>
                    <a:pt x="166611" y="0"/>
                  </a:lnTo>
                  <a:close/>
                </a:path>
                <a:path w="975995" h="975360">
                  <a:moveTo>
                    <a:pt x="595045" y="903884"/>
                  </a:moveTo>
                  <a:lnTo>
                    <a:pt x="571246" y="903884"/>
                  </a:lnTo>
                  <a:lnTo>
                    <a:pt x="571246" y="927696"/>
                  </a:lnTo>
                  <a:lnTo>
                    <a:pt x="547446" y="927696"/>
                  </a:lnTo>
                  <a:lnTo>
                    <a:pt x="523646" y="927696"/>
                  </a:lnTo>
                  <a:lnTo>
                    <a:pt x="523646" y="951496"/>
                  </a:lnTo>
                  <a:lnTo>
                    <a:pt x="499846" y="951496"/>
                  </a:lnTo>
                  <a:lnTo>
                    <a:pt x="499846" y="975296"/>
                  </a:lnTo>
                  <a:lnTo>
                    <a:pt x="523646" y="975296"/>
                  </a:lnTo>
                  <a:lnTo>
                    <a:pt x="547446" y="975296"/>
                  </a:lnTo>
                  <a:lnTo>
                    <a:pt x="571246" y="975296"/>
                  </a:lnTo>
                  <a:lnTo>
                    <a:pt x="595045" y="975296"/>
                  </a:lnTo>
                  <a:lnTo>
                    <a:pt x="595045" y="903884"/>
                  </a:lnTo>
                  <a:close/>
                </a:path>
                <a:path w="975995" h="975360">
                  <a:moveTo>
                    <a:pt x="666457" y="951496"/>
                  </a:moveTo>
                  <a:lnTo>
                    <a:pt x="642645" y="951496"/>
                  </a:lnTo>
                  <a:lnTo>
                    <a:pt x="618845" y="951496"/>
                  </a:lnTo>
                  <a:lnTo>
                    <a:pt x="618845" y="975296"/>
                  </a:lnTo>
                  <a:lnTo>
                    <a:pt x="642645" y="975296"/>
                  </a:lnTo>
                  <a:lnTo>
                    <a:pt x="666457" y="975296"/>
                  </a:lnTo>
                  <a:lnTo>
                    <a:pt x="666457" y="951496"/>
                  </a:lnTo>
                  <a:close/>
                </a:path>
                <a:path w="975995" h="975360">
                  <a:moveTo>
                    <a:pt x="833069" y="808685"/>
                  </a:moveTo>
                  <a:lnTo>
                    <a:pt x="809269" y="808685"/>
                  </a:lnTo>
                  <a:lnTo>
                    <a:pt x="809269" y="832485"/>
                  </a:lnTo>
                  <a:lnTo>
                    <a:pt x="833069" y="832485"/>
                  </a:lnTo>
                  <a:lnTo>
                    <a:pt x="833069" y="808685"/>
                  </a:lnTo>
                  <a:close/>
                </a:path>
                <a:path w="975995" h="975360">
                  <a:moveTo>
                    <a:pt x="880668" y="760730"/>
                  </a:moveTo>
                  <a:lnTo>
                    <a:pt x="761657" y="760730"/>
                  </a:lnTo>
                  <a:lnTo>
                    <a:pt x="761657" y="784860"/>
                  </a:lnTo>
                  <a:lnTo>
                    <a:pt x="761657" y="855980"/>
                  </a:lnTo>
                  <a:lnTo>
                    <a:pt x="761657" y="880110"/>
                  </a:lnTo>
                  <a:lnTo>
                    <a:pt x="880668" y="880110"/>
                  </a:lnTo>
                  <a:lnTo>
                    <a:pt x="880668" y="856284"/>
                  </a:lnTo>
                  <a:lnTo>
                    <a:pt x="880668" y="855980"/>
                  </a:lnTo>
                  <a:lnTo>
                    <a:pt x="880668" y="784885"/>
                  </a:lnTo>
                  <a:lnTo>
                    <a:pt x="856869" y="784885"/>
                  </a:lnTo>
                  <a:lnTo>
                    <a:pt x="856869" y="855980"/>
                  </a:lnTo>
                  <a:lnTo>
                    <a:pt x="785456" y="855980"/>
                  </a:lnTo>
                  <a:lnTo>
                    <a:pt x="785456" y="784860"/>
                  </a:lnTo>
                  <a:lnTo>
                    <a:pt x="880668" y="784860"/>
                  </a:lnTo>
                  <a:lnTo>
                    <a:pt x="880668" y="760730"/>
                  </a:lnTo>
                  <a:close/>
                </a:path>
                <a:path w="975995" h="975360">
                  <a:moveTo>
                    <a:pt x="928268" y="47028"/>
                  </a:moveTo>
                  <a:lnTo>
                    <a:pt x="856869" y="47028"/>
                  </a:lnTo>
                  <a:lnTo>
                    <a:pt x="856869" y="118427"/>
                  </a:lnTo>
                  <a:lnTo>
                    <a:pt x="928268" y="118427"/>
                  </a:lnTo>
                  <a:lnTo>
                    <a:pt x="928268" y="47028"/>
                  </a:lnTo>
                  <a:close/>
                </a:path>
                <a:path w="975995" h="975360">
                  <a:moveTo>
                    <a:pt x="975880" y="23228"/>
                  </a:moveTo>
                  <a:lnTo>
                    <a:pt x="952068" y="23228"/>
                  </a:lnTo>
                  <a:lnTo>
                    <a:pt x="952068" y="142227"/>
                  </a:lnTo>
                  <a:lnTo>
                    <a:pt x="975880" y="142227"/>
                  </a:lnTo>
                  <a:lnTo>
                    <a:pt x="975880" y="23228"/>
                  </a:lnTo>
                  <a:close/>
                </a:path>
                <a:path w="975995" h="975360">
                  <a:moveTo>
                    <a:pt x="975880" y="0"/>
                  </a:moveTo>
                  <a:lnTo>
                    <a:pt x="809269" y="0"/>
                  </a:lnTo>
                  <a:lnTo>
                    <a:pt x="809269" y="22860"/>
                  </a:lnTo>
                  <a:lnTo>
                    <a:pt x="809269" y="142240"/>
                  </a:lnTo>
                  <a:lnTo>
                    <a:pt x="809269" y="166370"/>
                  </a:lnTo>
                  <a:lnTo>
                    <a:pt x="975880" y="166370"/>
                  </a:lnTo>
                  <a:lnTo>
                    <a:pt x="975880" y="142240"/>
                  </a:lnTo>
                  <a:lnTo>
                    <a:pt x="833069" y="142240"/>
                  </a:lnTo>
                  <a:lnTo>
                    <a:pt x="833069" y="22860"/>
                  </a:lnTo>
                  <a:lnTo>
                    <a:pt x="975880" y="22860"/>
                  </a:lnTo>
                  <a:lnTo>
                    <a:pt x="975880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DDE2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14199" y="682250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17214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17214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20199" y="682250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17328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17328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3245" y="682250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12565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12565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1556" y="4419846"/>
            <a:ext cx="10469880" cy="3040380"/>
          </a:xfrm>
          <a:custGeom>
            <a:avLst/>
            <a:gdLst/>
            <a:ahLst/>
            <a:cxnLst/>
            <a:rect l="l" t="t" r="r" b="b"/>
            <a:pathLst>
              <a:path w="10469880" h="3040379">
                <a:moveTo>
                  <a:pt x="10469868" y="0"/>
                </a:moveTo>
                <a:lnTo>
                  <a:pt x="0" y="0"/>
                </a:lnTo>
                <a:lnTo>
                  <a:pt x="0" y="3040297"/>
                </a:lnTo>
                <a:lnTo>
                  <a:pt x="10469868" y="3040297"/>
                </a:lnTo>
                <a:lnTo>
                  <a:pt x="10469868" y="0"/>
                </a:lnTo>
                <a:close/>
              </a:path>
            </a:pathLst>
          </a:custGeom>
          <a:solidFill>
            <a:srgbClr val="CFD6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58925" y="644428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>
            <a:grpSpLocks noGrp="1" noUngrp="1" noRot="1" noMove="1" noResize="1"/>
          </p:cNvGrpSpPr>
          <p:nvPr/>
        </p:nvGrpSpPr>
        <p:grpSpPr>
          <a:xfrm>
            <a:off x="251268" y="635855"/>
            <a:ext cx="2812415" cy="3663315"/>
            <a:chOff x="251268" y="635855"/>
            <a:chExt cx="2812415" cy="3663315"/>
          </a:xfrm>
        </p:grpSpPr>
        <p:sp>
          <p:nvSpPr>
            <p:cNvPr id="9" name="object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078" y="639665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078" y="639665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0" y="0"/>
                  </a:moveTo>
                  <a:lnTo>
                    <a:pt x="2804262" y="0"/>
                  </a:lnTo>
                  <a:lnTo>
                    <a:pt x="2804262" y="3655141"/>
                  </a:lnTo>
                  <a:lnTo>
                    <a:pt x="0" y="365514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4421" y="4482855"/>
            <a:ext cx="37439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decade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Memphis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most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popular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604951" y="4744936"/>
            <a:ext cx="2628900" cy="0"/>
          </a:xfrm>
          <a:custGeom>
            <a:avLst/>
            <a:gdLst/>
            <a:ahLst/>
            <a:cxnLst/>
            <a:rect l="l" t="t" r="r" b="b"/>
            <a:pathLst>
              <a:path w="2628900">
                <a:moveTo>
                  <a:pt x="0" y="0"/>
                </a:moveTo>
                <a:lnTo>
                  <a:pt x="262890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9249" y="4478236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5321" y="4900128"/>
            <a:ext cx="63900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Memphis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designer,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how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important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product’s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aesthetics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compared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it’s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functions?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08446" y="4903685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0296" y="5424382"/>
            <a:ext cx="9786620" cy="0"/>
          </a:xfrm>
          <a:custGeom>
            <a:avLst/>
            <a:gdLst/>
            <a:ahLst/>
            <a:cxnLst/>
            <a:rect l="l" t="t" r="r" b="b"/>
            <a:pathLst>
              <a:path w="9786620">
                <a:moveTo>
                  <a:pt x="0" y="0"/>
                </a:moveTo>
                <a:lnTo>
                  <a:pt x="978625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0296" y="5760931"/>
            <a:ext cx="9786620" cy="0"/>
          </a:xfrm>
          <a:custGeom>
            <a:avLst/>
            <a:gdLst/>
            <a:ahLst/>
            <a:cxnLst/>
            <a:rect l="l" t="t" r="r" b="b"/>
            <a:pathLst>
              <a:path w="9786620">
                <a:moveTo>
                  <a:pt x="0" y="0"/>
                </a:moveTo>
                <a:lnTo>
                  <a:pt x="978625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0296" y="6097481"/>
            <a:ext cx="9786620" cy="0"/>
          </a:xfrm>
          <a:custGeom>
            <a:avLst/>
            <a:gdLst/>
            <a:ahLst/>
            <a:cxnLst/>
            <a:rect l="l" t="t" r="r" b="b"/>
            <a:pathLst>
              <a:path w="9786620">
                <a:moveTo>
                  <a:pt x="0" y="0"/>
                </a:moveTo>
                <a:lnTo>
                  <a:pt x="978625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>
            <a:grpSpLocks noGrp="1" noUngrp="1" noRot="1" noMove="1" noResize="1"/>
          </p:cNvGrpSpPr>
          <p:nvPr/>
        </p:nvGrpSpPr>
        <p:grpSpPr>
          <a:xfrm>
            <a:off x="6260335" y="644316"/>
            <a:ext cx="2804795" cy="3655695"/>
            <a:chOff x="6260335" y="644316"/>
            <a:chExt cx="2804795" cy="3655695"/>
          </a:xfrm>
        </p:grpSpPr>
        <p:sp>
          <p:nvSpPr>
            <p:cNvPr id="20" name="object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60335" y="644316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32357" y="1146728"/>
              <a:ext cx="1548972" cy="1613944"/>
            </a:xfrm>
            <a:prstGeom prst="rect">
              <a:avLst/>
            </a:prstGeom>
          </p:spPr>
        </p:pic>
        <p:pic>
          <p:nvPicPr>
            <p:cNvPr id="22" name="object 2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83587" y="2815707"/>
              <a:ext cx="963423" cy="1374486"/>
            </a:xfrm>
            <a:prstGeom prst="rect">
              <a:avLst/>
            </a:prstGeom>
          </p:spPr>
        </p:pic>
        <p:sp>
          <p:nvSpPr>
            <p:cNvPr id="23" name="object 2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52994" y="2447830"/>
              <a:ext cx="38735" cy="447040"/>
            </a:xfrm>
            <a:custGeom>
              <a:avLst/>
              <a:gdLst/>
              <a:ahLst/>
              <a:cxnLst/>
              <a:rect l="l" t="t" r="r" b="b"/>
              <a:pathLst>
                <a:path w="38734" h="447039">
                  <a:moveTo>
                    <a:pt x="13885" y="446486"/>
                  </a:moveTo>
                  <a:lnTo>
                    <a:pt x="7804" y="402783"/>
                  </a:lnTo>
                  <a:lnTo>
                    <a:pt x="3279" y="357150"/>
                  </a:lnTo>
                  <a:lnTo>
                    <a:pt x="585" y="309780"/>
                  </a:lnTo>
                  <a:lnTo>
                    <a:pt x="0" y="260869"/>
                  </a:lnTo>
                  <a:lnTo>
                    <a:pt x="1798" y="210611"/>
                  </a:lnTo>
                  <a:lnTo>
                    <a:pt x="6257" y="159200"/>
                  </a:lnTo>
                  <a:lnTo>
                    <a:pt x="13654" y="106831"/>
                  </a:lnTo>
                  <a:lnTo>
                    <a:pt x="24264" y="53700"/>
                  </a:lnTo>
                  <a:lnTo>
                    <a:pt x="38364" y="0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83537" y="2463908"/>
              <a:ext cx="112451" cy="186172"/>
            </a:xfrm>
            <a:prstGeom prst="rect">
              <a:avLst/>
            </a:prstGeom>
          </p:spPr>
        </p:pic>
        <p:sp>
          <p:nvSpPr>
            <p:cNvPr id="25" name="object 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29761" y="2225855"/>
              <a:ext cx="201930" cy="518795"/>
            </a:xfrm>
            <a:custGeom>
              <a:avLst/>
              <a:gdLst/>
              <a:ahLst/>
              <a:cxnLst/>
              <a:rect l="l" t="t" r="r" b="b"/>
              <a:pathLst>
                <a:path w="201929" h="518794">
                  <a:moveTo>
                    <a:pt x="968" y="245033"/>
                  </a:moveTo>
                  <a:lnTo>
                    <a:pt x="1006" y="320279"/>
                  </a:lnTo>
                  <a:lnTo>
                    <a:pt x="6458" y="359757"/>
                  </a:lnTo>
                  <a:lnTo>
                    <a:pt x="18826" y="399829"/>
                  </a:lnTo>
                  <a:lnTo>
                    <a:pt x="40582" y="440014"/>
                  </a:lnTo>
                  <a:lnTo>
                    <a:pt x="74195" y="479830"/>
                  </a:lnTo>
                  <a:lnTo>
                    <a:pt x="122138" y="518794"/>
                  </a:lnTo>
                </a:path>
                <a:path w="201929" h="518794">
                  <a:moveTo>
                    <a:pt x="201442" y="0"/>
                  </a:moveTo>
                  <a:lnTo>
                    <a:pt x="186701" y="16109"/>
                  </a:lnTo>
                  <a:lnTo>
                    <a:pt x="157866" y="64436"/>
                  </a:lnTo>
                  <a:lnTo>
                    <a:pt x="138014" y="144982"/>
                  </a:lnTo>
                  <a:lnTo>
                    <a:pt x="150224" y="257745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29174" y="2177009"/>
              <a:ext cx="378460" cy="301625"/>
            </a:xfrm>
            <a:custGeom>
              <a:avLst/>
              <a:gdLst/>
              <a:ahLst/>
              <a:cxnLst/>
              <a:rect l="l" t="t" r="r" b="b"/>
              <a:pathLst>
                <a:path w="378459" h="301625">
                  <a:moveTo>
                    <a:pt x="318892" y="0"/>
                  </a:moveTo>
                  <a:lnTo>
                    <a:pt x="295535" y="30459"/>
                  </a:lnTo>
                  <a:lnTo>
                    <a:pt x="292931" y="38389"/>
                  </a:lnTo>
                  <a:lnTo>
                    <a:pt x="245351" y="81730"/>
                  </a:lnTo>
                  <a:lnTo>
                    <a:pt x="185958" y="98958"/>
                  </a:lnTo>
                  <a:lnTo>
                    <a:pt x="127413" y="109740"/>
                  </a:lnTo>
                  <a:lnTo>
                    <a:pt x="91063" y="117572"/>
                  </a:lnTo>
                  <a:lnTo>
                    <a:pt x="51360" y="138016"/>
                  </a:lnTo>
                  <a:lnTo>
                    <a:pt x="16341" y="167706"/>
                  </a:lnTo>
                  <a:lnTo>
                    <a:pt x="0" y="199263"/>
                  </a:lnTo>
                  <a:lnTo>
                    <a:pt x="2345" y="212600"/>
                  </a:lnTo>
                  <a:lnTo>
                    <a:pt x="29968" y="251822"/>
                  </a:lnTo>
                  <a:lnTo>
                    <a:pt x="71146" y="283351"/>
                  </a:lnTo>
                  <a:lnTo>
                    <a:pt x="106868" y="299831"/>
                  </a:lnTo>
                  <a:lnTo>
                    <a:pt x="121662" y="301392"/>
                  </a:lnTo>
                  <a:lnTo>
                    <a:pt x="148211" y="293050"/>
                  </a:lnTo>
                  <a:lnTo>
                    <a:pt x="205520" y="260623"/>
                  </a:lnTo>
                  <a:lnTo>
                    <a:pt x="240063" y="223199"/>
                  </a:lnTo>
                  <a:lnTo>
                    <a:pt x="249979" y="182705"/>
                  </a:lnTo>
                  <a:lnTo>
                    <a:pt x="252701" y="165351"/>
                  </a:lnTo>
                  <a:lnTo>
                    <a:pt x="42257" y="165351"/>
                  </a:lnTo>
                  <a:lnTo>
                    <a:pt x="47331" y="158901"/>
                  </a:lnTo>
                  <a:lnTo>
                    <a:pt x="55146" y="151458"/>
                  </a:lnTo>
                  <a:lnTo>
                    <a:pt x="63932" y="145357"/>
                  </a:lnTo>
                  <a:lnTo>
                    <a:pt x="71918" y="142930"/>
                  </a:lnTo>
                  <a:lnTo>
                    <a:pt x="235867" y="142930"/>
                  </a:lnTo>
                  <a:lnTo>
                    <a:pt x="232351" y="141954"/>
                  </a:lnTo>
                  <a:lnTo>
                    <a:pt x="217290" y="137314"/>
                  </a:lnTo>
                  <a:lnTo>
                    <a:pt x="216581" y="137016"/>
                  </a:lnTo>
                  <a:lnTo>
                    <a:pt x="84641" y="137016"/>
                  </a:lnTo>
                  <a:lnTo>
                    <a:pt x="91329" y="132383"/>
                  </a:lnTo>
                  <a:lnTo>
                    <a:pt x="92969" y="131908"/>
                  </a:lnTo>
                  <a:lnTo>
                    <a:pt x="89454" y="131486"/>
                  </a:lnTo>
                  <a:lnTo>
                    <a:pt x="95286" y="131237"/>
                  </a:lnTo>
                  <a:lnTo>
                    <a:pt x="98293" y="131237"/>
                  </a:lnTo>
                  <a:lnTo>
                    <a:pt x="108768" y="128206"/>
                  </a:lnTo>
                  <a:lnTo>
                    <a:pt x="119111" y="125042"/>
                  </a:lnTo>
                  <a:lnTo>
                    <a:pt x="131082" y="122463"/>
                  </a:lnTo>
                  <a:lnTo>
                    <a:pt x="149638" y="120261"/>
                  </a:lnTo>
                  <a:lnTo>
                    <a:pt x="326374" y="120261"/>
                  </a:lnTo>
                  <a:lnTo>
                    <a:pt x="322702" y="109728"/>
                  </a:lnTo>
                  <a:lnTo>
                    <a:pt x="326456" y="71737"/>
                  </a:lnTo>
                  <a:lnTo>
                    <a:pt x="358841" y="38524"/>
                  </a:lnTo>
                  <a:lnTo>
                    <a:pt x="370210" y="35100"/>
                  </a:lnTo>
                  <a:lnTo>
                    <a:pt x="374822" y="34289"/>
                  </a:lnTo>
                  <a:lnTo>
                    <a:pt x="376118" y="33920"/>
                  </a:lnTo>
                  <a:lnTo>
                    <a:pt x="376841" y="33340"/>
                  </a:lnTo>
                  <a:lnTo>
                    <a:pt x="362218" y="21790"/>
                  </a:lnTo>
                  <a:lnTo>
                    <a:pt x="350057" y="9914"/>
                  </a:lnTo>
                  <a:lnTo>
                    <a:pt x="336738" y="1354"/>
                  </a:lnTo>
                  <a:lnTo>
                    <a:pt x="318892" y="0"/>
                  </a:lnTo>
                  <a:close/>
                </a:path>
                <a:path w="378459" h="301625">
                  <a:moveTo>
                    <a:pt x="235867" y="142930"/>
                  </a:moveTo>
                  <a:lnTo>
                    <a:pt x="71918" y="142930"/>
                  </a:lnTo>
                  <a:lnTo>
                    <a:pt x="43485" y="164962"/>
                  </a:lnTo>
                  <a:lnTo>
                    <a:pt x="43183" y="165096"/>
                  </a:lnTo>
                  <a:lnTo>
                    <a:pt x="42257" y="165351"/>
                  </a:lnTo>
                  <a:lnTo>
                    <a:pt x="252701" y="165351"/>
                  </a:lnTo>
                  <a:lnTo>
                    <a:pt x="253214" y="162082"/>
                  </a:lnTo>
                  <a:lnTo>
                    <a:pt x="252399" y="150991"/>
                  </a:lnTo>
                  <a:lnTo>
                    <a:pt x="244749" y="145397"/>
                  </a:lnTo>
                  <a:lnTo>
                    <a:pt x="235867" y="142930"/>
                  </a:lnTo>
                  <a:close/>
                </a:path>
                <a:path w="378459" h="301625">
                  <a:moveTo>
                    <a:pt x="326374" y="120261"/>
                  </a:moveTo>
                  <a:lnTo>
                    <a:pt x="149638" y="120261"/>
                  </a:lnTo>
                  <a:lnTo>
                    <a:pt x="185856" y="120708"/>
                  </a:lnTo>
                  <a:lnTo>
                    <a:pt x="208838" y="127385"/>
                  </a:lnTo>
                  <a:lnTo>
                    <a:pt x="233148" y="135634"/>
                  </a:lnTo>
                  <a:lnTo>
                    <a:pt x="273349" y="140792"/>
                  </a:lnTo>
                  <a:lnTo>
                    <a:pt x="287684" y="141672"/>
                  </a:lnTo>
                  <a:lnTo>
                    <a:pt x="304485" y="142130"/>
                  </a:lnTo>
                  <a:lnTo>
                    <a:pt x="319694" y="140259"/>
                  </a:lnTo>
                  <a:lnTo>
                    <a:pt x="329253" y="134153"/>
                  </a:lnTo>
                  <a:lnTo>
                    <a:pt x="327711" y="124093"/>
                  </a:lnTo>
                  <a:lnTo>
                    <a:pt x="326374" y="120261"/>
                  </a:lnTo>
                  <a:close/>
                </a:path>
                <a:path w="378459" h="301625">
                  <a:moveTo>
                    <a:pt x="88503" y="135382"/>
                  </a:moveTo>
                  <a:lnTo>
                    <a:pt x="84641" y="137016"/>
                  </a:lnTo>
                  <a:lnTo>
                    <a:pt x="216581" y="137016"/>
                  </a:lnTo>
                  <a:lnTo>
                    <a:pt x="215826" y="136698"/>
                  </a:lnTo>
                  <a:lnTo>
                    <a:pt x="92492" y="136698"/>
                  </a:lnTo>
                  <a:lnTo>
                    <a:pt x="88503" y="135382"/>
                  </a:lnTo>
                  <a:close/>
                </a:path>
                <a:path w="378459" h="301625">
                  <a:moveTo>
                    <a:pt x="173065" y="123108"/>
                  </a:moveTo>
                  <a:lnTo>
                    <a:pt x="153680" y="123926"/>
                  </a:lnTo>
                  <a:lnTo>
                    <a:pt x="133857" y="125713"/>
                  </a:lnTo>
                  <a:lnTo>
                    <a:pt x="121955" y="127566"/>
                  </a:lnTo>
                  <a:lnTo>
                    <a:pt x="111719" y="129769"/>
                  </a:lnTo>
                  <a:lnTo>
                    <a:pt x="96891" y="132609"/>
                  </a:lnTo>
                  <a:lnTo>
                    <a:pt x="92492" y="136698"/>
                  </a:lnTo>
                  <a:lnTo>
                    <a:pt x="215826" y="136698"/>
                  </a:lnTo>
                  <a:lnTo>
                    <a:pt x="197974" y="129185"/>
                  </a:lnTo>
                  <a:lnTo>
                    <a:pt x="185531" y="124655"/>
                  </a:lnTo>
                  <a:lnTo>
                    <a:pt x="173065" y="123108"/>
                  </a:lnTo>
                  <a:close/>
                </a:path>
                <a:path w="378459" h="301625">
                  <a:moveTo>
                    <a:pt x="98293" y="131237"/>
                  </a:moveTo>
                  <a:lnTo>
                    <a:pt x="95286" y="131237"/>
                  </a:lnTo>
                  <a:lnTo>
                    <a:pt x="92969" y="131908"/>
                  </a:lnTo>
                  <a:lnTo>
                    <a:pt x="95094" y="132163"/>
                  </a:lnTo>
                  <a:lnTo>
                    <a:pt x="98293" y="131237"/>
                  </a:lnTo>
                  <a:close/>
                </a:path>
                <a:path w="378459" h="301625">
                  <a:moveTo>
                    <a:pt x="378411" y="33267"/>
                  </a:moveTo>
                  <a:lnTo>
                    <a:pt x="376118" y="33920"/>
                  </a:lnTo>
                  <a:lnTo>
                    <a:pt x="374649" y="35100"/>
                  </a:lnTo>
                  <a:lnTo>
                    <a:pt x="378411" y="3326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27652" y="2090237"/>
              <a:ext cx="318611" cy="258377"/>
            </a:xfrm>
            <a:prstGeom prst="rect">
              <a:avLst/>
            </a:prstGeom>
          </p:spPr>
        </p:pic>
        <p:pic>
          <p:nvPicPr>
            <p:cNvPr id="28" name="object 2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04595" y="2466078"/>
              <a:ext cx="112452" cy="186172"/>
            </a:xfrm>
            <a:prstGeom prst="rect">
              <a:avLst/>
            </a:prstGeom>
          </p:spPr>
        </p:pic>
        <p:sp>
          <p:nvSpPr>
            <p:cNvPr id="29" name="object 2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48687" y="2473059"/>
              <a:ext cx="122555" cy="274320"/>
            </a:xfrm>
            <a:custGeom>
              <a:avLst/>
              <a:gdLst/>
              <a:ahLst/>
              <a:cxnLst/>
              <a:rect l="l" t="t" r="r" b="b"/>
              <a:pathLst>
                <a:path w="122554" h="274319">
                  <a:moveTo>
                    <a:pt x="121165" y="0"/>
                  </a:moveTo>
                  <a:lnTo>
                    <a:pt x="121127" y="75244"/>
                  </a:lnTo>
                  <a:lnTo>
                    <a:pt x="115675" y="114722"/>
                  </a:lnTo>
                  <a:lnTo>
                    <a:pt x="103308" y="154794"/>
                  </a:lnTo>
                  <a:lnTo>
                    <a:pt x="81553" y="194979"/>
                  </a:lnTo>
                  <a:lnTo>
                    <a:pt x="47940" y="234796"/>
                  </a:lnTo>
                  <a:lnTo>
                    <a:pt x="0" y="273762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21535" y="2865242"/>
              <a:ext cx="367665" cy="1226185"/>
            </a:xfrm>
            <a:custGeom>
              <a:avLst/>
              <a:gdLst/>
              <a:ahLst/>
              <a:cxnLst/>
              <a:rect l="l" t="t" r="r" b="b"/>
              <a:pathLst>
                <a:path w="367665" h="1226185">
                  <a:moveTo>
                    <a:pt x="367357" y="0"/>
                  </a:moveTo>
                  <a:lnTo>
                    <a:pt x="0" y="0"/>
                  </a:lnTo>
                </a:path>
                <a:path w="367665" h="1226185">
                  <a:moveTo>
                    <a:pt x="367357" y="1225991"/>
                  </a:moveTo>
                  <a:lnTo>
                    <a:pt x="0" y="1225991"/>
                  </a:lnTo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731432" y="2867885"/>
              <a:ext cx="67310" cy="1226185"/>
            </a:xfrm>
            <a:custGeom>
              <a:avLst/>
              <a:gdLst/>
              <a:ahLst/>
              <a:cxnLst/>
              <a:rect l="l" t="t" r="r" b="b"/>
              <a:pathLst>
                <a:path w="67309" h="1226185">
                  <a:moveTo>
                    <a:pt x="29861" y="1165157"/>
                  </a:moveTo>
                  <a:lnTo>
                    <a:pt x="0" y="1165157"/>
                  </a:lnTo>
                  <a:lnTo>
                    <a:pt x="33461" y="1225990"/>
                  </a:lnTo>
                  <a:lnTo>
                    <a:pt x="64022" y="1170432"/>
                  </a:lnTo>
                  <a:lnTo>
                    <a:pt x="29861" y="1170432"/>
                  </a:lnTo>
                  <a:lnTo>
                    <a:pt x="29861" y="1165157"/>
                  </a:lnTo>
                  <a:close/>
                </a:path>
                <a:path w="67309" h="1226185">
                  <a:moveTo>
                    <a:pt x="37061" y="55558"/>
                  </a:moveTo>
                  <a:lnTo>
                    <a:pt x="29861" y="55558"/>
                  </a:lnTo>
                  <a:lnTo>
                    <a:pt x="29861" y="1170432"/>
                  </a:lnTo>
                  <a:lnTo>
                    <a:pt x="37061" y="1170432"/>
                  </a:lnTo>
                  <a:lnTo>
                    <a:pt x="37061" y="55558"/>
                  </a:lnTo>
                  <a:close/>
                </a:path>
                <a:path w="67309" h="1226185">
                  <a:moveTo>
                    <a:pt x="66923" y="1165157"/>
                  </a:moveTo>
                  <a:lnTo>
                    <a:pt x="37061" y="1165157"/>
                  </a:lnTo>
                  <a:lnTo>
                    <a:pt x="37061" y="1170432"/>
                  </a:lnTo>
                  <a:lnTo>
                    <a:pt x="64022" y="1170432"/>
                  </a:lnTo>
                  <a:lnTo>
                    <a:pt x="66923" y="1165157"/>
                  </a:lnTo>
                  <a:close/>
                </a:path>
                <a:path w="67309" h="1226185">
                  <a:moveTo>
                    <a:pt x="33461" y="0"/>
                  </a:moveTo>
                  <a:lnTo>
                    <a:pt x="0" y="60833"/>
                  </a:lnTo>
                  <a:lnTo>
                    <a:pt x="29861" y="60833"/>
                  </a:lnTo>
                  <a:lnTo>
                    <a:pt x="29861" y="55558"/>
                  </a:lnTo>
                  <a:lnTo>
                    <a:pt x="64022" y="55558"/>
                  </a:lnTo>
                  <a:lnTo>
                    <a:pt x="33461" y="0"/>
                  </a:lnTo>
                  <a:close/>
                </a:path>
                <a:path w="67309" h="1226185">
                  <a:moveTo>
                    <a:pt x="64022" y="55558"/>
                  </a:moveTo>
                  <a:lnTo>
                    <a:pt x="37061" y="55558"/>
                  </a:lnTo>
                  <a:lnTo>
                    <a:pt x="37061" y="60833"/>
                  </a:lnTo>
                  <a:lnTo>
                    <a:pt x="66923" y="60833"/>
                  </a:lnTo>
                  <a:lnTo>
                    <a:pt x="64022" y="55558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25509" y="89479"/>
            <a:ext cx="706500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sng" spc="4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REVISION</a:t>
            </a:r>
            <a:r>
              <a:rPr sz="1600" b="1" u="sng" spc="1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CARDS</a:t>
            </a:r>
            <a:r>
              <a:rPr sz="1600" b="1" u="sng" spc="10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</a:t>
            </a:r>
            <a:r>
              <a:rPr sz="1600" b="1" u="sng" spc="10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ETTORE</a:t>
            </a:r>
            <a:r>
              <a:rPr sz="1600" b="1" u="sng" spc="1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4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SOTTSASS</a:t>
            </a:r>
            <a:r>
              <a:rPr sz="1600" b="1" u="sng" spc="8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</a:t>
            </a:r>
            <a:r>
              <a:rPr sz="1600" b="1" u="sng" spc="10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4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MEMPHIS</a:t>
            </a:r>
            <a:r>
              <a:rPr sz="1600" b="1" u="sng" spc="1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</a:t>
            </a:r>
            <a:r>
              <a:rPr sz="1600" b="1" u="sng" spc="1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GROUP</a:t>
            </a:r>
            <a:endParaRPr sz="16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1052" y="552171"/>
            <a:ext cx="2660650" cy="227711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323215">
              <a:lnSpc>
                <a:spcPct val="100000"/>
              </a:lnSpc>
              <a:spcBef>
                <a:spcPts val="745"/>
              </a:spcBef>
            </a:pPr>
            <a:r>
              <a:rPr sz="1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</a:t>
            </a:r>
            <a:r>
              <a:rPr sz="1400" b="1" u="sng" spc="2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MEMPHIS</a:t>
            </a:r>
            <a:r>
              <a:rPr sz="1400" b="1" u="sng" spc="2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GROUP</a:t>
            </a:r>
            <a:endParaRPr sz="1400">
              <a:latin typeface="Arial"/>
              <a:cs typeface="Arial"/>
            </a:endParaRPr>
          </a:p>
          <a:p>
            <a:pPr marR="5080" algn="just">
              <a:lnSpc>
                <a:spcPts val="1340"/>
              </a:lnSpc>
              <a:spcBef>
                <a:spcPts val="68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Established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1980s.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Composed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designers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based</a:t>
            </a:r>
            <a:r>
              <a:rPr sz="1200" spc="12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Italy.</a:t>
            </a:r>
            <a:r>
              <a:rPr sz="1200" spc="12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Memphis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designers,</a:t>
            </a:r>
            <a:r>
              <a:rPr sz="12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regarded</a:t>
            </a:r>
            <a:r>
              <a:rPr sz="12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aesthetics</a:t>
            </a:r>
            <a:r>
              <a:rPr sz="12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most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important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aspect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product,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its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function.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Memphis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designs/products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1200" spc="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regarded</a:t>
            </a:r>
            <a:r>
              <a:rPr sz="1200" spc="3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pieces</a:t>
            </a:r>
            <a:r>
              <a:rPr sz="1200" spc="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3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</a:t>
            </a:r>
            <a:r>
              <a:rPr sz="1200" spc="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exhibition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pieces,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useable,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practical items.</a:t>
            </a:r>
            <a:endParaRPr sz="1200">
              <a:latin typeface="Arial"/>
              <a:cs typeface="Arial"/>
            </a:endParaRPr>
          </a:p>
          <a:p>
            <a:pPr marR="5080" algn="just">
              <a:lnSpc>
                <a:spcPts val="1340"/>
              </a:lnSpc>
              <a:spcBef>
                <a:spcPts val="134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3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best</a:t>
            </a:r>
            <a:r>
              <a:rPr sz="1200" spc="3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known</a:t>
            </a:r>
            <a:r>
              <a:rPr sz="1200" spc="3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‘Memphis’</a:t>
            </a:r>
            <a:r>
              <a:rPr sz="1200" spc="3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designer was,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Ettoire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Sottsass.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4" name="object 34"/>
          <p:cNvGrpSpPr>
            <a:grpSpLocks noGrp="1" noUngrp="1" noRot="1" noMove="1" noResize="1"/>
          </p:cNvGrpSpPr>
          <p:nvPr/>
        </p:nvGrpSpPr>
        <p:grpSpPr>
          <a:xfrm>
            <a:off x="496188" y="2913699"/>
            <a:ext cx="2411730" cy="1163955"/>
            <a:chOff x="496188" y="2913699"/>
            <a:chExt cx="2411730" cy="1163955"/>
          </a:xfrm>
        </p:grpSpPr>
        <p:pic>
          <p:nvPicPr>
            <p:cNvPr id="35" name="object 3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6188" y="2913699"/>
              <a:ext cx="1040974" cy="1163710"/>
            </a:xfrm>
            <a:prstGeom prst="rect">
              <a:avLst/>
            </a:prstGeom>
          </p:spPr>
        </p:pic>
        <p:pic>
          <p:nvPicPr>
            <p:cNvPr id="36" name="object 3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73233" y="2994796"/>
              <a:ext cx="1134377" cy="911729"/>
            </a:xfrm>
            <a:prstGeom prst="rect">
              <a:avLst/>
            </a:prstGeom>
          </p:spPr>
        </p:pic>
      </p:grpSp>
      <p:sp>
        <p:nvSpPr>
          <p:cNvPr id="37" name="object 3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9325" y="4047130"/>
            <a:ext cx="1899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471295" algn="l"/>
              </a:tabLst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DRESSER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LAMP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8" name="object 3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13033" y="971612"/>
            <a:ext cx="797662" cy="946839"/>
          </a:xfrm>
          <a:prstGeom prst="rect">
            <a:avLst/>
          </a:prstGeom>
        </p:spPr>
      </p:pic>
      <p:sp>
        <p:nvSpPr>
          <p:cNvPr id="39" name="object 3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58925" y="64442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L="567690">
              <a:lnSpc>
                <a:spcPct val="100000"/>
              </a:lnSpc>
              <a:spcBef>
                <a:spcPts val="165"/>
              </a:spcBef>
            </a:pPr>
            <a:r>
              <a:rPr sz="1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ETTORE</a:t>
            </a:r>
            <a:r>
              <a:rPr sz="1400" b="1" u="sng" spc="229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SOTTSASS</a:t>
            </a:r>
            <a:endParaRPr sz="1400">
              <a:latin typeface="Arial"/>
              <a:cs typeface="Arial"/>
            </a:endParaRPr>
          </a:p>
          <a:p>
            <a:pPr marL="88900" marR="852805" algn="just">
              <a:lnSpc>
                <a:spcPts val="1340"/>
              </a:lnSpc>
              <a:spcBef>
                <a:spcPts val="185"/>
              </a:spcBef>
            </a:pP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Ettore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Sottsass</a:t>
            </a:r>
            <a:r>
              <a:rPr sz="1200" spc="4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led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Memphis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group.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He 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4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3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unusual,</a:t>
            </a:r>
            <a:r>
              <a:rPr sz="1200" spc="3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3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bright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colour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schemes,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producing 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imaginary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everyday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objects.</a:t>
            </a:r>
            <a:endParaRPr sz="1200">
              <a:latin typeface="Arial"/>
              <a:cs typeface="Arial"/>
            </a:endParaRPr>
          </a:p>
          <a:p>
            <a:pPr marL="88900" marR="793750" algn="just">
              <a:lnSpc>
                <a:spcPts val="1340"/>
              </a:lnSpc>
              <a:spcBef>
                <a:spcPts val="13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21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204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controversial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unusual.</a:t>
            </a:r>
            <a:endParaRPr sz="1200">
              <a:latin typeface="Arial"/>
              <a:cs typeface="Arial"/>
            </a:endParaRPr>
          </a:p>
          <a:p>
            <a:pPr marL="88900" marR="793750" algn="just">
              <a:lnSpc>
                <a:spcPts val="1340"/>
              </a:lnSpc>
              <a:spcBef>
                <a:spcPts val="1340"/>
              </a:spcBef>
            </a:pP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Ceramic</a:t>
            </a:r>
            <a:r>
              <a:rPr sz="1200" spc="3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Totem</a:t>
            </a:r>
            <a:r>
              <a:rPr sz="1200" spc="3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3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3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Sottsass,</a:t>
            </a:r>
            <a:r>
              <a:rPr sz="1200" spc="3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5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</a:t>
            </a:r>
            <a:r>
              <a:rPr sz="1200" spc="5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5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 Group.171cm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height.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ceramic</a:t>
            </a:r>
            <a:r>
              <a:rPr sz="1200" spc="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ﬁnish</a:t>
            </a:r>
            <a:r>
              <a:rPr sz="1200" spc="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coated</a:t>
            </a:r>
            <a:r>
              <a:rPr sz="1200" spc="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y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6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z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,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12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r>
              <a:rPr sz="12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</a:t>
            </a:r>
            <a:r>
              <a:rPr sz="12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200" spc="5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5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2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</a:t>
            </a:r>
            <a:r>
              <a:rPr sz="12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</a:t>
            </a:r>
            <a:r>
              <a:rPr sz="12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</a:t>
            </a:r>
            <a:r>
              <a:rPr sz="12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reﬂective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surface.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0" name="object 40"/>
          <p:cNvGrpSpPr>
            <a:grpSpLocks noGrp="1" noUngrp="1" noRot="1" noMove="1" noResize="1"/>
          </p:cNvGrpSpPr>
          <p:nvPr/>
        </p:nvGrpSpPr>
        <p:grpSpPr>
          <a:xfrm>
            <a:off x="5229875" y="2056581"/>
            <a:ext cx="831850" cy="2118360"/>
            <a:chOff x="5229875" y="2056581"/>
            <a:chExt cx="831850" cy="2118360"/>
          </a:xfrm>
        </p:grpSpPr>
        <p:pic>
          <p:nvPicPr>
            <p:cNvPr id="41" name="object 4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02995" y="2056581"/>
              <a:ext cx="658576" cy="2118038"/>
            </a:xfrm>
            <a:prstGeom prst="rect">
              <a:avLst/>
            </a:prstGeom>
          </p:spPr>
        </p:pic>
        <p:sp>
          <p:nvSpPr>
            <p:cNvPr id="42" name="object 4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9875" y="2129878"/>
              <a:ext cx="741680" cy="2014855"/>
            </a:xfrm>
            <a:custGeom>
              <a:avLst/>
              <a:gdLst/>
              <a:ahLst/>
              <a:cxnLst/>
              <a:rect l="l" t="t" r="r" b="b"/>
              <a:pathLst>
                <a:path w="741679" h="2014854">
                  <a:moveTo>
                    <a:pt x="655372" y="0"/>
                  </a:moveTo>
                  <a:lnTo>
                    <a:pt x="0" y="0"/>
                  </a:lnTo>
                </a:path>
                <a:path w="741679" h="2014854">
                  <a:moveTo>
                    <a:pt x="741099" y="2014440"/>
                  </a:moveTo>
                  <a:lnTo>
                    <a:pt x="0" y="2014440"/>
                  </a:lnTo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34515" y="2130716"/>
              <a:ext cx="67310" cy="2018030"/>
            </a:xfrm>
            <a:custGeom>
              <a:avLst/>
              <a:gdLst/>
              <a:ahLst/>
              <a:cxnLst/>
              <a:rect l="l" t="t" r="r" b="b"/>
              <a:pathLst>
                <a:path w="67310" h="2018029">
                  <a:moveTo>
                    <a:pt x="29862" y="1957086"/>
                  </a:moveTo>
                  <a:lnTo>
                    <a:pt x="0" y="1957086"/>
                  </a:lnTo>
                  <a:lnTo>
                    <a:pt x="33461" y="2017919"/>
                  </a:lnTo>
                  <a:lnTo>
                    <a:pt x="64022" y="1962360"/>
                  </a:lnTo>
                  <a:lnTo>
                    <a:pt x="29862" y="1962360"/>
                  </a:lnTo>
                  <a:lnTo>
                    <a:pt x="29862" y="1957086"/>
                  </a:lnTo>
                  <a:close/>
                </a:path>
                <a:path w="67310" h="2018029">
                  <a:moveTo>
                    <a:pt x="37062" y="55559"/>
                  </a:moveTo>
                  <a:lnTo>
                    <a:pt x="29862" y="55559"/>
                  </a:lnTo>
                  <a:lnTo>
                    <a:pt x="29862" y="1962360"/>
                  </a:lnTo>
                  <a:lnTo>
                    <a:pt x="37062" y="1962360"/>
                  </a:lnTo>
                  <a:lnTo>
                    <a:pt x="37062" y="55559"/>
                  </a:lnTo>
                  <a:close/>
                </a:path>
                <a:path w="67310" h="2018029">
                  <a:moveTo>
                    <a:pt x="66923" y="1957086"/>
                  </a:moveTo>
                  <a:lnTo>
                    <a:pt x="37062" y="1957086"/>
                  </a:lnTo>
                  <a:lnTo>
                    <a:pt x="37062" y="1962360"/>
                  </a:lnTo>
                  <a:lnTo>
                    <a:pt x="64022" y="1962360"/>
                  </a:lnTo>
                  <a:lnTo>
                    <a:pt x="66923" y="1957086"/>
                  </a:lnTo>
                  <a:close/>
                </a:path>
                <a:path w="67310" h="2018029">
                  <a:moveTo>
                    <a:pt x="33461" y="0"/>
                  </a:moveTo>
                  <a:lnTo>
                    <a:pt x="0" y="60832"/>
                  </a:lnTo>
                  <a:lnTo>
                    <a:pt x="29862" y="60832"/>
                  </a:lnTo>
                  <a:lnTo>
                    <a:pt x="29862" y="55559"/>
                  </a:lnTo>
                  <a:lnTo>
                    <a:pt x="64023" y="55559"/>
                  </a:lnTo>
                  <a:lnTo>
                    <a:pt x="33461" y="0"/>
                  </a:lnTo>
                  <a:close/>
                </a:path>
                <a:path w="67310" h="2018029">
                  <a:moveTo>
                    <a:pt x="64023" y="55559"/>
                  </a:moveTo>
                  <a:lnTo>
                    <a:pt x="37062" y="55559"/>
                  </a:lnTo>
                  <a:lnTo>
                    <a:pt x="37062" y="60832"/>
                  </a:lnTo>
                  <a:lnTo>
                    <a:pt x="66923" y="60832"/>
                  </a:lnTo>
                  <a:lnTo>
                    <a:pt x="64023" y="5555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70041" y="3021195"/>
            <a:ext cx="151130" cy="302260"/>
          </a:xfrm>
          <a:prstGeom prst="rect">
            <a:avLst/>
          </a:prstGeom>
        </p:spPr>
        <p:txBody>
          <a:bodyPr vert="vert270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700" spc="-10" dirty="0">
                <a:solidFill>
                  <a:srgbClr val="151616"/>
                </a:solidFill>
                <a:latin typeface="Arial"/>
                <a:cs typeface="Arial"/>
              </a:rPr>
              <a:t>171cm</a:t>
            </a:r>
            <a:endParaRPr sz="700">
              <a:latin typeface="Arial"/>
              <a:cs typeface="Arial"/>
            </a:endParaRPr>
          </a:p>
        </p:txBody>
      </p:sp>
      <p:sp>
        <p:nvSpPr>
          <p:cNvPr id="45" name="object 4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20641" y="3400256"/>
            <a:ext cx="156210" cy="259079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spc="-20" dirty="0">
                <a:solidFill>
                  <a:srgbClr val="151616"/>
                </a:solidFill>
                <a:latin typeface="Arial"/>
                <a:cs typeface="Arial"/>
              </a:rPr>
              <a:t>77cm</a:t>
            </a:r>
            <a:endParaRPr sz="750">
              <a:latin typeface="Arial"/>
              <a:cs typeface="Arial"/>
            </a:endParaRPr>
          </a:p>
        </p:txBody>
      </p:sp>
      <p:sp>
        <p:nvSpPr>
          <p:cNvPr id="46" name="object 4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60335" y="64431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67945">
              <a:lnSpc>
                <a:spcPct val="100000"/>
              </a:lnSpc>
              <a:spcBef>
                <a:spcPts val="75"/>
              </a:spcBef>
            </a:pPr>
            <a:r>
              <a:rPr sz="1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ETTORE</a:t>
            </a:r>
            <a:r>
              <a:rPr sz="1400" b="1" u="sng" spc="29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SOTTSASS</a:t>
            </a:r>
            <a:r>
              <a:rPr sz="1400" b="1" u="sng" spc="29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DESIGNS</a:t>
            </a:r>
            <a:endParaRPr sz="1400">
              <a:latin typeface="Arial"/>
              <a:cs typeface="Arial"/>
            </a:endParaRPr>
          </a:p>
          <a:p>
            <a:pPr marL="301625">
              <a:lnSpc>
                <a:spcPct val="100000"/>
              </a:lnSpc>
              <a:spcBef>
                <a:spcPts val="985"/>
              </a:spcBef>
            </a:pPr>
            <a:r>
              <a:rPr sz="850" spc="20" dirty="0">
                <a:solidFill>
                  <a:srgbClr val="151616"/>
                </a:solidFill>
                <a:latin typeface="Arial"/>
                <a:cs typeface="Arial"/>
              </a:rPr>
              <a:t>ASHOKA</a:t>
            </a:r>
            <a:r>
              <a:rPr sz="85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151616"/>
                </a:solidFill>
                <a:latin typeface="Arial"/>
                <a:cs typeface="Arial"/>
              </a:rPr>
              <a:t>LAMP</a:t>
            </a:r>
            <a:r>
              <a:rPr sz="85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850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1981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 marL="2073275" marR="18415" indent="-433070">
              <a:lnSpc>
                <a:spcPts val="980"/>
              </a:lnSpc>
              <a:spcBef>
                <a:spcPts val="1019"/>
              </a:spcBef>
            </a:pPr>
            <a:r>
              <a:rPr sz="850" spc="1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50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151616"/>
                </a:solidFill>
                <a:latin typeface="Arial"/>
                <a:cs typeface="Arial"/>
              </a:rPr>
              <a:t>ARTICOLO</a:t>
            </a:r>
            <a:r>
              <a:rPr sz="85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6000 VASE</a:t>
            </a:r>
            <a:endParaRPr sz="850">
              <a:latin typeface="Arial"/>
              <a:cs typeface="Arial"/>
            </a:endParaRPr>
          </a:p>
        </p:txBody>
      </p:sp>
      <p:sp>
        <p:nvSpPr>
          <p:cNvPr id="47" name="object 4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8970" y="6189180"/>
            <a:ext cx="19824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Who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Ettore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Sottsass?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" name="object 4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27143" y="6840438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9" name="object 4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2997" y="6745186"/>
            <a:ext cx="9786620" cy="0"/>
          </a:xfrm>
          <a:custGeom>
            <a:avLst/>
            <a:gdLst/>
            <a:ahLst/>
            <a:cxnLst/>
            <a:rect l="l" t="t" r="r" b="b"/>
            <a:pathLst>
              <a:path w="9786620">
                <a:moveTo>
                  <a:pt x="0" y="0"/>
                </a:moveTo>
                <a:lnTo>
                  <a:pt x="978625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3946" y="7426134"/>
            <a:ext cx="9786620" cy="0"/>
          </a:xfrm>
          <a:custGeom>
            <a:avLst/>
            <a:gdLst/>
            <a:ahLst/>
            <a:cxnLst/>
            <a:rect l="l" t="t" r="r" b="b"/>
            <a:pathLst>
              <a:path w="9786620">
                <a:moveTo>
                  <a:pt x="0" y="0"/>
                </a:moveTo>
                <a:lnTo>
                  <a:pt x="978625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8970" y="6836881"/>
            <a:ext cx="38182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4.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Ettore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Sottsass’s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designs?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" name="object 5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82741" y="7088082"/>
            <a:ext cx="5217795" cy="0"/>
          </a:xfrm>
          <a:custGeom>
            <a:avLst/>
            <a:gdLst/>
            <a:ahLst/>
            <a:cxnLst/>
            <a:rect l="l" t="t" r="r" b="b"/>
            <a:pathLst>
              <a:path w="5217795">
                <a:moveTo>
                  <a:pt x="0" y="0"/>
                </a:moveTo>
                <a:lnTo>
                  <a:pt x="521746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72946" y="6192736"/>
            <a:ext cx="7632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619365" algn="l"/>
              </a:tabLst>
            </a:pPr>
            <a:r>
              <a:rPr sz="1200" b="1" i="1" spc="-315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1200" u="sng" spc="3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00" b="1" i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marks</a:t>
            </a: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	</a:t>
            </a:r>
            <a:endParaRPr sz="1200">
              <a:latin typeface="Arial"/>
              <a:cs typeface="Arial"/>
            </a:endParaRPr>
          </a:p>
        </p:txBody>
      </p:sp>
      <p:sp>
        <p:nvSpPr>
          <p:cNvPr id="54" name="object 5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55421" y="422213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3C2B98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3C2B98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3C2B98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3C2B98"/>
                </a:solidFill>
                <a:latin typeface="Arial"/>
                <a:cs typeface="Arial"/>
                <a:hlinkClick r:id="rId11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55" name="object 5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88840" y="403850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www.technologystudent.com</a:t>
            </a:r>
            <a:r>
              <a:rPr sz="800" spc="20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 </a:t>
            </a:r>
            <a:r>
              <a:rPr sz="800" spc="10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©</a:t>
            </a:r>
            <a:r>
              <a:rPr sz="800" spc="2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3C2B98"/>
                </a:solidFill>
                <a:latin typeface="Arial"/>
                <a:cs typeface="Arial"/>
              </a:rPr>
              <a:t>2017</a:t>
            </a:r>
            <a:r>
              <a:rPr sz="800" spc="260" dirty="0">
                <a:solidFill>
                  <a:srgbClr val="3C2B98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3C2B98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3C2B98"/>
                </a:solidFill>
                <a:latin typeface="Arial"/>
                <a:cs typeface="Arial"/>
              </a:rPr>
              <a:t>2017</a:t>
            </a:r>
            <a:endParaRPr sz="800">
              <a:latin typeface="Arial"/>
              <a:cs typeface="Arial"/>
            </a:endParaRPr>
          </a:p>
        </p:txBody>
      </p:sp>
      <p:pic>
        <p:nvPicPr>
          <p:cNvPr id="56" name="object 56">
            <a:hlinkClick r:id="rId13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372466" y="3091615"/>
            <a:ext cx="1077357" cy="1077357"/>
          </a:xfrm>
          <a:prstGeom prst="rect">
            <a:avLst/>
          </a:prstGeom>
        </p:spPr>
      </p:pic>
      <p:sp>
        <p:nvSpPr>
          <p:cNvPr id="57" name="object 5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65521" y="649555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22555" rIns="0" bIns="0" rtlCol="0">
            <a:spAutoFit/>
          </a:bodyPr>
          <a:lstStyle/>
          <a:p>
            <a:pPr marL="214629" marR="108585" indent="-53975">
              <a:lnSpc>
                <a:spcPts val="1340"/>
              </a:lnSpc>
              <a:spcBef>
                <a:spcPts val="96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Arial"/>
              <a:cs typeface="Arial"/>
            </a:endParaRPr>
          </a:p>
          <a:p>
            <a:pPr marL="198120" marR="108585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Arial"/>
              <a:cs typeface="Arial"/>
            </a:endParaRPr>
          </a:p>
          <a:p>
            <a:pPr marL="267335">
              <a:lnSpc>
                <a:spcPct val="100000"/>
              </a:lnSpc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13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sp>
        <p:nvSpPr>
          <p:cNvPr id="58" name="object 5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45382" y="193485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23468" y="0"/>
                </a:moveTo>
                <a:lnTo>
                  <a:pt x="0" y="0"/>
                </a:lnTo>
                <a:lnTo>
                  <a:pt x="0" y="23468"/>
                </a:lnTo>
                <a:lnTo>
                  <a:pt x="23468" y="23468"/>
                </a:lnTo>
                <a:lnTo>
                  <a:pt x="23468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" name="object 59"/>
          <p:cNvGrpSpPr>
            <a:grpSpLocks noGrp="1" noUngrp="1" noRot="1" noMove="1" noResize="1"/>
          </p:cNvGrpSpPr>
          <p:nvPr/>
        </p:nvGrpSpPr>
        <p:grpSpPr>
          <a:xfrm>
            <a:off x="9369363" y="1148641"/>
            <a:ext cx="1080135" cy="1080135"/>
            <a:chOff x="9369363" y="1148641"/>
            <a:chExt cx="1080135" cy="1080135"/>
          </a:xfrm>
        </p:grpSpPr>
        <p:sp>
          <p:nvSpPr>
            <p:cNvPr id="60" name="object 6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9363" y="1148641"/>
              <a:ext cx="1080135" cy="1080135"/>
            </a:xfrm>
            <a:custGeom>
              <a:avLst/>
              <a:gdLst/>
              <a:ahLst/>
              <a:cxnLst/>
              <a:rect l="l" t="t" r="r" b="b"/>
              <a:pathLst>
                <a:path w="1080134" h="1080135">
                  <a:moveTo>
                    <a:pt x="1079582" y="0"/>
                  </a:moveTo>
                  <a:lnTo>
                    <a:pt x="0" y="0"/>
                  </a:lnTo>
                  <a:lnTo>
                    <a:pt x="0" y="1079582"/>
                  </a:lnTo>
                  <a:lnTo>
                    <a:pt x="1079582" y="1079582"/>
                  </a:lnTo>
                  <a:lnTo>
                    <a:pt x="10795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28035" y="1207319"/>
              <a:ext cx="962660" cy="328930"/>
            </a:xfrm>
            <a:custGeom>
              <a:avLst/>
              <a:gdLst/>
              <a:ahLst/>
              <a:cxnLst/>
              <a:rect l="l" t="t" r="r" b="b"/>
              <a:pathLst>
                <a:path w="962659" h="328930">
                  <a:moveTo>
                    <a:pt x="46926" y="211226"/>
                  </a:moveTo>
                  <a:lnTo>
                    <a:pt x="23469" y="211226"/>
                  </a:lnTo>
                  <a:lnTo>
                    <a:pt x="0" y="211226"/>
                  </a:lnTo>
                  <a:lnTo>
                    <a:pt x="0" y="234696"/>
                  </a:lnTo>
                  <a:lnTo>
                    <a:pt x="23469" y="234696"/>
                  </a:lnTo>
                  <a:lnTo>
                    <a:pt x="46926" y="234696"/>
                  </a:lnTo>
                  <a:lnTo>
                    <a:pt x="46926" y="211226"/>
                  </a:lnTo>
                  <a:close/>
                </a:path>
                <a:path w="962659" h="328930">
                  <a:moveTo>
                    <a:pt x="93878" y="187756"/>
                  </a:moveTo>
                  <a:lnTo>
                    <a:pt x="70408" y="187756"/>
                  </a:lnTo>
                  <a:lnTo>
                    <a:pt x="46926" y="187756"/>
                  </a:lnTo>
                  <a:lnTo>
                    <a:pt x="46926" y="211226"/>
                  </a:lnTo>
                  <a:lnTo>
                    <a:pt x="70408" y="211226"/>
                  </a:lnTo>
                  <a:lnTo>
                    <a:pt x="93878" y="211226"/>
                  </a:lnTo>
                  <a:lnTo>
                    <a:pt x="93878" y="187756"/>
                  </a:lnTo>
                  <a:close/>
                </a:path>
                <a:path w="962659" h="328930">
                  <a:moveTo>
                    <a:pt x="140804" y="211226"/>
                  </a:moveTo>
                  <a:lnTo>
                    <a:pt x="117335" y="211226"/>
                  </a:lnTo>
                  <a:lnTo>
                    <a:pt x="93878" y="211226"/>
                  </a:lnTo>
                  <a:lnTo>
                    <a:pt x="93878" y="234696"/>
                  </a:lnTo>
                  <a:lnTo>
                    <a:pt x="70408" y="234696"/>
                  </a:lnTo>
                  <a:lnTo>
                    <a:pt x="46926" y="234696"/>
                  </a:lnTo>
                  <a:lnTo>
                    <a:pt x="46926" y="258152"/>
                  </a:lnTo>
                  <a:lnTo>
                    <a:pt x="23469" y="258152"/>
                  </a:lnTo>
                  <a:lnTo>
                    <a:pt x="0" y="258152"/>
                  </a:lnTo>
                  <a:lnTo>
                    <a:pt x="0" y="328561"/>
                  </a:lnTo>
                  <a:lnTo>
                    <a:pt x="23469" y="328561"/>
                  </a:lnTo>
                  <a:lnTo>
                    <a:pt x="23469" y="305104"/>
                  </a:lnTo>
                  <a:lnTo>
                    <a:pt x="46926" y="305104"/>
                  </a:lnTo>
                  <a:lnTo>
                    <a:pt x="46926" y="281635"/>
                  </a:lnTo>
                  <a:lnTo>
                    <a:pt x="70408" y="281635"/>
                  </a:lnTo>
                  <a:lnTo>
                    <a:pt x="70408" y="258152"/>
                  </a:lnTo>
                  <a:lnTo>
                    <a:pt x="93878" y="258152"/>
                  </a:lnTo>
                  <a:lnTo>
                    <a:pt x="117335" y="258152"/>
                  </a:lnTo>
                  <a:lnTo>
                    <a:pt x="140804" y="258152"/>
                  </a:lnTo>
                  <a:lnTo>
                    <a:pt x="140804" y="211226"/>
                  </a:lnTo>
                  <a:close/>
                </a:path>
                <a:path w="962659" h="328930">
                  <a:moveTo>
                    <a:pt x="211213" y="93878"/>
                  </a:moveTo>
                  <a:lnTo>
                    <a:pt x="187744" y="93878"/>
                  </a:lnTo>
                  <a:lnTo>
                    <a:pt x="187744" y="117348"/>
                  </a:lnTo>
                  <a:lnTo>
                    <a:pt x="211213" y="117348"/>
                  </a:lnTo>
                  <a:lnTo>
                    <a:pt x="211213" y="93878"/>
                  </a:lnTo>
                  <a:close/>
                </a:path>
                <a:path w="962659" h="328930">
                  <a:moveTo>
                    <a:pt x="234683" y="23469"/>
                  </a:moveTo>
                  <a:lnTo>
                    <a:pt x="211213" y="23469"/>
                  </a:lnTo>
                  <a:lnTo>
                    <a:pt x="211213" y="93878"/>
                  </a:lnTo>
                  <a:lnTo>
                    <a:pt x="234683" y="93878"/>
                  </a:lnTo>
                  <a:lnTo>
                    <a:pt x="234683" y="23469"/>
                  </a:lnTo>
                  <a:close/>
                </a:path>
                <a:path w="962659" h="328930">
                  <a:moveTo>
                    <a:pt x="281622" y="46939"/>
                  </a:moveTo>
                  <a:lnTo>
                    <a:pt x="258152" y="46939"/>
                  </a:lnTo>
                  <a:lnTo>
                    <a:pt x="258152" y="70408"/>
                  </a:lnTo>
                  <a:lnTo>
                    <a:pt x="281622" y="70408"/>
                  </a:lnTo>
                  <a:lnTo>
                    <a:pt x="281622" y="46939"/>
                  </a:lnTo>
                  <a:close/>
                </a:path>
                <a:path w="962659" h="328930">
                  <a:moveTo>
                    <a:pt x="305092" y="0"/>
                  </a:moveTo>
                  <a:lnTo>
                    <a:pt x="281622" y="0"/>
                  </a:lnTo>
                  <a:lnTo>
                    <a:pt x="258152" y="0"/>
                  </a:lnTo>
                  <a:lnTo>
                    <a:pt x="234683" y="0"/>
                  </a:lnTo>
                  <a:lnTo>
                    <a:pt x="234683" y="23469"/>
                  </a:lnTo>
                  <a:lnTo>
                    <a:pt x="258152" y="23469"/>
                  </a:lnTo>
                  <a:lnTo>
                    <a:pt x="281622" y="23469"/>
                  </a:lnTo>
                  <a:lnTo>
                    <a:pt x="305092" y="23469"/>
                  </a:lnTo>
                  <a:lnTo>
                    <a:pt x="305092" y="0"/>
                  </a:lnTo>
                  <a:close/>
                </a:path>
                <a:path w="962659" h="328930">
                  <a:moveTo>
                    <a:pt x="352031" y="234696"/>
                  </a:moveTo>
                  <a:lnTo>
                    <a:pt x="328561" y="234696"/>
                  </a:lnTo>
                  <a:lnTo>
                    <a:pt x="305092" y="234696"/>
                  </a:lnTo>
                  <a:lnTo>
                    <a:pt x="281622" y="234696"/>
                  </a:lnTo>
                  <a:lnTo>
                    <a:pt x="258152" y="234696"/>
                  </a:lnTo>
                  <a:lnTo>
                    <a:pt x="258152" y="211226"/>
                  </a:lnTo>
                  <a:lnTo>
                    <a:pt x="234683" y="211226"/>
                  </a:lnTo>
                  <a:lnTo>
                    <a:pt x="234683" y="187756"/>
                  </a:lnTo>
                  <a:lnTo>
                    <a:pt x="258152" y="187756"/>
                  </a:lnTo>
                  <a:lnTo>
                    <a:pt x="258152" y="140817"/>
                  </a:lnTo>
                  <a:lnTo>
                    <a:pt x="281622" y="140817"/>
                  </a:lnTo>
                  <a:lnTo>
                    <a:pt x="281622" y="93878"/>
                  </a:lnTo>
                  <a:lnTo>
                    <a:pt x="258152" y="93878"/>
                  </a:lnTo>
                  <a:lnTo>
                    <a:pt x="234683" y="93878"/>
                  </a:lnTo>
                  <a:lnTo>
                    <a:pt x="234683" y="164287"/>
                  </a:lnTo>
                  <a:lnTo>
                    <a:pt x="211213" y="164287"/>
                  </a:lnTo>
                  <a:lnTo>
                    <a:pt x="211213" y="140817"/>
                  </a:lnTo>
                  <a:lnTo>
                    <a:pt x="187744" y="140817"/>
                  </a:lnTo>
                  <a:lnTo>
                    <a:pt x="187744" y="187756"/>
                  </a:lnTo>
                  <a:lnTo>
                    <a:pt x="164287" y="187756"/>
                  </a:lnTo>
                  <a:lnTo>
                    <a:pt x="140804" y="187756"/>
                  </a:lnTo>
                  <a:lnTo>
                    <a:pt x="140804" y="211226"/>
                  </a:lnTo>
                  <a:lnTo>
                    <a:pt x="164287" y="211226"/>
                  </a:lnTo>
                  <a:lnTo>
                    <a:pt x="187744" y="211226"/>
                  </a:lnTo>
                  <a:lnTo>
                    <a:pt x="187744" y="234696"/>
                  </a:lnTo>
                  <a:lnTo>
                    <a:pt x="211213" y="234696"/>
                  </a:lnTo>
                  <a:lnTo>
                    <a:pt x="211213" y="258152"/>
                  </a:lnTo>
                  <a:lnTo>
                    <a:pt x="234683" y="258152"/>
                  </a:lnTo>
                  <a:lnTo>
                    <a:pt x="258152" y="258152"/>
                  </a:lnTo>
                  <a:lnTo>
                    <a:pt x="281622" y="258152"/>
                  </a:lnTo>
                  <a:lnTo>
                    <a:pt x="281622" y="281635"/>
                  </a:lnTo>
                  <a:lnTo>
                    <a:pt x="305092" y="281635"/>
                  </a:lnTo>
                  <a:lnTo>
                    <a:pt x="305092" y="258152"/>
                  </a:lnTo>
                  <a:lnTo>
                    <a:pt x="328561" y="258152"/>
                  </a:lnTo>
                  <a:lnTo>
                    <a:pt x="352031" y="258152"/>
                  </a:lnTo>
                  <a:lnTo>
                    <a:pt x="352031" y="234696"/>
                  </a:lnTo>
                  <a:close/>
                </a:path>
                <a:path w="962659" h="328930">
                  <a:moveTo>
                    <a:pt x="422440" y="70408"/>
                  </a:moveTo>
                  <a:lnTo>
                    <a:pt x="398970" y="70408"/>
                  </a:lnTo>
                  <a:lnTo>
                    <a:pt x="398970" y="93878"/>
                  </a:lnTo>
                  <a:lnTo>
                    <a:pt x="422440" y="93878"/>
                  </a:lnTo>
                  <a:lnTo>
                    <a:pt x="422440" y="70408"/>
                  </a:lnTo>
                  <a:close/>
                </a:path>
                <a:path w="962659" h="328930">
                  <a:moveTo>
                    <a:pt x="445909" y="0"/>
                  </a:moveTo>
                  <a:lnTo>
                    <a:pt x="422440" y="0"/>
                  </a:lnTo>
                  <a:lnTo>
                    <a:pt x="398970" y="0"/>
                  </a:lnTo>
                  <a:lnTo>
                    <a:pt x="398970" y="23469"/>
                  </a:lnTo>
                  <a:lnTo>
                    <a:pt x="375500" y="23469"/>
                  </a:lnTo>
                  <a:lnTo>
                    <a:pt x="375500" y="0"/>
                  </a:lnTo>
                  <a:lnTo>
                    <a:pt x="352031" y="0"/>
                  </a:lnTo>
                  <a:lnTo>
                    <a:pt x="352031" y="23469"/>
                  </a:lnTo>
                  <a:lnTo>
                    <a:pt x="328561" y="23469"/>
                  </a:lnTo>
                  <a:lnTo>
                    <a:pt x="305092" y="23469"/>
                  </a:lnTo>
                  <a:lnTo>
                    <a:pt x="305092" y="46939"/>
                  </a:lnTo>
                  <a:lnTo>
                    <a:pt x="328561" y="46939"/>
                  </a:lnTo>
                  <a:lnTo>
                    <a:pt x="352031" y="46939"/>
                  </a:lnTo>
                  <a:lnTo>
                    <a:pt x="352031" y="70408"/>
                  </a:lnTo>
                  <a:lnTo>
                    <a:pt x="375500" y="70408"/>
                  </a:lnTo>
                  <a:lnTo>
                    <a:pt x="375500" y="46939"/>
                  </a:lnTo>
                  <a:lnTo>
                    <a:pt x="398970" y="46939"/>
                  </a:lnTo>
                  <a:lnTo>
                    <a:pt x="422440" y="46939"/>
                  </a:lnTo>
                  <a:lnTo>
                    <a:pt x="422440" y="70408"/>
                  </a:lnTo>
                  <a:lnTo>
                    <a:pt x="445909" y="70408"/>
                  </a:lnTo>
                  <a:lnTo>
                    <a:pt x="445909" y="0"/>
                  </a:lnTo>
                  <a:close/>
                </a:path>
                <a:path w="962659" h="328930">
                  <a:moveTo>
                    <a:pt x="492848" y="93878"/>
                  </a:moveTo>
                  <a:lnTo>
                    <a:pt x="469379" y="93878"/>
                  </a:lnTo>
                  <a:lnTo>
                    <a:pt x="469379" y="70408"/>
                  </a:lnTo>
                  <a:lnTo>
                    <a:pt x="445909" y="70408"/>
                  </a:lnTo>
                  <a:lnTo>
                    <a:pt x="445909" y="93878"/>
                  </a:lnTo>
                  <a:lnTo>
                    <a:pt x="422440" y="93878"/>
                  </a:lnTo>
                  <a:lnTo>
                    <a:pt x="422440" y="117348"/>
                  </a:lnTo>
                  <a:lnTo>
                    <a:pt x="398970" y="117348"/>
                  </a:lnTo>
                  <a:lnTo>
                    <a:pt x="375500" y="117348"/>
                  </a:lnTo>
                  <a:lnTo>
                    <a:pt x="352031" y="117348"/>
                  </a:lnTo>
                  <a:lnTo>
                    <a:pt x="352031" y="93878"/>
                  </a:lnTo>
                  <a:lnTo>
                    <a:pt x="328561" y="93878"/>
                  </a:lnTo>
                  <a:lnTo>
                    <a:pt x="328561" y="70408"/>
                  </a:lnTo>
                  <a:lnTo>
                    <a:pt x="305092" y="70408"/>
                  </a:lnTo>
                  <a:lnTo>
                    <a:pt x="305092" y="140817"/>
                  </a:lnTo>
                  <a:lnTo>
                    <a:pt x="328561" y="140817"/>
                  </a:lnTo>
                  <a:lnTo>
                    <a:pt x="328561" y="164287"/>
                  </a:lnTo>
                  <a:lnTo>
                    <a:pt x="305092" y="164287"/>
                  </a:lnTo>
                  <a:lnTo>
                    <a:pt x="305092" y="140817"/>
                  </a:lnTo>
                  <a:lnTo>
                    <a:pt x="281622" y="140817"/>
                  </a:lnTo>
                  <a:lnTo>
                    <a:pt x="281622" y="187756"/>
                  </a:lnTo>
                  <a:lnTo>
                    <a:pt x="305092" y="187756"/>
                  </a:lnTo>
                  <a:lnTo>
                    <a:pt x="328561" y="187756"/>
                  </a:lnTo>
                  <a:lnTo>
                    <a:pt x="328561" y="211226"/>
                  </a:lnTo>
                  <a:lnTo>
                    <a:pt x="352031" y="211226"/>
                  </a:lnTo>
                  <a:lnTo>
                    <a:pt x="352031" y="140817"/>
                  </a:lnTo>
                  <a:lnTo>
                    <a:pt x="375500" y="140817"/>
                  </a:lnTo>
                  <a:lnTo>
                    <a:pt x="375500" y="187756"/>
                  </a:lnTo>
                  <a:lnTo>
                    <a:pt x="398970" y="187756"/>
                  </a:lnTo>
                  <a:lnTo>
                    <a:pt x="398970" y="140817"/>
                  </a:lnTo>
                  <a:lnTo>
                    <a:pt x="422440" y="140817"/>
                  </a:lnTo>
                  <a:lnTo>
                    <a:pt x="422440" y="187756"/>
                  </a:lnTo>
                  <a:lnTo>
                    <a:pt x="398970" y="187756"/>
                  </a:lnTo>
                  <a:lnTo>
                    <a:pt x="398970" y="211226"/>
                  </a:lnTo>
                  <a:lnTo>
                    <a:pt x="375500" y="211226"/>
                  </a:lnTo>
                  <a:lnTo>
                    <a:pt x="352031" y="211226"/>
                  </a:lnTo>
                  <a:lnTo>
                    <a:pt x="352031" y="234696"/>
                  </a:lnTo>
                  <a:lnTo>
                    <a:pt x="375500" y="234696"/>
                  </a:lnTo>
                  <a:lnTo>
                    <a:pt x="375500" y="258152"/>
                  </a:lnTo>
                  <a:lnTo>
                    <a:pt x="398970" y="258152"/>
                  </a:lnTo>
                  <a:lnTo>
                    <a:pt x="398970" y="234696"/>
                  </a:lnTo>
                  <a:lnTo>
                    <a:pt x="422440" y="234696"/>
                  </a:lnTo>
                  <a:lnTo>
                    <a:pt x="422440" y="258152"/>
                  </a:lnTo>
                  <a:lnTo>
                    <a:pt x="445909" y="258152"/>
                  </a:lnTo>
                  <a:lnTo>
                    <a:pt x="445909" y="234696"/>
                  </a:lnTo>
                  <a:lnTo>
                    <a:pt x="469379" y="234696"/>
                  </a:lnTo>
                  <a:lnTo>
                    <a:pt x="469379" y="211226"/>
                  </a:lnTo>
                  <a:lnTo>
                    <a:pt x="492848" y="211226"/>
                  </a:lnTo>
                  <a:lnTo>
                    <a:pt x="492848" y="187756"/>
                  </a:lnTo>
                  <a:lnTo>
                    <a:pt x="469379" y="187756"/>
                  </a:lnTo>
                  <a:lnTo>
                    <a:pt x="445909" y="187756"/>
                  </a:lnTo>
                  <a:lnTo>
                    <a:pt x="445909" y="117348"/>
                  </a:lnTo>
                  <a:lnTo>
                    <a:pt x="469379" y="117348"/>
                  </a:lnTo>
                  <a:lnTo>
                    <a:pt x="469379" y="164287"/>
                  </a:lnTo>
                  <a:lnTo>
                    <a:pt x="492848" y="164287"/>
                  </a:lnTo>
                  <a:lnTo>
                    <a:pt x="492848" y="93878"/>
                  </a:lnTo>
                  <a:close/>
                </a:path>
                <a:path w="962659" h="328930">
                  <a:moveTo>
                    <a:pt x="539788" y="117348"/>
                  </a:moveTo>
                  <a:lnTo>
                    <a:pt x="516318" y="117348"/>
                  </a:lnTo>
                  <a:lnTo>
                    <a:pt x="516318" y="164287"/>
                  </a:lnTo>
                  <a:lnTo>
                    <a:pt x="539788" y="164287"/>
                  </a:lnTo>
                  <a:lnTo>
                    <a:pt x="539788" y="117348"/>
                  </a:lnTo>
                  <a:close/>
                </a:path>
                <a:path w="962659" h="328930">
                  <a:moveTo>
                    <a:pt x="586727" y="211226"/>
                  </a:moveTo>
                  <a:lnTo>
                    <a:pt x="563257" y="211226"/>
                  </a:lnTo>
                  <a:lnTo>
                    <a:pt x="563257" y="234696"/>
                  </a:lnTo>
                  <a:lnTo>
                    <a:pt x="586727" y="234696"/>
                  </a:lnTo>
                  <a:lnTo>
                    <a:pt x="586727" y="211226"/>
                  </a:lnTo>
                  <a:close/>
                </a:path>
                <a:path w="962659" h="328930">
                  <a:moveTo>
                    <a:pt x="633666" y="211226"/>
                  </a:moveTo>
                  <a:lnTo>
                    <a:pt x="610196" y="211226"/>
                  </a:lnTo>
                  <a:lnTo>
                    <a:pt x="610196" y="234696"/>
                  </a:lnTo>
                  <a:lnTo>
                    <a:pt x="633666" y="234696"/>
                  </a:lnTo>
                  <a:lnTo>
                    <a:pt x="633666" y="211226"/>
                  </a:lnTo>
                  <a:close/>
                </a:path>
                <a:path w="962659" h="328930">
                  <a:moveTo>
                    <a:pt x="704075" y="46939"/>
                  </a:moveTo>
                  <a:lnTo>
                    <a:pt x="680605" y="46939"/>
                  </a:lnTo>
                  <a:lnTo>
                    <a:pt x="657136" y="46939"/>
                  </a:lnTo>
                  <a:lnTo>
                    <a:pt x="633666" y="46939"/>
                  </a:lnTo>
                  <a:lnTo>
                    <a:pt x="633666" y="23469"/>
                  </a:lnTo>
                  <a:lnTo>
                    <a:pt x="610196" y="23469"/>
                  </a:lnTo>
                  <a:lnTo>
                    <a:pt x="610196" y="46939"/>
                  </a:lnTo>
                  <a:lnTo>
                    <a:pt x="586727" y="46939"/>
                  </a:lnTo>
                  <a:lnTo>
                    <a:pt x="586727" y="23469"/>
                  </a:lnTo>
                  <a:lnTo>
                    <a:pt x="563257" y="23469"/>
                  </a:lnTo>
                  <a:lnTo>
                    <a:pt x="539788" y="23469"/>
                  </a:lnTo>
                  <a:lnTo>
                    <a:pt x="539788" y="0"/>
                  </a:lnTo>
                  <a:lnTo>
                    <a:pt x="516318" y="0"/>
                  </a:lnTo>
                  <a:lnTo>
                    <a:pt x="492848" y="0"/>
                  </a:lnTo>
                  <a:lnTo>
                    <a:pt x="469379" y="0"/>
                  </a:lnTo>
                  <a:lnTo>
                    <a:pt x="469379" y="70408"/>
                  </a:lnTo>
                  <a:lnTo>
                    <a:pt x="492848" y="70408"/>
                  </a:lnTo>
                  <a:lnTo>
                    <a:pt x="492848" y="23469"/>
                  </a:lnTo>
                  <a:lnTo>
                    <a:pt x="516318" y="23469"/>
                  </a:lnTo>
                  <a:lnTo>
                    <a:pt x="516318" y="46939"/>
                  </a:lnTo>
                  <a:lnTo>
                    <a:pt x="539788" y="46939"/>
                  </a:lnTo>
                  <a:lnTo>
                    <a:pt x="539788" y="70408"/>
                  </a:lnTo>
                  <a:lnTo>
                    <a:pt x="516318" y="70408"/>
                  </a:lnTo>
                  <a:lnTo>
                    <a:pt x="516318" y="93878"/>
                  </a:lnTo>
                  <a:lnTo>
                    <a:pt x="539788" y="93878"/>
                  </a:lnTo>
                  <a:lnTo>
                    <a:pt x="539788" y="117348"/>
                  </a:lnTo>
                  <a:lnTo>
                    <a:pt x="563257" y="117348"/>
                  </a:lnTo>
                  <a:lnTo>
                    <a:pt x="563257" y="70408"/>
                  </a:lnTo>
                  <a:lnTo>
                    <a:pt x="586727" y="70408"/>
                  </a:lnTo>
                  <a:lnTo>
                    <a:pt x="610196" y="70408"/>
                  </a:lnTo>
                  <a:lnTo>
                    <a:pt x="633666" y="70408"/>
                  </a:lnTo>
                  <a:lnTo>
                    <a:pt x="633666" y="117348"/>
                  </a:lnTo>
                  <a:lnTo>
                    <a:pt x="657136" y="117348"/>
                  </a:lnTo>
                  <a:lnTo>
                    <a:pt x="680605" y="117348"/>
                  </a:lnTo>
                  <a:lnTo>
                    <a:pt x="704075" y="117348"/>
                  </a:lnTo>
                  <a:lnTo>
                    <a:pt x="704075" y="93878"/>
                  </a:lnTo>
                  <a:lnTo>
                    <a:pt x="680605" y="93878"/>
                  </a:lnTo>
                  <a:lnTo>
                    <a:pt x="657136" y="93878"/>
                  </a:lnTo>
                  <a:lnTo>
                    <a:pt x="657136" y="70408"/>
                  </a:lnTo>
                  <a:lnTo>
                    <a:pt x="680605" y="70408"/>
                  </a:lnTo>
                  <a:lnTo>
                    <a:pt x="704075" y="70408"/>
                  </a:lnTo>
                  <a:lnTo>
                    <a:pt x="704075" y="46939"/>
                  </a:lnTo>
                  <a:close/>
                </a:path>
                <a:path w="962659" h="328930">
                  <a:moveTo>
                    <a:pt x="774471" y="117348"/>
                  </a:moveTo>
                  <a:lnTo>
                    <a:pt x="751014" y="117348"/>
                  </a:lnTo>
                  <a:lnTo>
                    <a:pt x="751014" y="70408"/>
                  </a:lnTo>
                  <a:lnTo>
                    <a:pt x="727544" y="70408"/>
                  </a:lnTo>
                  <a:lnTo>
                    <a:pt x="727544" y="117348"/>
                  </a:lnTo>
                  <a:lnTo>
                    <a:pt x="704075" y="117348"/>
                  </a:lnTo>
                  <a:lnTo>
                    <a:pt x="704075" y="164287"/>
                  </a:lnTo>
                  <a:lnTo>
                    <a:pt x="727544" y="164287"/>
                  </a:lnTo>
                  <a:lnTo>
                    <a:pt x="727544" y="140817"/>
                  </a:lnTo>
                  <a:lnTo>
                    <a:pt x="751014" y="140817"/>
                  </a:lnTo>
                  <a:lnTo>
                    <a:pt x="751014" y="164287"/>
                  </a:lnTo>
                  <a:lnTo>
                    <a:pt x="774471" y="164287"/>
                  </a:lnTo>
                  <a:lnTo>
                    <a:pt x="774471" y="117348"/>
                  </a:lnTo>
                  <a:close/>
                </a:path>
                <a:path w="962659" h="328930">
                  <a:moveTo>
                    <a:pt x="774471" y="46939"/>
                  </a:moveTo>
                  <a:lnTo>
                    <a:pt x="751014" y="46939"/>
                  </a:lnTo>
                  <a:lnTo>
                    <a:pt x="751014" y="70408"/>
                  </a:lnTo>
                  <a:lnTo>
                    <a:pt x="774471" y="70408"/>
                  </a:lnTo>
                  <a:lnTo>
                    <a:pt x="774471" y="46939"/>
                  </a:lnTo>
                  <a:close/>
                </a:path>
                <a:path w="962659" h="328930">
                  <a:moveTo>
                    <a:pt x="774471" y="0"/>
                  </a:moveTo>
                  <a:lnTo>
                    <a:pt x="774471" y="0"/>
                  </a:lnTo>
                  <a:lnTo>
                    <a:pt x="657136" y="0"/>
                  </a:lnTo>
                  <a:lnTo>
                    <a:pt x="657136" y="23469"/>
                  </a:lnTo>
                  <a:lnTo>
                    <a:pt x="680605" y="23469"/>
                  </a:lnTo>
                  <a:lnTo>
                    <a:pt x="704075" y="23469"/>
                  </a:lnTo>
                  <a:lnTo>
                    <a:pt x="704075" y="46939"/>
                  </a:lnTo>
                  <a:lnTo>
                    <a:pt x="727544" y="46939"/>
                  </a:lnTo>
                  <a:lnTo>
                    <a:pt x="727544" y="23469"/>
                  </a:lnTo>
                  <a:lnTo>
                    <a:pt x="751014" y="23469"/>
                  </a:lnTo>
                  <a:lnTo>
                    <a:pt x="774471" y="23469"/>
                  </a:lnTo>
                  <a:lnTo>
                    <a:pt x="774471" y="0"/>
                  </a:lnTo>
                  <a:close/>
                </a:path>
                <a:path w="962659" h="328930">
                  <a:moveTo>
                    <a:pt x="962228" y="211226"/>
                  </a:moveTo>
                  <a:lnTo>
                    <a:pt x="938758" y="211226"/>
                  </a:lnTo>
                  <a:lnTo>
                    <a:pt x="915289" y="211226"/>
                  </a:lnTo>
                  <a:lnTo>
                    <a:pt x="891819" y="211226"/>
                  </a:lnTo>
                  <a:lnTo>
                    <a:pt x="891819" y="258152"/>
                  </a:lnTo>
                  <a:lnTo>
                    <a:pt x="915289" y="258152"/>
                  </a:lnTo>
                  <a:lnTo>
                    <a:pt x="915289" y="234696"/>
                  </a:lnTo>
                  <a:lnTo>
                    <a:pt x="938758" y="234696"/>
                  </a:lnTo>
                  <a:lnTo>
                    <a:pt x="962228" y="234696"/>
                  </a:lnTo>
                  <a:lnTo>
                    <a:pt x="962228" y="211226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28035" y="1395076"/>
              <a:ext cx="962660" cy="328930"/>
            </a:xfrm>
            <a:custGeom>
              <a:avLst/>
              <a:gdLst/>
              <a:ahLst/>
              <a:cxnLst/>
              <a:rect l="l" t="t" r="r" b="b"/>
              <a:pathLst>
                <a:path w="962659" h="328930">
                  <a:moveTo>
                    <a:pt x="93878" y="140804"/>
                  </a:moveTo>
                  <a:lnTo>
                    <a:pt x="70408" y="140804"/>
                  </a:lnTo>
                  <a:lnTo>
                    <a:pt x="70408" y="164274"/>
                  </a:lnTo>
                  <a:lnTo>
                    <a:pt x="93878" y="164274"/>
                  </a:lnTo>
                  <a:lnTo>
                    <a:pt x="93878" y="140804"/>
                  </a:lnTo>
                  <a:close/>
                </a:path>
                <a:path w="962659" h="328930">
                  <a:moveTo>
                    <a:pt x="93878" y="93878"/>
                  </a:moveTo>
                  <a:lnTo>
                    <a:pt x="70408" y="93878"/>
                  </a:lnTo>
                  <a:lnTo>
                    <a:pt x="70408" y="117348"/>
                  </a:lnTo>
                  <a:lnTo>
                    <a:pt x="93878" y="117348"/>
                  </a:lnTo>
                  <a:lnTo>
                    <a:pt x="93878" y="93878"/>
                  </a:lnTo>
                  <a:close/>
                </a:path>
                <a:path w="962659" h="328930">
                  <a:moveTo>
                    <a:pt x="140804" y="164274"/>
                  </a:moveTo>
                  <a:lnTo>
                    <a:pt x="117335" y="164274"/>
                  </a:lnTo>
                  <a:lnTo>
                    <a:pt x="117335" y="187756"/>
                  </a:lnTo>
                  <a:lnTo>
                    <a:pt x="140804" y="187756"/>
                  </a:lnTo>
                  <a:lnTo>
                    <a:pt x="140804" y="164274"/>
                  </a:lnTo>
                  <a:close/>
                </a:path>
                <a:path w="962659" h="328930">
                  <a:moveTo>
                    <a:pt x="164287" y="187756"/>
                  </a:moveTo>
                  <a:lnTo>
                    <a:pt x="140804" y="187756"/>
                  </a:lnTo>
                  <a:lnTo>
                    <a:pt x="140804" y="211213"/>
                  </a:lnTo>
                  <a:lnTo>
                    <a:pt x="164287" y="211213"/>
                  </a:lnTo>
                  <a:lnTo>
                    <a:pt x="164287" y="187756"/>
                  </a:lnTo>
                  <a:close/>
                </a:path>
                <a:path w="962659" h="328930">
                  <a:moveTo>
                    <a:pt x="164287" y="140804"/>
                  </a:moveTo>
                  <a:lnTo>
                    <a:pt x="140804" y="140804"/>
                  </a:lnTo>
                  <a:lnTo>
                    <a:pt x="140804" y="164274"/>
                  </a:lnTo>
                  <a:lnTo>
                    <a:pt x="164287" y="164274"/>
                  </a:lnTo>
                  <a:lnTo>
                    <a:pt x="164287" y="140804"/>
                  </a:lnTo>
                  <a:close/>
                </a:path>
                <a:path w="962659" h="328930">
                  <a:moveTo>
                    <a:pt x="164287" y="93878"/>
                  </a:moveTo>
                  <a:lnTo>
                    <a:pt x="140804" y="93878"/>
                  </a:lnTo>
                  <a:lnTo>
                    <a:pt x="140804" y="117348"/>
                  </a:lnTo>
                  <a:lnTo>
                    <a:pt x="164287" y="117348"/>
                  </a:lnTo>
                  <a:lnTo>
                    <a:pt x="164287" y="93878"/>
                  </a:lnTo>
                  <a:close/>
                </a:path>
                <a:path w="962659" h="328930">
                  <a:moveTo>
                    <a:pt x="164287" y="46939"/>
                  </a:moveTo>
                  <a:lnTo>
                    <a:pt x="140804" y="46939"/>
                  </a:lnTo>
                  <a:lnTo>
                    <a:pt x="140804" y="23469"/>
                  </a:lnTo>
                  <a:lnTo>
                    <a:pt x="117335" y="23469"/>
                  </a:lnTo>
                  <a:lnTo>
                    <a:pt x="117335" y="70396"/>
                  </a:lnTo>
                  <a:lnTo>
                    <a:pt x="140804" y="70396"/>
                  </a:lnTo>
                  <a:lnTo>
                    <a:pt x="164287" y="70396"/>
                  </a:lnTo>
                  <a:lnTo>
                    <a:pt x="164287" y="46939"/>
                  </a:lnTo>
                  <a:close/>
                </a:path>
                <a:path w="962659" h="328930">
                  <a:moveTo>
                    <a:pt x="211213" y="70396"/>
                  </a:moveTo>
                  <a:lnTo>
                    <a:pt x="187744" y="70396"/>
                  </a:lnTo>
                  <a:lnTo>
                    <a:pt x="187744" y="93878"/>
                  </a:lnTo>
                  <a:lnTo>
                    <a:pt x="211213" y="93878"/>
                  </a:lnTo>
                  <a:lnTo>
                    <a:pt x="211213" y="70396"/>
                  </a:lnTo>
                  <a:close/>
                </a:path>
                <a:path w="962659" h="328930">
                  <a:moveTo>
                    <a:pt x="281622" y="164274"/>
                  </a:moveTo>
                  <a:lnTo>
                    <a:pt x="258152" y="164274"/>
                  </a:lnTo>
                  <a:lnTo>
                    <a:pt x="258152" y="93878"/>
                  </a:lnTo>
                  <a:lnTo>
                    <a:pt x="234683" y="93878"/>
                  </a:lnTo>
                  <a:lnTo>
                    <a:pt x="234683" y="140804"/>
                  </a:lnTo>
                  <a:lnTo>
                    <a:pt x="211213" y="140804"/>
                  </a:lnTo>
                  <a:lnTo>
                    <a:pt x="211213" y="117348"/>
                  </a:lnTo>
                  <a:lnTo>
                    <a:pt x="187744" y="117348"/>
                  </a:lnTo>
                  <a:lnTo>
                    <a:pt x="164287" y="117348"/>
                  </a:lnTo>
                  <a:lnTo>
                    <a:pt x="164287" y="140804"/>
                  </a:lnTo>
                  <a:lnTo>
                    <a:pt x="187744" y="140804"/>
                  </a:lnTo>
                  <a:lnTo>
                    <a:pt x="187744" y="164274"/>
                  </a:lnTo>
                  <a:lnTo>
                    <a:pt x="164287" y="164274"/>
                  </a:lnTo>
                  <a:lnTo>
                    <a:pt x="164287" y="187756"/>
                  </a:lnTo>
                  <a:lnTo>
                    <a:pt x="187744" y="187756"/>
                  </a:lnTo>
                  <a:lnTo>
                    <a:pt x="211213" y="187756"/>
                  </a:lnTo>
                  <a:lnTo>
                    <a:pt x="211213" y="211213"/>
                  </a:lnTo>
                  <a:lnTo>
                    <a:pt x="187744" y="211213"/>
                  </a:lnTo>
                  <a:lnTo>
                    <a:pt x="164287" y="211213"/>
                  </a:lnTo>
                  <a:lnTo>
                    <a:pt x="164287" y="234683"/>
                  </a:lnTo>
                  <a:lnTo>
                    <a:pt x="140804" y="234683"/>
                  </a:lnTo>
                  <a:lnTo>
                    <a:pt x="117335" y="234683"/>
                  </a:lnTo>
                  <a:lnTo>
                    <a:pt x="93878" y="234683"/>
                  </a:lnTo>
                  <a:lnTo>
                    <a:pt x="93878" y="211213"/>
                  </a:lnTo>
                  <a:lnTo>
                    <a:pt x="117335" y="211213"/>
                  </a:lnTo>
                  <a:lnTo>
                    <a:pt x="117335" y="187756"/>
                  </a:lnTo>
                  <a:lnTo>
                    <a:pt x="93878" y="187756"/>
                  </a:lnTo>
                  <a:lnTo>
                    <a:pt x="70408" y="187756"/>
                  </a:lnTo>
                  <a:lnTo>
                    <a:pt x="70408" y="234683"/>
                  </a:lnTo>
                  <a:lnTo>
                    <a:pt x="46926" y="234683"/>
                  </a:lnTo>
                  <a:lnTo>
                    <a:pt x="46926" y="140804"/>
                  </a:lnTo>
                  <a:lnTo>
                    <a:pt x="23469" y="140804"/>
                  </a:lnTo>
                  <a:lnTo>
                    <a:pt x="23469" y="164274"/>
                  </a:lnTo>
                  <a:lnTo>
                    <a:pt x="0" y="164274"/>
                  </a:lnTo>
                  <a:lnTo>
                    <a:pt x="0" y="187756"/>
                  </a:lnTo>
                  <a:lnTo>
                    <a:pt x="23469" y="187756"/>
                  </a:lnTo>
                  <a:lnTo>
                    <a:pt x="23469" y="211213"/>
                  </a:lnTo>
                  <a:lnTo>
                    <a:pt x="0" y="211213"/>
                  </a:lnTo>
                  <a:lnTo>
                    <a:pt x="0" y="234683"/>
                  </a:lnTo>
                  <a:lnTo>
                    <a:pt x="23469" y="234683"/>
                  </a:lnTo>
                  <a:lnTo>
                    <a:pt x="23469" y="281622"/>
                  </a:lnTo>
                  <a:lnTo>
                    <a:pt x="46926" y="281622"/>
                  </a:lnTo>
                  <a:lnTo>
                    <a:pt x="46926" y="258152"/>
                  </a:lnTo>
                  <a:lnTo>
                    <a:pt x="70408" y="258152"/>
                  </a:lnTo>
                  <a:lnTo>
                    <a:pt x="93878" y="258152"/>
                  </a:lnTo>
                  <a:lnTo>
                    <a:pt x="117335" y="258152"/>
                  </a:lnTo>
                  <a:lnTo>
                    <a:pt x="140804" y="258152"/>
                  </a:lnTo>
                  <a:lnTo>
                    <a:pt x="164287" y="258152"/>
                  </a:lnTo>
                  <a:lnTo>
                    <a:pt x="164287" y="281622"/>
                  </a:lnTo>
                  <a:lnTo>
                    <a:pt x="187744" y="281622"/>
                  </a:lnTo>
                  <a:lnTo>
                    <a:pt x="187744" y="258152"/>
                  </a:lnTo>
                  <a:lnTo>
                    <a:pt x="211213" y="258152"/>
                  </a:lnTo>
                  <a:lnTo>
                    <a:pt x="211213" y="234683"/>
                  </a:lnTo>
                  <a:lnTo>
                    <a:pt x="234683" y="234683"/>
                  </a:lnTo>
                  <a:lnTo>
                    <a:pt x="234683" y="211213"/>
                  </a:lnTo>
                  <a:lnTo>
                    <a:pt x="258152" y="211213"/>
                  </a:lnTo>
                  <a:lnTo>
                    <a:pt x="258152" y="187756"/>
                  </a:lnTo>
                  <a:lnTo>
                    <a:pt x="281622" y="187756"/>
                  </a:lnTo>
                  <a:lnTo>
                    <a:pt x="281622" y="164274"/>
                  </a:lnTo>
                  <a:close/>
                </a:path>
                <a:path w="962659" h="328930">
                  <a:moveTo>
                    <a:pt x="328561" y="140804"/>
                  </a:moveTo>
                  <a:lnTo>
                    <a:pt x="305092" y="140804"/>
                  </a:lnTo>
                  <a:lnTo>
                    <a:pt x="305092" y="187756"/>
                  </a:lnTo>
                  <a:lnTo>
                    <a:pt x="281622" y="187756"/>
                  </a:lnTo>
                  <a:lnTo>
                    <a:pt x="281622" y="211213"/>
                  </a:lnTo>
                  <a:lnTo>
                    <a:pt x="258152" y="211213"/>
                  </a:lnTo>
                  <a:lnTo>
                    <a:pt x="258152" y="234683"/>
                  </a:lnTo>
                  <a:lnTo>
                    <a:pt x="234683" y="234683"/>
                  </a:lnTo>
                  <a:lnTo>
                    <a:pt x="234683" y="258152"/>
                  </a:lnTo>
                  <a:lnTo>
                    <a:pt x="258152" y="258152"/>
                  </a:lnTo>
                  <a:lnTo>
                    <a:pt x="281622" y="258152"/>
                  </a:lnTo>
                  <a:lnTo>
                    <a:pt x="281622" y="234683"/>
                  </a:lnTo>
                  <a:lnTo>
                    <a:pt x="305092" y="234683"/>
                  </a:lnTo>
                  <a:lnTo>
                    <a:pt x="305092" y="211213"/>
                  </a:lnTo>
                  <a:lnTo>
                    <a:pt x="328561" y="211213"/>
                  </a:lnTo>
                  <a:lnTo>
                    <a:pt x="328561" y="140804"/>
                  </a:lnTo>
                  <a:close/>
                </a:path>
                <a:path w="962659" h="328930">
                  <a:moveTo>
                    <a:pt x="375500" y="70396"/>
                  </a:moveTo>
                  <a:lnTo>
                    <a:pt x="352031" y="70396"/>
                  </a:lnTo>
                  <a:lnTo>
                    <a:pt x="352031" y="93878"/>
                  </a:lnTo>
                  <a:lnTo>
                    <a:pt x="328561" y="93878"/>
                  </a:lnTo>
                  <a:lnTo>
                    <a:pt x="328561" y="117348"/>
                  </a:lnTo>
                  <a:lnTo>
                    <a:pt x="352031" y="117348"/>
                  </a:lnTo>
                  <a:lnTo>
                    <a:pt x="375500" y="117348"/>
                  </a:lnTo>
                  <a:lnTo>
                    <a:pt x="375500" y="70396"/>
                  </a:lnTo>
                  <a:close/>
                </a:path>
                <a:path w="962659" h="328930">
                  <a:moveTo>
                    <a:pt x="398970" y="140804"/>
                  </a:moveTo>
                  <a:lnTo>
                    <a:pt x="375500" y="140804"/>
                  </a:lnTo>
                  <a:lnTo>
                    <a:pt x="375500" y="164274"/>
                  </a:lnTo>
                  <a:lnTo>
                    <a:pt x="398970" y="164274"/>
                  </a:lnTo>
                  <a:lnTo>
                    <a:pt x="398970" y="140804"/>
                  </a:lnTo>
                  <a:close/>
                </a:path>
                <a:path w="962659" h="328930">
                  <a:moveTo>
                    <a:pt x="422440" y="187756"/>
                  </a:moveTo>
                  <a:lnTo>
                    <a:pt x="398970" y="187756"/>
                  </a:lnTo>
                  <a:lnTo>
                    <a:pt x="375500" y="187756"/>
                  </a:lnTo>
                  <a:lnTo>
                    <a:pt x="375500" y="211213"/>
                  </a:lnTo>
                  <a:lnTo>
                    <a:pt x="398970" y="211213"/>
                  </a:lnTo>
                  <a:lnTo>
                    <a:pt x="422440" y="211213"/>
                  </a:lnTo>
                  <a:lnTo>
                    <a:pt x="422440" y="187756"/>
                  </a:lnTo>
                  <a:close/>
                </a:path>
                <a:path w="962659" h="328930">
                  <a:moveTo>
                    <a:pt x="445909" y="234683"/>
                  </a:moveTo>
                  <a:lnTo>
                    <a:pt x="422440" y="234683"/>
                  </a:lnTo>
                  <a:lnTo>
                    <a:pt x="422440" y="305092"/>
                  </a:lnTo>
                  <a:lnTo>
                    <a:pt x="445909" y="305092"/>
                  </a:lnTo>
                  <a:lnTo>
                    <a:pt x="445909" y="234683"/>
                  </a:lnTo>
                  <a:close/>
                </a:path>
                <a:path w="962659" h="328930">
                  <a:moveTo>
                    <a:pt x="469379" y="211213"/>
                  </a:moveTo>
                  <a:lnTo>
                    <a:pt x="445909" y="211213"/>
                  </a:lnTo>
                  <a:lnTo>
                    <a:pt x="445909" y="234683"/>
                  </a:lnTo>
                  <a:lnTo>
                    <a:pt x="469379" y="234683"/>
                  </a:lnTo>
                  <a:lnTo>
                    <a:pt x="469379" y="211213"/>
                  </a:lnTo>
                  <a:close/>
                </a:path>
                <a:path w="962659" h="328930">
                  <a:moveTo>
                    <a:pt x="586727" y="281622"/>
                  </a:moveTo>
                  <a:lnTo>
                    <a:pt x="563257" y="281622"/>
                  </a:lnTo>
                  <a:lnTo>
                    <a:pt x="563257" y="258152"/>
                  </a:lnTo>
                  <a:lnTo>
                    <a:pt x="539788" y="258152"/>
                  </a:lnTo>
                  <a:lnTo>
                    <a:pt x="539788" y="211213"/>
                  </a:lnTo>
                  <a:lnTo>
                    <a:pt x="516318" y="211213"/>
                  </a:lnTo>
                  <a:lnTo>
                    <a:pt x="516318" y="258152"/>
                  </a:lnTo>
                  <a:lnTo>
                    <a:pt x="492848" y="258152"/>
                  </a:lnTo>
                  <a:lnTo>
                    <a:pt x="492848" y="234683"/>
                  </a:lnTo>
                  <a:lnTo>
                    <a:pt x="469379" y="234683"/>
                  </a:lnTo>
                  <a:lnTo>
                    <a:pt x="469379" y="281622"/>
                  </a:lnTo>
                  <a:lnTo>
                    <a:pt x="492848" y="281622"/>
                  </a:lnTo>
                  <a:lnTo>
                    <a:pt x="516318" y="281622"/>
                  </a:lnTo>
                  <a:lnTo>
                    <a:pt x="516318" y="328561"/>
                  </a:lnTo>
                  <a:lnTo>
                    <a:pt x="539788" y="328561"/>
                  </a:lnTo>
                  <a:lnTo>
                    <a:pt x="563257" y="328561"/>
                  </a:lnTo>
                  <a:lnTo>
                    <a:pt x="563257" y="305092"/>
                  </a:lnTo>
                  <a:lnTo>
                    <a:pt x="586727" y="305092"/>
                  </a:lnTo>
                  <a:lnTo>
                    <a:pt x="586727" y="281622"/>
                  </a:lnTo>
                  <a:close/>
                </a:path>
                <a:path w="962659" h="328930">
                  <a:moveTo>
                    <a:pt x="586727" y="211213"/>
                  </a:moveTo>
                  <a:lnTo>
                    <a:pt x="563257" y="211213"/>
                  </a:lnTo>
                  <a:lnTo>
                    <a:pt x="563257" y="258152"/>
                  </a:lnTo>
                  <a:lnTo>
                    <a:pt x="586727" y="258152"/>
                  </a:lnTo>
                  <a:lnTo>
                    <a:pt x="586727" y="211213"/>
                  </a:lnTo>
                  <a:close/>
                </a:path>
                <a:path w="962659" h="328930">
                  <a:moveTo>
                    <a:pt x="586727" y="140804"/>
                  </a:moveTo>
                  <a:lnTo>
                    <a:pt x="563257" y="140804"/>
                  </a:lnTo>
                  <a:lnTo>
                    <a:pt x="563257" y="164274"/>
                  </a:lnTo>
                  <a:lnTo>
                    <a:pt x="539788" y="164274"/>
                  </a:lnTo>
                  <a:lnTo>
                    <a:pt x="539788" y="187756"/>
                  </a:lnTo>
                  <a:lnTo>
                    <a:pt x="563257" y="187756"/>
                  </a:lnTo>
                  <a:lnTo>
                    <a:pt x="586727" y="187756"/>
                  </a:lnTo>
                  <a:lnTo>
                    <a:pt x="586727" y="140804"/>
                  </a:lnTo>
                  <a:close/>
                </a:path>
                <a:path w="962659" h="328930">
                  <a:moveTo>
                    <a:pt x="610196" y="46939"/>
                  </a:moveTo>
                  <a:lnTo>
                    <a:pt x="586727" y="46939"/>
                  </a:lnTo>
                  <a:lnTo>
                    <a:pt x="586727" y="70396"/>
                  </a:lnTo>
                  <a:lnTo>
                    <a:pt x="563257" y="70396"/>
                  </a:lnTo>
                  <a:lnTo>
                    <a:pt x="539788" y="70396"/>
                  </a:lnTo>
                  <a:lnTo>
                    <a:pt x="539788" y="0"/>
                  </a:lnTo>
                  <a:lnTo>
                    <a:pt x="516318" y="0"/>
                  </a:lnTo>
                  <a:lnTo>
                    <a:pt x="516318" y="23469"/>
                  </a:lnTo>
                  <a:lnTo>
                    <a:pt x="492848" y="23469"/>
                  </a:lnTo>
                  <a:lnTo>
                    <a:pt x="492848" y="46939"/>
                  </a:lnTo>
                  <a:lnTo>
                    <a:pt x="469379" y="46939"/>
                  </a:lnTo>
                  <a:lnTo>
                    <a:pt x="469379" y="70396"/>
                  </a:lnTo>
                  <a:lnTo>
                    <a:pt x="492848" y="70396"/>
                  </a:lnTo>
                  <a:lnTo>
                    <a:pt x="492848" y="93878"/>
                  </a:lnTo>
                  <a:lnTo>
                    <a:pt x="492848" y="117348"/>
                  </a:lnTo>
                  <a:lnTo>
                    <a:pt x="492848" y="140804"/>
                  </a:lnTo>
                  <a:lnTo>
                    <a:pt x="469379" y="140804"/>
                  </a:lnTo>
                  <a:lnTo>
                    <a:pt x="469379" y="117348"/>
                  </a:lnTo>
                  <a:lnTo>
                    <a:pt x="492848" y="117348"/>
                  </a:lnTo>
                  <a:lnTo>
                    <a:pt x="492848" y="93878"/>
                  </a:lnTo>
                  <a:lnTo>
                    <a:pt x="469379" y="93878"/>
                  </a:lnTo>
                  <a:lnTo>
                    <a:pt x="445909" y="93878"/>
                  </a:lnTo>
                  <a:lnTo>
                    <a:pt x="422440" y="93878"/>
                  </a:lnTo>
                  <a:lnTo>
                    <a:pt x="398970" y="93878"/>
                  </a:lnTo>
                  <a:lnTo>
                    <a:pt x="398970" y="117348"/>
                  </a:lnTo>
                  <a:lnTo>
                    <a:pt x="422440" y="117348"/>
                  </a:lnTo>
                  <a:lnTo>
                    <a:pt x="445909" y="117348"/>
                  </a:lnTo>
                  <a:lnTo>
                    <a:pt x="445909" y="140804"/>
                  </a:lnTo>
                  <a:lnTo>
                    <a:pt x="422440" y="140804"/>
                  </a:lnTo>
                  <a:lnTo>
                    <a:pt x="422440" y="187756"/>
                  </a:lnTo>
                  <a:lnTo>
                    <a:pt x="445909" y="187756"/>
                  </a:lnTo>
                  <a:lnTo>
                    <a:pt x="445909" y="164274"/>
                  </a:lnTo>
                  <a:lnTo>
                    <a:pt x="469379" y="164274"/>
                  </a:lnTo>
                  <a:lnTo>
                    <a:pt x="469379" y="187756"/>
                  </a:lnTo>
                  <a:lnTo>
                    <a:pt x="492848" y="187756"/>
                  </a:lnTo>
                  <a:lnTo>
                    <a:pt x="516318" y="187756"/>
                  </a:lnTo>
                  <a:lnTo>
                    <a:pt x="516318" y="164274"/>
                  </a:lnTo>
                  <a:lnTo>
                    <a:pt x="539788" y="164274"/>
                  </a:lnTo>
                  <a:lnTo>
                    <a:pt x="539788" y="117348"/>
                  </a:lnTo>
                  <a:lnTo>
                    <a:pt x="516318" y="117348"/>
                  </a:lnTo>
                  <a:lnTo>
                    <a:pt x="516318" y="93878"/>
                  </a:lnTo>
                  <a:lnTo>
                    <a:pt x="539788" y="93878"/>
                  </a:lnTo>
                  <a:lnTo>
                    <a:pt x="539788" y="117348"/>
                  </a:lnTo>
                  <a:lnTo>
                    <a:pt x="563257" y="117348"/>
                  </a:lnTo>
                  <a:lnTo>
                    <a:pt x="586727" y="117348"/>
                  </a:lnTo>
                  <a:lnTo>
                    <a:pt x="586727" y="140804"/>
                  </a:lnTo>
                  <a:lnTo>
                    <a:pt x="610196" y="140804"/>
                  </a:lnTo>
                  <a:lnTo>
                    <a:pt x="610196" y="46939"/>
                  </a:lnTo>
                  <a:close/>
                </a:path>
                <a:path w="962659" h="328930">
                  <a:moveTo>
                    <a:pt x="657136" y="70396"/>
                  </a:moveTo>
                  <a:lnTo>
                    <a:pt x="633666" y="70396"/>
                  </a:lnTo>
                  <a:lnTo>
                    <a:pt x="633666" y="93878"/>
                  </a:lnTo>
                  <a:lnTo>
                    <a:pt x="657136" y="93878"/>
                  </a:lnTo>
                  <a:lnTo>
                    <a:pt x="657136" y="70396"/>
                  </a:lnTo>
                  <a:close/>
                </a:path>
                <a:path w="962659" h="328930">
                  <a:moveTo>
                    <a:pt x="774471" y="187756"/>
                  </a:moveTo>
                  <a:lnTo>
                    <a:pt x="751014" y="187756"/>
                  </a:lnTo>
                  <a:lnTo>
                    <a:pt x="751014" y="211213"/>
                  </a:lnTo>
                  <a:lnTo>
                    <a:pt x="774471" y="211213"/>
                  </a:lnTo>
                  <a:lnTo>
                    <a:pt x="774471" y="187756"/>
                  </a:lnTo>
                  <a:close/>
                </a:path>
                <a:path w="962659" h="328930">
                  <a:moveTo>
                    <a:pt x="797941" y="211213"/>
                  </a:moveTo>
                  <a:lnTo>
                    <a:pt x="774471" y="211213"/>
                  </a:lnTo>
                  <a:lnTo>
                    <a:pt x="774471" y="234683"/>
                  </a:lnTo>
                  <a:lnTo>
                    <a:pt x="797941" y="234683"/>
                  </a:lnTo>
                  <a:lnTo>
                    <a:pt x="797941" y="211213"/>
                  </a:lnTo>
                  <a:close/>
                </a:path>
                <a:path w="962659" h="328930">
                  <a:moveTo>
                    <a:pt x="844880" y="211213"/>
                  </a:moveTo>
                  <a:lnTo>
                    <a:pt x="821423" y="211213"/>
                  </a:lnTo>
                  <a:lnTo>
                    <a:pt x="821423" y="234683"/>
                  </a:lnTo>
                  <a:lnTo>
                    <a:pt x="844880" y="234683"/>
                  </a:lnTo>
                  <a:lnTo>
                    <a:pt x="844880" y="211213"/>
                  </a:lnTo>
                  <a:close/>
                </a:path>
                <a:path w="962659" h="328930">
                  <a:moveTo>
                    <a:pt x="891819" y="211213"/>
                  </a:moveTo>
                  <a:lnTo>
                    <a:pt x="868349" y="211213"/>
                  </a:lnTo>
                  <a:lnTo>
                    <a:pt x="868349" y="234683"/>
                  </a:lnTo>
                  <a:lnTo>
                    <a:pt x="891819" y="234683"/>
                  </a:lnTo>
                  <a:lnTo>
                    <a:pt x="891819" y="211213"/>
                  </a:lnTo>
                  <a:close/>
                </a:path>
                <a:path w="962659" h="328930">
                  <a:moveTo>
                    <a:pt x="891819" y="164274"/>
                  </a:moveTo>
                  <a:lnTo>
                    <a:pt x="868349" y="164274"/>
                  </a:lnTo>
                  <a:lnTo>
                    <a:pt x="868349" y="140804"/>
                  </a:lnTo>
                  <a:lnTo>
                    <a:pt x="844880" y="140804"/>
                  </a:lnTo>
                  <a:lnTo>
                    <a:pt x="821423" y="140804"/>
                  </a:lnTo>
                  <a:lnTo>
                    <a:pt x="821423" y="117348"/>
                  </a:lnTo>
                  <a:lnTo>
                    <a:pt x="797941" y="117348"/>
                  </a:lnTo>
                  <a:lnTo>
                    <a:pt x="797941" y="187756"/>
                  </a:lnTo>
                  <a:lnTo>
                    <a:pt x="821423" y="187756"/>
                  </a:lnTo>
                  <a:lnTo>
                    <a:pt x="821423" y="164274"/>
                  </a:lnTo>
                  <a:lnTo>
                    <a:pt x="844880" y="164274"/>
                  </a:lnTo>
                  <a:lnTo>
                    <a:pt x="844880" y="211213"/>
                  </a:lnTo>
                  <a:lnTo>
                    <a:pt x="868349" y="211213"/>
                  </a:lnTo>
                  <a:lnTo>
                    <a:pt x="868349" y="187756"/>
                  </a:lnTo>
                  <a:lnTo>
                    <a:pt x="891819" y="187756"/>
                  </a:lnTo>
                  <a:lnTo>
                    <a:pt x="891819" y="164274"/>
                  </a:lnTo>
                  <a:close/>
                </a:path>
                <a:path w="962659" h="328930">
                  <a:moveTo>
                    <a:pt x="962228" y="70396"/>
                  </a:moveTo>
                  <a:lnTo>
                    <a:pt x="938758" y="70396"/>
                  </a:lnTo>
                  <a:lnTo>
                    <a:pt x="915289" y="70396"/>
                  </a:lnTo>
                  <a:lnTo>
                    <a:pt x="915289" y="93878"/>
                  </a:lnTo>
                  <a:lnTo>
                    <a:pt x="891819" y="93878"/>
                  </a:lnTo>
                  <a:lnTo>
                    <a:pt x="868349" y="93878"/>
                  </a:lnTo>
                  <a:lnTo>
                    <a:pt x="868349" y="140804"/>
                  </a:lnTo>
                  <a:lnTo>
                    <a:pt x="891819" y="140804"/>
                  </a:lnTo>
                  <a:lnTo>
                    <a:pt x="891819" y="117348"/>
                  </a:lnTo>
                  <a:lnTo>
                    <a:pt x="915289" y="117348"/>
                  </a:lnTo>
                  <a:lnTo>
                    <a:pt x="915289" y="140804"/>
                  </a:lnTo>
                  <a:lnTo>
                    <a:pt x="891819" y="140804"/>
                  </a:lnTo>
                  <a:lnTo>
                    <a:pt x="891819" y="164274"/>
                  </a:lnTo>
                  <a:lnTo>
                    <a:pt x="915289" y="164274"/>
                  </a:lnTo>
                  <a:lnTo>
                    <a:pt x="938758" y="164274"/>
                  </a:lnTo>
                  <a:lnTo>
                    <a:pt x="938758" y="187756"/>
                  </a:lnTo>
                  <a:lnTo>
                    <a:pt x="915289" y="187756"/>
                  </a:lnTo>
                  <a:lnTo>
                    <a:pt x="915289" y="211213"/>
                  </a:lnTo>
                  <a:lnTo>
                    <a:pt x="938758" y="211213"/>
                  </a:lnTo>
                  <a:lnTo>
                    <a:pt x="962228" y="211213"/>
                  </a:lnTo>
                  <a:lnTo>
                    <a:pt x="962228" y="117348"/>
                  </a:lnTo>
                  <a:lnTo>
                    <a:pt x="938758" y="117348"/>
                  </a:lnTo>
                  <a:lnTo>
                    <a:pt x="938758" y="93878"/>
                  </a:lnTo>
                  <a:lnTo>
                    <a:pt x="962228" y="93878"/>
                  </a:lnTo>
                  <a:lnTo>
                    <a:pt x="962228" y="70396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28035" y="1348175"/>
              <a:ext cx="962660" cy="539750"/>
            </a:xfrm>
            <a:custGeom>
              <a:avLst/>
              <a:gdLst/>
              <a:ahLst/>
              <a:cxnLst/>
              <a:rect l="l" t="t" r="r" b="b"/>
              <a:pathLst>
                <a:path w="962659" h="539750">
                  <a:moveTo>
                    <a:pt x="23469" y="375462"/>
                  </a:moveTo>
                  <a:lnTo>
                    <a:pt x="0" y="375462"/>
                  </a:lnTo>
                  <a:lnTo>
                    <a:pt x="0" y="398932"/>
                  </a:lnTo>
                  <a:lnTo>
                    <a:pt x="23469" y="398932"/>
                  </a:lnTo>
                  <a:lnTo>
                    <a:pt x="23469" y="375462"/>
                  </a:lnTo>
                  <a:close/>
                </a:path>
                <a:path w="962659" h="539750">
                  <a:moveTo>
                    <a:pt x="23469" y="328523"/>
                  </a:moveTo>
                  <a:lnTo>
                    <a:pt x="0" y="328523"/>
                  </a:lnTo>
                  <a:lnTo>
                    <a:pt x="0" y="351993"/>
                  </a:lnTo>
                  <a:lnTo>
                    <a:pt x="23469" y="351993"/>
                  </a:lnTo>
                  <a:lnTo>
                    <a:pt x="23469" y="328523"/>
                  </a:lnTo>
                  <a:close/>
                </a:path>
                <a:path w="962659" h="539750">
                  <a:moveTo>
                    <a:pt x="70408" y="398932"/>
                  </a:moveTo>
                  <a:lnTo>
                    <a:pt x="46926" y="398932"/>
                  </a:lnTo>
                  <a:lnTo>
                    <a:pt x="23469" y="398932"/>
                  </a:lnTo>
                  <a:lnTo>
                    <a:pt x="23469" y="445871"/>
                  </a:lnTo>
                  <a:lnTo>
                    <a:pt x="46926" y="445871"/>
                  </a:lnTo>
                  <a:lnTo>
                    <a:pt x="46926" y="422402"/>
                  </a:lnTo>
                  <a:lnTo>
                    <a:pt x="70408" y="422402"/>
                  </a:lnTo>
                  <a:lnTo>
                    <a:pt x="70408" y="398932"/>
                  </a:lnTo>
                  <a:close/>
                </a:path>
                <a:path w="962659" h="539750">
                  <a:moveTo>
                    <a:pt x="140804" y="398932"/>
                  </a:moveTo>
                  <a:lnTo>
                    <a:pt x="117335" y="398932"/>
                  </a:lnTo>
                  <a:lnTo>
                    <a:pt x="93878" y="398932"/>
                  </a:lnTo>
                  <a:lnTo>
                    <a:pt x="93878" y="422402"/>
                  </a:lnTo>
                  <a:lnTo>
                    <a:pt x="117335" y="422402"/>
                  </a:lnTo>
                  <a:lnTo>
                    <a:pt x="140804" y="422402"/>
                  </a:lnTo>
                  <a:lnTo>
                    <a:pt x="140804" y="398932"/>
                  </a:lnTo>
                  <a:close/>
                </a:path>
                <a:path w="962659" h="539750">
                  <a:moveTo>
                    <a:pt x="164287" y="328523"/>
                  </a:moveTo>
                  <a:lnTo>
                    <a:pt x="164287" y="328523"/>
                  </a:lnTo>
                  <a:lnTo>
                    <a:pt x="46926" y="328523"/>
                  </a:lnTo>
                  <a:lnTo>
                    <a:pt x="46926" y="375462"/>
                  </a:lnTo>
                  <a:lnTo>
                    <a:pt x="70408" y="375462"/>
                  </a:lnTo>
                  <a:lnTo>
                    <a:pt x="93878" y="375462"/>
                  </a:lnTo>
                  <a:lnTo>
                    <a:pt x="93878" y="351993"/>
                  </a:lnTo>
                  <a:lnTo>
                    <a:pt x="117335" y="351993"/>
                  </a:lnTo>
                  <a:lnTo>
                    <a:pt x="140804" y="351993"/>
                  </a:lnTo>
                  <a:lnTo>
                    <a:pt x="164287" y="351993"/>
                  </a:lnTo>
                  <a:lnTo>
                    <a:pt x="164287" y="328523"/>
                  </a:lnTo>
                  <a:close/>
                </a:path>
                <a:path w="962659" h="539750">
                  <a:moveTo>
                    <a:pt x="187744" y="375462"/>
                  </a:moveTo>
                  <a:lnTo>
                    <a:pt x="164287" y="375462"/>
                  </a:lnTo>
                  <a:lnTo>
                    <a:pt x="140804" y="375462"/>
                  </a:lnTo>
                  <a:lnTo>
                    <a:pt x="140804" y="398932"/>
                  </a:lnTo>
                  <a:lnTo>
                    <a:pt x="164287" y="398932"/>
                  </a:lnTo>
                  <a:lnTo>
                    <a:pt x="164287" y="422402"/>
                  </a:lnTo>
                  <a:lnTo>
                    <a:pt x="187744" y="422402"/>
                  </a:lnTo>
                  <a:lnTo>
                    <a:pt x="187744" y="375462"/>
                  </a:lnTo>
                  <a:close/>
                </a:path>
                <a:path w="962659" h="539750">
                  <a:moveTo>
                    <a:pt x="352031" y="328523"/>
                  </a:moveTo>
                  <a:lnTo>
                    <a:pt x="328561" y="328523"/>
                  </a:lnTo>
                  <a:lnTo>
                    <a:pt x="328561" y="375462"/>
                  </a:lnTo>
                  <a:lnTo>
                    <a:pt x="352031" y="375462"/>
                  </a:lnTo>
                  <a:lnTo>
                    <a:pt x="352031" y="328523"/>
                  </a:lnTo>
                  <a:close/>
                </a:path>
                <a:path w="962659" h="539750">
                  <a:moveTo>
                    <a:pt x="422440" y="351993"/>
                  </a:moveTo>
                  <a:lnTo>
                    <a:pt x="398970" y="351993"/>
                  </a:lnTo>
                  <a:lnTo>
                    <a:pt x="398970" y="328523"/>
                  </a:lnTo>
                  <a:lnTo>
                    <a:pt x="375500" y="328523"/>
                  </a:lnTo>
                  <a:lnTo>
                    <a:pt x="375500" y="375462"/>
                  </a:lnTo>
                  <a:lnTo>
                    <a:pt x="398970" y="375462"/>
                  </a:lnTo>
                  <a:lnTo>
                    <a:pt x="422440" y="375462"/>
                  </a:lnTo>
                  <a:lnTo>
                    <a:pt x="422440" y="351993"/>
                  </a:lnTo>
                  <a:close/>
                </a:path>
                <a:path w="962659" h="539750">
                  <a:moveTo>
                    <a:pt x="516318" y="375462"/>
                  </a:moveTo>
                  <a:lnTo>
                    <a:pt x="492848" y="375462"/>
                  </a:lnTo>
                  <a:lnTo>
                    <a:pt x="492848" y="398932"/>
                  </a:lnTo>
                  <a:lnTo>
                    <a:pt x="516318" y="398932"/>
                  </a:lnTo>
                  <a:lnTo>
                    <a:pt x="516318" y="375462"/>
                  </a:lnTo>
                  <a:close/>
                </a:path>
                <a:path w="962659" h="539750">
                  <a:moveTo>
                    <a:pt x="516318" y="258114"/>
                  </a:moveTo>
                  <a:lnTo>
                    <a:pt x="492848" y="258114"/>
                  </a:lnTo>
                  <a:lnTo>
                    <a:pt x="492848" y="281584"/>
                  </a:lnTo>
                  <a:lnTo>
                    <a:pt x="516318" y="281584"/>
                  </a:lnTo>
                  <a:lnTo>
                    <a:pt x="516318" y="258114"/>
                  </a:lnTo>
                  <a:close/>
                </a:path>
                <a:path w="962659" h="539750">
                  <a:moveTo>
                    <a:pt x="610196" y="375462"/>
                  </a:moveTo>
                  <a:lnTo>
                    <a:pt x="586727" y="375462"/>
                  </a:lnTo>
                  <a:lnTo>
                    <a:pt x="563257" y="375462"/>
                  </a:lnTo>
                  <a:lnTo>
                    <a:pt x="563257" y="398932"/>
                  </a:lnTo>
                  <a:lnTo>
                    <a:pt x="586727" y="398932"/>
                  </a:lnTo>
                  <a:lnTo>
                    <a:pt x="610196" y="398932"/>
                  </a:lnTo>
                  <a:lnTo>
                    <a:pt x="610196" y="375462"/>
                  </a:lnTo>
                  <a:close/>
                </a:path>
                <a:path w="962659" h="539750">
                  <a:moveTo>
                    <a:pt x="727544" y="46990"/>
                  </a:moveTo>
                  <a:lnTo>
                    <a:pt x="704075" y="46990"/>
                  </a:lnTo>
                  <a:lnTo>
                    <a:pt x="704075" y="24130"/>
                  </a:lnTo>
                  <a:lnTo>
                    <a:pt x="680605" y="24130"/>
                  </a:lnTo>
                  <a:lnTo>
                    <a:pt x="680605" y="0"/>
                  </a:lnTo>
                  <a:lnTo>
                    <a:pt x="657136" y="0"/>
                  </a:lnTo>
                  <a:lnTo>
                    <a:pt x="657136" y="93980"/>
                  </a:lnTo>
                  <a:lnTo>
                    <a:pt x="680605" y="93980"/>
                  </a:lnTo>
                  <a:lnTo>
                    <a:pt x="704075" y="93980"/>
                  </a:lnTo>
                  <a:lnTo>
                    <a:pt x="704075" y="118110"/>
                  </a:lnTo>
                  <a:lnTo>
                    <a:pt x="727544" y="118110"/>
                  </a:lnTo>
                  <a:lnTo>
                    <a:pt x="727544" y="46990"/>
                  </a:lnTo>
                  <a:close/>
                </a:path>
                <a:path w="962659" h="539750">
                  <a:moveTo>
                    <a:pt x="774471" y="281584"/>
                  </a:moveTo>
                  <a:lnTo>
                    <a:pt x="751014" y="281584"/>
                  </a:lnTo>
                  <a:lnTo>
                    <a:pt x="751014" y="328523"/>
                  </a:lnTo>
                  <a:lnTo>
                    <a:pt x="774471" y="328523"/>
                  </a:lnTo>
                  <a:lnTo>
                    <a:pt x="774471" y="281584"/>
                  </a:lnTo>
                  <a:close/>
                </a:path>
                <a:path w="962659" h="539750">
                  <a:moveTo>
                    <a:pt x="844880" y="305054"/>
                  </a:moveTo>
                  <a:lnTo>
                    <a:pt x="821423" y="305054"/>
                  </a:lnTo>
                  <a:lnTo>
                    <a:pt x="821423" y="328523"/>
                  </a:lnTo>
                  <a:lnTo>
                    <a:pt x="844880" y="328523"/>
                  </a:lnTo>
                  <a:lnTo>
                    <a:pt x="844880" y="305054"/>
                  </a:lnTo>
                  <a:close/>
                </a:path>
                <a:path w="962659" h="539750">
                  <a:moveTo>
                    <a:pt x="868349" y="281584"/>
                  </a:moveTo>
                  <a:lnTo>
                    <a:pt x="844880" y="281584"/>
                  </a:lnTo>
                  <a:lnTo>
                    <a:pt x="844880" y="305054"/>
                  </a:lnTo>
                  <a:lnTo>
                    <a:pt x="868349" y="305054"/>
                  </a:lnTo>
                  <a:lnTo>
                    <a:pt x="868349" y="281584"/>
                  </a:lnTo>
                  <a:close/>
                </a:path>
                <a:path w="962659" h="539750">
                  <a:moveTo>
                    <a:pt x="962228" y="353060"/>
                  </a:moveTo>
                  <a:lnTo>
                    <a:pt x="938758" y="353060"/>
                  </a:lnTo>
                  <a:lnTo>
                    <a:pt x="938758" y="328930"/>
                  </a:lnTo>
                  <a:lnTo>
                    <a:pt x="915289" y="328930"/>
                  </a:lnTo>
                  <a:lnTo>
                    <a:pt x="915289" y="306070"/>
                  </a:lnTo>
                  <a:lnTo>
                    <a:pt x="891819" y="306070"/>
                  </a:lnTo>
                  <a:lnTo>
                    <a:pt x="868349" y="306070"/>
                  </a:lnTo>
                  <a:lnTo>
                    <a:pt x="868349" y="328930"/>
                  </a:lnTo>
                  <a:lnTo>
                    <a:pt x="891819" y="328930"/>
                  </a:lnTo>
                  <a:lnTo>
                    <a:pt x="891819" y="353060"/>
                  </a:lnTo>
                  <a:lnTo>
                    <a:pt x="868349" y="353060"/>
                  </a:lnTo>
                  <a:lnTo>
                    <a:pt x="868349" y="328930"/>
                  </a:lnTo>
                  <a:lnTo>
                    <a:pt x="844880" y="328930"/>
                  </a:lnTo>
                  <a:lnTo>
                    <a:pt x="844880" y="353060"/>
                  </a:lnTo>
                  <a:lnTo>
                    <a:pt x="821423" y="353060"/>
                  </a:lnTo>
                  <a:lnTo>
                    <a:pt x="821423" y="328930"/>
                  </a:lnTo>
                  <a:lnTo>
                    <a:pt x="797941" y="328930"/>
                  </a:lnTo>
                  <a:lnTo>
                    <a:pt x="774471" y="328930"/>
                  </a:lnTo>
                  <a:lnTo>
                    <a:pt x="774471" y="353060"/>
                  </a:lnTo>
                  <a:lnTo>
                    <a:pt x="797941" y="353060"/>
                  </a:lnTo>
                  <a:lnTo>
                    <a:pt x="797941" y="375920"/>
                  </a:lnTo>
                  <a:lnTo>
                    <a:pt x="821423" y="375920"/>
                  </a:lnTo>
                  <a:lnTo>
                    <a:pt x="821423" y="400050"/>
                  </a:lnTo>
                  <a:lnTo>
                    <a:pt x="797941" y="400050"/>
                  </a:lnTo>
                  <a:lnTo>
                    <a:pt x="797941" y="375920"/>
                  </a:lnTo>
                  <a:lnTo>
                    <a:pt x="774471" y="375920"/>
                  </a:lnTo>
                  <a:lnTo>
                    <a:pt x="774471" y="353060"/>
                  </a:lnTo>
                  <a:lnTo>
                    <a:pt x="751014" y="353060"/>
                  </a:lnTo>
                  <a:lnTo>
                    <a:pt x="751014" y="328930"/>
                  </a:lnTo>
                  <a:lnTo>
                    <a:pt x="727544" y="328930"/>
                  </a:lnTo>
                  <a:lnTo>
                    <a:pt x="727544" y="375920"/>
                  </a:lnTo>
                  <a:lnTo>
                    <a:pt x="751014" y="375920"/>
                  </a:lnTo>
                  <a:lnTo>
                    <a:pt x="751014" y="400050"/>
                  </a:lnTo>
                  <a:lnTo>
                    <a:pt x="727544" y="400050"/>
                  </a:lnTo>
                  <a:lnTo>
                    <a:pt x="727544" y="375920"/>
                  </a:lnTo>
                  <a:lnTo>
                    <a:pt x="704075" y="375920"/>
                  </a:lnTo>
                  <a:lnTo>
                    <a:pt x="680605" y="375920"/>
                  </a:lnTo>
                  <a:lnTo>
                    <a:pt x="680605" y="328930"/>
                  </a:lnTo>
                  <a:lnTo>
                    <a:pt x="704075" y="328930"/>
                  </a:lnTo>
                  <a:lnTo>
                    <a:pt x="727544" y="328930"/>
                  </a:lnTo>
                  <a:lnTo>
                    <a:pt x="727544" y="234950"/>
                  </a:lnTo>
                  <a:lnTo>
                    <a:pt x="704075" y="234950"/>
                  </a:lnTo>
                  <a:lnTo>
                    <a:pt x="704075" y="306070"/>
                  </a:lnTo>
                  <a:lnTo>
                    <a:pt x="680605" y="306070"/>
                  </a:lnTo>
                  <a:lnTo>
                    <a:pt x="680605" y="281940"/>
                  </a:lnTo>
                  <a:lnTo>
                    <a:pt x="657136" y="281940"/>
                  </a:lnTo>
                  <a:lnTo>
                    <a:pt x="657136" y="259080"/>
                  </a:lnTo>
                  <a:lnTo>
                    <a:pt x="680605" y="259080"/>
                  </a:lnTo>
                  <a:lnTo>
                    <a:pt x="680605" y="187960"/>
                  </a:lnTo>
                  <a:lnTo>
                    <a:pt x="704075" y="187960"/>
                  </a:lnTo>
                  <a:lnTo>
                    <a:pt x="704075" y="212090"/>
                  </a:lnTo>
                  <a:lnTo>
                    <a:pt x="727544" y="212090"/>
                  </a:lnTo>
                  <a:lnTo>
                    <a:pt x="751014" y="212090"/>
                  </a:lnTo>
                  <a:lnTo>
                    <a:pt x="774471" y="212090"/>
                  </a:lnTo>
                  <a:lnTo>
                    <a:pt x="774471" y="140970"/>
                  </a:lnTo>
                  <a:lnTo>
                    <a:pt x="797941" y="140970"/>
                  </a:lnTo>
                  <a:lnTo>
                    <a:pt x="821423" y="140970"/>
                  </a:lnTo>
                  <a:lnTo>
                    <a:pt x="821423" y="165100"/>
                  </a:lnTo>
                  <a:lnTo>
                    <a:pt x="844880" y="165100"/>
                  </a:lnTo>
                  <a:lnTo>
                    <a:pt x="844880" y="71120"/>
                  </a:lnTo>
                  <a:lnTo>
                    <a:pt x="821423" y="71120"/>
                  </a:lnTo>
                  <a:lnTo>
                    <a:pt x="821423" y="46990"/>
                  </a:lnTo>
                  <a:lnTo>
                    <a:pt x="797941" y="46990"/>
                  </a:lnTo>
                  <a:lnTo>
                    <a:pt x="774471" y="46990"/>
                  </a:lnTo>
                  <a:lnTo>
                    <a:pt x="774471" y="118110"/>
                  </a:lnTo>
                  <a:lnTo>
                    <a:pt x="751014" y="118110"/>
                  </a:lnTo>
                  <a:lnTo>
                    <a:pt x="751014" y="140970"/>
                  </a:lnTo>
                  <a:lnTo>
                    <a:pt x="727544" y="140970"/>
                  </a:lnTo>
                  <a:lnTo>
                    <a:pt x="727544" y="165100"/>
                  </a:lnTo>
                  <a:lnTo>
                    <a:pt x="751014" y="165100"/>
                  </a:lnTo>
                  <a:lnTo>
                    <a:pt x="751014" y="187960"/>
                  </a:lnTo>
                  <a:lnTo>
                    <a:pt x="727544" y="187960"/>
                  </a:lnTo>
                  <a:lnTo>
                    <a:pt x="727544" y="165100"/>
                  </a:lnTo>
                  <a:lnTo>
                    <a:pt x="704075" y="165100"/>
                  </a:lnTo>
                  <a:lnTo>
                    <a:pt x="704075" y="140970"/>
                  </a:lnTo>
                  <a:lnTo>
                    <a:pt x="680605" y="140970"/>
                  </a:lnTo>
                  <a:lnTo>
                    <a:pt x="680605" y="165100"/>
                  </a:lnTo>
                  <a:lnTo>
                    <a:pt x="657136" y="165100"/>
                  </a:lnTo>
                  <a:lnTo>
                    <a:pt x="657136" y="187960"/>
                  </a:lnTo>
                  <a:lnTo>
                    <a:pt x="657136" y="212090"/>
                  </a:lnTo>
                  <a:lnTo>
                    <a:pt x="657136" y="234950"/>
                  </a:lnTo>
                  <a:lnTo>
                    <a:pt x="633666" y="234950"/>
                  </a:lnTo>
                  <a:lnTo>
                    <a:pt x="633666" y="212090"/>
                  </a:lnTo>
                  <a:lnTo>
                    <a:pt x="657136" y="212090"/>
                  </a:lnTo>
                  <a:lnTo>
                    <a:pt x="657136" y="187960"/>
                  </a:lnTo>
                  <a:lnTo>
                    <a:pt x="633666" y="187960"/>
                  </a:lnTo>
                  <a:lnTo>
                    <a:pt x="610196" y="187960"/>
                  </a:lnTo>
                  <a:lnTo>
                    <a:pt x="610196" y="234950"/>
                  </a:lnTo>
                  <a:lnTo>
                    <a:pt x="586727" y="234950"/>
                  </a:lnTo>
                  <a:lnTo>
                    <a:pt x="586727" y="258114"/>
                  </a:lnTo>
                  <a:lnTo>
                    <a:pt x="563257" y="258114"/>
                  </a:lnTo>
                  <a:lnTo>
                    <a:pt x="539788" y="258114"/>
                  </a:lnTo>
                  <a:lnTo>
                    <a:pt x="539788" y="281584"/>
                  </a:lnTo>
                  <a:lnTo>
                    <a:pt x="563257" y="281584"/>
                  </a:lnTo>
                  <a:lnTo>
                    <a:pt x="563257" y="305054"/>
                  </a:lnTo>
                  <a:lnTo>
                    <a:pt x="586727" y="305054"/>
                  </a:lnTo>
                  <a:lnTo>
                    <a:pt x="586727" y="259080"/>
                  </a:lnTo>
                  <a:lnTo>
                    <a:pt x="610196" y="259080"/>
                  </a:lnTo>
                  <a:lnTo>
                    <a:pt x="610196" y="281940"/>
                  </a:lnTo>
                  <a:lnTo>
                    <a:pt x="633666" y="281940"/>
                  </a:lnTo>
                  <a:lnTo>
                    <a:pt x="633666" y="306070"/>
                  </a:lnTo>
                  <a:lnTo>
                    <a:pt x="610196" y="306070"/>
                  </a:lnTo>
                  <a:lnTo>
                    <a:pt x="610196" y="328930"/>
                  </a:lnTo>
                  <a:lnTo>
                    <a:pt x="633666" y="328930"/>
                  </a:lnTo>
                  <a:lnTo>
                    <a:pt x="633666" y="353060"/>
                  </a:lnTo>
                  <a:lnTo>
                    <a:pt x="657136" y="353060"/>
                  </a:lnTo>
                  <a:lnTo>
                    <a:pt x="657136" y="400050"/>
                  </a:lnTo>
                  <a:lnTo>
                    <a:pt x="633666" y="400050"/>
                  </a:lnTo>
                  <a:lnTo>
                    <a:pt x="610196" y="400050"/>
                  </a:lnTo>
                  <a:lnTo>
                    <a:pt x="610196" y="422910"/>
                  </a:lnTo>
                  <a:lnTo>
                    <a:pt x="633666" y="422910"/>
                  </a:lnTo>
                  <a:lnTo>
                    <a:pt x="633666" y="447040"/>
                  </a:lnTo>
                  <a:lnTo>
                    <a:pt x="610196" y="447040"/>
                  </a:lnTo>
                  <a:lnTo>
                    <a:pt x="610196" y="469900"/>
                  </a:lnTo>
                  <a:lnTo>
                    <a:pt x="586727" y="469900"/>
                  </a:lnTo>
                  <a:lnTo>
                    <a:pt x="563257" y="469900"/>
                  </a:lnTo>
                  <a:lnTo>
                    <a:pt x="563257" y="447040"/>
                  </a:lnTo>
                  <a:lnTo>
                    <a:pt x="539788" y="447040"/>
                  </a:lnTo>
                  <a:lnTo>
                    <a:pt x="539788" y="422910"/>
                  </a:lnTo>
                  <a:lnTo>
                    <a:pt x="516318" y="422910"/>
                  </a:lnTo>
                  <a:lnTo>
                    <a:pt x="492848" y="422910"/>
                  </a:lnTo>
                  <a:lnTo>
                    <a:pt x="469379" y="422910"/>
                  </a:lnTo>
                  <a:lnTo>
                    <a:pt x="445909" y="422910"/>
                  </a:lnTo>
                  <a:lnTo>
                    <a:pt x="445909" y="375920"/>
                  </a:lnTo>
                  <a:lnTo>
                    <a:pt x="422440" y="375920"/>
                  </a:lnTo>
                  <a:lnTo>
                    <a:pt x="422440" y="400050"/>
                  </a:lnTo>
                  <a:lnTo>
                    <a:pt x="398970" y="400050"/>
                  </a:lnTo>
                  <a:lnTo>
                    <a:pt x="375500" y="400050"/>
                  </a:lnTo>
                  <a:lnTo>
                    <a:pt x="375500" y="422910"/>
                  </a:lnTo>
                  <a:lnTo>
                    <a:pt x="398970" y="422910"/>
                  </a:lnTo>
                  <a:lnTo>
                    <a:pt x="398970" y="447040"/>
                  </a:lnTo>
                  <a:lnTo>
                    <a:pt x="422440" y="447040"/>
                  </a:lnTo>
                  <a:lnTo>
                    <a:pt x="445909" y="447040"/>
                  </a:lnTo>
                  <a:lnTo>
                    <a:pt x="469379" y="447040"/>
                  </a:lnTo>
                  <a:lnTo>
                    <a:pt x="492848" y="447040"/>
                  </a:lnTo>
                  <a:lnTo>
                    <a:pt x="492848" y="494030"/>
                  </a:lnTo>
                  <a:lnTo>
                    <a:pt x="516318" y="494030"/>
                  </a:lnTo>
                  <a:lnTo>
                    <a:pt x="516318" y="469900"/>
                  </a:lnTo>
                  <a:lnTo>
                    <a:pt x="539788" y="469900"/>
                  </a:lnTo>
                  <a:lnTo>
                    <a:pt x="539788" y="494030"/>
                  </a:lnTo>
                  <a:lnTo>
                    <a:pt x="563257" y="494030"/>
                  </a:lnTo>
                  <a:lnTo>
                    <a:pt x="586727" y="494030"/>
                  </a:lnTo>
                  <a:lnTo>
                    <a:pt x="586727" y="539750"/>
                  </a:lnTo>
                  <a:lnTo>
                    <a:pt x="610196" y="539750"/>
                  </a:lnTo>
                  <a:lnTo>
                    <a:pt x="610196" y="494030"/>
                  </a:lnTo>
                  <a:lnTo>
                    <a:pt x="633666" y="494030"/>
                  </a:lnTo>
                  <a:lnTo>
                    <a:pt x="633666" y="469900"/>
                  </a:lnTo>
                  <a:lnTo>
                    <a:pt x="657136" y="469900"/>
                  </a:lnTo>
                  <a:lnTo>
                    <a:pt x="657136" y="494030"/>
                  </a:lnTo>
                  <a:lnTo>
                    <a:pt x="680605" y="494030"/>
                  </a:lnTo>
                  <a:lnTo>
                    <a:pt x="680605" y="469900"/>
                  </a:lnTo>
                  <a:lnTo>
                    <a:pt x="704075" y="469900"/>
                  </a:lnTo>
                  <a:lnTo>
                    <a:pt x="704075" y="422910"/>
                  </a:lnTo>
                  <a:lnTo>
                    <a:pt x="680605" y="422910"/>
                  </a:lnTo>
                  <a:lnTo>
                    <a:pt x="680605" y="447040"/>
                  </a:lnTo>
                  <a:lnTo>
                    <a:pt x="657136" y="447040"/>
                  </a:lnTo>
                  <a:lnTo>
                    <a:pt x="657136" y="422910"/>
                  </a:lnTo>
                  <a:lnTo>
                    <a:pt x="680605" y="422910"/>
                  </a:lnTo>
                  <a:lnTo>
                    <a:pt x="680605" y="400050"/>
                  </a:lnTo>
                  <a:lnTo>
                    <a:pt x="704075" y="400050"/>
                  </a:lnTo>
                  <a:lnTo>
                    <a:pt x="704075" y="422910"/>
                  </a:lnTo>
                  <a:lnTo>
                    <a:pt x="727544" y="422910"/>
                  </a:lnTo>
                  <a:lnTo>
                    <a:pt x="844880" y="422910"/>
                  </a:lnTo>
                  <a:lnTo>
                    <a:pt x="844880" y="375920"/>
                  </a:lnTo>
                  <a:lnTo>
                    <a:pt x="868349" y="375920"/>
                  </a:lnTo>
                  <a:lnTo>
                    <a:pt x="891819" y="375920"/>
                  </a:lnTo>
                  <a:lnTo>
                    <a:pt x="915289" y="375920"/>
                  </a:lnTo>
                  <a:lnTo>
                    <a:pt x="915289" y="400050"/>
                  </a:lnTo>
                  <a:lnTo>
                    <a:pt x="938758" y="400050"/>
                  </a:lnTo>
                  <a:lnTo>
                    <a:pt x="938758" y="375920"/>
                  </a:lnTo>
                  <a:lnTo>
                    <a:pt x="962228" y="375920"/>
                  </a:lnTo>
                  <a:lnTo>
                    <a:pt x="962228" y="35306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28035" y="1302455"/>
              <a:ext cx="962660" cy="749935"/>
            </a:xfrm>
            <a:custGeom>
              <a:avLst/>
              <a:gdLst/>
              <a:ahLst/>
              <a:cxnLst/>
              <a:rect l="l" t="t" r="r" b="b"/>
              <a:pathLst>
                <a:path w="962659" h="749935">
                  <a:moveTo>
                    <a:pt x="23469" y="608939"/>
                  </a:moveTo>
                  <a:lnTo>
                    <a:pt x="0" y="608939"/>
                  </a:lnTo>
                  <a:lnTo>
                    <a:pt x="0" y="632409"/>
                  </a:lnTo>
                  <a:lnTo>
                    <a:pt x="23469" y="632409"/>
                  </a:lnTo>
                  <a:lnTo>
                    <a:pt x="23469" y="608939"/>
                  </a:lnTo>
                  <a:close/>
                </a:path>
                <a:path w="962659" h="749935">
                  <a:moveTo>
                    <a:pt x="23469" y="491591"/>
                  </a:moveTo>
                  <a:lnTo>
                    <a:pt x="0" y="491591"/>
                  </a:lnTo>
                  <a:lnTo>
                    <a:pt x="0" y="515061"/>
                  </a:lnTo>
                  <a:lnTo>
                    <a:pt x="23469" y="515061"/>
                  </a:lnTo>
                  <a:lnTo>
                    <a:pt x="23469" y="491591"/>
                  </a:lnTo>
                  <a:close/>
                </a:path>
                <a:path w="962659" h="749935">
                  <a:moveTo>
                    <a:pt x="70408" y="585470"/>
                  </a:moveTo>
                  <a:lnTo>
                    <a:pt x="46926" y="585470"/>
                  </a:lnTo>
                  <a:lnTo>
                    <a:pt x="23469" y="585470"/>
                  </a:lnTo>
                  <a:lnTo>
                    <a:pt x="23469" y="608939"/>
                  </a:lnTo>
                  <a:lnTo>
                    <a:pt x="46926" y="608939"/>
                  </a:lnTo>
                  <a:lnTo>
                    <a:pt x="70408" y="608939"/>
                  </a:lnTo>
                  <a:lnTo>
                    <a:pt x="70408" y="585470"/>
                  </a:lnTo>
                  <a:close/>
                </a:path>
                <a:path w="962659" h="749935">
                  <a:moveTo>
                    <a:pt x="93878" y="491591"/>
                  </a:moveTo>
                  <a:lnTo>
                    <a:pt x="70408" y="491591"/>
                  </a:lnTo>
                  <a:lnTo>
                    <a:pt x="46926" y="491591"/>
                  </a:lnTo>
                  <a:lnTo>
                    <a:pt x="46926" y="515061"/>
                  </a:lnTo>
                  <a:lnTo>
                    <a:pt x="23469" y="515061"/>
                  </a:lnTo>
                  <a:lnTo>
                    <a:pt x="23469" y="538530"/>
                  </a:lnTo>
                  <a:lnTo>
                    <a:pt x="0" y="538530"/>
                  </a:lnTo>
                  <a:lnTo>
                    <a:pt x="0" y="585470"/>
                  </a:lnTo>
                  <a:lnTo>
                    <a:pt x="23469" y="585470"/>
                  </a:lnTo>
                  <a:lnTo>
                    <a:pt x="23469" y="562000"/>
                  </a:lnTo>
                  <a:lnTo>
                    <a:pt x="46926" y="562000"/>
                  </a:lnTo>
                  <a:lnTo>
                    <a:pt x="70408" y="562000"/>
                  </a:lnTo>
                  <a:lnTo>
                    <a:pt x="70408" y="585470"/>
                  </a:lnTo>
                  <a:lnTo>
                    <a:pt x="93878" y="585470"/>
                  </a:lnTo>
                  <a:lnTo>
                    <a:pt x="93878" y="491591"/>
                  </a:lnTo>
                  <a:close/>
                </a:path>
                <a:path w="962659" h="749935">
                  <a:moveTo>
                    <a:pt x="117335" y="585470"/>
                  </a:moveTo>
                  <a:lnTo>
                    <a:pt x="93878" y="585470"/>
                  </a:lnTo>
                  <a:lnTo>
                    <a:pt x="93878" y="608939"/>
                  </a:lnTo>
                  <a:lnTo>
                    <a:pt x="70408" y="608939"/>
                  </a:lnTo>
                  <a:lnTo>
                    <a:pt x="70408" y="632409"/>
                  </a:lnTo>
                  <a:lnTo>
                    <a:pt x="46926" y="632409"/>
                  </a:lnTo>
                  <a:lnTo>
                    <a:pt x="46926" y="655878"/>
                  </a:lnTo>
                  <a:lnTo>
                    <a:pt x="70408" y="655878"/>
                  </a:lnTo>
                  <a:lnTo>
                    <a:pt x="70408" y="679348"/>
                  </a:lnTo>
                  <a:lnTo>
                    <a:pt x="93878" y="679348"/>
                  </a:lnTo>
                  <a:lnTo>
                    <a:pt x="117335" y="679348"/>
                  </a:lnTo>
                  <a:lnTo>
                    <a:pt x="117335" y="655878"/>
                  </a:lnTo>
                  <a:lnTo>
                    <a:pt x="93878" y="655878"/>
                  </a:lnTo>
                  <a:lnTo>
                    <a:pt x="93878" y="632409"/>
                  </a:lnTo>
                  <a:lnTo>
                    <a:pt x="117335" y="632409"/>
                  </a:lnTo>
                  <a:lnTo>
                    <a:pt x="117335" y="585470"/>
                  </a:lnTo>
                  <a:close/>
                </a:path>
                <a:path w="962659" h="749935">
                  <a:moveTo>
                    <a:pt x="164287" y="562000"/>
                  </a:moveTo>
                  <a:lnTo>
                    <a:pt x="140804" y="562000"/>
                  </a:lnTo>
                  <a:lnTo>
                    <a:pt x="140804" y="538530"/>
                  </a:lnTo>
                  <a:lnTo>
                    <a:pt x="117335" y="538530"/>
                  </a:lnTo>
                  <a:lnTo>
                    <a:pt x="117335" y="585470"/>
                  </a:lnTo>
                  <a:lnTo>
                    <a:pt x="140804" y="585470"/>
                  </a:lnTo>
                  <a:lnTo>
                    <a:pt x="164287" y="585470"/>
                  </a:lnTo>
                  <a:lnTo>
                    <a:pt x="164287" y="562000"/>
                  </a:lnTo>
                  <a:close/>
                </a:path>
                <a:path w="962659" h="749935">
                  <a:moveTo>
                    <a:pt x="164287" y="468122"/>
                  </a:moveTo>
                  <a:lnTo>
                    <a:pt x="140804" y="468122"/>
                  </a:lnTo>
                  <a:lnTo>
                    <a:pt x="140804" y="491591"/>
                  </a:lnTo>
                  <a:lnTo>
                    <a:pt x="164287" y="491591"/>
                  </a:lnTo>
                  <a:lnTo>
                    <a:pt x="164287" y="468122"/>
                  </a:lnTo>
                  <a:close/>
                </a:path>
                <a:path w="962659" h="749935">
                  <a:moveTo>
                    <a:pt x="187744" y="608939"/>
                  </a:moveTo>
                  <a:lnTo>
                    <a:pt x="164287" y="608939"/>
                  </a:lnTo>
                  <a:lnTo>
                    <a:pt x="140804" y="608939"/>
                  </a:lnTo>
                  <a:lnTo>
                    <a:pt x="140804" y="632409"/>
                  </a:lnTo>
                  <a:lnTo>
                    <a:pt x="164287" y="632409"/>
                  </a:lnTo>
                  <a:lnTo>
                    <a:pt x="164287" y="655878"/>
                  </a:lnTo>
                  <a:lnTo>
                    <a:pt x="187744" y="655878"/>
                  </a:lnTo>
                  <a:lnTo>
                    <a:pt x="187744" y="608939"/>
                  </a:lnTo>
                  <a:close/>
                </a:path>
                <a:path w="962659" h="749935">
                  <a:moveTo>
                    <a:pt x="234683" y="538530"/>
                  </a:moveTo>
                  <a:lnTo>
                    <a:pt x="211213" y="538530"/>
                  </a:lnTo>
                  <a:lnTo>
                    <a:pt x="211213" y="515061"/>
                  </a:lnTo>
                  <a:lnTo>
                    <a:pt x="187744" y="515061"/>
                  </a:lnTo>
                  <a:lnTo>
                    <a:pt x="187744" y="491591"/>
                  </a:lnTo>
                  <a:lnTo>
                    <a:pt x="164287" y="491591"/>
                  </a:lnTo>
                  <a:lnTo>
                    <a:pt x="164287" y="515061"/>
                  </a:lnTo>
                  <a:lnTo>
                    <a:pt x="140804" y="515061"/>
                  </a:lnTo>
                  <a:lnTo>
                    <a:pt x="140804" y="538530"/>
                  </a:lnTo>
                  <a:lnTo>
                    <a:pt x="164287" y="538530"/>
                  </a:lnTo>
                  <a:lnTo>
                    <a:pt x="164287" y="562000"/>
                  </a:lnTo>
                  <a:lnTo>
                    <a:pt x="187744" y="562000"/>
                  </a:lnTo>
                  <a:lnTo>
                    <a:pt x="211213" y="562000"/>
                  </a:lnTo>
                  <a:lnTo>
                    <a:pt x="234683" y="562000"/>
                  </a:lnTo>
                  <a:lnTo>
                    <a:pt x="234683" y="538530"/>
                  </a:lnTo>
                  <a:close/>
                </a:path>
                <a:path w="962659" h="749935">
                  <a:moveTo>
                    <a:pt x="305092" y="492607"/>
                  </a:moveTo>
                  <a:lnTo>
                    <a:pt x="281622" y="492607"/>
                  </a:lnTo>
                  <a:lnTo>
                    <a:pt x="281622" y="562457"/>
                  </a:lnTo>
                  <a:lnTo>
                    <a:pt x="258152" y="562457"/>
                  </a:lnTo>
                  <a:lnTo>
                    <a:pt x="258152" y="585470"/>
                  </a:lnTo>
                  <a:lnTo>
                    <a:pt x="234683" y="585470"/>
                  </a:lnTo>
                  <a:lnTo>
                    <a:pt x="211213" y="585470"/>
                  </a:lnTo>
                  <a:lnTo>
                    <a:pt x="211213" y="655878"/>
                  </a:lnTo>
                  <a:lnTo>
                    <a:pt x="234683" y="655878"/>
                  </a:lnTo>
                  <a:lnTo>
                    <a:pt x="234683" y="632409"/>
                  </a:lnTo>
                  <a:lnTo>
                    <a:pt x="258152" y="632409"/>
                  </a:lnTo>
                  <a:lnTo>
                    <a:pt x="258152" y="586587"/>
                  </a:lnTo>
                  <a:lnTo>
                    <a:pt x="281622" y="586587"/>
                  </a:lnTo>
                  <a:lnTo>
                    <a:pt x="305092" y="586587"/>
                  </a:lnTo>
                  <a:lnTo>
                    <a:pt x="305092" y="492607"/>
                  </a:lnTo>
                  <a:close/>
                </a:path>
                <a:path w="962659" h="749935">
                  <a:moveTo>
                    <a:pt x="398970" y="608939"/>
                  </a:moveTo>
                  <a:lnTo>
                    <a:pt x="375500" y="608939"/>
                  </a:lnTo>
                  <a:lnTo>
                    <a:pt x="375500" y="632409"/>
                  </a:lnTo>
                  <a:lnTo>
                    <a:pt x="398970" y="632409"/>
                  </a:lnTo>
                  <a:lnTo>
                    <a:pt x="398970" y="608939"/>
                  </a:lnTo>
                  <a:close/>
                </a:path>
                <a:path w="962659" h="749935">
                  <a:moveTo>
                    <a:pt x="422440" y="656437"/>
                  </a:moveTo>
                  <a:lnTo>
                    <a:pt x="398970" y="656437"/>
                  </a:lnTo>
                  <a:lnTo>
                    <a:pt x="398970" y="680567"/>
                  </a:lnTo>
                  <a:lnTo>
                    <a:pt x="375500" y="680567"/>
                  </a:lnTo>
                  <a:lnTo>
                    <a:pt x="352031" y="680567"/>
                  </a:lnTo>
                  <a:lnTo>
                    <a:pt x="352031" y="656437"/>
                  </a:lnTo>
                  <a:lnTo>
                    <a:pt x="375500" y="656437"/>
                  </a:lnTo>
                  <a:lnTo>
                    <a:pt x="375500" y="633577"/>
                  </a:lnTo>
                  <a:lnTo>
                    <a:pt x="352031" y="633577"/>
                  </a:lnTo>
                  <a:lnTo>
                    <a:pt x="352031" y="586587"/>
                  </a:lnTo>
                  <a:lnTo>
                    <a:pt x="375500" y="586587"/>
                  </a:lnTo>
                  <a:lnTo>
                    <a:pt x="375500" y="562457"/>
                  </a:lnTo>
                  <a:lnTo>
                    <a:pt x="352031" y="562457"/>
                  </a:lnTo>
                  <a:lnTo>
                    <a:pt x="352031" y="539597"/>
                  </a:lnTo>
                  <a:lnTo>
                    <a:pt x="328561" y="539597"/>
                  </a:lnTo>
                  <a:lnTo>
                    <a:pt x="328561" y="633577"/>
                  </a:lnTo>
                  <a:lnTo>
                    <a:pt x="305092" y="633577"/>
                  </a:lnTo>
                  <a:lnTo>
                    <a:pt x="281622" y="633577"/>
                  </a:lnTo>
                  <a:lnTo>
                    <a:pt x="258152" y="633577"/>
                  </a:lnTo>
                  <a:lnTo>
                    <a:pt x="258152" y="656437"/>
                  </a:lnTo>
                  <a:lnTo>
                    <a:pt x="281622" y="656437"/>
                  </a:lnTo>
                  <a:lnTo>
                    <a:pt x="305092" y="656437"/>
                  </a:lnTo>
                  <a:lnTo>
                    <a:pt x="328561" y="656437"/>
                  </a:lnTo>
                  <a:lnTo>
                    <a:pt x="328561" y="703427"/>
                  </a:lnTo>
                  <a:lnTo>
                    <a:pt x="352031" y="703427"/>
                  </a:lnTo>
                  <a:lnTo>
                    <a:pt x="352031" y="726287"/>
                  </a:lnTo>
                  <a:lnTo>
                    <a:pt x="375500" y="726287"/>
                  </a:lnTo>
                  <a:lnTo>
                    <a:pt x="375500" y="703427"/>
                  </a:lnTo>
                  <a:lnTo>
                    <a:pt x="398970" y="703427"/>
                  </a:lnTo>
                  <a:lnTo>
                    <a:pt x="422440" y="703427"/>
                  </a:lnTo>
                  <a:lnTo>
                    <a:pt x="422440" y="656437"/>
                  </a:lnTo>
                  <a:close/>
                </a:path>
                <a:path w="962659" h="749935">
                  <a:moveTo>
                    <a:pt x="445909" y="585470"/>
                  </a:moveTo>
                  <a:lnTo>
                    <a:pt x="422440" y="585470"/>
                  </a:lnTo>
                  <a:lnTo>
                    <a:pt x="422440" y="608939"/>
                  </a:lnTo>
                  <a:lnTo>
                    <a:pt x="445909" y="608939"/>
                  </a:lnTo>
                  <a:lnTo>
                    <a:pt x="445909" y="585470"/>
                  </a:lnTo>
                  <a:close/>
                </a:path>
                <a:path w="962659" h="749935">
                  <a:moveTo>
                    <a:pt x="469379" y="515061"/>
                  </a:moveTo>
                  <a:lnTo>
                    <a:pt x="445909" y="515061"/>
                  </a:lnTo>
                  <a:lnTo>
                    <a:pt x="422440" y="515061"/>
                  </a:lnTo>
                  <a:lnTo>
                    <a:pt x="398970" y="515061"/>
                  </a:lnTo>
                  <a:lnTo>
                    <a:pt x="398970" y="562000"/>
                  </a:lnTo>
                  <a:lnTo>
                    <a:pt x="422440" y="562000"/>
                  </a:lnTo>
                  <a:lnTo>
                    <a:pt x="422440" y="538530"/>
                  </a:lnTo>
                  <a:lnTo>
                    <a:pt x="445909" y="538530"/>
                  </a:lnTo>
                  <a:lnTo>
                    <a:pt x="469379" y="538530"/>
                  </a:lnTo>
                  <a:lnTo>
                    <a:pt x="469379" y="515061"/>
                  </a:lnTo>
                  <a:close/>
                </a:path>
                <a:path w="962659" h="749935">
                  <a:moveTo>
                    <a:pt x="563257" y="585470"/>
                  </a:moveTo>
                  <a:lnTo>
                    <a:pt x="539788" y="585470"/>
                  </a:lnTo>
                  <a:lnTo>
                    <a:pt x="539788" y="562000"/>
                  </a:lnTo>
                  <a:lnTo>
                    <a:pt x="516318" y="562000"/>
                  </a:lnTo>
                  <a:lnTo>
                    <a:pt x="492848" y="562000"/>
                  </a:lnTo>
                  <a:lnTo>
                    <a:pt x="492848" y="538530"/>
                  </a:lnTo>
                  <a:lnTo>
                    <a:pt x="469379" y="538530"/>
                  </a:lnTo>
                  <a:lnTo>
                    <a:pt x="469379" y="562000"/>
                  </a:lnTo>
                  <a:lnTo>
                    <a:pt x="445909" y="562000"/>
                  </a:lnTo>
                  <a:lnTo>
                    <a:pt x="445909" y="585470"/>
                  </a:lnTo>
                  <a:lnTo>
                    <a:pt x="469379" y="585470"/>
                  </a:lnTo>
                  <a:lnTo>
                    <a:pt x="492848" y="585470"/>
                  </a:lnTo>
                  <a:lnTo>
                    <a:pt x="516318" y="585470"/>
                  </a:lnTo>
                  <a:lnTo>
                    <a:pt x="516318" y="608939"/>
                  </a:lnTo>
                  <a:lnTo>
                    <a:pt x="492848" y="608939"/>
                  </a:lnTo>
                  <a:lnTo>
                    <a:pt x="469379" y="608939"/>
                  </a:lnTo>
                  <a:lnTo>
                    <a:pt x="445909" y="608939"/>
                  </a:lnTo>
                  <a:lnTo>
                    <a:pt x="445909" y="632409"/>
                  </a:lnTo>
                  <a:lnTo>
                    <a:pt x="469379" y="632409"/>
                  </a:lnTo>
                  <a:lnTo>
                    <a:pt x="492848" y="632409"/>
                  </a:lnTo>
                  <a:lnTo>
                    <a:pt x="516318" y="632409"/>
                  </a:lnTo>
                  <a:lnTo>
                    <a:pt x="539788" y="632409"/>
                  </a:lnTo>
                  <a:lnTo>
                    <a:pt x="539788" y="608939"/>
                  </a:lnTo>
                  <a:lnTo>
                    <a:pt x="563257" y="608939"/>
                  </a:lnTo>
                  <a:lnTo>
                    <a:pt x="563257" y="585470"/>
                  </a:lnTo>
                  <a:close/>
                </a:path>
                <a:path w="962659" h="749935">
                  <a:moveTo>
                    <a:pt x="563257" y="444652"/>
                  </a:moveTo>
                  <a:lnTo>
                    <a:pt x="539788" y="444652"/>
                  </a:lnTo>
                  <a:lnTo>
                    <a:pt x="539788" y="468122"/>
                  </a:lnTo>
                  <a:lnTo>
                    <a:pt x="563257" y="468122"/>
                  </a:lnTo>
                  <a:lnTo>
                    <a:pt x="563257" y="444652"/>
                  </a:lnTo>
                  <a:close/>
                </a:path>
                <a:path w="962659" h="749935">
                  <a:moveTo>
                    <a:pt x="657136" y="69850"/>
                  </a:moveTo>
                  <a:lnTo>
                    <a:pt x="633666" y="69850"/>
                  </a:lnTo>
                  <a:lnTo>
                    <a:pt x="633666" y="22860"/>
                  </a:lnTo>
                  <a:lnTo>
                    <a:pt x="610196" y="22860"/>
                  </a:lnTo>
                  <a:lnTo>
                    <a:pt x="610196" y="0"/>
                  </a:lnTo>
                  <a:lnTo>
                    <a:pt x="586727" y="0"/>
                  </a:lnTo>
                  <a:lnTo>
                    <a:pt x="586727" y="22860"/>
                  </a:lnTo>
                  <a:lnTo>
                    <a:pt x="563257" y="22860"/>
                  </a:lnTo>
                  <a:lnTo>
                    <a:pt x="563257" y="69850"/>
                  </a:lnTo>
                  <a:lnTo>
                    <a:pt x="539788" y="69850"/>
                  </a:lnTo>
                  <a:lnTo>
                    <a:pt x="539788" y="92710"/>
                  </a:lnTo>
                  <a:lnTo>
                    <a:pt x="563257" y="92710"/>
                  </a:lnTo>
                  <a:lnTo>
                    <a:pt x="586727" y="92710"/>
                  </a:lnTo>
                  <a:lnTo>
                    <a:pt x="586727" y="45720"/>
                  </a:lnTo>
                  <a:lnTo>
                    <a:pt x="610196" y="45720"/>
                  </a:lnTo>
                  <a:lnTo>
                    <a:pt x="610196" y="92710"/>
                  </a:lnTo>
                  <a:lnTo>
                    <a:pt x="633666" y="92710"/>
                  </a:lnTo>
                  <a:lnTo>
                    <a:pt x="633666" y="116840"/>
                  </a:lnTo>
                  <a:lnTo>
                    <a:pt x="657136" y="116840"/>
                  </a:lnTo>
                  <a:lnTo>
                    <a:pt x="657136" y="69850"/>
                  </a:lnTo>
                  <a:close/>
                </a:path>
                <a:path w="962659" h="749935">
                  <a:moveTo>
                    <a:pt x="704075" y="69850"/>
                  </a:moveTo>
                  <a:lnTo>
                    <a:pt x="680605" y="69850"/>
                  </a:lnTo>
                  <a:lnTo>
                    <a:pt x="680605" y="139700"/>
                  </a:lnTo>
                  <a:lnTo>
                    <a:pt x="704075" y="139700"/>
                  </a:lnTo>
                  <a:lnTo>
                    <a:pt x="704075" y="69850"/>
                  </a:lnTo>
                  <a:close/>
                </a:path>
                <a:path w="962659" h="749935">
                  <a:moveTo>
                    <a:pt x="774471" y="92710"/>
                  </a:moveTo>
                  <a:lnTo>
                    <a:pt x="751014" y="92710"/>
                  </a:lnTo>
                  <a:lnTo>
                    <a:pt x="727544" y="92710"/>
                  </a:lnTo>
                  <a:lnTo>
                    <a:pt x="727544" y="139700"/>
                  </a:lnTo>
                  <a:lnTo>
                    <a:pt x="751014" y="139700"/>
                  </a:lnTo>
                  <a:lnTo>
                    <a:pt x="774471" y="139700"/>
                  </a:lnTo>
                  <a:lnTo>
                    <a:pt x="774471" y="92710"/>
                  </a:lnTo>
                  <a:close/>
                </a:path>
                <a:path w="962659" h="749935">
                  <a:moveTo>
                    <a:pt x="821423" y="491591"/>
                  </a:moveTo>
                  <a:lnTo>
                    <a:pt x="797941" y="491591"/>
                  </a:lnTo>
                  <a:lnTo>
                    <a:pt x="774471" y="491591"/>
                  </a:lnTo>
                  <a:lnTo>
                    <a:pt x="751014" y="491591"/>
                  </a:lnTo>
                  <a:lnTo>
                    <a:pt x="727544" y="491591"/>
                  </a:lnTo>
                  <a:lnTo>
                    <a:pt x="727544" y="515061"/>
                  </a:lnTo>
                  <a:lnTo>
                    <a:pt x="704075" y="515061"/>
                  </a:lnTo>
                  <a:lnTo>
                    <a:pt x="704075" y="562000"/>
                  </a:lnTo>
                  <a:lnTo>
                    <a:pt x="727544" y="562000"/>
                  </a:lnTo>
                  <a:lnTo>
                    <a:pt x="727544" y="655878"/>
                  </a:lnTo>
                  <a:lnTo>
                    <a:pt x="751014" y="655878"/>
                  </a:lnTo>
                  <a:lnTo>
                    <a:pt x="751014" y="608939"/>
                  </a:lnTo>
                  <a:lnTo>
                    <a:pt x="774471" y="608939"/>
                  </a:lnTo>
                  <a:lnTo>
                    <a:pt x="774471" y="562000"/>
                  </a:lnTo>
                  <a:lnTo>
                    <a:pt x="797941" y="562000"/>
                  </a:lnTo>
                  <a:lnTo>
                    <a:pt x="797941" y="515061"/>
                  </a:lnTo>
                  <a:lnTo>
                    <a:pt x="821423" y="515061"/>
                  </a:lnTo>
                  <a:lnTo>
                    <a:pt x="821423" y="491591"/>
                  </a:lnTo>
                  <a:close/>
                </a:path>
                <a:path w="962659" h="749935">
                  <a:moveTo>
                    <a:pt x="868349" y="92710"/>
                  </a:moveTo>
                  <a:lnTo>
                    <a:pt x="844880" y="92710"/>
                  </a:lnTo>
                  <a:lnTo>
                    <a:pt x="844880" y="139700"/>
                  </a:lnTo>
                  <a:lnTo>
                    <a:pt x="868349" y="139700"/>
                  </a:lnTo>
                  <a:lnTo>
                    <a:pt x="868349" y="92710"/>
                  </a:lnTo>
                  <a:close/>
                </a:path>
                <a:path w="962659" h="749935">
                  <a:moveTo>
                    <a:pt x="938758" y="562000"/>
                  </a:moveTo>
                  <a:lnTo>
                    <a:pt x="915289" y="562000"/>
                  </a:lnTo>
                  <a:lnTo>
                    <a:pt x="915289" y="585470"/>
                  </a:lnTo>
                  <a:lnTo>
                    <a:pt x="938758" y="585470"/>
                  </a:lnTo>
                  <a:lnTo>
                    <a:pt x="938758" y="562000"/>
                  </a:lnTo>
                  <a:close/>
                </a:path>
                <a:path w="962659" h="749935">
                  <a:moveTo>
                    <a:pt x="962228" y="679348"/>
                  </a:moveTo>
                  <a:lnTo>
                    <a:pt x="938758" y="679348"/>
                  </a:lnTo>
                  <a:lnTo>
                    <a:pt x="938758" y="608939"/>
                  </a:lnTo>
                  <a:lnTo>
                    <a:pt x="915289" y="608939"/>
                  </a:lnTo>
                  <a:lnTo>
                    <a:pt x="891819" y="608939"/>
                  </a:lnTo>
                  <a:lnTo>
                    <a:pt x="868349" y="608939"/>
                  </a:lnTo>
                  <a:lnTo>
                    <a:pt x="844880" y="608939"/>
                  </a:lnTo>
                  <a:lnTo>
                    <a:pt x="844880" y="585470"/>
                  </a:lnTo>
                  <a:lnTo>
                    <a:pt x="821423" y="585470"/>
                  </a:lnTo>
                  <a:lnTo>
                    <a:pt x="797941" y="585470"/>
                  </a:lnTo>
                  <a:lnTo>
                    <a:pt x="797941" y="608939"/>
                  </a:lnTo>
                  <a:lnTo>
                    <a:pt x="774471" y="608939"/>
                  </a:lnTo>
                  <a:lnTo>
                    <a:pt x="774471" y="632409"/>
                  </a:lnTo>
                  <a:lnTo>
                    <a:pt x="797941" y="632409"/>
                  </a:lnTo>
                  <a:lnTo>
                    <a:pt x="797941" y="655878"/>
                  </a:lnTo>
                  <a:lnTo>
                    <a:pt x="821423" y="655878"/>
                  </a:lnTo>
                  <a:lnTo>
                    <a:pt x="844880" y="655878"/>
                  </a:lnTo>
                  <a:lnTo>
                    <a:pt x="868349" y="655878"/>
                  </a:lnTo>
                  <a:lnTo>
                    <a:pt x="891819" y="655878"/>
                  </a:lnTo>
                  <a:lnTo>
                    <a:pt x="891819" y="679348"/>
                  </a:lnTo>
                  <a:lnTo>
                    <a:pt x="915289" y="679348"/>
                  </a:lnTo>
                  <a:lnTo>
                    <a:pt x="915289" y="749757"/>
                  </a:lnTo>
                  <a:lnTo>
                    <a:pt x="938758" y="749757"/>
                  </a:lnTo>
                  <a:lnTo>
                    <a:pt x="938758" y="702818"/>
                  </a:lnTo>
                  <a:lnTo>
                    <a:pt x="962228" y="702818"/>
                  </a:lnTo>
                  <a:lnTo>
                    <a:pt x="962228" y="679348"/>
                  </a:lnTo>
                  <a:close/>
                </a:path>
                <a:path w="962659" h="749935">
                  <a:moveTo>
                    <a:pt x="962228" y="491591"/>
                  </a:moveTo>
                  <a:lnTo>
                    <a:pt x="938758" y="491591"/>
                  </a:lnTo>
                  <a:lnTo>
                    <a:pt x="938758" y="468122"/>
                  </a:lnTo>
                  <a:lnTo>
                    <a:pt x="915289" y="468122"/>
                  </a:lnTo>
                  <a:lnTo>
                    <a:pt x="891819" y="468122"/>
                  </a:lnTo>
                  <a:lnTo>
                    <a:pt x="891819" y="491591"/>
                  </a:lnTo>
                  <a:lnTo>
                    <a:pt x="868349" y="491591"/>
                  </a:lnTo>
                  <a:lnTo>
                    <a:pt x="868349" y="538530"/>
                  </a:lnTo>
                  <a:lnTo>
                    <a:pt x="844880" y="538530"/>
                  </a:lnTo>
                  <a:lnTo>
                    <a:pt x="821423" y="538530"/>
                  </a:lnTo>
                  <a:lnTo>
                    <a:pt x="821423" y="562000"/>
                  </a:lnTo>
                  <a:lnTo>
                    <a:pt x="844880" y="562000"/>
                  </a:lnTo>
                  <a:lnTo>
                    <a:pt x="844880" y="585470"/>
                  </a:lnTo>
                  <a:lnTo>
                    <a:pt x="868349" y="585470"/>
                  </a:lnTo>
                  <a:lnTo>
                    <a:pt x="891819" y="585470"/>
                  </a:lnTo>
                  <a:lnTo>
                    <a:pt x="891819" y="515061"/>
                  </a:lnTo>
                  <a:lnTo>
                    <a:pt x="915289" y="515061"/>
                  </a:lnTo>
                  <a:lnTo>
                    <a:pt x="938758" y="515061"/>
                  </a:lnTo>
                  <a:lnTo>
                    <a:pt x="938758" y="538530"/>
                  </a:lnTo>
                  <a:lnTo>
                    <a:pt x="962228" y="538530"/>
                  </a:lnTo>
                  <a:lnTo>
                    <a:pt x="962228" y="491591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1505" y="1607103"/>
              <a:ext cx="939165" cy="562610"/>
            </a:xfrm>
            <a:custGeom>
              <a:avLst/>
              <a:gdLst/>
              <a:ahLst/>
              <a:cxnLst/>
              <a:rect l="l" t="t" r="r" b="b"/>
              <a:pathLst>
                <a:path w="939165" h="562610">
                  <a:moveTo>
                    <a:pt x="23456" y="351231"/>
                  </a:moveTo>
                  <a:lnTo>
                    <a:pt x="0" y="351231"/>
                  </a:lnTo>
                  <a:lnTo>
                    <a:pt x="0" y="374700"/>
                  </a:lnTo>
                  <a:lnTo>
                    <a:pt x="23456" y="374700"/>
                  </a:lnTo>
                  <a:lnTo>
                    <a:pt x="23456" y="351231"/>
                  </a:lnTo>
                  <a:close/>
                </a:path>
                <a:path w="939165" h="562610">
                  <a:moveTo>
                    <a:pt x="140817" y="351231"/>
                  </a:moveTo>
                  <a:lnTo>
                    <a:pt x="117335" y="351231"/>
                  </a:lnTo>
                  <a:lnTo>
                    <a:pt x="117335" y="374700"/>
                  </a:lnTo>
                  <a:lnTo>
                    <a:pt x="140817" y="374700"/>
                  </a:lnTo>
                  <a:lnTo>
                    <a:pt x="140817" y="351231"/>
                  </a:lnTo>
                  <a:close/>
                </a:path>
                <a:path w="939165" h="562610">
                  <a:moveTo>
                    <a:pt x="281622" y="398170"/>
                  </a:moveTo>
                  <a:lnTo>
                    <a:pt x="258152" y="398170"/>
                  </a:lnTo>
                  <a:lnTo>
                    <a:pt x="258152" y="374700"/>
                  </a:lnTo>
                  <a:lnTo>
                    <a:pt x="234683" y="374700"/>
                  </a:lnTo>
                  <a:lnTo>
                    <a:pt x="211213" y="374700"/>
                  </a:lnTo>
                  <a:lnTo>
                    <a:pt x="187744" y="374700"/>
                  </a:lnTo>
                  <a:lnTo>
                    <a:pt x="187744" y="351231"/>
                  </a:lnTo>
                  <a:lnTo>
                    <a:pt x="164274" y="351231"/>
                  </a:lnTo>
                  <a:lnTo>
                    <a:pt x="164274" y="421640"/>
                  </a:lnTo>
                  <a:lnTo>
                    <a:pt x="187744" y="421640"/>
                  </a:lnTo>
                  <a:lnTo>
                    <a:pt x="187744" y="398170"/>
                  </a:lnTo>
                  <a:lnTo>
                    <a:pt x="211213" y="398170"/>
                  </a:lnTo>
                  <a:lnTo>
                    <a:pt x="234683" y="398170"/>
                  </a:lnTo>
                  <a:lnTo>
                    <a:pt x="234683" y="421640"/>
                  </a:lnTo>
                  <a:lnTo>
                    <a:pt x="258152" y="421640"/>
                  </a:lnTo>
                  <a:lnTo>
                    <a:pt x="258152" y="445109"/>
                  </a:lnTo>
                  <a:lnTo>
                    <a:pt x="281622" y="445109"/>
                  </a:lnTo>
                  <a:lnTo>
                    <a:pt x="281622" y="398170"/>
                  </a:lnTo>
                  <a:close/>
                </a:path>
                <a:path w="939165" h="562610">
                  <a:moveTo>
                    <a:pt x="305092" y="234950"/>
                  </a:moveTo>
                  <a:lnTo>
                    <a:pt x="281622" y="234950"/>
                  </a:lnTo>
                  <a:lnTo>
                    <a:pt x="281622" y="257810"/>
                  </a:lnTo>
                  <a:lnTo>
                    <a:pt x="305092" y="257810"/>
                  </a:lnTo>
                  <a:lnTo>
                    <a:pt x="305092" y="234950"/>
                  </a:lnTo>
                  <a:close/>
                </a:path>
                <a:path w="939165" h="562610">
                  <a:moveTo>
                    <a:pt x="352031" y="257810"/>
                  </a:moveTo>
                  <a:lnTo>
                    <a:pt x="328561" y="257810"/>
                  </a:lnTo>
                  <a:lnTo>
                    <a:pt x="328561" y="281940"/>
                  </a:lnTo>
                  <a:lnTo>
                    <a:pt x="352031" y="281940"/>
                  </a:lnTo>
                  <a:lnTo>
                    <a:pt x="352031" y="257810"/>
                  </a:lnTo>
                  <a:close/>
                </a:path>
                <a:path w="939165" h="562610">
                  <a:moveTo>
                    <a:pt x="352031" y="22860"/>
                  </a:moveTo>
                  <a:lnTo>
                    <a:pt x="328561" y="22860"/>
                  </a:lnTo>
                  <a:lnTo>
                    <a:pt x="328561" y="0"/>
                  </a:lnTo>
                  <a:lnTo>
                    <a:pt x="305092" y="0"/>
                  </a:lnTo>
                  <a:lnTo>
                    <a:pt x="305092" y="22860"/>
                  </a:lnTo>
                  <a:lnTo>
                    <a:pt x="281622" y="22860"/>
                  </a:lnTo>
                  <a:lnTo>
                    <a:pt x="281622" y="46990"/>
                  </a:lnTo>
                  <a:lnTo>
                    <a:pt x="258152" y="46990"/>
                  </a:lnTo>
                  <a:lnTo>
                    <a:pt x="258152" y="69850"/>
                  </a:lnTo>
                  <a:lnTo>
                    <a:pt x="234683" y="69850"/>
                  </a:lnTo>
                  <a:lnTo>
                    <a:pt x="211213" y="69850"/>
                  </a:lnTo>
                  <a:lnTo>
                    <a:pt x="211213" y="46990"/>
                  </a:lnTo>
                  <a:lnTo>
                    <a:pt x="187744" y="46990"/>
                  </a:lnTo>
                  <a:lnTo>
                    <a:pt x="187744" y="69850"/>
                  </a:lnTo>
                  <a:lnTo>
                    <a:pt x="164274" y="69850"/>
                  </a:lnTo>
                  <a:lnTo>
                    <a:pt x="164274" y="93980"/>
                  </a:lnTo>
                  <a:lnTo>
                    <a:pt x="187744" y="93980"/>
                  </a:lnTo>
                  <a:lnTo>
                    <a:pt x="211213" y="93980"/>
                  </a:lnTo>
                  <a:lnTo>
                    <a:pt x="211213" y="140970"/>
                  </a:lnTo>
                  <a:lnTo>
                    <a:pt x="187744" y="140970"/>
                  </a:lnTo>
                  <a:lnTo>
                    <a:pt x="187744" y="187960"/>
                  </a:lnTo>
                  <a:lnTo>
                    <a:pt x="211213" y="187960"/>
                  </a:lnTo>
                  <a:lnTo>
                    <a:pt x="211213" y="210820"/>
                  </a:lnTo>
                  <a:lnTo>
                    <a:pt x="234683" y="210820"/>
                  </a:lnTo>
                  <a:lnTo>
                    <a:pt x="258152" y="210820"/>
                  </a:lnTo>
                  <a:lnTo>
                    <a:pt x="258152" y="187960"/>
                  </a:lnTo>
                  <a:lnTo>
                    <a:pt x="234683" y="187960"/>
                  </a:lnTo>
                  <a:lnTo>
                    <a:pt x="234683" y="140970"/>
                  </a:lnTo>
                  <a:lnTo>
                    <a:pt x="258152" y="140970"/>
                  </a:lnTo>
                  <a:lnTo>
                    <a:pt x="281622" y="140970"/>
                  </a:lnTo>
                  <a:lnTo>
                    <a:pt x="305092" y="140970"/>
                  </a:lnTo>
                  <a:lnTo>
                    <a:pt x="305092" y="116840"/>
                  </a:lnTo>
                  <a:lnTo>
                    <a:pt x="281622" y="116840"/>
                  </a:lnTo>
                  <a:lnTo>
                    <a:pt x="258152" y="116840"/>
                  </a:lnTo>
                  <a:lnTo>
                    <a:pt x="258152" y="93980"/>
                  </a:lnTo>
                  <a:lnTo>
                    <a:pt x="281622" y="93980"/>
                  </a:lnTo>
                  <a:lnTo>
                    <a:pt x="281622" y="69850"/>
                  </a:lnTo>
                  <a:lnTo>
                    <a:pt x="305092" y="69850"/>
                  </a:lnTo>
                  <a:lnTo>
                    <a:pt x="305092" y="46990"/>
                  </a:lnTo>
                  <a:lnTo>
                    <a:pt x="328561" y="46990"/>
                  </a:lnTo>
                  <a:lnTo>
                    <a:pt x="328561" y="69850"/>
                  </a:lnTo>
                  <a:lnTo>
                    <a:pt x="352031" y="69850"/>
                  </a:lnTo>
                  <a:lnTo>
                    <a:pt x="352031" y="22860"/>
                  </a:lnTo>
                  <a:close/>
                </a:path>
                <a:path w="939165" h="562610">
                  <a:moveTo>
                    <a:pt x="375500" y="538988"/>
                  </a:moveTo>
                  <a:lnTo>
                    <a:pt x="352031" y="538988"/>
                  </a:lnTo>
                  <a:lnTo>
                    <a:pt x="352031" y="515518"/>
                  </a:lnTo>
                  <a:lnTo>
                    <a:pt x="328561" y="515518"/>
                  </a:lnTo>
                  <a:lnTo>
                    <a:pt x="328561" y="492048"/>
                  </a:lnTo>
                  <a:lnTo>
                    <a:pt x="305092" y="492048"/>
                  </a:lnTo>
                  <a:lnTo>
                    <a:pt x="281622" y="492048"/>
                  </a:lnTo>
                  <a:lnTo>
                    <a:pt x="258152" y="492048"/>
                  </a:lnTo>
                  <a:lnTo>
                    <a:pt x="258152" y="445109"/>
                  </a:lnTo>
                  <a:lnTo>
                    <a:pt x="234683" y="445109"/>
                  </a:lnTo>
                  <a:lnTo>
                    <a:pt x="234683" y="421640"/>
                  </a:lnTo>
                  <a:lnTo>
                    <a:pt x="211213" y="421640"/>
                  </a:lnTo>
                  <a:lnTo>
                    <a:pt x="211213" y="468579"/>
                  </a:lnTo>
                  <a:lnTo>
                    <a:pt x="234683" y="468579"/>
                  </a:lnTo>
                  <a:lnTo>
                    <a:pt x="234683" y="492048"/>
                  </a:lnTo>
                  <a:lnTo>
                    <a:pt x="211213" y="492048"/>
                  </a:lnTo>
                  <a:lnTo>
                    <a:pt x="187744" y="492048"/>
                  </a:lnTo>
                  <a:lnTo>
                    <a:pt x="187744" y="468579"/>
                  </a:lnTo>
                  <a:lnTo>
                    <a:pt x="164274" y="468579"/>
                  </a:lnTo>
                  <a:lnTo>
                    <a:pt x="164274" y="515518"/>
                  </a:lnTo>
                  <a:lnTo>
                    <a:pt x="187744" y="515518"/>
                  </a:lnTo>
                  <a:lnTo>
                    <a:pt x="211213" y="515518"/>
                  </a:lnTo>
                  <a:lnTo>
                    <a:pt x="211213" y="562457"/>
                  </a:lnTo>
                  <a:lnTo>
                    <a:pt x="234683" y="562457"/>
                  </a:lnTo>
                  <a:lnTo>
                    <a:pt x="258152" y="562457"/>
                  </a:lnTo>
                  <a:lnTo>
                    <a:pt x="281622" y="562457"/>
                  </a:lnTo>
                  <a:lnTo>
                    <a:pt x="281622" y="538988"/>
                  </a:lnTo>
                  <a:lnTo>
                    <a:pt x="305092" y="538988"/>
                  </a:lnTo>
                  <a:lnTo>
                    <a:pt x="328561" y="538988"/>
                  </a:lnTo>
                  <a:lnTo>
                    <a:pt x="328561" y="562457"/>
                  </a:lnTo>
                  <a:lnTo>
                    <a:pt x="352031" y="562457"/>
                  </a:lnTo>
                  <a:lnTo>
                    <a:pt x="375500" y="562457"/>
                  </a:lnTo>
                  <a:lnTo>
                    <a:pt x="375500" y="538988"/>
                  </a:lnTo>
                  <a:close/>
                </a:path>
                <a:path w="939165" h="562610">
                  <a:moveTo>
                    <a:pt x="375500" y="187960"/>
                  </a:moveTo>
                  <a:lnTo>
                    <a:pt x="352031" y="187960"/>
                  </a:lnTo>
                  <a:lnTo>
                    <a:pt x="352031" y="163830"/>
                  </a:lnTo>
                  <a:lnTo>
                    <a:pt x="328561" y="163830"/>
                  </a:lnTo>
                  <a:lnTo>
                    <a:pt x="328561" y="140970"/>
                  </a:lnTo>
                  <a:lnTo>
                    <a:pt x="305092" y="140970"/>
                  </a:lnTo>
                  <a:lnTo>
                    <a:pt x="305092" y="163830"/>
                  </a:lnTo>
                  <a:lnTo>
                    <a:pt x="281622" y="163830"/>
                  </a:lnTo>
                  <a:lnTo>
                    <a:pt x="281622" y="210820"/>
                  </a:lnTo>
                  <a:lnTo>
                    <a:pt x="305092" y="210820"/>
                  </a:lnTo>
                  <a:lnTo>
                    <a:pt x="305092" y="187960"/>
                  </a:lnTo>
                  <a:lnTo>
                    <a:pt x="328561" y="187960"/>
                  </a:lnTo>
                  <a:lnTo>
                    <a:pt x="328561" y="210820"/>
                  </a:lnTo>
                  <a:lnTo>
                    <a:pt x="352031" y="210820"/>
                  </a:lnTo>
                  <a:lnTo>
                    <a:pt x="375500" y="210820"/>
                  </a:lnTo>
                  <a:lnTo>
                    <a:pt x="375500" y="187960"/>
                  </a:lnTo>
                  <a:close/>
                </a:path>
                <a:path w="939165" h="562610">
                  <a:moveTo>
                    <a:pt x="422440" y="327761"/>
                  </a:moveTo>
                  <a:lnTo>
                    <a:pt x="398970" y="327761"/>
                  </a:lnTo>
                  <a:lnTo>
                    <a:pt x="398970" y="351231"/>
                  </a:lnTo>
                  <a:lnTo>
                    <a:pt x="422440" y="351231"/>
                  </a:lnTo>
                  <a:lnTo>
                    <a:pt x="422440" y="327761"/>
                  </a:lnTo>
                  <a:close/>
                </a:path>
                <a:path w="939165" h="562610">
                  <a:moveTo>
                    <a:pt x="469379" y="421640"/>
                  </a:moveTo>
                  <a:lnTo>
                    <a:pt x="445909" y="421640"/>
                  </a:lnTo>
                  <a:lnTo>
                    <a:pt x="422440" y="421640"/>
                  </a:lnTo>
                  <a:lnTo>
                    <a:pt x="422440" y="445109"/>
                  </a:lnTo>
                  <a:lnTo>
                    <a:pt x="398970" y="445109"/>
                  </a:lnTo>
                  <a:lnTo>
                    <a:pt x="375500" y="445109"/>
                  </a:lnTo>
                  <a:lnTo>
                    <a:pt x="352031" y="445109"/>
                  </a:lnTo>
                  <a:lnTo>
                    <a:pt x="352031" y="468579"/>
                  </a:lnTo>
                  <a:lnTo>
                    <a:pt x="375500" y="468579"/>
                  </a:lnTo>
                  <a:lnTo>
                    <a:pt x="375500" y="515518"/>
                  </a:lnTo>
                  <a:lnTo>
                    <a:pt x="398970" y="515518"/>
                  </a:lnTo>
                  <a:lnTo>
                    <a:pt x="398970" y="468579"/>
                  </a:lnTo>
                  <a:lnTo>
                    <a:pt x="422440" y="468579"/>
                  </a:lnTo>
                  <a:lnTo>
                    <a:pt x="445909" y="468579"/>
                  </a:lnTo>
                  <a:lnTo>
                    <a:pt x="469379" y="468579"/>
                  </a:lnTo>
                  <a:lnTo>
                    <a:pt x="469379" y="421640"/>
                  </a:lnTo>
                  <a:close/>
                </a:path>
                <a:path w="939165" h="562610">
                  <a:moveTo>
                    <a:pt x="516318" y="538988"/>
                  </a:moveTo>
                  <a:lnTo>
                    <a:pt x="492848" y="538988"/>
                  </a:lnTo>
                  <a:lnTo>
                    <a:pt x="492848" y="492048"/>
                  </a:lnTo>
                  <a:lnTo>
                    <a:pt x="469379" y="492048"/>
                  </a:lnTo>
                  <a:lnTo>
                    <a:pt x="445909" y="492048"/>
                  </a:lnTo>
                  <a:lnTo>
                    <a:pt x="422440" y="492048"/>
                  </a:lnTo>
                  <a:lnTo>
                    <a:pt x="422440" y="515518"/>
                  </a:lnTo>
                  <a:lnTo>
                    <a:pt x="445909" y="515518"/>
                  </a:lnTo>
                  <a:lnTo>
                    <a:pt x="445909" y="562457"/>
                  </a:lnTo>
                  <a:lnTo>
                    <a:pt x="469379" y="562457"/>
                  </a:lnTo>
                  <a:lnTo>
                    <a:pt x="492848" y="562457"/>
                  </a:lnTo>
                  <a:lnTo>
                    <a:pt x="516318" y="562457"/>
                  </a:lnTo>
                  <a:lnTo>
                    <a:pt x="516318" y="538988"/>
                  </a:lnTo>
                  <a:close/>
                </a:path>
                <a:path w="939165" h="562610">
                  <a:moveTo>
                    <a:pt x="563257" y="398170"/>
                  </a:moveTo>
                  <a:lnTo>
                    <a:pt x="539788" y="398170"/>
                  </a:lnTo>
                  <a:lnTo>
                    <a:pt x="516318" y="398170"/>
                  </a:lnTo>
                  <a:lnTo>
                    <a:pt x="516318" y="445109"/>
                  </a:lnTo>
                  <a:lnTo>
                    <a:pt x="492848" y="445109"/>
                  </a:lnTo>
                  <a:lnTo>
                    <a:pt x="492848" y="492048"/>
                  </a:lnTo>
                  <a:lnTo>
                    <a:pt x="516318" y="492048"/>
                  </a:lnTo>
                  <a:lnTo>
                    <a:pt x="516318" y="515518"/>
                  </a:lnTo>
                  <a:lnTo>
                    <a:pt x="539788" y="515518"/>
                  </a:lnTo>
                  <a:lnTo>
                    <a:pt x="539788" y="445109"/>
                  </a:lnTo>
                  <a:lnTo>
                    <a:pt x="563257" y="445109"/>
                  </a:lnTo>
                  <a:lnTo>
                    <a:pt x="563257" y="398170"/>
                  </a:lnTo>
                  <a:close/>
                </a:path>
                <a:path w="939165" h="562610">
                  <a:moveTo>
                    <a:pt x="657136" y="257352"/>
                  </a:moveTo>
                  <a:lnTo>
                    <a:pt x="633666" y="257352"/>
                  </a:lnTo>
                  <a:lnTo>
                    <a:pt x="633666" y="233883"/>
                  </a:lnTo>
                  <a:lnTo>
                    <a:pt x="610196" y="233883"/>
                  </a:lnTo>
                  <a:lnTo>
                    <a:pt x="610196" y="280822"/>
                  </a:lnTo>
                  <a:lnTo>
                    <a:pt x="633666" y="280822"/>
                  </a:lnTo>
                  <a:lnTo>
                    <a:pt x="633666" y="304292"/>
                  </a:lnTo>
                  <a:lnTo>
                    <a:pt x="610196" y="304292"/>
                  </a:lnTo>
                  <a:lnTo>
                    <a:pt x="610196" y="280822"/>
                  </a:lnTo>
                  <a:lnTo>
                    <a:pt x="586727" y="280822"/>
                  </a:lnTo>
                  <a:lnTo>
                    <a:pt x="586727" y="304292"/>
                  </a:lnTo>
                  <a:lnTo>
                    <a:pt x="563257" y="304292"/>
                  </a:lnTo>
                  <a:lnTo>
                    <a:pt x="563257" y="351231"/>
                  </a:lnTo>
                  <a:lnTo>
                    <a:pt x="539788" y="351231"/>
                  </a:lnTo>
                  <a:lnTo>
                    <a:pt x="539788" y="327761"/>
                  </a:lnTo>
                  <a:lnTo>
                    <a:pt x="516318" y="327761"/>
                  </a:lnTo>
                  <a:lnTo>
                    <a:pt x="516318" y="351231"/>
                  </a:lnTo>
                  <a:lnTo>
                    <a:pt x="492848" y="351231"/>
                  </a:lnTo>
                  <a:lnTo>
                    <a:pt x="469379" y="351231"/>
                  </a:lnTo>
                  <a:lnTo>
                    <a:pt x="445909" y="351231"/>
                  </a:lnTo>
                  <a:lnTo>
                    <a:pt x="422440" y="351231"/>
                  </a:lnTo>
                  <a:lnTo>
                    <a:pt x="422440" y="398170"/>
                  </a:lnTo>
                  <a:lnTo>
                    <a:pt x="445909" y="398170"/>
                  </a:lnTo>
                  <a:lnTo>
                    <a:pt x="469379" y="398170"/>
                  </a:lnTo>
                  <a:lnTo>
                    <a:pt x="469379" y="374700"/>
                  </a:lnTo>
                  <a:lnTo>
                    <a:pt x="492848" y="374700"/>
                  </a:lnTo>
                  <a:lnTo>
                    <a:pt x="492848" y="398170"/>
                  </a:lnTo>
                  <a:lnTo>
                    <a:pt x="516318" y="398170"/>
                  </a:lnTo>
                  <a:lnTo>
                    <a:pt x="516318" y="374700"/>
                  </a:lnTo>
                  <a:lnTo>
                    <a:pt x="539788" y="374700"/>
                  </a:lnTo>
                  <a:lnTo>
                    <a:pt x="563257" y="374700"/>
                  </a:lnTo>
                  <a:lnTo>
                    <a:pt x="563257" y="398170"/>
                  </a:lnTo>
                  <a:lnTo>
                    <a:pt x="586727" y="398170"/>
                  </a:lnTo>
                  <a:lnTo>
                    <a:pt x="586727" y="327761"/>
                  </a:lnTo>
                  <a:lnTo>
                    <a:pt x="610196" y="327761"/>
                  </a:lnTo>
                  <a:lnTo>
                    <a:pt x="633666" y="327761"/>
                  </a:lnTo>
                  <a:lnTo>
                    <a:pt x="657136" y="327761"/>
                  </a:lnTo>
                  <a:lnTo>
                    <a:pt x="657136" y="257352"/>
                  </a:lnTo>
                  <a:close/>
                </a:path>
                <a:path w="939165" h="562610">
                  <a:moveTo>
                    <a:pt x="680605" y="468579"/>
                  </a:moveTo>
                  <a:lnTo>
                    <a:pt x="657136" y="468579"/>
                  </a:lnTo>
                  <a:lnTo>
                    <a:pt x="633666" y="468579"/>
                  </a:lnTo>
                  <a:lnTo>
                    <a:pt x="633666" y="445109"/>
                  </a:lnTo>
                  <a:lnTo>
                    <a:pt x="610196" y="445109"/>
                  </a:lnTo>
                  <a:lnTo>
                    <a:pt x="610196" y="421640"/>
                  </a:lnTo>
                  <a:lnTo>
                    <a:pt x="586727" y="421640"/>
                  </a:lnTo>
                  <a:lnTo>
                    <a:pt x="586727" y="515518"/>
                  </a:lnTo>
                  <a:lnTo>
                    <a:pt x="610196" y="515518"/>
                  </a:lnTo>
                  <a:lnTo>
                    <a:pt x="610196" y="492048"/>
                  </a:lnTo>
                  <a:lnTo>
                    <a:pt x="633666" y="492048"/>
                  </a:lnTo>
                  <a:lnTo>
                    <a:pt x="633666" y="538988"/>
                  </a:lnTo>
                  <a:lnTo>
                    <a:pt x="657136" y="538988"/>
                  </a:lnTo>
                  <a:lnTo>
                    <a:pt x="657136" y="515518"/>
                  </a:lnTo>
                  <a:lnTo>
                    <a:pt x="680605" y="515518"/>
                  </a:lnTo>
                  <a:lnTo>
                    <a:pt x="680605" y="468579"/>
                  </a:lnTo>
                  <a:close/>
                </a:path>
                <a:path w="939165" h="562610">
                  <a:moveTo>
                    <a:pt x="680605" y="421640"/>
                  </a:moveTo>
                  <a:lnTo>
                    <a:pt x="657136" y="421640"/>
                  </a:lnTo>
                  <a:lnTo>
                    <a:pt x="657136" y="445109"/>
                  </a:lnTo>
                  <a:lnTo>
                    <a:pt x="680605" y="445109"/>
                  </a:lnTo>
                  <a:lnTo>
                    <a:pt x="680605" y="421640"/>
                  </a:lnTo>
                  <a:close/>
                </a:path>
                <a:path w="939165" h="562610">
                  <a:moveTo>
                    <a:pt x="704075" y="351231"/>
                  </a:moveTo>
                  <a:lnTo>
                    <a:pt x="680605" y="351231"/>
                  </a:lnTo>
                  <a:lnTo>
                    <a:pt x="680605" y="327761"/>
                  </a:lnTo>
                  <a:lnTo>
                    <a:pt x="657136" y="327761"/>
                  </a:lnTo>
                  <a:lnTo>
                    <a:pt x="657136" y="351231"/>
                  </a:lnTo>
                  <a:lnTo>
                    <a:pt x="633666" y="351231"/>
                  </a:lnTo>
                  <a:lnTo>
                    <a:pt x="633666" y="398170"/>
                  </a:lnTo>
                  <a:lnTo>
                    <a:pt x="657136" y="398170"/>
                  </a:lnTo>
                  <a:lnTo>
                    <a:pt x="680605" y="398170"/>
                  </a:lnTo>
                  <a:lnTo>
                    <a:pt x="680605" y="374700"/>
                  </a:lnTo>
                  <a:lnTo>
                    <a:pt x="704075" y="374700"/>
                  </a:lnTo>
                  <a:lnTo>
                    <a:pt x="704075" y="351231"/>
                  </a:lnTo>
                  <a:close/>
                </a:path>
                <a:path w="939165" h="562610">
                  <a:moveTo>
                    <a:pt x="727544" y="468579"/>
                  </a:moveTo>
                  <a:lnTo>
                    <a:pt x="704075" y="468579"/>
                  </a:lnTo>
                  <a:lnTo>
                    <a:pt x="704075" y="515518"/>
                  </a:lnTo>
                  <a:lnTo>
                    <a:pt x="727544" y="515518"/>
                  </a:lnTo>
                  <a:lnTo>
                    <a:pt x="727544" y="468579"/>
                  </a:lnTo>
                  <a:close/>
                </a:path>
                <a:path w="939165" h="562610">
                  <a:moveTo>
                    <a:pt x="727544" y="374700"/>
                  </a:moveTo>
                  <a:lnTo>
                    <a:pt x="704075" y="374700"/>
                  </a:lnTo>
                  <a:lnTo>
                    <a:pt x="704075" y="398170"/>
                  </a:lnTo>
                  <a:lnTo>
                    <a:pt x="680605" y="398170"/>
                  </a:lnTo>
                  <a:lnTo>
                    <a:pt x="680605" y="421640"/>
                  </a:lnTo>
                  <a:lnTo>
                    <a:pt x="704075" y="421640"/>
                  </a:lnTo>
                  <a:lnTo>
                    <a:pt x="704075" y="445109"/>
                  </a:lnTo>
                  <a:lnTo>
                    <a:pt x="727544" y="445109"/>
                  </a:lnTo>
                  <a:lnTo>
                    <a:pt x="727544" y="374700"/>
                  </a:lnTo>
                  <a:close/>
                </a:path>
                <a:path w="939165" h="562610">
                  <a:moveTo>
                    <a:pt x="821410" y="492048"/>
                  </a:moveTo>
                  <a:lnTo>
                    <a:pt x="797953" y="492048"/>
                  </a:lnTo>
                  <a:lnTo>
                    <a:pt x="797953" y="515518"/>
                  </a:lnTo>
                  <a:lnTo>
                    <a:pt x="821410" y="515518"/>
                  </a:lnTo>
                  <a:lnTo>
                    <a:pt x="821410" y="492048"/>
                  </a:lnTo>
                  <a:close/>
                </a:path>
                <a:path w="939165" h="562610">
                  <a:moveTo>
                    <a:pt x="844880" y="468579"/>
                  </a:moveTo>
                  <a:lnTo>
                    <a:pt x="821410" y="468579"/>
                  </a:lnTo>
                  <a:lnTo>
                    <a:pt x="821410" y="492048"/>
                  </a:lnTo>
                  <a:lnTo>
                    <a:pt x="844880" y="492048"/>
                  </a:lnTo>
                  <a:lnTo>
                    <a:pt x="844880" y="468579"/>
                  </a:lnTo>
                  <a:close/>
                </a:path>
                <a:path w="939165" h="562610">
                  <a:moveTo>
                    <a:pt x="891819" y="445109"/>
                  </a:moveTo>
                  <a:lnTo>
                    <a:pt x="868349" y="445109"/>
                  </a:lnTo>
                  <a:lnTo>
                    <a:pt x="868349" y="468579"/>
                  </a:lnTo>
                  <a:lnTo>
                    <a:pt x="891819" y="468579"/>
                  </a:lnTo>
                  <a:lnTo>
                    <a:pt x="891819" y="445109"/>
                  </a:lnTo>
                  <a:close/>
                </a:path>
                <a:path w="939165" h="562610">
                  <a:moveTo>
                    <a:pt x="938758" y="445109"/>
                  </a:moveTo>
                  <a:lnTo>
                    <a:pt x="915289" y="445109"/>
                  </a:lnTo>
                  <a:lnTo>
                    <a:pt x="915289" y="468579"/>
                  </a:lnTo>
                  <a:lnTo>
                    <a:pt x="891819" y="468579"/>
                  </a:lnTo>
                  <a:lnTo>
                    <a:pt x="891819" y="492048"/>
                  </a:lnTo>
                  <a:lnTo>
                    <a:pt x="915289" y="492048"/>
                  </a:lnTo>
                  <a:lnTo>
                    <a:pt x="915289" y="515518"/>
                  </a:lnTo>
                  <a:lnTo>
                    <a:pt x="938758" y="515518"/>
                  </a:lnTo>
                  <a:lnTo>
                    <a:pt x="938758" y="44510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28035" y="1207459"/>
              <a:ext cx="962660" cy="962660"/>
            </a:xfrm>
            <a:custGeom>
              <a:avLst/>
              <a:gdLst/>
              <a:ahLst/>
              <a:cxnLst/>
              <a:rect l="l" t="t" r="r" b="b"/>
              <a:pathLst>
                <a:path w="962659" h="962660">
                  <a:moveTo>
                    <a:pt x="117335" y="844753"/>
                  </a:moveTo>
                  <a:lnTo>
                    <a:pt x="46926" y="844753"/>
                  </a:lnTo>
                  <a:lnTo>
                    <a:pt x="46926" y="915162"/>
                  </a:lnTo>
                  <a:lnTo>
                    <a:pt x="117335" y="915162"/>
                  </a:lnTo>
                  <a:lnTo>
                    <a:pt x="117335" y="844753"/>
                  </a:lnTo>
                  <a:close/>
                </a:path>
                <a:path w="962659" h="962660">
                  <a:moveTo>
                    <a:pt x="117335" y="46799"/>
                  </a:moveTo>
                  <a:lnTo>
                    <a:pt x="46926" y="46799"/>
                  </a:lnTo>
                  <a:lnTo>
                    <a:pt x="46926" y="117208"/>
                  </a:lnTo>
                  <a:lnTo>
                    <a:pt x="117335" y="117208"/>
                  </a:lnTo>
                  <a:lnTo>
                    <a:pt x="117335" y="46799"/>
                  </a:lnTo>
                  <a:close/>
                </a:path>
                <a:path w="962659" h="962660">
                  <a:moveTo>
                    <a:pt x="164287" y="797560"/>
                  </a:moveTo>
                  <a:lnTo>
                    <a:pt x="140804" y="797560"/>
                  </a:lnTo>
                  <a:lnTo>
                    <a:pt x="140804" y="821690"/>
                  </a:lnTo>
                  <a:lnTo>
                    <a:pt x="140804" y="938530"/>
                  </a:lnTo>
                  <a:lnTo>
                    <a:pt x="23469" y="938530"/>
                  </a:lnTo>
                  <a:lnTo>
                    <a:pt x="23469" y="821690"/>
                  </a:lnTo>
                  <a:lnTo>
                    <a:pt x="140804" y="821690"/>
                  </a:lnTo>
                  <a:lnTo>
                    <a:pt x="140804" y="797560"/>
                  </a:lnTo>
                  <a:lnTo>
                    <a:pt x="0" y="797560"/>
                  </a:lnTo>
                  <a:lnTo>
                    <a:pt x="0" y="821690"/>
                  </a:lnTo>
                  <a:lnTo>
                    <a:pt x="0" y="938530"/>
                  </a:lnTo>
                  <a:lnTo>
                    <a:pt x="0" y="962660"/>
                  </a:lnTo>
                  <a:lnTo>
                    <a:pt x="164287" y="962660"/>
                  </a:lnTo>
                  <a:lnTo>
                    <a:pt x="164287" y="938631"/>
                  </a:lnTo>
                  <a:lnTo>
                    <a:pt x="164287" y="821690"/>
                  </a:lnTo>
                  <a:lnTo>
                    <a:pt x="164287" y="821283"/>
                  </a:lnTo>
                  <a:lnTo>
                    <a:pt x="164287" y="797560"/>
                  </a:lnTo>
                  <a:close/>
                </a:path>
                <a:path w="962659" h="962660">
                  <a:moveTo>
                    <a:pt x="164287" y="23329"/>
                  </a:moveTo>
                  <a:lnTo>
                    <a:pt x="140804" y="23329"/>
                  </a:lnTo>
                  <a:lnTo>
                    <a:pt x="140804" y="140677"/>
                  </a:lnTo>
                  <a:lnTo>
                    <a:pt x="164287" y="140677"/>
                  </a:lnTo>
                  <a:lnTo>
                    <a:pt x="164287" y="23329"/>
                  </a:lnTo>
                  <a:close/>
                </a:path>
                <a:path w="962659" h="962660">
                  <a:moveTo>
                    <a:pt x="164287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40970"/>
                  </a:lnTo>
                  <a:lnTo>
                    <a:pt x="0" y="163830"/>
                  </a:lnTo>
                  <a:lnTo>
                    <a:pt x="164287" y="163830"/>
                  </a:lnTo>
                  <a:lnTo>
                    <a:pt x="164287" y="140970"/>
                  </a:lnTo>
                  <a:lnTo>
                    <a:pt x="23469" y="140970"/>
                  </a:lnTo>
                  <a:lnTo>
                    <a:pt x="23469" y="22860"/>
                  </a:lnTo>
                  <a:lnTo>
                    <a:pt x="164287" y="22860"/>
                  </a:lnTo>
                  <a:lnTo>
                    <a:pt x="164287" y="0"/>
                  </a:lnTo>
                  <a:close/>
                </a:path>
                <a:path w="962659" h="962660">
                  <a:moveTo>
                    <a:pt x="445909" y="938631"/>
                  </a:moveTo>
                  <a:lnTo>
                    <a:pt x="422440" y="938631"/>
                  </a:lnTo>
                  <a:lnTo>
                    <a:pt x="422440" y="962101"/>
                  </a:lnTo>
                  <a:lnTo>
                    <a:pt x="445909" y="962101"/>
                  </a:lnTo>
                  <a:lnTo>
                    <a:pt x="445909" y="938631"/>
                  </a:lnTo>
                  <a:close/>
                </a:path>
                <a:path w="962659" h="962660">
                  <a:moveTo>
                    <a:pt x="610196" y="915162"/>
                  </a:moveTo>
                  <a:lnTo>
                    <a:pt x="586727" y="915162"/>
                  </a:lnTo>
                  <a:lnTo>
                    <a:pt x="586727" y="938631"/>
                  </a:lnTo>
                  <a:lnTo>
                    <a:pt x="610196" y="938631"/>
                  </a:lnTo>
                  <a:lnTo>
                    <a:pt x="610196" y="915162"/>
                  </a:lnTo>
                  <a:close/>
                </a:path>
                <a:path w="962659" h="962660">
                  <a:moveTo>
                    <a:pt x="657136" y="938631"/>
                  </a:moveTo>
                  <a:lnTo>
                    <a:pt x="633666" y="938631"/>
                  </a:lnTo>
                  <a:lnTo>
                    <a:pt x="610196" y="938631"/>
                  </a:lnTo>
                  <a:lnTo>
                    <a:pt x="610196" y="962101"/>
                  </a:lnTo>
                  <a:lnTo>
                    <a:pt x="633666" y="962101"/>
                  </a:lnTo>
                  <a:lnTo>
                    <a:pt x="657136" y="962101"/>
                  </a:lnTo>
                  <a:lnTo>
                    <a:pt x="657136" y="938631"/>
                  </a:lnTo>
                  <a:close/>
                </a:path>
                <a:path w="962659" h="962660">
                  <a:moveTo>
                    <a:pt x="797941" y="938631"/>
                  </a:moveTo>
                  <a:lnTo>
                    <a:pt x="774471" y="938631"/>
                  </a:lnTo>
                  <a:lnTo>
                    <a:pt x="774471" y="915162"/>
                  </a:lnTo>
                  <a:lnTo>
                    <a:pt x="751014" y="915162"/>
                  </a:lnTo>
                  <a:lnTo>
                    <a:pt x="751014" y="938631"/>
                  </a:lnTo>
                  <a:lnTo>
                    <a:pt x="727544" y="938631"/>
                  </a:lnTo>
                  <a:lnTo>
                    <a:pt x="704075" y="938631"/>
                  </a:lnTo>
                  <a:lnTo>
                    <a:pt x="704075" y="962101"/>
                  </a:lnTo>
                  <a:lnTo>
                    <a:pt x="727544" y="962101"/>
                  </a:lnTo>
                  <a:lnTo>
                    <a:pt x="751014" y="962101"/>
                  </a:lnTo>
                  <a:lnTo>
                    <a:pt x="774471" y="962101"/>
                  </a:lnTo>
                  <a:lnTo>
                    <a:pt x="797941" y="962101"/>
                  </a:lnTo>
                  <a:lnTo>
                    <a:pt x="797941" y="938631"/>
                  </a:lnTo>
                  <a:close/>
                </a:path>
                <a:path w="962659" h="962660">
                  <a:moveTo>
                    <a:pt x="821423" y="797814"/>
                  </a:moveTo>
                  <a:lnTo>
                    <a:pt x="797941" y="797814"/>
                  </a:lnTo>
                  <a:lnTo>
                    <a:pt x="797941" y="821283"/>
                  </a:lnTo>
                  <a:lnTo>
                    <a:pt x="821423" y="821283"/>
                  </a:lnTo>
                  <a:lnTo>
                    <a:pt x="821423" y="797814"/>
                  </a:lnTo>
                  <a:close/>
                </a:path>
                <a:path w="962659" h="962660">
                  <a:moveTo>
                    <a:pt x="844880" y="891692"/>
                  </a:moveTo>
                  <a:lnTo>
                    <a:pt x="821423" y="891692"/>
                  </a:lnTo>
                  <a:lnTo>
                    <a:pt x="821423" y="915162"/>
                  </a:lnTo>
                  <a:lnTo>
                    <a:pt x="844880" y="915162"/>
                  </a:lnTo>
                  <a:lnTo>
                    <a:pt x="844880" y="891692"/>
                  </a:lnTo>
                  <a:close/>
                </a:path>
                <a:path w="962659" h="962660">
                  <a:moveTo>
                    <a:pt x="868349" y="750570"/>
                  </a:moveTo>
                  <a:lnTo>
                    <a:pt x="844880" y="750570"/>
                  </a:lnTo>
                  <a:lnTo>
                    <a:pt x="844880" y="774700"/>
                  </a:lnTo>
                  <a:lnTo>
                    <a:pt x="844880" y="844550"/>
                  </a:lnTo>
                  <a:lnTo>
                    <a:pt x="774471" y="844550"/>
                  </a:lnTo>
                  <a:lnTo>
                    <a:pt x="774471" y="774700"/>
                  </a:lnTo>
                  <a:lnTo>
                    <a:pt x="844880" y="774700"/>
                  </a:lnTo>
                  <a:lnTo>
                    <a:pt x="844880" y="750570"/>
                  </a:lnTo>
                  <a:lnTo>
                    <a:pt x="751014" y="750570"/>
                  </a:lnTo>
                  <a:lnTo>
                    <a:pt x="751014" y="774700"/>
                  </a:lnTo>
                  <a:lnTo>
                    <a:pt x="751014" y="844550"/>
                  </a:lnTo>
                  <a:lnTo>
                    <a:pt x="751014" y="868680"/>
                  </a:lnTo>
                  <a:lnTo>
                    <a:pt x="868349" y="868680"/>
                  </a:lnTo>
                  <a:lnTo>
                    <a:pt x="868349" y="844753"/>
                  </a:lnTo>
                  <a:lnTo>
                    <a:pt x="868349" y="844550"/>
                  </a:lnTo>
                  <a:lnTo>
                    <a:pt x="868349" y="774700"/>
                  </a:lnTo>
                  <a:lnTo>
                    <a:pt x="868349" y="774344"/>
                  </a:lnTo>
                  <a:lnTo>
                    <a:pt x="868349" y="750570"/>
                  </a:lnTo>
                  <a:close/>
                </a:path>
                <a:path w="962659" h="962660">
                  <a:moveTo>
                    <a:pt x="891819" y="891692"/>
                  </a:moveTo>
                  <a:lnTo>
                    <a:pt x="868349" y="891692"/>
                  </a:lnTo>
                  <a:lnTo>
                    <a:pt x="868349" y="915162"/>
                  </a:lnTo>
                  <a:lnTo>
                    <a:pt x="844880" y="915162"/>
                  </a:lnTo>
                  <a:lnTo>
                    <a:pt x="844880" y="938631"/>
                  </a:lnTo>
                  <a:lnTo>
                    <a:pt x="868349" y="938631"/>
                  </a:lnTo>
                  <a:lnTo>
                    <a:pt x="868349" y="962101"/>
                  </a:lnTo>
                  <a:lnTo>
                    <a:pt x="891819" y="962101"/>
                  </a:lnTo>
                  <a:lnTo>
                    <a:pt x="891819" y="891692"/>
                  </a:lnTo>
                  <a:close/>
                </a:path>
                <a:path w="962659" h="962660">
                  <a:moveTo>
                    <a:pt x="915289" y="46799"/>
                  </a:moveTo>
                  <a:lnTo>
                    <a:pt x="844880" y="46799"/>
                  </a:lnTo>
                  <a:lnTo>
                    <a:pt x="844880" y="117208"/>
                  </a:lnTo>
                  <a:lnTo>
                    <a:pt x="915289" y="117208"/>
                  </a:lnTo>
                  <a:lnTo>
                    <a:pt x="915289" y="46799"/>
                  </a:lnTo>
                  <a:close/>
                </a:path>
                <a:path w="962659" h="962660">
                  <a:moveTo>
                    <a:pt x="938758" y="915162"/>
                  </a:moveTo>
                  <a:lnTo>
                    <a:pt x="915289" y="915162"/>
                  </a:lnTo>
                  <a:lnTo>
                    <a:pt x="915289" y="962101"/>
                  </a:lnTo>
                  <a:lnTo>
                    <a:pt x="938758" y="962101"/>
                  </a:lnTo>
                  <a:lnTo>
                    <a:pt x="938758" y="915162"/>
                  </a:lnTo>
                  <a:close/>
                </a:path>
                <a:path w="962659" h="962660">
                  <a:moveTo>
                    <a:pt x="962228" y="23329"/>
                  </a:moveTo>
                  <a:lnTo>
                    <a:pt x="938758" y="23329"/>
                  </a:lnTo>
                  <a:lnTo>
                    <a:pt x="938758" y="140677"/>
                  </a:lnTo>
                  <a:lnTo>
                    <a:pt x="962228" y="140677"/>
                  </a:lnTo>
                  <a:lnTo>
                    <a:pt x="962228" y="23329"/>
                  </a:lnTo>
                  <a:close/>
                </a:path>
                <a:path w="962659" h="962660">
                  <a:moveTo>
                    <a:pt x="962228" y="0"/>
                  </a:moveTo>
                  <a:lnTo>
                    <a:pt x="797941" y="0"/>
                  </a:lnTo>
                  <a:lnTo>
                    <a:pt x="797941" y="22860"/>
                  </a:lnTo>
                  <a:lnTo>
                    <a:pt x="797941" y="140970"/>
                  </a:lnTo>
                  <a:lnTo>
                    <a:pt x="797941" y="163830"/>
                  </a:lnTo>
                  <a:lnTo>
                    <a:pt x="962228" y="163830"/>
                  </a:lnTo>
                  <a:lnTo>
                    <a:pt x="962228" y="140970"/>
                  </a:lnTo>
                  <a:lnTo>
                    <a:pt x="821423" y="140970"/>
                  </a:lnTo>
                  <a:lnTo>
                    <a:pt x="821423" y="22860"/>
                  </a:lnTo>
                  <a:lnTo>
                    <a:pt x="962228" y="22860"/>
                  </a:lnTo>
                  <a:lnTo>
                    <a:pt x="96222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F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21399" y="682250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15931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15931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38195" y="682250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15931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15931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1241" y="682250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15931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15931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1556" y="4419846"/>
            <a:ext cx="10469880" cy="3040380"/>
          </a:xfrm>
          <a:custGeom>
            <a:avLst/>
            <a:gdLst/>
            <a:ahLst/>
            <a:cxnLst/>
            <a:rect l="l" t="t" r="r" b="b"/>
            <a:pathLst>
              <a:path w="10469880" h="3040379">
                <a:moveTo>
                  <a:pt x="10469868" y="0"/>
                </a:moveTo>
                <a:lnTo>
                  <a:pt x="0" y="0"/>
                </a:lnTo>
                <a:lnTo>
                  <a:pt x="0" y="3040297"/>
                </a:lnTo>
                <a:lnTo>
                  <a:pt x="10469868" y="3040297"/>
                </a:lnTo>
                <a:lnTo>
                  <a:pt x="10469868" y="0"/>
                </a:lnTo>
                <a:close/>
              </a:path>
            </a:pathLst>
          </a:custGeom>
          <a:solidFill>
            <a:srgbClr val="F8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7220">
              <a:lnSpc>
                <a:spcPct val="100000"/>
              </a:lnSpc>
              <a:spcBef>
                <a:spcPts val="100"/>
              </a:spcBef>
            </a:pPr>
            <a:r>
              <a:rPr sz="2400" spc="-10" dirty="0"/>
              <a:t>CHRISTOPHER</a:t>
            </a:r>
            <a:r>
              <a:rPr sz="2400" spc="-35" dirty="0"/>
              <a:t> </a:t>
            </a:r>
            <a:r>
              <a:rPr sz="2400" dirty="0"/>
              <a:t>DRESSER</a:t>
            </a:r>
            <a:r>
              <a:rPr sz="2400" spc="-30" dirty="0"/>
              <a:t> </a:t>
            </a:r>
            <a:r>
              <a:rPr sz="2400" b="0" spc="-20" dirty="0">
                <a:latin typeface="Arial"/>
                <a:cs typeface="Arial"/>
              </a:rPr>
              <a:t>(1834-</a:t>
            </a:r>
            <a:r>
              <a:rPr sz="2400" b="0" dirty="0">
                <a:latin typeface="Arial"/>
                <a:cs typeface="Arial"/>
              </a:rPr>
              <a:t>1904)</a:t>
            </a:r>
            <a:r>
              <a:rPr sz="2400" b="0" spc="-40" dirty="0">
                <a:latin typeface="Arial"/>
                <a:cs typeface="Arial"/>
              </a:rPr>
              <a:t> </a:t>
            </a:r>
            <a:r>
              <a:rPr sz="2400" dirty="0"/>
              <a:t>-</a:t>
            </a:r>
            <a:r>
              <a:rPr sz="2400" spc="-40" dirty="0"/>
              <a:t> </a:t>
            </a:r>
            <a:r>
              <a:rPr sz="2400" dirty="0"/>
              <a:t>REVISION</a:t>
            </a:r>
            <a:r>
              <a:rPr sz="2400" spc="-35" dirty="0"/>
              <a:t> </a:t>
            </a:r>
            <a:r>
              <a:rPr sz="2400" spc="-10" dirty="0"/>
              <a:t>CARDS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8" name="object 8"/>
          <p:cNvGrpSpPr>
            <a:grpSpLocks noGrp="1" noUngrp="1" noRot="1" noMove="1" noResize="1"/>
          </p:cNvGrpSpPr>
          <p:nvPr/>
        </p:nvGrpSpPr>
        <p:grpSpPr>
          <a:xfrm>
            <a:off x="3279553" y="639438"/>
            <a:ext cx="2811780" cy="3662679"/>
            <a:chOff x="3279553" y="639438"/>
            <a:chExt cx="2811780" cy="3662679"/>
          </a:xfrm>
        </p:grpSpPr>
        <p:sp>
          <p:nvSpPr>
            <p:cNvPr id="9" name="object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83153" y="64303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83153" y="64303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0" y="0"/>
                  </a:moveTo>
                  <a:lnTo>
                    <a:pt x="2804262" y="0"/>
                  </a:lnTo>
                  <a:lnTo>
                    <a:pt x="2804262" y="3655141"/>
                  </a:lnTo>
                  <a:lnTo>
                    <a:pt x="0" y="365514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>
            <a:grpSpLocks noGrp="1" noUngrp="1" noRot="1" noMove="1" noResize="1"/>
          </p:cNvGrpSpPr>
          <p:nvPr/>
        </p:nvGrpSpPr>
        <p:grpSpPr>
          <a:xfrm>
            <a:off x="292305" y="643038"/>
            <a:ext cx="2804795" cy="3655695"/>
            <a:chOff x="292305" y="643038"/>
            <a:chExt cx="2804795" cy="3655695"/>
          </a:xfrm>
        </p:grpSpPr>
        <p:sp>
          <p:nvSpPr>
            <p:cNvPr id="12" name="object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2305" y="64303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42368" y="833241"/>
              <a:ext cx="1111582" cy="822999"/>
            </a:xfrm>
            <a:prstGeom prst="rect">
              <a:avLst/>
            </a:prstGeom>
          </p:spPr>
        </p:pic>
      </p:grpSp>
      <p:grpSp>
        <p:nvGrpSpPr>
          <p:cNvPr id="14" name="object 14"/>
          <p:cNvGrpSpPr>
            <a:grpSpLocks noGrp="1" noUngrp="1" noRot="1" noMove="1" noResize="1"/>
          </p:cNvGrpSpPr>
          <p:nvPr/>
        </p:nvGrpSpPr>
        <p:grpSpPr>
          <a:xfrm>
            <a:off x="6258371" y="639228"/>
            <a:ext cx="2812415" cy="3663315"/>
            <a:chOff x="6258371" y="639228"/>
            <a:chExt cx="2812415" cy="3663315"/>
          </a:xfrm>
        </p:grpSpPr>
        <p:sp>
          <p:nvSpPr>
            <p:cNvPr id="15" name="object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62181" y="64303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62181" y="64303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0" y="0"/>
                  </a:moveTo>
                  <a:lnTo>
                    <a:pt x="2804262" y="0"/>
                  </a:lnTo>
                  <a:lnTo>
                    <a:pt x="2804262" y="3655141"/>
                  </a:lnTo>
                  <a:lnTo>
                    <a:pt x="0" y="365514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81032" y="881769"/>
              <a:ext cx="1563109" cy="1253152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1211" y="5940297"/>
            <a:ext cx="4820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three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principles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promoted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Dresser.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4385" y="4967905"/>
            <a:ext cx="9839325" cy="2390775"/>
          </a:xfrm>
          <a:custGeom>
            <a:avLst/>
            <a:gdLst/>
            <a:ahLst/>
            <a:cxnLst/>
            <a:rect l="l" t="t" r="r" b="b"/>
            <a:pathLst>
              <a:path w="9839325" h="2390775">
                <a:moveTo>
                  <a:pt x="0" y="0"/>
                </a:moveTo>
                <a:lnTo>
                  <a:pt x="9839330" y="0"/>
                </a:lnTo>
              </a:path>
              <a:path w="9839325" h="2390775">
                <a:moveTo>
                  <a:pt x="0" y="409576"/>
                </a:moveTo>
                <a:lnTo>
                  <a:pt x="9839330" y="409576"/>
                </a:lnTo>
              </a:path>
              <a:path w="9839325" h="2390775">
                <a:moveTo>
                  <a:pt x="0" y="819148"/>
                </a:moveTo>
                <a:lnTo>
                  <a:pt x="9839330" y="819148"/>
                </a:lnTo>
              </a:path>
              <a:path w="9839325" h="2390775">
                <a:moveTo>
                  <a:pt x="0" y="1571627"/>
                </a:moveTo>
                <a:lnTo>
                  <a:pt x="9839330" y="1571627"/>
                </a:lnTo>
              </a:path>
              <a:path w="9839325" h="2390775">
                <a:moveTo>
                  <a:pt x="0" y="1981202"/>
                </a:moveTo>
                <a:lnTo>
                  <a:pt x="9839330" y="1981202"/>
                </a:lnTo>
              </a:path>
              <a:path w="9839325" h="2390775">
                <a:moveTo>
                  <a:pt x="0" y="2390775"/>
                </a:moveTo>
                <a:lnTo>
                  <a:pt x="9839330" y="2390775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2156" y="4445477"/>
            <a:ext cx="69208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31585" algn="l"/>
              </a:tabLst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Christopher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Dresser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why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held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high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esteem,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design?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88168" y="645860"/>
            <a:ext cx="1898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CHRISTOPHER</a:t>
            </a:r>
            <a:r>
              <a:rPr sz="12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DRESSER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61395" y="911569"/>
            <a:ext cx="2643505" cy="318706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6990" marR="81280" algn="ctr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Dresser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believed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three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important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principles,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designing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product:</a:t>
            </a:r>
            <a:endParaRPr sz="1200">
              <a:latin typeface="Arial"/>
              <a:cs typeface="Arial"/>
            </a:endParaRPr>
          </a:p>
          <a:p>
            <a:pPr marR="74930" algn="ctr">
              <a:lnSpc>
                <a:spcPct val="100000"/>
              </a:lnSpc>
              <a:spcBef>
                <a:spcPts val="745"/>
              </a:spcBef>
            </a:pPr>
            <a:r>
              <a:rPr sz="155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TRUTH</a:t>
            </a:r>
            <a:endParaRPr sz="1550">
              <a:latin typeface="Arial"/>
              <a:cs typeface="Arial"/>
            </a:endParaRPr>
          </a:p>
          <a:p>
            <a:pPr marL="253365" marR="314960" algn="ctr">
              <a:lnSpc>
                <a:spcPts val="1340"/>
              </a:lnSpc>
              <a:spcBef>
                <a:spcPts val="38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natural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materials,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imitations.</a:t>
            </a:r>
            <a:endParaRPr sz="1200">
              <a:latin typeface="Arial"/>
              <a:cs typeface="Arial"/>
            </a:endParaRPr>
          </a:p>
          <a:p>
            <a:pPr marR="43815" algn="ctr">
              <a:lnSpc>
                <a:spcPct val="100000"/>
              </a:lnSpc>
              <a:spcBef>
                <a:spcPts val="630"/>
              </a:spcBef>
            </a:pPr>
            <a:r>
              <a:rPr sz="155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BEAUTY</a:t>
            </a:r>
            <a:endParaRPr sz="1550">
              <a:latin typeface="Arial"/>
              <a:cs typeface="Arial"/>
            </a:endParaRPr>
          </a:p>
          <a:p>
            <a:pPr marL="123189" marR="101600" indent="-635" algn="ctr">
              <a:lnSpc>
                <a:spcPts val="1340"/>
              </a:lnSpc>
              <a:spcBef>
                <a:spcPts val="43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design that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is perfect,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lasting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test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time.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always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aesthetically</a:t>
            </a:r>
            <a:r>
              <a:rPr sz="12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pleasing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 interesting to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view.</a:t>
            </a:r>
            <a:endParaRPr sz="1200">
              <a:latin typeface="Arial"/>
              <a:cs typeface="Arial"/>
            </a:endParaRPr>
          </a:p>
          <a:p>
            <a:pPr marL="3810" algn="ctr">
              <a:lnSpc>
                <a:spcPct val="100000"/>
              </a:lnSpc>
              <a:spcBef>
                <a:spcPts val="620"/>
              </a:spcBef>
            </a:pPr>
            <a:r>
              <a:rPr sz="155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POWER</a:t>
            </a:r>
            <a:endParaRPr sz="1550">
              <a:latin typeface="Arial"/>
              <a:cs typeface="Arial"/>
            </a:endParaRPr>
          </a:p>
          <a:p>
            <a:pPr marR="5080" algn="ctr">
              <a:lnSpc>
                <a:spcPts val="1340"/>
              </a:lnSpc>
              <a:spcBef>
                <a:spcPts val="32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Strength,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energy,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force,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through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simpliﬁed decoration and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ornament,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taking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 geometrical form,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derived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from the study of natural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forms.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39801" y="2219759"/>
            <a:ext cx="1878964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763270" marR="5080" indent="-763905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TOAST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LETTER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RACK 1884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4" name="object 2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493" y="2630206"/>
            <a:ext cx="1614384" cy="1389120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7891" y="614098"/>
            <a:ext cx="31769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994025" algn="l"/>
              </a:tabLst>
            </a:pPr>
            <a:r>
              <a:rPr sz="1600" b="1" spc="-25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600" b="1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600" b="1" spc="-25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79133" y="453390"/>
            <a:ext cx="4454525" cy="1276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421255" algn="l"/>
              </a:tabLst>
            </a:pPr>
            <a:r>
              <a:rPr sz="650" spc="1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65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65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65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650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36694" y="438731"/>
            <a:ext cx="2055495" cy="4527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u="sng" dirty="0">
                <a:solidFill>
                  <a:srgbClr val="0000C4"/>
                </a:solidFill>
                <a:uFill>
                  <a:solidFill>
                    <a:srgbClr val="0000C4"/>
                  </a:solidFill>
                </a:uFill>
                <a:latin typeface="Arial"/>
                <a:cs typeface="Arial"/>
                <a:hlinkClick r:id="rId6"/>
              </a:rPr>
              <a:t>www.technologystudent.com</a:t>
            </a:r>
            <a:r>
              <a:rPr sz="650" spc="20" dirty="0">
                <a:solidFill>
                  <a:srgbClr val="0000C4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2019</a:t>
            </a:r>
            <a:r>
              <a:rPr sz="650" spc="21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65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2019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Arial"/>
              <a:cs typeface="Arial"/>
            </a:endParaRPr>
          </a:p>
          <a:p>
            <a:pPr marL="579755">
              <a:lnSpc>
                <a:spcPct val="100000"/>
              </a:lnSpc>
            </a:pP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TEAPOT</a:t>
            </a:r>
            <a:r>
              <a:rPr sz="1200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1878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2305" y="64303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3660">
              <a:lnSpc>
                <a:spcPts val="1639"/>
              </a:lnSpc>
              <a:tabLst>
                <a:tab pos="438150" algn="l"/>
              </a:tabLst>
            </a:pPr>
            <a:r>
              <a:rPr sz="2400" b="1" spc="-37" baseline="-5208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2400" b="1" baseline="-5208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CHRISTOPHER</a:t>
            </a:r>
            <a:r>
              <a:rPr sz="1200" b="1" u="sng" spc="-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DRESSER</a:t>
            </a:r>
            <a:endParaRPr sz="1200">
              <a:latin typeface="Arial"/>
              <a:cs typeface="Arial"/>
            </a:endParaRPr>
          </a:p>
          <a:p>
            <a:pPr marL="344805">
              <a:lnSpc>
                <a:spcPct val="100000"/>
              </a:lnSpc>
              <a:spcBef>
                <a:spcPts val="1930"/>
              </a:spcBef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(1834-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1904)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 marL="631190">
              <a:lnSpc>
                <a:spcPct val="100000"/>
              </a:lnSpc>
              <a:spcBef>
                <a:spcPts val="1015"/>
              </a:spcBef>
            </a:pPr>
            <a:r>
              <a:rPr sz="1000" spc="-10" dirty="0">
                <a:solidFill>
                  <a:srgbClr val="989899"/>
                </a:solidFill>
                <a:latin typeface="Arial"/>
                <a:cs typeface="Arial"/>
                <a:hlinkClick r:id="rId7"/>
              </a:rPr>
              <a:t>www.technologystudent.com</a:t>
            </a:r>
            <a:endParaRPr sz="1000">
              <a:latin typeface="Arial"/>
              <a:cs typeface="Arial"/>
            </a:endParaRPr>
          </a:p>
          <a:p>
            <a:pPr marL="88265" marR="36195" algn="just">
              <a:lnSpc>
                <a:spcPts val="1340"/>
              </a:lnSpc>
              <a:spcBef>
                <a:spcPts val="15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important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name,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history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design,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only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designer,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but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also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3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3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philosopher</a:t>
            </a:r>
            <a:r>
              <a:rPr sz="1200" spc="3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3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r>
              <a:rPr sz="1200" spc="3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Born</a:t>
            </a:r>
            <a:r>
              <a:rPr sz="1200" spc="3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Glasgow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attended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Government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School</a:t>
            </a:r>
            <a:r>
              <a:rPr sz="120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London,</a:t>
            </a:r>
            <a:r>
              <a:rPr sz="120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age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thirteen.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became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most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 inﬂuential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designers</a:t>
            </a:r>
            <a:r>
              <a:rPr sz="1200" spc="4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nineteenth</a:t>
            </a:r>
            <a:r>
              <a:rPr sz="1200" spc="3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century,</a:t>
            </a:r>
            <a:r>
              <a:rPr sz="1200" spc="3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3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3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inﬂuence extending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into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twentieth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century.</a:t>
            </a:r>
            <a:endParaRPr sz="1200">
              <a:latin typeface="Arial"/>
              <a:cs typeface="Arial"/>
            </a:endParaRPr>
          </a:p>
          <a:p>
            <a:pPr marL="88265" marR="36195" algn="just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Christopher</a:t>
            </a:r>
            <a:r>
              <a:rPr sz="1200" spc="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Dresser</a:t>
            </a:r>
            <a:r>
              <a:rPr sz="1200" spc="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25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prominent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writer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subject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help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popularise</a:t>
            </a:r>
            <a:r>
              <a:rPr sz="1200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Japanese</a:t>
            </a:r>
            <a:r>
              <a:rPr sz="120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style,</a:t>
            </a:r>
            <a:r>
              <a:rPr sz="1200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4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further</a:t>
            </a:r>
            <a:r>
              <a:rPr sz="1200" spc="43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developed</a:t>
            </a:r>
            <a:r>
              <a:rPr sz="1200" spc="4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4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designers such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Charles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Rennie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Mackintosh.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79226" y="1668713"/>
            <a:ext cx="198755" cy="1635125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000" spc="-10" dirty="0">
                <a:solidFill>
                  <a:srgbClr val="989899"/>
                </a:solidFill>
                <a:latin typeface="Arial"/>
                <a:cs typeface="Arial"/>
                <a:hlinkClick r:id="rId7"/>
              </a:rPr>
              <a:t>www.technologystudent.com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30" name="object 30">
            <a:hlinkClick r:id="rId8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94350" y="3081649"/>
            <a:ext cx="1077357" cy="1077358"/>
          </a:xfrm>
          <a:prstGeom prst="rect">
            <a:avLst/>
          </a:prstGeom>
        </p:spPr>
      </p:pic>
      <p:sp>
        <p:nvSpPr>
          <p:cNvPr id="31" name="object 3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87405" y="639590"/>
            <a:ext cx="1282700" cy="3657600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22555" rIns="0" bIns="0" rtlCol="0">
            <a:spAutoFit/>
          </a:bodyPr>
          <a:lstStyle/>
          <a:p>
            <a:pPr marL="214629" marR="108585" indent="-53975">
              <a:lnSpc>
                <a:spcPts val="1340"/>
              </a:lnSpc>
              <a:spcBef>
                <a:spcPts val="96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Arial"/>
              <a:cs typeface="Arial"/>
            </a:endParaRPr>
          </a:p>
          <a:p>
            <a:pPr marL="198120" marR="108585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Arial"/>
              <a:cs typeface="Arial"/>
            </a:endParaRPr>
          </a:p>
          <a:p>
            <a:pPr marL="267335">
              <a:lnSpc>
                <a:spcPct val="100000"/>
              </a:lnSpc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8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32" name="object 32"/>
          <p:cNvGrpSpPr>
            <a:grpSpLocks noGrp="1" noUngrp="1" noRot="1" noMove="1" noResize="1"/>
          </p:cNvGrpSpPr>
          <p:nvPr/>
        </p:nvGrpSpPr>
        <p:grpSpPr>
          <a:xfrm>
            <a:off x="9262681" y="1133402"/>
            <a:ext cx="1125855" cy="1125855"/>
            <a:chOff x="9262681" y="1133402"/>
            <a:chExt cx="1125855" cy="1125855"/>
          </a:xfrm>
        </p:grpSpPr>
        <p:sp>
          <p:nvSpPr>
            <p:cNvPr id="33" name="object 3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62681" y="1133402"/>
              <a:ext cx="1125855" cy="1125855"/>
            </a:xfrm>
            <a:custGeom>
              <a:avLst/>
              <a:gdLst/>
              <a:ahLst/>
              <a:cxnLst/>
              <a:rect l="l" t="t" r="r" b="b"/>
              <a:pathLst>
                <a:path w="1125854" h="1125855">
                  <a:moveTo>
                    <a:pt x="1125280" y="0"/>
                  </a:moveTo>
                  <a:lnTo>
                    <a:pt x="0" y="0"/>
                  </a:lnTo>
                  <a:lnTo>
                    <a:pt x="0" y="1125280"/>
                  </a:lnTo>
                  <a:lnTo>
                    <a:pt x="1125280" y="1125280"/>
                  </a:lnTo>
                  <a:lnTo>
                    <a:pt x="11252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3832" y="1194568"/>
              <a:ext cx="1003300" cy="464820"/>
            </a:xfrm>
            <a:custGeom>
              <a:avLst/>
              <a:gdLst/>
              <a:ahLst/>
              <a:cxnLst/>
              <a:rect l="l" t="t" r="r" b="b"/>
              <a:pathLst>
                <a:path w="1003300" h="464819">
                  <a:moveTo>
                    <a:pt x="122313" y="195694"/>
                  </a:moveTo>
                  <a:lnTo>
                    <a:pt x="97853" y="195694"/>
                  </a:lnTo>
                  <a:lnTo>
                    <a:pt x="73380" y="195694"/>
                  </a:lnTo>
                  <a:lnTo>
                    <a:pt x="48920" y="195694"/>
                  </a:lnTo>
                  <a:lnTo>
                    <a:pt x="48920" y="220154"/>
                  </a:lnTo>
                  <a:lnTo>
                    <a:pt x="73380" y="220154"/>
                  </a:lnTo>
                  <a:lnTo>
                    <a:pt x="97853" y="220154"/>
                  </a:lnTo>
                  <a:lnTo>
                    <a:pt x="122313" y="220154"/>
                  </a:lnTo>
                  <a:lnTo>
                    <a:pt x="122313" y="195694"/>
                  </a:lnTo>
                  <a:close/>
                </a:path>
                <a:path w="1003300" h="464819">
                  <a:moveTo>
                    <a:pt x="171234" y="293547"/>
                  </a:moveTo>
                  <a:lnTo>
                    <a:pt x="146773" y="293547"/>
                  </a:lnTo>
                  <a:lnTo>
                    <a:pt x="146773" y="318008"/>
                  </a:lnTo>
                  <a:lnTo>
                    <a:pt x="171234" y="318008"/>
                  </a:lnTo>
                  <a:lnTo>
                    <a:pt x="171234" y="293547"/>
                  </a:lnTo>
                  <a:close/>
                </a:path>
                <a:path w="1003300" h="464819">
                  <a:moveTo>
                    <a:pt x="171234" y="244627"/>
                  </a:moveTo>
                  <a:lnTo>
                    <a:pt x="146773" y="244627"/>
                  </a:lnTo>
                  <a:lnTo>
                    <a:pt x="122313" y="244627"/>
                  </a:lnTo>
                  <a:lnTo>
                    <a:pt x="97853" y="244627"/>
                  </a:lnTo>
                  <a:lnTo>
                    <a:pt x="73380" y="244627"/>
                  </a:lnTo>
                  <a:lnTo>
                    <a:pt x="73380" y="318008"/>
                  </a:lnTo>
                  <a:lnTo>
                    <a:pt x="48920" y="318008"/>
                  </a:lnTo>
                  <a:lnTo>
                    <a:pt x="48920" y="244627"/>
                  </a:lnTo>
                  <a:lnTo>
                    <a:pt x="24460" y="244627"/>
                  </a:lnTo>
                  <a:lnTo>
                    <a:pt x="0" y="244627"/>
                  </a:lnTo>
                  <a:lnTo>
                    <a:pt x="0" y="293547"/>
                  </a:lnTo>
                  <a:lnTo>
                    <a:pt x="24460" y="293547"/>
                  </a:lnTo>
                  <a:lnTo>
                    <a:pt x="24460" y="318008"/>
                  </a:lnTo>
                  <a:lnTo>
                    <a:pt x="0" y="318008"/>
                  </a:lnTo>
                  <a:lnTo>
                    <a:pt x="0" y="415861"/>
                  </a:lnTo>
                  <a:lnTo>
                    <a:pt x="24460" y="415861"/>
                  </a:lnTo>
                  <a:lnTo>
                    <a:pt x="48920" y="415861"/>
                  </a:lnTo>
                  <a:lnTo>
                    <a:pt x="73380" y="415861"/>
                  </a:lnTo>
                  <a:lnTo>
                    <a:pt x="73380" y="391401"/>
                  </a:lnTo>
                  <a:lnTo>
                    <a:pt x="48920" y="391401"/>
                  </a:lnTo>
                  <a:lnTo>
                    <a:pt x="48920" y="366941"/>
                  </a:lnTo>
                  <a:lnTo>
                    <a:pt x="24460" y="366941"/>
                  </a:lnTo>
                  <a:lnTo>
                    <a:pt x="24460" y="342468"/>
                  </a:lnTo>
                  <a:lnTo>
                    <a:pt x="48920" y="342468"/>
                  </a:lnTo>
                  <a:lnTo>
                    <a:pt x="73380" y="342468"/>
                  </a:lnTo>
                  <a:lnTo>
                    <a:pt x="97853" y="342468"/>
                  </a:lnTo>
                  <a:lnTo>
                    <a:pt x="122313" y="342468"/>
                  </a:lnTo>
                  <a:lnTo>
                    <a:pt x="122313" y="318008"/>
                  </a:lnTo>
                  <a:lnTo>
                    <a:pt x="97853" y="318008"/>
                  </a:lnTo>
                  <a:lnTo>
                    <a:pt x="97853" y="293547"/>
                  </a:lnTo>
                  <a:lnTo>
                    <a:pt x="122313" y="293547"/>
                  </a:lnTo>
                  <a:lnTo>
                    <a:pt x="146773" y="293547"/>
                  </a:lnTo>
                  <a:lnTo>
                    <a:pt x="146773" y="269087"/>
                  </a:lnTo>
                  <a:lnTo>
                    <a:pt x="171234" y="269087"/>
                  </a:lnTo>
                  <a:lnTo>
                    <a:pt x="171234" y="244627"/>
                  </a:lnTo>
                  <a:close/>
                </a:path>
                <a:path w="1003300" h="464819">
                  <a:moveTo>
                    <a:pt x="171234" y="195694"/>
                  </a:moveTo>
                  <a:lnTo>
                    <a:pt x="146773" y="195694"/>
                  </a:lnTo>
                  <a:lnTo>
                    <a:pt x="146773" y="220154"/>
                  </a:lnTo>
                  <a:lnTo>
                    <a:pt x="171234" y="220154"/>
                  </a:lnTo>
                  <a:lnTo>
                    <a:pt x="171234" y="195694"/>
                  </a:lnTo>
                  <a:close/>
                </a:path>
                <a:path w="1003300" h="464819">
                  <a:moveTo>
                    <a:pt x="195694" y="220154"/>
                  </a:moveTo>
                  <a:lnTo>
                    <a:pt x="171234" y="220154"/>
                  </a:lnTo>
                  <a:lnTo>
                    <a:pt x="171234" y="244627"/>
                  </a:lnTo>
                  <a:lnTo>
                    <a:pt x="195694" y="244627"/>
                  </a:lnTo>
                  <a:lnTo>
                    <a:pt x="195694" y="220154"/>
                  </a:lnTo>
                  <a:close/>
                </a:path>
                <a:path w="1003300" h="464819">
                  <a:moveTo>
                    <a:pt x="220167" y="342861"/>
                  </a:moveTo>
                  <a:lnTo>
                    <a:pt x="195694" y="342861"/>
                  </a:lnTo>
                  <a:lnTo>
                    <a:pt x="195694" y="318731"/>
                  </a:lnTo>
                  <a:lnTo>
                    <a:pt x="171234" y="318731"/>
                  </a:lnTo>
                  <a:lnTo>
                    <a:pt x="171234" y="392391"/>
                  </a:lnTo>
                  <a:lnTo>
                    <a:pt x="195694" y="392391"/>
                  </a:lnTo>
                  <a:lnTo>
                    <a:pt x="220167" y="392391"/>
                  </a:lnTo>
                  <a:lnTo>
                    <a:pt x="220167" y="342861"/>
                  </a:lnTo>
                  <a:close/>
                </a:path>
                <a:path w="1003300" h="464819">
                  <a:moveTo>
                    <a:pt x="293547" y="171234"/>
                  </a:moveTo>
                  <a:lnTo>
                    <a:pt x="269087" y="171234"/>
                  </a:lnTo>
                  <a:lnTo>
                    <a:pt x="269087" y="195694"/>
                  </a:lnTo>
                  <a:lnTo>
                    <a:pt x="293547" y="195694"/>
                  </a:lnTo>
                  <a:lnTo>
                    <a:pt x="293547" y="171234"/>
                  </a:lnTo>
                  <a:close/>
                </a:path>
                <a:path w="1003300" h="464819">
                  <a:moveTo>
                    <a:pt x="318008" y="0"/>
                  </a:moveTo>
                  <a:lnTo>
                    <a:pt x="293547" y="0"/>
                  </a:lnTo>
                  <a:lnTo>
                    <a:pt x="269087" y="0"/>
                  </a:lnTo>
                  <a:lnTo>
                    <a:pt x="269087" y="24460"/>
                  </a:lnTo>
                  <a:lnTo>
                    <a:pt x="244627" y="24460"/>
                  </a:lnTo>
                  <a:lnTo>
                    <a:pt x="244627" y="48920"/>
                  </a:lnTo>
                  <a:lnTo>
                    <a:pt x="269087" y="48920"/>
                  </a:lnTo>
                  <a:lnTo>
                    <a:pt x="293547" y="48920"/>
                  </a:lnTo>
                  <a:lnTo>
                    <a:pt x="293547" y="24460"/>
                  </a:lnTo>
                  <a:lnTo>
                    <a:pt x="318008" y="24460"/>
                  </a:lnTo>
                  <a:lnTo>
                    <a:pt x="318008" y="0"/>
                  </a:lnTo>
                  <a:close/>
                </a:path>
                <a:path w="1003300" h="464819">
                  <a:moveTo>
                    <a:pt x="342480" y="416521"/>
                  </a:moveTo>
                  <a:lnTo>
                    <a:pt x="318008" y="416521"/>
                  </a:lnTo>
                  <a:lnTo>
                    <a:pt x="318008" y="366991"/>
                  </a:lnTo>
                  <a:lnTo>
                    <a:pt x="293547" y="366991"/>
                  </a:lnTo>
                  <a:lnTo>
                    <a:pt x="293547" y="440651"/>
                  </a:lnTo>
                  <a:lnTo>
                    <a:pt x="318008" y="440651"/>
                  </a:lnTo>
                  <a:lnTo>
                    <a:pt x="318008" y="464781"/>
                  </a:lnTo>
                  <a:lnTo>
                    <a:pt x="342480" y="464781"/>
                  </a:lnTo>
                  <a:lnTo>
                    <a:pt x="342480" y="416521"/>
                  </a:lnTo>
                  <a:close/>
                </a:path>
                <a:path w="1003300" h="464819">
                  <a:moveTo>
                    <a:pt x="342480" y="171234"/>
                  </a:moveTo>
                  <a:lnTo>
                    <a:pt x="318008" y="171234"/>
                  </a:lnTo>
                  <a:lnTo>
                    <a:pt x="318008" y="195694"/>
                  </a:lnTo>
                  <a:lnTo>
                    <a:pt x="342480" y="195694"/>
                  </a:lnTo>
                  <a:lnTo>
                    <a:pt x="342480" y="171234"/>
                  </a:lnTo>
                  <a:close/>
                </a:path>
                <a:path w="1003300" h="464819">
                  <a:moveTo>
                    <a:pt x="366941" y="220154"/>
                  </a:moveTo>
                  <a:lnTo>
                    <a:pt x="342480" y="220154"/>
                  </a:lnTo>
                  <a:lnTo>
                    <a:pt x="342480" y="244627"/>
                  </a:lnTo>
                  <a:lnTo>
                    <a:pt x="366941" y="244627"/>
                  </a:lnTo>
                  <a:lnTo>
                    <a:pt x="366941" y="220154"/>
                  </a:lnTo>
                  <a:close/>
                </a:path>
                <a:path w="1003300" h="464819">
                  <a:moveTo>
                    <a:pt x="366941" y="122313"/>
                  </a:moveTo>
                  <a:lnTo>
                    <a:pt x="342480" y="122313"/>
                  </a:lnTo>
                  <a:lnTo>
                    <a:pt x="342480" y="171234"/>
                  </a:lnTo>
                  <a:lnTo>
                    <a:pt x="366941" y="171234"/>
                  </a:lnTo>
                  <a:lnTo>
                    <a:pt x="366941" y="122313"/>
                  </a:lnTo>
                  <a:close/>
                </a:path>
                <a:path w="1003300" h="464819">
                  <a:moveTo>
                    <a:pt x="391401" y="269087"/>
                  </a:moveTo>
                  <a:lnTo>
                    <a:pt x="366941" y="269087"/>
                  </a:lnTo>
                  <a:lnTo>
                    <a:pt x="366941" y="293547"/>
                  </a:lnTo>
                  <a:lnTo>
                    <a:pt x="391401" y="293547"/>
                  </a:lnTo>
                  <a:lnTo>
                    <a:pt x="391401" y="269087"/>
                  </a:lnTo>
                  <a:close/>
                </a:path>
                <a:path w="1003300" h="464819">
                  <a:moveTo>
                    <a:pt x="391401" y="97840"/>
                  </a:moveTo>
                  <a:lnTo>
                    <a:pt x="366941" y="97840"/>
                  </a:lnTo>
                  <a:lnTo>
                    <a:pt x="366941" y="122313"/>
                  </a:lnTo>
                  <a:lnTo>
                    <a:pt x="391401" y="122313"/>
                  </a:lnTo>
                  <a:lnTo>
                    <a:pt x="391401" y="97840"/>
                  </a:lnTo>
                  <a:close/>
                </a:path>
                <a:path w="1003300" h="464819">
                  <a:moveTo>
                    <a:pt x="391401" y="0"/>
                  </a:moveTo>
                  <a:lnTo>
                    <a:pt x="366941" y="0"/>
                  </a:lnTo>
                  <a:lnTo>
                    <a:pt x="342480" y="0"/>
                  </a:lnTo>
                  <a:lnTo>
                    <a:pt x="342480" y="24460"/>
                  </a:lnTo>
                  <a:lnTo>
                    <a:pt x="318008" y="24460"/>
                  </a:lnTo>
                  <a:lnTo>
                    <a:pt x="318008" y="48920"/>
                  </a:lnTo>
                  <a:lnTo>
                    <a:pt x="293547" y="48920"/>
                  </a:lnTo>
                  <a:lnTo>
                    <a:pt x="293547" y="73380"/>
                  </a:lnTo>
                  <a:lnTo>
                    <a:pt x="318008" y="73380"/>
                  </a:lnTo>
                  <a:lnTo>
                    <a:pt x="342480" y="73380"/>
                  </a:lnTo>
                  <a:lnTo>
                    <a:pt x="366941" y="73380"/>
                  </a:lnTo>
                  <a:lnTo>
                    <a:pt x="391401" y="73380"/>
                  </a:lnTo>
                  <a:lnTo>
                    <a:pt x="391401" y="0"/>
                  </a:lnTo>
                  <a:close/>
                </a:path>
                <a:path w="1003300" h="464819">
                  <a:moveTo>
                    <a:pt x="415861" y="146773"/>
                  </a:moveTo>
                  <a:lnTo>
                    <a:pt x="391401" y="146773"/>
                  </a:lnTo>
                  <a:lnTo>
                    <a:pt x="391401" y="171234"/>
                  </a:lnTo>
                  <a:lnTo>
                    <a:pt x="366941" y="171234"/>
                  </a:lnTo>
                  <a:lnTo>
                    <a:pt x="366941" y="220154"/>
                  </a:lnTo>
                  <a:lnTo>
                    <a:pt x="391401" y="220154"/>
                  </a:lnTo>
                  <a:lnTo>
                    <a:pt x="391401" y="195694"/>
                  </a:lnTo>
                  <a:lnTo>
                    <a:pt x="415861" y="195694"/>
                  </a:lnTo>
                  <a:lnTo>
                    <a:pt x="415861" y="146773"/>
                  </a:lnTo>
                  <a:close/>
                </a:path>
                <a:path w="1003300" h="464819">
                  <a:moveTo>
                    <a:pt x="464794" y="195694"/>
                  </a:moveTo>
                  <a:lnTo>
                    <a:pt x="440321" y="195694"/>
                  </a:lnTo>
                  <a:lnTo>
                    <a:pt x="440321" y="220154"/>
                  </a:lnTo>
                  <a:lnTo>
                    <a:pt x="415861" y="220154"/>
                  </a:lnTo>
                  <a:lnTo>
                    <a:pt x="415861" y="269087"/>
                  </a:lnTo>
                  <a:lnTo>
                    <a:pt x="440321" y="269087"/>
                  </a:lnTo>
                  <a:lnTo>
                    <a:pt x="440321" y="244627"/>
                  </a:lnTo>
                  <a:lnTo>
                    <a:pt x="464794" y="244627"/>
                  </a:lnTo>
                  <a:lnTo>
                    <a:pt x="464794" y="195694"/>
                  </a:lnTo>
                  <a:close/>
                </a:path>
                <a:path w="1003300" h="464819">
                  <a:moveTo>
                    <a:pt x="464794" y="48920"/>
                  </a:moveTo>
                  <a:lnTo>
                    <a:pt x="440321" y="48920"/>
                  </a:lnTo>
                  <a:lnTo>
                    <a:pt x="440321" y="73380"/>
                  </a:lnTo>
                  <a:lnTo>
                    <a:pt x="464794" y="73380"/>
                  </a:lnTo>
                  <a:lnTo>
                    <a:pt x="464794" y="48920"/>
                  </a:lnTo>
                  <a:close/>
                </a:path>
                <a:path w="1003300" h="464819">
                  <a:moveTo>
                    <a:pt x="489254" y="24460"/>
                  </a:moveTo>
                  <a:lnTo>
                    <a:pt x="464794" y="24460"/>
                  </a:lnTo>
                  <a:lnTo>
                    <a:pt x="464794" y="48920"/>
                  </a:lnTo>
                  <a:lnTo>
                    <a:pt x="489254" y="48920"/>
                  </a:lnTo>
                  <a:lnTo>
                    <a:pt x="489254" y="24460"/>
                  </a:lnTo>
                  <a:close/>
                </a:path>
                <a:path w="1003300" h="464819">
                  <a:moveTo>
                    <a:pt x="562635" y="146773"/>
                  </a:moveTo>
                  <a:lnTo>
                    <a:pt x="538175" y="146773"/>
                  </a:lnTo>
                  <a:lnTo>
                    <a:pt x="538175" y="171234"/>
                  </a:lnTo>
                  <a:lnTo>
                    <a:pt x="513715" y="171234"/>
                  </a:lnTo>
                  <a:lnTo>
                    <a:pt x="513715" y="122313"/>
                  </a:lnTo>
                  <a:lnTo>
                    <a:pt x="489254" y="122313"/>
                  </a:lnTo>
                  <a:lnTo>
                    <a:pt x="489254" y="97840"/>
                  </a:lnTo>
                  <a:lnTo>
                    <a:pt x="464794" y="97840"/>
                  </a:lnTo>
                  <a:lnTo>
                    <a:pt x="464794" y="122313"/>
                  </a:lnTo>
                  <a:lnTo>
                    <a:pt x="440321" y="122313"/>
                  </a:lnTo>
                  <a:lnTo>
                    <a:pt x="440321" y="97840"/>
                  </a:lnTo>
                  <a:lnTo>
                    <a:pt x="415861" y="97840"/>
                  </a:lnTo>
                  <a:lnTo>
                    <a:pt x="415861" y="146773"/>
                  </a:lnTo>
                  <a:lnTo>
                    <a:pt x="440321" y="146773"/>
                  </a:lnTo>
                  <a:lnTo>
                    <a:pt x="440321" y="171234"/>
                  </a:lnTo>
                  <a:lnTo>
                    <a:pt x="464794" y="171234"/>
                  </a:lnTo>
                  <a:lnTo>
                    <a:pt x="464794" y="146773"/>
                  </a:lnTo>
                  <a:lnTo>
                    <a:pt x="489254" y="146773"/>
                  </a:lnTo>
                  <a:lnTo>
                    <a:pt x="489254" y="195694"/>
                  </a:lnTo>
                  <a:lnTo>
                    <a:pt x="513715" y="195694"/>
                  </a:lnTo>
                  <a:lnTo>
                    <a:pt x="513715" y="220154"/>
                  </a:lnTo>
                  <a:lnTo>
                    <a:pt x="489254" y="220154"/>
                  </a:lnTo>
                  <a:lnTo>
                    <a:pt x="489254" y="244627"/>
                  </a:lnTo>
                  <a:lnTo>
                    <a:pt x="513715" y="244627"/>
                  </a:lnTo>
                  <a:lnTo>
                    <a:pt x="538175" y="244627"/>
                  </a:lnTo>
                  <a:lnTo>
                    <a:pt x="538175" y="195694"/>
                  </a:lnTo>
                  <a:lnTo>
                    <a:pt x="562635" y="195694"/>
                  </a:lnTo>
                  <a:lnTo>
                    <a:pt x="562635" y="146773"/>
                  </a:lnTo>
                  <a:close/>
                </a:path>
                <a:path w="1003300" h="464819">
                  <a:moveTo>
                    <a:pt x="562635" y="97840"/>
                  </a:moveTo>
                  <a:lnTo>
                    <a:pt x="538175" y="97840"/>
                  </a:lnTo>
                  <a:lnTo>
                    <a:pt x="538175" y="48920"/>
                  </a:lnTo>
                  <a:lnTo>
                    <a:pt x="513715" y="48920"/>
                  </a:lnTo>
                  <a:lnTo>
                    <a:pt x="513715" y="122313"/>
                  </a:lnTo>
                  <a:lnTo>
                    <a:pt x="538175" y="122313"/>
                  </a:lnTo>
                  <a:lnTo>
                    <a:pt x="562635" y="122313"/>
                  </a:lnTo>
                  <a:lnTo>
                    <a:pt x="562635" y="97840"/>
                  </a:lnTo>
                  <a:close/>
                </a:path>
                <a:path w="1003300" h="464819">
                  <a:moveTo>
                    <a:pt x="587108" y="342468"/>
                  </a:moveTo>
                  <a:lnTo>
                    <a:pt x="562635" y="342468"/>
                  </a:lnTo>
                  <a:lnTo>
                    <a:pt x="562635" y="318008"/>
                  </a:lnTo>
                  <a:lnTo>
                    <a:pt x="538175" y="318008"/>
                  </a:lnTo>
                  <a:lnTo>
                    <a:pt x="538175" y="366941"/>
                  </a:lnTo>
                  <a:lnTo>
                    <a:pt x="562635" y="366941"/>
                  </a:lnTo>
                  <a:lnTo>
                    <a:pt x="587108" y="366941"/>
                  </a:lnTo>
                  <a:lnTo>
                    <a:pt x="587108" y="342468"/>
                  </a:lnTo>
                  <a:close/>
                </a:path>
                <a:path w="1003300" h="464819">
                  <a:moveTo>
                    <a:pt x="587108" y="293547"/>
                  </a:moveTo>
                  <a:lnTo>
                    <a:pt x="562635" y="293547"/>
                  </a:lnTo>
                  <a:lnTo>
                    <a:pt x="562635" y="318008"/>
                  </a:lnTo>
                  <a:lnTo>
                    <a:pt x="587108" y="318008"/>
                  </a:lnTo>
                  <a:lnTo>
                    <a:pt x="587108" y="293547"/>
                  </a:lnTo>
                  <a:close/>
                </a:path>
                <a:path w="1003300" h="464819">
                  <a:moveTo>
                    <a:pt x="611568" y="146773"/>
                  </a:moveTo>
                  <a:lnTo>
                    <a:pt x="587108" y="146773"/>
                  </a:lnTo>
                  <a:lnTo>
                    <a:pt x="587108" y="171234"/>
                  </a:lnTo>
                  <a:lnTo>
                    <a:pt x="611568" y="171234"/>
                  </a:lnTo>
                  <a:lnTo>
                    <a:pt x="611568" y="146773"/>
                  </a:lnTo>
                  <a:close/>
                </a:path>
                <a:path w="1003300" h="464819">
                  <a:moveTo>
                    <a:pt x="636028" y="97840"/>
                  </a:moveTo>
                  <a:lnTo>
                    <a:pt x="611568" y="97840"/>
                  </a:lnTo>
                  <a:lnTo>
                    <a:pt x="587108" y="97840"/>
                  </a:lnTo>
                  <a:lnTo>
                    <a:pt x="587108" y="122313"/>
                  </a:lnTo>
                  <a:lnTo>
                    <a:pt x="611568" y="122313"/>
                  </a:lnTo>
                  <a:lnTo>
                    <a:pt x="611568" y="146773"/>
                  </a:lnTo>
                  <a:lnTo>
                    <a:pt x="636028" y="146773"/>
                  </a:lnTo>
                  <a:lnTo>
                    <a:pt x="636028" y="97840"/>
                  </a:lnTo>
                  <a:close/>
                </a:path>
                <a:path w="1003300" h="464819">
                  <a:moveTo>
                    <a:pt x="660488" y="195694"/>
                  </a:moveTo>
                  <a:lnTo>
                    <a:pt x="636028" y="195694"/>
                  </a:lnTo>
                  <a:lnTo>
                    <a:pt x="611568" y="195694"/>
                  </a:lnTo>
                  <a:lnTo>
                    <a:pt x="587108" y="195694"/>
                  </a:lnTo>
                  <a:lnTo>
                    <a:pt x="587108" y="220154"/>
                  </a:lnTo>
                  <a:lnTo>
                    <a:pt x="611568" y="220154"/>
                  </a:lnTo>
                  <a:lnTo>
                    <a:pt x="636028" y="220154"/>
                  </a:lnTo>
                  <a:lnTo>
                    <a:pt x="660488" y="220154"/>
                  </a:lnTo>
                  <a:lnTo>
                    <a:pt x="660488" y="195694"/>
                  </a:lnTo>
                  <a:close/>
                </a:path>
                <a:path w="1003300" h="464819">
                  <a:moveTo>
                    <a:pt x="660488" y="146773"/>
                  </a:moveTo>
                  <a:lnTo>
                    <a:pt x="636028" y="146773"/>
                  </a:lnTo>
                  <a:lnTo>
                    <a:pt x="636028" y="171234"/>
                  </a:lnTo>
                  <a:lnTo>
                    <a:pt x="660488" y="171234"/>
                  </a:lnTo>
                  <a:lnTo>
                    <a:pt x="660488" y="146773"/>
                  </a:lnTo>
                  <a:close/>
                </a:path>
                <a:path w="1003300" h="464819">
                  <a:moveTo>
                    <a:pt x="684949" y="244627"/>
                  </a:moveTo>
                  <a:lnTo>
                    <a:pt x="684949" y="244627"/>
                  </a:lnTo>
                  <a:lnTo>
                    <a:pt x="538175" y="244627"/>
                  </a:lnTo>
                  <a:lnTo>
                    <a:pt x="538175" y="269087"/>
                  </a:lnTo>
                  <a:lnTo>
                    <a:pt x="684949" y="269087"/>
                  </a:lnTo>
                  <a:lnTo>
                    <a:pt x="684949" y="244627"/>
                  </a:lnTo>
                  <a:close/>
                </a:path>
                <a:path w="1003300" h="464819">
                  <a:moveTo>
                    <a:pt x="709422" y="97840"/>
                  </a:moveTo>
                  <a:lnTo>
                    <a:pt x="684949" y="97840"/>
                  </a:lnTo>
                  <a:lnTo>
                    <a:pt x="684949" y="122313"/>
                  </a:lnTo>
                  <a:lnTo>
                    <a:pt x="660488" y="122313"/>
                  </a:lnTo>
                  <a:lnTo>
                    <a:pt x="660488" y="146773"/>
                  </a:lnTo>
                  <a:lnTo>
                    <a:pt x="684949" y="146773"/>
                  </a:lnTo>
                  <a:lnTo>
                    <a:pt x="684949" y="195694"/>
                  </a:lnTo>
                  <a:lnTo>
                    <a:pt x="709422" y="195694"/>
                  </a:lnTo>
                  <a:lnTo>
                    <a:pt x="709422" y="97840"/>
                  </a:lnTo>
                  <a:close/>
                </a:path>
                <a:path w="1003300" h="464819">
                  <a:moveTo>
                    <a:pt x="709422" y="48920"/>
                  </a:moveTo>
                  <a:lnTo>
                    <a:pt x="684949" y="48920"/>
                  </a:lnTo>
                  <a:lnTo>
                    <a:pt x="684949" y="24460"/>
                  </a:lnTo>
                  <a:lnTo>
                    <a:pt x="660488" y="24460"/>
                  </a:lnTo>
                  <a:lnTo>
                    <a:pt x="660488" y="0"/>
                  </a:lnTo>
                  <a:lnTo>
                    <a:pt x="636028" y="0"/>
                  </a:lnTo>
                  <a:lnTo>
                    <a:pt x="611568" y="0"/>
                  </a:lnTo>
                  <a:lnTo>
                    <a:pt x="611568" y="24460"/>
                  </a:lnTo>
                  <a:lnTo>
                    <a:pt x="587108" y="24460"/>
                  </a:lnTo>
                  <a:lnTo>
                    <a:pt x="587108" y="0"/>
                  </a:lnTo>
                  <a:lnTo>
                    <a:pt x="562635" y="0"/>
                  </a:lnTo>
                  <a:lnTo>
                    <a:pt x="538175" y="0"/>
                  </a:lnTo>
                  <a:lnTo>
                    <a:pt x="538175" y="24460"/>
                  </a:lnTo>
                  <a:lnTo>
                    <a:pt x="562635" y="24460"/>
                  </a:lnTo>
                  <a:lnTo>
                    <a:pt x="562635" y="48920"/>
                  </a:lnTo>
                  <a:lnTo>
                    <a:pt x="587108" y="48920"/>
                  </a:lnTo>
                  <a:lnTo>
                    <a:pt x="611568" y="48920"/>
                  </a:lnTo>
                  <a:lnTo>
                    <a:pt x="611568" y="73380"/>
                  </a:lnTo>
                  <a:lnTo>
                    <a:pt x="636028" y="73380"/>
                  </a:lnTo>
                  <a:lnTo>
                    <a:pt x="636028" y="48920"/>
                  </a:lnTo>
                  <a:lnTo>
                    <a:pt x="660488" y="48920"/>
                  </a:lnTo>
                  <a:lnTo>
                    <a:pt x="660488" y="73380"/>
                  </a:lnTo>
                  <a:lnTo>
                    <a:pt x="636028" y="73380"/>
                  </a:lnTo>
                  <a:lnTo>
                    <a:pt x="636028" y="97840"/>
                  </a:lnTo>
                  <a:lnTo>
                    <a:pt x="660488" y="97840"/>
                  </a:lnTo>
                  <a:lnTo>
                    <a:pt x="684949" y="97840"/>
                  </a:lnTo>
                  <a:lnTo>
                    <a:pt x="684949" y="73380"/>
                  </a:lnTo>
                  <a:lnTo>
                    <a:pt x="709422" y="73380"/>
                  </a:lnTo>
                  <a:lnTo>
                    <a:pt x="709422" y="48920"/>
                  </a:lnTo>
                  <a:close/>
                </a:path>
                <a:path w="1003300" h="464819">
                  <a:moveTo>
                    <a:pt x="709422" y="0"/>
                  </a:moveTo>
                  <a:lnTo>
                    <a:pt x="684949" y="0"/>
                  </a:lnTo>
                  <a:lnTo>
                    <a:pt x="684949" y="24460"/>
                  </a:lnTo>
                  <a:lnTo>
                    <a:pt x="709422" y="24460"/>
                  </a:lnTo>
                  <a:lnTo>
                    <a:pt x="709422" y="0"/>
                  </a:lnTo>
                  <a:close/>
                </a:path>
                <a:path w="1003300" h="464819">
                  <a:moveTo>
                    <a:pt x="733882" y="293547"/>
                  </a:moveTo>
                  <a:lnTo>
                    <a:pt x="709422" y="293547"/>
                  </a:lnTo>
                  <a:lnTo>
                    <a:pt x="709422" y="269087"/>
                  </a:lnTo>
                  <a:lnTo>
                    <a:pt x="684949" y="269087"/>
                  </a:lnTo>
                  <a:lnTo>
                    <a:pt x="684949" y="318008"/>
                  </a:lnTo>
                  <a:lnTo>
                    <a:pt x="709422" y="318008"/>
                  </a:lnTo>
                  <a:lnTo>
                    <a:pt x="709422" y="342468"/>
                  </a:lnTo>
                  <a:lnTo>
                    <a:pt x="733882" y="342468"/>
                  </a:lnTo>
                  <a:lnTo>
                    <a:pt x="733882" y="293547"/>
                  </a:lnTo>
                  <a:close/>
                </a:path>
                <a:path w="1003300" h="464819">
                  <a:moveTo>
                    <a:pt x="733882" y="73380"/>
                  </a:moveTo>
                  <a:lnTo>
                    <a:pt x="709422" y="73380"/>
                  </a:lnTo>
                  <a:lnTo>
                    <a:pt x="709422" y="97840"/>
                  </a:lnTo>
                  <a:lnTo>
                    <a:pt x="733882" y="97840"/>
                  </a:lnTo>
                  <a:lnTo>
                    <a:pt x="733882" y="73380"/>
                  </a:lnTo>
                  <a:close/>
                </a:path>
                <a:path w="1003300" h="464819">
                  <a:moveTo>
                    <a:pt x="758342" y="146773"/>
                  </a:moveTo>
                  <a:lnTo>
                    <a:pt x="733882" y="146773"/>
                  </a:lnTo>
                  <a:lnTo>
                    <a:pt x="733882" y="195694"/>
                  </a:lnTo>
                  <a:lnTo>
                    <a:pt x="758342" y="195694"/>
                  </a:lnTo>
                  <a:lnTo>
                    <a:pt x="758342" y="146773"/>
                  </a:lnTo>
                  <a:close/>
                </a:path>
                <a:path w="1003300" h="464819">
                  <a:moveTo>
                    <a:pt x="807262" y="48920"/>
                  </a:moveTo>
                  <a:lnTo>
                    <a:pt x="782802" y="48920"/>
                  </a:lnTo>
                  <a:lnTo>
                    <a:pt x="758342" y="48920"/>
                  </a:lnTo>
                  <a:lnTo>
                    <a:pt x="733882" y="48920"/>
                  </a:lnTo>
                  <a:lnTo>
                    <a:pt x="733882" y="73380"/>
                  </a:lnTo>
                  <a:lnTo>
                    <a:pt x="758342" y="73380"/>
                  </a:lnTo>
                  <a:lnTo>
                    <a:pt x="782802" y="73380"/>
                  </a:lnTo>
                  <a:lnTo>
                    <a:pt x="807262" y="73380"/>
                  </a:lnTo>
                  <a:lnTo>
                    <a:pt x="807262" y="48920"/>
                  </a:lnTo>
                  <a:close/>
                </a:path>
                <a:path w="1003300" h="464819">
                  <a:moveTo>
                    <a:pt x="807262" y="0"/>
                  </a:moveTo>
                  <a:lnTo>
                    <a:pt x="782802" y="0"/>
                  </a:lnTo>
                  <a:lnTo>
                    <a:pt x="758342" y="0"/>
                  </a:lnTo>
                  <a:lnTo>
                    <a:pt x="733882" y="0"/>
                  </a:lnTo>
                  <a:lnTo>
                    <a:pt x="733882" y="24460"/>
                  </a:lnTo>
                  <a:lnTo>
                    <a:pt x="758342" y="24460"/>
                  </a:lnTo>
                  <a:lnTo>
                    <a:pt x="782802" y="24460"/>
                  </a:lnTo>
                  <a:lnTo>
                    <a:pt x="807262" y="24460"/>
                  </a:lnTo>
                  <a:lnTo>
                    <a:pt x="807262" y="0"/>
                  </a:lnTo>
                  <a:close/>
                </a:path>
                <a:path w="1003300" h="464819">
                  <a:moveTo>
                    <a:pt x="1002969" y="195694"/>
                  </a:moveTo>
                  <a:lnTo>
                    <a:pt x="978509" y="195694"/>
                  </a:lnTo>
                  <a:lnTo>
                    <a:pt x="954049" y="195694"/>
                  </a:lnTo>
                  <a:lnTo>
                    <a:pt x="929576" y="195694"/>
                  </a:lnTo>
                  <a:lnTo>
                    <a:pt x="929576" y="244627"/>
                  </a:lnTo>
                  <a:lnTo>
                    <a:pt x="954049" y="244627"/>
                  </a:lnTo>
                  <a:lnTo>
                    <a:pt x="954049" y="220154"/>
                  </a:lnTo>
                  <a:lnTo>
                    <a:pt x="978509" y="220154"/>
                  </a:lnTo>
                  <a:lnTo>
                    <a:pt x="978509" y="244627"/>
                  </a:lnTo>
                  <a:lnTo>
                    <a:pt x="1002969" y="244627"/>
                  </a:lnTo>
                  <a:lnTo>
                    <a:pt x="1002969" y="195694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21685" y="1195800"/>
              <a:ext cx="905510" cy="513080"/>
            </a:xfrm>
            <a:custGeom>
              <a:avLst/>
              <a:gdLst/>
              <a:ahLst/>
              <a:cxnLst/>
              <a:rect l="l" t="t" r="r" b="b"/>
              <a:pathLst>
                <a:path w="905509" h="513080">
                  <a:moveTo>
                    <a:pt x="24460" y="365709"/>
                  </a:moveTo>
                  <a:lnTo>
                    <a:pt x="0" y="365709"/>
                  </a:lnTo>
                  <a:lnTo>
                    <a:pt x="0" y="390169"/>
                  </a:lnTo>
                  <a:lnTo>
                    <a:pt x="24460" y="390169"/>
                  </a:lnTo>
                  <a:lnTo>
                    <a:pt x="24460" y="365709"/>
                  </a:lnTo>
                  <a:close/>
                </a:path>
                <a:path w="905509" h="513080">
                  <a:moveTo>
                    <a:pt x="73380" y="390169"/>
                  </a:moveTo>
                  <a:lnTo>
                    <a:pt x="48920" y="390169"/>
                  </a:lnTo>
                  <a:lnTo>
                    <a:pt x="48920" y="414629"/>
                  </a:lnTo>
                  <a:lnTo>
                    <a:pt x="73380" y="414629"/>
                  </a:lnTo>
                  <a:lnTo>
                    <a:pt x="73380" y="390169"/>
                  </a:lnTo>
                  <a:close/>
                </a:path>
                <a:path w="905509" h="513080">
                  <a:moveTo>
                    <a:pt x="73380" y="341630"/>
                  </a:moveTo>
                  <a:lnTo>
                    <a:pt x="48920" y="341630"/>
                  </a:lnTo>
                  <a:lnTo>
                    <a:pt x="48920" y="365760"/>
                  </a:lnTo>
                  <a:lnTo>
                    <a:pt x="73380" y="365760"/>
                  </a:lnTo>
                  <a:lnTo>
                    <a:pt x="73380" y="341630"/>
                  </a:lnTo>
                  <a:close/>
                </a:path>
                <a:path w="905509" h="513080">
                  <a:moveTo>
                    <a:pt x="97840" y="439089"/>
                  </a:moveTo>
                  <a:lnTo>
                    <a:pt x="73380" y="439089"/>
                  </a:lnTo>
                  <a:lnTo>
                    <a:pt x="48920" y="439089"/>
                  </a:lnTo>
                  <a:lnTo>
                    <a:pt x="48920" y="414629"/>
                  </a:lnTo>
                  <a:lnTo>
                    <a:pt x="24460" y="414629"/>
                  </a:lnTo>
                  <a:lnTo>
                    <a:pt x="0" y="414629"/>
                  </a:lnTo>
                  <a:lnTo>
                    <a:pt x="0" y="463550"/>
                  </a:lnTo>
                  <a:lnTo>
                    <a:pt x="24460" y="463550"/>
                  </a:lnTo>
                  <a:lnTo>
                    <a:pt x="24460" y="512483"/>
                  </a:lnTo>
                  <a:lnTo>
                    <a:pt x="48920" y="512483"/>
                  </a:lnTo>
                  <a:lnTo>
                    <a:pt x="73380" y="512483"/>
                  </a:lnTo>
                  <a:lnTo>
                    <a:pt x="73380" y="488010"/>
                  </a:lnTo>
                  <a:lnTo>
                    <a:pt x="48920" y="488010"/>
                  </a:lnTo>
                  <a:lnTo>
                    <a:pt x="48920" y="463550"/>
                  </a:lnTo>
                  <a:lnTo>
                    <a:pt x="73380" y="463550"/>
                  </a:lnTo>
                  <a:lnTo>
                    <a:pt x="97840" y="463550"/>
                  </a:lnTo>
                  <a:lnTo>
                    <a:pt x="97840" y="439089"/>
                  </a:lnTo>
                  <a:close/>
                </a:path>
                <a:path w="905509" h="513080">
                  <a:moveTo>
                    <a:pt x="244627" y="243840"/>
                  </a:moveTo>
                  <a:lnTo>
                    <a:pt x="220154" y="243840"/>
                  </a:lnTo>
                  <a:lnTo>
                    <a:pt x="195694" y="243840"/>
                  </a:lnTo>
                  <a:lnTo>
                    <a:pt x="195694" y="219710"/>
                  </a:lnTo>
                  <a:lnTo>
                    <a:pt x="171234" y="219710"/>
                  </a:lnTo>
                  <a:lnTo>
                    <a:pt x="171234" y="195580"/>
                  </a:lnTo>
                  <a:lnTo>
                    <a:pt x="146773" y="195580"/>
                  </a:lnTo>
                  <a:lnTo>
                    <a:pt x="146773" y="170180"/>
                  </a:lnTo>
                  <a:lnTo>
                    <a:pt x="122313" y="170180"/>
                  </a:lnTo>
                  <a:lnTo>
                    <a:pt x="122313" y="146050"/>
                  </a:lnTo>
                  <a:lnTo>
                    <a:pt x="146773" y="146050"/>
                  </a:lnTo>
                  <a:lnTo>
                    <a:pt x="146773" y="170180"/>
                  </a:lnTo>
                  <a:lnTo>
                    <a:pt x="171234" y="170180"/>
                  </a:lnTo>
                  <a:lnTo>
                    <a:pt x="171234" y="146050"/>
                  </a:lnTo>
                  <a:lnTo>
                    <a:pt x="195694" y="146050"/>
                  </a:lnTo>
                  <a:lnTo>
                    <a:pt x="195694" y="170180"/>
                  </a:lnTo>
                  <a:lnTo>
                    <a:pt x="220154" y="170180"/>
                  </a:lnTo>
                  <a:lnTo>
                    <a:pt x="220154" y="97790"/>
                  </a:lnTo>
                  <a:lnTo>
                    <a:pt x="195694" y="97790"/>
                  </a:lnTo>
                  <a:lnTo>
                    <a:pt x="195694" y="121920"/>
                  </a:lnTo>
                  <a:lnTo>
                    <a:pt x="171234" y="121920"/>
                  </a:lnTo>
                  <a:lnTo>
                    <a:pt x="171234" y="97790"/>
                  </a:lnTo>
                  <a:lnTo>
                    <a:pt x="195694" y="97790"/>
                  </a:lnTo>
                  <a:lnTo>
                    <a:pt x="195694" y="72390"/>
                  </a:lnTo>
                  <a:lnTo>
                    <a:pt x="171234" y="72390"/>
                  </a:lnTo>
                  <a:lnTo>
                    <a:pt x="146773" y="72390"/>
                  </a:lnTo>
                  <a:lnTo>
                    <a:pt x="146773" y="48260"/>
                  </a:lnTo>
                  <a:lnTo>
                    <a:pt x="122313" y="48260"/>
                  </a:lnTo>
                  <a:lnTo>
                    <a:pt x="122313" y="24130"/>
                  </a:lnTo>
                  <a:lnTo>
                    <a:pt x="146773" y="24130"/>
                  </a:lnTo>
                  <a:lnTo>
                    <a:pt x="146773" y="0"/>
                  </a:lnTo>
                  <a:lnTo>
                    <a:pt x="122313" y="0"/>
                  </a:lnTo>
                  <a:lnTo>
                    <a:pt x="97840" y="0"/>
                  </a:lnTo>
                  <a:lnTo>
                    <a:pt x="97840" y="72390"/>
                  </a:lnTo>
                  <a:lnTo>
                    <a:pt x="122313" y="72390"/>
                  </a:lnTo>
                  <a:lnTo>
                    <a:pt x="122313" y="121920"/>
                  </a:lnTo>
                  <a:lnTo>
                    <a:pt x="97840" y="121920"/>
                  </a:lnTo>
                  <a:lnTo>
                    <a:pt x="97840" y="219710"/>
                  </a:lnTo>
                  <a:lnTo>
                    <a:pt x="122313" y="219710"/>
                  </a:lnTo>
                  <a:lnTo>
                    <a:pt x="122313" y="243840"/>
                  </a:lnTo>
                  <a:lnTo>
                    <a:pt x="146773" y="243840"/>
                  </a:lnTo>
                  <a:lnTo>
                    <a:pt x="146773" y="267970"/>
                  </a:lnTo>
                  <a:lnTo>
                    <a:pt x="122313" y="267970"/>
                  </a:lnTo>
                  <a:lnTo>
                    <a:pt x="122313" y="243840"/>
                  </a:lnTo>
                  <a:lnTo>
                    <a:pt x="97840" y="243840"/>
                  </a:lnTo>
                  <a:lnTo>
                    <a:pt x="97840" y="267970"/>
                  </a:lnTo>
                  <a:lnTo>
                    <a:pt x="73380" y="267970"/>
                  </a:lnTo>
                  <a:lnTo>
                    <a:pt x="73380" y="293370"/>
                  </a:lnTo>
                  <a:lnTo>
                    <a:pt x="97840" y="293370"/>
                  </a:lnTo>
                  <a:lnTo>
                    <a:pt x="122313" y="293370"/>
                  </a:lnTo>
                  <a:lnTo>
                    <a:pt x="146773" y="293370"/>
                  </a:lnTo>
                  <a:lnTo>
                    <a:pt x="146773" y="341630"/>
                  </a:lnTo>
                  <a:lnTo>
                    <a:pt x="122313" y="341630"/>
                  </a:lnTo>
                  <a:lnTo>
                    <a:pt x="97840" y="341630"/>
                  </a:lnTo>
                  <a:lnTo>
                    <a:pt x="97840" y="391160"/>
                  </a:lnTo>
                  <a:lnTo>
                    <a:pt x="122313" y="391160"/>
                  </a:lnTo>
                  <a:lnTo>
                    <a:pt x="122313" y="365760"/>
                  </a:lnTo>
                  <a:lnTo>
                    <a:pt x="146773" y="365760"/>
                  </a:lnTo>
                  <a:lnTo>
                    <a:pt x="171234" y="365760"/>
                  </a:lnTo>
                  <a:lnTo>
                    <a:pt x="171234" y="391160"/>
                  </a:lnTo>
                  <a:lnTo>
                    <a:pt x="195694" y="391160"/>
                  </a:lnTo>
                  <a:lnTo>
                    <a:pt x="195694" y="341630"/>
                  </a:lnTo>
                  <a:lnTo>
                    <a:pt x="220154" y="341630"/>
                  </a:lnTo>
                  <a:lnTo>
                    <a:pt x="220154" y="317500"/>
                  </a:lnTo>
                  <a:lnTo>
                    <a:pt x="195694" y="317500"/>
                  </a:lnTo>
                  <a:lnTo>
                    <a:pt x="195694" y="293370"/>
                  </a:lnTo>
                  <a:lnTo>
                    <a:pt x="171234" y="293370"/>
                  </a:lnTo>
                  <a:lnTo>
                    <a:pt x="171234" y="267970"/>
                  </a:lnTo>
                  <a:lnTo>
                    <a:pt x="195694" y="267970"/>
                  </a:lnTo>
                  <a:lnTo>
                    <a:pt x="220154" y="267970"/>
                  </a:lnTo>
                  <a:lnTo>
                    <a:pt x="220154" y="293370"/>
                  </a:lnTo>
                  <a:lnTo>
                    <a:pt x="244627" y="293370"/>
                  </a:lnTo>
                  <a:lnTo>
                    <a:pt x="244627" y="243840"/>
                  </a:lnTo>
                  <a:close/>
                </a:path>
                <a:path w="905509" h="513080">
                  <a:moveTo>
                    <a:pt x="318008" y="317500"/>
                  </a:moveTo>
                  <a:lnTo>
                    <a:pt x="293547" y="317500"/>
                  </a:lnTo>
                  <a:lnTo>
                    <a:pt x="269087" y="317500"/>
                  </a:lnTo>
                  <a:lnTo>
                    <a:pt x="269087" y="293370"/>
                  </a:lnTo>
                  <a:lnTo>
                    <a:pt x="244627" y="293370"/>
                  </a:lnTo>
                  <a:lnTo>
                    <a:pt x="244627" y="341630"/>
                  </a:lnTo>
                  <a:lnTo>
                    <a:pt x="269087" y="341630"/>
                  </a:lnTo>
                  <a:lnTo>
                    <a:pt x="269087" y="365760"/>
                  </a:lnTo>
                  <a:lnTo>
                    <a:pt x="244627" y="365760"/>
                  </a:lnTo>
                  <a:lnTo>
                    <a:pt x="220154" y="365760"/>
                  </a:lnTo>
                  <a:lnTo>
                    <a:pt x="220154" y="391160"/>
                  </a:lnTo>
                  <a:lnTo>
                    <a:pt x="244627" y="391160"/>
                  </a:lnTo>
                  <a:lnTo>
                    <a:pt x="269087" y="391160"/>
                  </a:lnTo>
                  <a:lnTo>
                    <a:pt x="293547" y="391160"/>
                  </a:lnTo>
                  <a:lnTo>
                    <a:pt x="293547" y="365760"/>
                  </a:lnTo>
                  <a:lnTo>
                    <a:pt x="318008" y="365760"/>
                  </a:lnTo>
                  <a:lnTo>
                    <a:pt x="318008" y="317500"/>
                  </a:lnTo>
                  <a:close/>
                </a:path>
                <a:path w="905509" h="513080">
                  <a:moveTo>
                    <a:pt x="513715" y="365709"/>
                  </a:moveTo>
                  <a:lnTo>
                    <a:pt x="489254" y="365709"/>
                  </a:lnTo>
                  <a:lnTo>
                    <a:pt x="489254" y="414629"/>
                  </a:lnTo>
                  <a:lnTo>
                    <a:pt x="513715" y="414629"/>
                  </a:lnTo>
                  <a:lnTo>
                    <a:pt x="513715" y="365709"/>
                  </a:lnTo>
                  <a:close/>
                </a:path>
                <a:path w="905509" h="513080">
                  <a:moveTo>
                    <a:pt x="611568" y="341236"/>
                  </a:moveTo>
                  <a:lnTo>
                    <a:pt x="587095" y="341236"/>
                  </a:lnTo>
                  <a:lnTo>
                    <a:pt x="587095" y="316776"/>
                  </a:lnTo>
                  <a:lnTo>
                    <a:pt x="562635" y="316776"/>
                  </a:lnTo>
                  <a:lnTo>
                    <a:pt x="538175" y="316776"/>
                  </a:lnTo>
                  <a:lnTo>
                    <a:pt x="538175" y="292315"/>
                  </a:lnTo>
                  <a:lnTo>
                    <a:pt x="513715" y="292315"/>
                  </a:lnTo>
                  <a:lnTo>
                    <a:pt x="513715" y="365709"/>
                  </a:lnTo>
                  <a:lnTo>
                    <a:pt x="538175" y="365709"/>
                  </a:lnTo>
                  <a:lnTo>
                    <a:pt x="562635" y="365709"/>
                  </a:lnTo>
                  <a:lnTo>
                    <a:pt x="562635" y="390169"/>
                  </a:lnTo>
                  <a:lnTo>
                    <a:pt x="538175" y="390169"/>
                  </a:lnTo>
                  <a:lnTo>
                    <a:pt x="538175" y="414629"/>
                  </a:lnTo>
                  <a:lnTo>
                    <a:pt x="562635" y="414629"/>
                  </a:lnTo>
                  <a:lnTo>
                    <a:pt x="587095" y="414629"/>
                  </a:lnTo>
                  <a:lnTo>
                    <a:pt x="587095" y="365709"/>
                  </a:lnTo>
                  <a:lnTo>
                    <a:pt x="611568" y="365709"/>
                  </a:lnTo>
                  <a:lnTo>
                    <a:pt x="611568" y="341236"/>
                  </a:lnTo>
                  <a:close/>
                </a:path>
                <a:path w="905509" h="513080">
                  <a:moveTo>
                    <a:pt x="660488" y="365709"/>
                  </a:moveTo>
                  <a:lnTo>
                    <a:pt x="636028" y="365709"/>
                  </a:lnTo>
                  <a:lnTo>
                    <a:pt x="636028" y="390169"/>
                  </a:lnTo>
                  <a:lnTo>
                    <a:pt x="660488" y="390169"/>
                  </a:lnTo>
                  <a:lnTo>
                    <a:pt x="660488" y="365709"/>
                  </a:lnTo>
                  <a:close/>
                </a:path>
                <a:path w="905509" h="513080">
                  <a:moveTo>
                    <a:pt x="733882" y="390169"/>
                  </a:moveTo>
                  <a:lnTo>
                    <a:pt x="709409" y="390169"/>
                  </a:lnTo>
                  <a:lnTo>
                    <a:pt x="709409" y="414629"/>
                  </a:lnTo>
                  <a:lnTo>
                    <a:pt x="733882" y="414629"/>
                  </a:lnTo>
                  <a:lnTo>
                    <a:pt x="733882" y="390169"/>
                  </a:lnTo>
                  <a:close/>
                </a:path>
                <a:path w="905509" h="513080">
                  <a:moveTo>
                    <a:pt x="733882" y="341236"/>
                  </a:moveTo>
                  <a:lnTo>
                    <a:pt x="709409" y="341236"/>
                  </a:lnTo>
                  <a:lnTo>
                    <a:pt x="709409" y="365709"/>
                  </a:lnTo>
                  <a:lnTo>
                    <a:pt x="733882" y="365709"/>
                  </a:lnTo>
                  <a:lnTo>
                    <a:pt x="733882" y="341236"/>
                  </a:lnTo>
                  <a:close/>
                </a:path>
                <a:path w="905509" h="513080">
                  <a:moveTo>
                    <a:pt x="758342" y="365709"/>
                  </a:moveTo>
                  <a:lnTo>
                    <a:pt x="733882" y="365709"/>
                  </a:lnTo>
                  <a:lnTo>
                    <a:pt x="733882" y="390169"/>
                  </a:lnTo>
                  <a:lnTo>
                    <a:pt x="758342" y="390169"/>
                  </a:lnTo>
                  <a:lnTo>
                    <a:pt x="758342" y="365709"/>
                  </a:lnTo>
                  <a:close/>
                </a:path>
                <a:path w="905509" h="513080">
                  <a:moveTo>
                    <a:pt x="831723" y="463550"/>
                  </a:moveTo>
                  <a:lnTo>
                    <a:pt x="807262" y="463550"/>
                  </a:lnTo>
                  <a:lnTo>
                    <a:pt x="807262" y="414629"/>
                  </a:lnTo>
                  <a:lnTo>
                    <a:pt x="782802" y="414629"/>
                  </a:lnTo>
                  <a:lnTo>
                    <a:pt x="782802" y="390169"/>
                  </a:lnTo>
                  <a:lnTo>
                    <a:pt x="758342" y="390169"/>
                  </a:lnTo>
                  <a:lnTo>
                    <a:pt x="758342" y="414629"/>
                  </a:lnTo>
                  <a:lnTo>
                    <a:pt x="733882" y="414629"/>
                  </a:lnTo>
                  <a:lnTo>
                    <a:pt x="733882" y="439089"/>
                  </a:lnTo>
                  <a:lnTo>
                    <a:pt x="758342" y="439089"/>
                  </a:lnTo>
                  <a:lnTo>
                    <a:pt x="782802" y="439089"/>
                  </a:lnTo>
                  <a:lnTo>
                    <a:pt x="782802" y="488010"/>
                  </a:lnTo>
                  <a:lnTo>
                    <a:pt x="807262" y="488010"/>
                  </a:lnTo>
                  <a:lnTo>
                    <a:pt x="831723" y="488010"/>
                  </a:lnTo>
                  <a:lnTo>
                    <a:pt x="831723" y="463550"/>
                  </a:lnTo>
                  <a:close/>
                </a:path>
                <a:path w="905509" h="513080">
                  <a:moveTo>
                    <a:pt x="856195" y="390169"/>
                  </a:moveTo>
                  <a:lnTo>
                    <a:pt x="831723" y="390169"/>
                  </a:lnTo>
                  <a:lnTo>
                    <a:pt x="831723" y="414629"/>
                  </a:lnTo>
                  <a:lnTo>
                    <a:pt x="856195" y="414629"/>
                  </a:lnTo>
                  <a:lnTo>
                    <a:pt x="856195" y="390169"/>
                  </a:lnTo>
                  <a:close/>
                </a:path>
                <a:path w="905509" h="513080">
                  <a:moveTo>
                    <a:pt x="905116" y="316776"/>
                  </a:moveTo>
                  <a:lnTo>
                    <a:pt x="880656" y="316776"/>
                  </a:lnTo>
                  <a:lnTo>
                    <a:pt x="856195" y="316776"/>
                  </a:lnTo>
                  <a:lnTo>
                    <a:pt x="856195" y="292315"/>
                  </a:lnTo>
                  <a:lnTo>
                    <a:pt x="831723" y="292315"/>
                  </a:lnTo>
                  <a:lnTo>
                    <a:pt x="831723" y="267855"/>
                  </a:lnTo>
                  <a:lnTo>
                    <a:pt x="807262" y="267855"/>
                  </a:lnTo>
                  <a:lnTo>
                    <a:pt x="807262" y="218922"/>
                  </a:lnTo>
                  <a:lnTo>
                    <a:pt x="782802" y="218922"/>
                  </a:lnTo>
                  <a:lnTo>
                    <a:pt x="782802" y="194462"/>
                  </a:lnTo>
                  <a:lnTo>
                    <a:pt x="758342" y="194462"/>
                  </a:lnTo>
                  <a:lnTo>
                    <a:pt x="733882" y="194462"/>
                  </a:lnTo>
                  <a:lnTo>
                    <a:pt x="709409" y="194462"/>
                  </a:lnTo>
                  <a:lnTo>
                    <a:pt x="709409" y="96608"/>
                  </a:lnTo>
                  <a:lnTo>
                    <a:pt x="684949" y="96608"/>
                  </a:lnTo>
                  <a:lnTo>
                    <a:pt x="660488" y="96608"/>
                  </a:lnTo>
                  <a:lnTo>
                    <a:pt x="636028" y="96608"/>
                  </a:lnTo>
                  <a:lnTo>
                    <a:pt x="636028" y="121081"/>
                  </a:lnTo>
                  <a:lnTo>
                    <a:pt x="660488" y="121081"/>
                  </a:lnTo>
                  <a:lnTo>
                    <a:pt x="684949" y="121081"/>
                  </a:lnTo>
                  <a:lnTo>
                    <a:pt x="684949" y="218922"/>
                  </a:lnTo>
                  <a:lnTo>
                    <a:pt x="660488" y="218922"/>
                  </a:lnTo>
                  <a:lnTo>
                    <a:pt x="636028" y="218922"/>
                  </a:lnTo>
                  <a:lnTo>
                    <a:pt x="636028" y="194462"/>
                  </a:lnTo>
                  <a:lnTo>
                    <a:pt x="611568" y="194462"/>
                  </a:lnTo>
                  <a:lnTo>
                    <a:pt x="611568" y="218922"/>
                  </a:lnTo>
                  <a:lnTo>
                    <a:pt x="587095" y="218922"/>
                  </a:lnTo>
                  <a:lnTo>
                    <a:pt x="587095" y="243395"/>
                  </a:lnTo>
                  <a:lnTo>
                    <a:pt x="611568" y="243395"/>
                  </a:lnTo>
                  <a:lnTo>
                    <a:pt x="611568" y="267855"/>
                  </a:lnTo>
                  <a:lnTo>
                    <a:pt x="636028" y="267855"/>
                  </a:lnTo>
                  <a:lnTo>
                    <a:pt x="636028" y="243395"/>
                  </a:lnTo>
                  <a:lnTo>
                    <a:pt x="660488" y="243395"/>
                  </a:lnTo>
                  <a:lnTo>
                    <a:pt x="684949" y="243395"/>
                  </a:lnTo>
                  <a:lnTo>
                    <a:pt x="684949" y="267855"/>
                  </a:lnTo>
                  <a:lnTo>
                    <a:pt x="660488" y="267855"/>
                  </a:lnTo>
                  <a:lnTo>
                    <a:pt x="636028" y="267855"/>
                  </a:lnTo>
                  <a:lnTo>
                    <a:pt x="636028" y="292315"/>
                  </a:lnTo>
                  <a:lnTo>
                    <a:pt x="660488" y="292315"/>
                  </a:lnTo>
                  <a:lnTo>
                    <a:pt x="660488" y="341236"/>
                  </a:lnTo>
                  <a:lnTo>
                    <a:pt x="684949" y="341236"/>
                  </a:lnTo>
                  <a:lnTo>
                    <a:pt x="709409" y="341236"/>
                  </a:lnTo>
                  <a:lnTo>
                    <a:pt x="709409" y="316776"/>
                  </a:lnTo>
                  <a:lnTo>
                    <a:pt x="733882" y="316776"/>
                  </a:lnTo>
                  <a:lnTo>
                    <a:pt x="733882" y="292315"/>
                  </a:lnTo>
                  <a:lnTo>
                    <a:pt x="758342" y="292315"/>
                  </a:lnTo>
                  <a:lnTo>
                    <a:pt x="758342" y="267855"/>
                  </a:lnTo>
                  <a:lnTo>
                    <a:pt x="733882" y="267855"/>
                  </a:lnTo>
                  <a:lnTo>
                    <a:pt x="733882" y="243395"/>
                  </a:lnTo>
                  <a:lnTo>
                    <a:pt x="709409" y="243395"/>
                  </a:lnTo>
                  <a:lnTo>
                    <a:pt x="709409" y="218922"/>
                  </a:lnTo>
                  <a:lnTo>
                    <a:pt x="733882" y="218922"/>
                  </a:lnTo>
                  <a:lnTo>
                    <a:pt x="733882" y="243395"/>
                  </a:lnTo>
                  <a:lnTo>
                    <a:pt x="758342" y="243395"/>
                  </a:lnTo>
                  <a:lnTo>
                    <a:pt x="782802" y="243395"/>
                  </a:lnTo>
                  <a:lnTo>
                    <a:pt x="782802" y="292315"/>
                  </a:lnTo>
                  <a:lnTo>
                    <a:pt x="807262" y="292315"/>
                  </a:lnTo>
                  <a:lnTo>
                    <a:pt x="807262" y="316776"/>
                  </a:lnTo>
                  <a:lnTo>
                    <a:pt x="782802" y="316776"/>
                  </a:lnTo>
                  <a:lnTo>
                    <a:pt x="782802" y="292315"/>
                  </a:lnTo>
                  <a:lnTo>
                    <a:pt x="758342" y="292315"/>
                  </a:lnTo>
                  <a:lnTo>
                    <a:pt x="758342" y="316776"/>
                  </a:lnTo>
                  <a:lnTo>
                    <a:pt x="733882" y="316776"/>
                  </a:lnTo>
                  <a:lnTo>
                    <a:pt x="733882" y="341236"/>
                  </a:lnTo>
                  <a:lnTo>
                    <a:pt x="758342" y="341236"/>
                  </a:lnTo>
                  <a:lnTo>
                    <a:pt x="758342" y="365709"/>
                  </a:lnTo>
                  <a:lnTo>
                    <a:pt x="782802" y="365709"/>
                  </a:lnTo>
                  <a:lnTo>
                    <a:pt x="782802" y="341236"/>
                  </a:lnTo>
                  <a:lnTo>
                    <a:pt x="807262" y="341236"/>
                  </a:lnTo>
                  <a:lnTo>
                    <a:pt x="807262" y="365709"/>
                  </a:lnTo>
                  <a:lnTo>
                    <a:pt x="782802" y="365709"/>
                  </a:lnTo>
                  <a:lnTo>
                    <a:pt x="782802" y="390169"/>
                  </a:lnTo>
                  <a:lnTo>
                    <a:pt x="807262" y="390169"/>
                  </a:lnTo>
                  <a:lnTo>
                    <a:pt x="831723" y="390169"/>
                  </a:lnTo>
                  <a:lnTo>
                    <a:pt x="831723" y="365709"/>
                  </a:lnTo>
                  <a:lnTo>
                    <a:pt x="856195" y="365709"/>
                  </a:lnTo>
                  <a:lnTo>
                    <a:pt x="856195" y="341236"/>
                  </a:lnTo>
                  <a:lnTo>
                    <a:pt x="880656" y="341236"/>
                  </a:lnTo>
                  <a:lnTo>
                    <a:pt x="905116" y="341236"/>
                  </a:lnTo>
                  <a:lnTo>
                    <a:pt x="905116" y="316776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3832" y="1561510"/>
              <a:ext cx="1003300" cy="367030"/>
            </a:xfrm>
            <a:custGeom>
              <a:avLst/>
              <a:gdLst/>
              <a:ahLst/>
              <a:cxnLst/>
              <a:rect l="l" t="t" r="r" b="b"/>
              <a:pathLst>
                <a:path w="1003300" h="367030">
                  <a:moveTo>
                    <a:pt x="24460" y="171234"/>
                  </a:moveTo>
                  <a:lnTo>
                    <a:pt x="0" y="171234"/>
                  </a:lnTo>
                  <a:lnTo>
                    <a:pt x="0" y="244614"/>
                  </a:lnTo>
                  <a:lnTo>
                    <a:pt x="24460" y="244614"/>
                  </a:lnTo>
                  <a:lnTo>
                    <a:pt x="24460" y="171234"/>
                  </a:lnTo>
                  <a:close/>
                </a:path>
                <a:path w="1003300" h="367030">
                  <a:moveTo>
                    <a:pt x="48920" y="73380"/>
                  </a:moveTo>
                  <a:lnTo>
                    <a:pt x="24460" y="73380"/>
                  </a:lnTo>
                  <a:lnTo>
                    <a:pt x="24460" y="97840"/>
                  </a:lnTo>
                  <a:lnTo>
                    <a:pt x="0" y="97840"/>
                  </a:lnTo>
                  <a:lnTo>
                    <a:pt x="0" y="122301"/>
                  </a:lnTo>
                  <a:lnTo>
                    <a:pt x="24460" y="122301"/>
                  </a:lnTo>
                  <a:lnTo>
                    <a:pt x="24460" y="146773"/>
                  </a:lnTo>
                  <a:lnTo>
                    <a:pt x="48920" y="146773"/>
                  </a:lnTo>
                  <a:lnTo>
                    <a:pt x="48920" y="73380"/>
                  </a:lnTo>
                  <a:close/>
                </a:path>
                <a:path w="1003300" h="367030">
                  <a:moveTo>
                    <a:pt x="97853" y="97840"/>
                  </a:moveTo>
                  <a:lnTo>
                    <a:pt x="73380" y="97840"/>
                  </a:lnTo>
                  <a:lnTo>
                    <a:pt x="73380" y="122301"/>
                  </a:lnTo>
                  <a:lnTo>
                    <a:pt x="97853" y="122301"/>
                  </a:lnTo>
                  <a:lnTo>
                    <a:pt x="97853" y="97840"/>
                  </a:lnTo>
                  <a:close/>
                </a:path>
                <a:path w="1003300" h="367030">
                  <a:moveTo>
                    <a:pt x="318008" y="97840"/>
                  </a:moveTo>
                  <a:lnTo>
                    <a:pt x="293547" y="97840"/>
                  </a:lnTo>
                  <a:lnTo>
                    <a:pt x="293547" y="73380"/>
                  </a:lnTo>
                  <a:lnTo>
                    <a:pt x="269087" y="73380"/>
                  </a:lnTo>
                  <a:lnTo>
                    <a:pt x="269087" y="48920"/>
                  </a:lnTo>
                  <a:lnTo>
                    <a:pt x="244627" y="48920"/>
                  </a:lnTo>
                  <a:lnTo>
                    <a:pt x="244627" y="24460"/>
                  </a:lnTo>
                  <a:lnTo>
                    <a:pt x="220167" y="24460"/>
                  </a:lnTo>
                  <a:lnTo>
                    <a:pt x="220167" y="97840"/>
                  </a:lnTo>
                  <a:lnTo>
                    <a:pt x="195694" y="97840"/>
                  </a:lnTo>
                  <a:lnTo>
                    <a:pt x="195694" y="146773"/>
                  </a:lnTo>
                  <a:lnTo>
                    <a:pt x="220167" y="146773"/>
                  </a:lnTo>
                  <a:lnTo>
                    <a:pt x="220167" y="122301"/>
                  </a:lnTo>
                  <a:lnTo>
                    <a:pt x="244627" y="122301"/>
                  </a:lnTo>
                  <a:lnTo>
                    <a:pt x="244627" y="146773"/>
                  </a:lnTo>
                  <a:lnTo>
                    <a:pt x="220167" y="146773"/>
                  </a:lnTo>
                  <a:lnTo>
                    <a:pt x="220167" y="171234"/>
                  </a:lnTo>
                  <a:lnTo>
                    <a:pt x="195694" y="171234"/>
                  </a:lnTo>
                  <a:lnTo>
                    <a:pt x="195694" y="146773"/>
                  </a:lnTo>
                  <a:lnTo>
                    <a:pt x="171234" y="146773"/>
                  </a:lnTo>
                  <a:lnTo>
                    <a:pt x="171234" y="171234"/>
                  </a:lnTo>
                  <a:lnTo>
                    <a:pt x="146773" y="171234"/>
                  </a:lnTo>
                  <a:lnTo>
                    <a:pt x="122313" y="171234"/>
                  </a:lnTo>
                  <a:lnTo>
                    <a:pt x="122313" y="146773"/>
                  </a:lnTo>
                  <a:lnTo>
                    <a:pt x="97853" y="146773"/>
                  </a:lnTo>
                  <a:lnTo>
                    <a:pt x="97853" y="171234"/>
                  </a:lnTo>
                  <a:lnTo>
                    <a:pt x="73380" y="171234"/>
                  </a:lnTo>
                  <a:lnTo>
                    <a:pt x="73380" y="146773"/>
                  </a:lnTo>
                  <a:lnTo>
                    <a:pt x="48920" y="146773"/>
                  </a:lnTo>
                  <a:lnTo>
                    <a:pt x="48920" y="244614"/>
                  </a:lnTo>
                  <a:lnTo>
                    <a:pt x="73380" y="244614"/>
                  </a:lnTo>
                  <a:lnTo>
                    <a:pt x="97853" y="244614"/>
                  </a:lnTo>
                  <a:lnTo>
                    <a:pt x="97853" y="195694"/>
                  </a:lnTo>
                  <a:lnTo>
                    <a:pt x="122313" y="195694"/>
                  </a:lnTo>
                  <a:lnTo>
                    <a:pt x="146773" y="195694"/>
                  </a:lnTo>
                  <a:lnTo>
                    <a:pt x="171234" y="195694"/>
                  </a:lnTo>
                  <a:lnTo>
                    <a:pt x="171234" y="220154"/>
                  </a:lnTo>
                  <a:lnTo>
                    <a:pt x="195694" y="220154"/>
                  </a:lnTo>
                  <a:lnTo>
                    <a:pt x="195694" y="195694"/>
                  </a:lnTo>
                  <a:lnTo>
                    <a:pt x="220167" y="195694"/>
                  </a:lnTo>
                  <a:lnTo>
                    <a:pt x="220167" y="220154"/>
                  </a:lnTo>
                  <a:lnTo>
                    <a:pt x="244627" y="220154"/>
                  </a:lnTo>
                  <a:lnTo>
                    <a:pt x="244627" y="171234"/>
                  </a:lnTo>
                  <a:lnTo>
                    <a:pt x="269087" y="171234"/>
                  </a:lnTo>
                  <a:lnTo>
                    <a:pt x="293547" y="171234"/>
                  </a:lnTo>
                  <a:lnTo>
                    <a:pt x="293547" y="146773"/>
                  </a:lnTo>
                  <a:lnTo>
                    <a:pt x="269087" y="146773"/>
                  </a:lnTo>
                  <a:lnTo>
                    <a:pt x="269087" y="122301"/>
                  </a:lnTo>
                  <a:lnTo>
                    <a:pt x="293547" y="122301"/>
                  </a:lnTo>
                  <a:lnTo>
                    <a:pt x="318008" y="122301"/>
                  </a:lnTo>
                  <a:lnTo>
                    <a:pt x="318008" y="97840"/>
                  </a:lnTo>
                  <a:close/>
                </a:path>
                <a:path w="1003300" h="367030">
                  <a:moveTo>
                    <a:pt x="342480" y="122301"/>
                  </a:moveTo>
                  <a:lnTo>
                    <a:pt x="318008" y="122301"/>
                  </a:lnTo>
                  <a:lnTo>
                    <a:pt x="318008" y="146773"/>
                  </a:lnTo>
                  <a:lnTo>
                    <a:pt x="342480" y="146773"/>
                  </a:lnTo>
                  <a:lnTo>
                    <a:pt x="342480" y="122301"/>
                  </a:lnTo>
                  <a:close/>
                </a:path>
                <a:path w="1003300" h="367030">
                  <a:moveTo>
                    <a:pt x="440321" y="146773"/>
                  </a:moveTo>
                  <a:lnTo>
                    <a:pt x="415861" y="146773"/>
                  </a:lnTo>
                  <a:lnTo>
                    <a:pt x="391401" y="146773"/>
                  </a:lnTo>
                  <a:lnTo>
                    <a:pt x="391401" y="171234"/>
                  </a:lnTo>
                  <a:lnTo>
                    <a:pt x="415861" y="171234"/>
                  </a:lnTo>
                  <a:lnTo>
                    <a:pt x="440321" y="171234"/>
                  </a:lnTo>
                  <a:lnTo>
                    <a:pt x="440321" y="146773"/>
                  </a:lnTo>
                  <a:close/>
                </a:path>
                <a:path w="1003300" h="367030">
                  <a:moveTo>
                    <a:pt x="489254" y="122301"/>
                  </a:moveTo>
                  <a:lnTo>
                    <a:pt x="464794" y="122301"/>
                  </a:lnTo>
                  <a:lnTo>
                    <a:pt x="464794" y="146773"/>
                  </a:lnTo>
                  <a:lnTo>
                    <a:pt x="489254" y="146773"/>
                  </a:lnTo>
                  <a:lnTo>
                    <a:pt x="489254" y="122301"/>
                  </a:lnTo>
                  <a:close/>
                </a:path>
                <a:path w="1003300" h="367030">
                  <a:moveTo>
                    <a:pt x="489254" y="48920"/>
                  </a:moveTo>
                  <a:lnTo>
                    <a:pt x="464794" y="48920"/>
                  </a:lnTo>
                  <a:lnTo>
                    <a:pt x="440321" y="48920"/>
                  </a:lnTo>
                  <a:lnTo>
                    <a:pt x="440321" y="24460"/>
                  </a:lnTo>
                  <a:lnTo>
                    <a:pt x="415861" y="24460"/>
                  </a:lnTo>
                  <a:lnTo>
                    <a:pt x="415861" y="48920"/>
                  </a:lnTo>
                  <a:lnTo>
                    <a:pt x="391401" y="48920"/>
                  </a:lnTo>
                  <a:lnTo>
                    <a:pt x="366941" y="48920"/>
                  </a:lnTo>
                  <a:lnTo>
                    <a:pt x="366941" y="97840"/>
                  </a:lnTo>
                  <a:lnTo>
                    <a:pt x="391401" y="97840"/>
                  </a:lnTo>
                  <a:lnTo>
                    <a:pt x="415861" y="97840"/>
                  </a:lnTo>
                  <a:lnTo>
                    <a:pt x="415861" y="73380"/>
                  </a:lnTo>
                  <a:lnTo>
                    <a:pt x="440321" y="73380"/>
                  </a:lnTo>
                  <a:lnTo>
                    <a:pt x="440321" y="97840"/>
                  </a:lnTo>
                  <a:lnTo>
                    <a:pt x="415861" y="97840"/>
                  </a:lnTo>
                  <a:lnTo>
                    <a:pt x="415861" y="122301"/>
                  </a:lnTo>
                  <a:lnTo>
                    <a:pt x="440321" y="122301"/>
                  </a:lnTo>
                  <a:lnTo>
                    <a:pt x="464794" y="122301"/>
                  </a:lnTo>
                  <a:lnTo>
                    <a:pt x="464794" y="73380"/>
                  </a:lnTo>
                  <a:lnTo>
                    <a:pt x="489254" y="73380"/>
                  </a:lnTo>
                  <a:lnTo>
                    <a:pt x="489254" y="48920"/>
                  </a:lnTo>
                  <a:close/>
                </a:path>
                <a:path w="1003300" h="367030">
                  <a:moveTo>
                    <a:pt x="513715" y="244614"/>
                  </a:moveTo>
                  <a:lnTo>
                    <a:pt x="489254" y="244614"/>
                  </a:lnTo>
                  <a:lnTo>
                    <a:pt x="489254" y="195694"/>
                  </a:lnTo>
                  <a:lnTo>
                    <a:pt x="464794" y="195694"/>
                  </a:lnTo>
                  <a:lnTo>
                    <a:pt x="464794" y="171234"/>
                  </a:lnTo>
                  <a:lnTo>
                    <a:pt x="440321" y="171234"/>
                  </a:lnTo>
                  <a:lnTo>
                    <a:pt x="440321" y="195694"/>
                  </a:lnTo>
                  <a:lnTo>
                    <a:pt x="415861" y="195694"/>
                  </a:lnTo>
                  <a:lnTo>
                    <a:pt x="415861" y="220154"/>
                  </a:lnTo>
                  <a:lnTo>
                    <a:pt x="440321" y="220154"/>
                  </a:lnTo>
                  <a:lnTo>
                    <a:pt x="464794" y="220154"/>
                  </a:lnTo>
                  <a:lnTo>
                    <a:pt x="464794" y="244614"/>
                  </a:lnTo>
                  <a:lnTo>
                    <a:pt x="440321" y="244614"/>
                  </a:lnTo>
                  <a:lnTo>
                    <a:pt x="415861" y="244614"/>
                  </a:lnTo>
                  <a:lnTo>
                    <a:pt x="415861" y="269074"/>
                  </a:lnTo>
                  <a:lnTo>
                    <a:pt x="391401" y="269074"/>
                  </a:lnTo>
                  <a:lnTo>
                    <a:pt x="391401" y="293547"/>
                  </a:lnTo>
                  <a:lnTo>
                    <a:pt x="366941" y="293547"/>
                  </a:lnTo>
                  <a:lnTo>
                    <a:pt x="342480" y="293547"/>
                  </a:lnTo>
                  <a:lnTo>
                    <a:pt x="342480" y="269074"/>
                  </a:lnTo>
                  <a:lnTo>
                    <a:pt x="366941" y="269074"/>
                  </a:lnTo>
                  <a:lnTo>
                    <a:pt x="366941" y="244614"/>
                  </a:lnTo>
                  <a:lnTo>
                    <a:pt x="342480" y="244614"/>
                  </a:lnTo>
                  <a:lnTo>
                    <a:pt x="318008" y="244614"/>
                  </a:lnTo>
                  <a:lnTo>
                    <a:pt x="318008" y="220154"/>
                  </a:lnTo>
                  <a:lnTo>
                    <a:pt x="342480" y="220154"/>
                  </a:lnTo>
                  <a:lnTo>
                    <a:pt x="366941" y="220154"/>
                  </a:lnTo>
                  <a:lnTo>
                    <a:pt x="366941" y="244614"/>
                  </a:lnTo>
                  <a:lnTo>
                    <a:pt x="391401" y="244614"/>
                  </a:lnTo>
                  <a:lnTo>
                    <a:pt x="391401" y="171234"/>
                  </a:lnTo>
                  <a:lnTo>
                    <a:pt x="366941" y="171234"/>
                  </a:lnTo>
                  <a:lnTo>
                    <a:pt x="366941" y="195694"/>
                  </a:lnTo>
                  <a:lnTo>
                    <a:pt x="342480" y="195694"/>
                  </a:lnTo>
                  <a:lnTo>
                    <a:pt x="318008" y="195694"/>
                  </a:lnTo>
                  <a:lnTo>
                    <a:pt x="293547" y="195694"/>
                  </a:lnTo>
                  <a:lnTo>
                    <a:pt x="293547" y="293547"/>
                  </a:lnTo>
                  <a:lnTo>
                    <a:pt x="318008" y="293547"/>
                  </a:lnTo>
                  <a:lnTo>
                    <a:pt x="318008" y="318008"/>
                  </a:lnTo>
                  <a:lnTo>
                    <a:pt x="342480" y="318008"/>
                  </a:lnTo>
                  <a:lnTo>
                    <a:pt x="366941" y="318008"/>
                  </a:lnTo>
                  <a:lnTo>
                    <a:pt x="391401" y="318008"/>
                  </a:lnTo>
                  <a:lnTo>
                    <a:pt x="415861" y="318008"/>
                  </a:lnTo>
                  <a:lnTo>
                    <a:pt x="415861" y="342468"/>
                  </a:lnTo>
                  <a:lnTo>
                    <a:pt x="440321" y="342468"/>
                  </a:lnTo>
                  <a:lnTo>
                    <a:pt x="464794" y="342468"/>
                  </a:lnTo>
                  <a:lnTo>
                    <a:pt x="464794" y="366928"/>
                  </a:lnTo>
                  <a:lnTo>
                    <a:pt x="489254" y="366928"/>
                  </a:lnTo>
                  <a:lnTo>
                    <a:pt x="489254" y="318008"/>
                  </a:lnTo>
                  <a:lnTo>
                    <a:pt x="464794" y="318008"/>
                  </a:lnTo>
                  <a:lnTo>
                    <a:pt x="440321" y="318008"/>
                  </a:lnTo>
                  <a:lnTo>
                    <a:pt x="440321" y="269074"/>
                  </a:lnTo>
                  <a:lnTo>
                    <a:pt x="464794" y="269074"/>
                  </a:lnTo>
                  <a:lnTo>
                    <a:pt x="489254" y="269074"/>
                  </a:lnTo>
                  <a:lnTo>
                    <a:pt x="513715" y="269074"/>
                  </a:lnTo>
                  <a:lnTo>
                    <a:pt x="513715" y="244614"/>
                  </a:lnTo>
                  <a:close/>
                </a:path>
                <a:path w="1003300" h="367030">
                  <a:moveTo>
                    <a:pt x="513715" y="171234"/>
                  </a:moveTo>
                  <a:lnTo>
                    <a:pt x="489254" y="171234"/>
                  </a:lnTo>
                  <a:lnTo>
                    <a:pt x="489254" y="195694"/>
                  </a:lnTo>
                  <a:lnTo>
                    <a:pt x="513715" y="195694"/>
                  </a:lnTo>
                  <a:lnTo>
                    <a:pt x="513715" y="171234"/>
                  </a:lnTo>
                  <a:close/>
                </a:path>
                <a:path w="1003300" h="367030">
                  <a:moveTo>
                    <a:pt x="611568" y="195694"/>
                  </a:moveTo>
                  <a:lnTo>
                    <a:pt x="587108" y="195694"/>
                  </a:lnTo>
                  <a:lnTo>
                    <a:pt x="587108" y="48920"/>
                  </a:lnTo>
                  <a:lnTo>
                    <a:pt x="562635" y="48920"/>
                  </a:lnTo>
                  <a:lnTo>
                    <a:pt x="562635" y="97840"/>
                  </a:lnTo>
                  <a:lnTo>
                    <a:pt x="538175" y="97840"/>
                  </a:lnTo>
                  <a:lnTo>
                    <a:pt x="538175" y="0"/>
                  </a:lnTo>
                  <a:lnTo>
                    <a:pt x="513715" y="0"/>
                  </a:lnTo>
                  <a:lnTo>
                    <a:pt x="513715" y="97840"/>
                  </a:lnTo>
                  <a:lnTo>
                    <a:pt x="489254" y="97840"/>
                  </a:lnTo>
                  <a:lnTo>
                    <a:pt x="489254" y="122301"/>
                  </a:lnTo>
                  <a:lnTo>
                    <a:pt x="513715" y="122301"/>
                  </a:lnTo>
                  <a:lnTo>
                    <a:pt x="538175" y="122301"/>
                  </a:lnTo>
                  <a:lnTo>
                    <a:pt x="538175" y="171234"/>
                  </a:lnTo>
                  <a:lnTo>
                    <a:pt x="562635" y="171234"/>
                  </a:lnTo>
                  <a:lnTo>
                    <a:pt x="562635" y="195694"/>
                  </a:lnTo>
                  <a:lnTo>
                    <a:pt x="538175" y="195694"/>
                  </a:lnTo>
                  <a:lnTo>
                    <a:pt x="513715" y="195694"/>
                  </a:lnTo>
                  <a:lnTo>
                    <a:pt x="513715" y="220154"/>
                  </a:lnTo>
                  <a:lnTo>
                    <a:pt x="538175" y="220154"/>
                  </a:lnTo>
                  <a:lnTo>
                    <a:pt x="562635" y="220154"/>
                  </a:lnTo>
                  <a:lnTo>
                    <a:pt x="587108" y="220154"/>
                  </a:lnTo>
                  <a:lnTo>
                    <a:pt x="611568" y="220154"/>
                  </a:lnTo>
                  <a:lnTo>
                    <a:pt x="611568" y="195694"/>
                  </a:lnTo>
                  <a:close/>
                </a:path>
                <a:path w="1003300" h="367030">
                  <a:moveTo>
                    <a:pt x="636028" y="97840"/>
                  </a:moveTo>
                  <a:lnTo>
                    <a:pt x="611568" y="97840"/>
                  </a:lnTo>
                  <a:lnTo>
                    <a:pt x="611568" y="122301"/>
                  </a:lnTo>
                  <a:lnTo>
                    <a:pt x="636028" y="122301"/>
                  </a:lnTo>
                  <a:lnTo>
                    <a:pt x="636028" y="97840"/>
                  </a:lnTo>
                  <a:close/>
                </a:path>
                <a:path w="1003300" h="367030">
                  <a:moveTo>
                    <a:pt x="660488" y="122301"/>
                  </a:moveTo>
                  <a:lnTo>
                    <a:pt x="636028" y="122301"/>
                  </a:lnTo>
                  <a:lnTo>
                    <a:pt x="636028" y="146773"/>
                  </a:lnTo>
                  <a:lnTo>
                    <a:pt x="611568" y="146773"/>
                  </a:lnTo>
                  <a:lnTo>
                    <a:pt x="611568" y="171234"/>
                  </a:lnTo>
                  <a:lnTo>
                    <a:pt x="636028" y="171234"/>
                  </a:lnTo>
                  <a:lnTo>
                    <a:pt x="660488" y="171234"/>
                  </a:lnTo>
                  <a:lnTo>
                    <a:pt x="660488" y="122301"/>
                  </a:lnTo>
                  <a:close/>
                </a:path>
                <a:path w="1003300" h="367030">
                  <a:moveTo>
                    <a:pt x="709422" y="146773"/>
                  </a:moveTo>
                  <a:lnTo>
                    <a:pt x="684949" y="146773"/>
                  </a:lnTo>
                  <a:lnTo>
                    <a:pt x="684949" y="171234"/>
                  </a:lnTo>
                  <a:lnTo>
                    <a:pt x="660488" y="171234"/>
                  </a:lnTo>
                  <a:lnTo>
                    <a:pt x="660488" y="195694"/>
                  </a:lnTo>
                  <a:lnTo>
                    <a:pt x="684949" y="195694"/>
                  </a:lnTo>
                  <a:lnTo>
                    <a:pt x="709422" y="195694"/>
                  </a:lnTo>
                  <a:lnTo>
                    <a:pt x="709422" y="146773"/>
                  </a:lnTo>
                  <a:close/>
                </a:path>
                <a:path w="1003300" h="367030">
                  <a:moveTo>
                    <a:pt x="733882" y="122301"/>
                  </a:moveTo>
                  <a:lnTo>
                    <a:pt x="709422" y="122301"/>
                  </a:lnTo>
                  <a:lnTo>
                    <a:pt x="709422" y="146773"/>
                  </a:lnTo>
                  <a:lnTo>
                    <a:pt x="733882" y="146773"/>
                  </a:lnTo>
                  <a:lnTo>
                    <a:pt x="733882" y="122301"/>
                  </a:lnTo>
                  <a:close/>
                </a:path>
                <a:path w="1003300" h="367030">
                  <a:moveTo>
                    <a:pt x="733882" y="24460"/>
                  </a:moveTo>
                  <a:lnTo>
                    <a:pt x="709422" y="24460"/>
                  </a:lnTo>
                  <a:lnTo>
                    <a:pt x="709422" y="48920"/>
                  </a:lnTo>
                  <a:lnTo>
                    <a:pt x="684949" y="48920"/>
                  </a:lnTo>
                  <a:lnTo>
                    <a:pt x="684949" y="73380"/>
                  </a:lnTo>
                  <a:lnTo>
                    <a:pt x="660488" y="73380"/>
                  </a:lnTo>
                  <a:lnTo>
                    <a:pt x="636028" y="73380"/>
                  </a:lnTo>
                  <a:lnTo>
                    <a:pt x="636028" y="97840"/>
                  </a:lnTo>
                  <a:lnTo>
                    <a:pt x="660488" y="97840"/>
                  </a:lnTo>
                  <a:lnTo>
                    <a:pt x="684949" y="97840"/>
                  </a:lnTo>
                  <a:lnTo>
                    <a:pt x="684949" y="122301"/>
                  </a:lnTo>
                  <a:lnTo>
                    <a:pt x="709422" y="122301"/>
                  </a:lnTo>
                  <a:lnTo>
                    <a:pt x="709422" y="73380"/>
                  </a:lnTo>
                  <a:lnTo>
                    <a:pt x="733882" y="73380"/>
                  </a:lnTo>
                  <a:lnTo>
                    <a:pt x="733882" y="24460"/>
                  </a:lnTo>
                  <a:close/>
                </a:path>
                <a:path w="1003300" h="367030">
                  <a:moveTo>
                    <a:pt x="831735" y="97840"/>
                  </a:moveTo>
                  <a:lnTo>
                    <a:pt x="807262" y="97840"/>
                  </a:lnTo>
                  <a:lnTo>
                    <a:pt x="807262" y="48920"/>
                  </a:lnTo>
                  <a:lnTo>
                    <a:pt x="782802" y="48920"/>
                  </a:lnTo>
                  <a:lnTo>
                    <a:pt x="782802" y="24460"/>
                  </a:lnTo>
                  <a:lnTo>
                    <a:pt x="758342" y="24460"/>
                  </a:lnTo>
                  <a:lnTo>
                    <a:pt x="758342" y="73380"/>
                  </a:lnTo>
                  <a:lnTo>
                    <a:pt x="782802" y="73380"/>
                  </a:lnTo>
                  <a:lnTo>
                    <a:pt x="782802" y="97840"/>
                  </a:lnTo>
                  <a:lnTo>
                    <a:pt x="758342" y="97840"/>
                  </a:lnTo>
                  <a:lnTo>
                    <a:pt x="758342" y="146773"/>
                  </a:lnTo>
                  <a:lnTo>
                    <a:pt x="733882" y="146773"/>
                  </a:lnTo>
                  <a:lnTo>
                    <a:pt x="733882" y="171234"/>
                  </a:lnTo>
                  <a:lnTo>
                    <a:pt x="758342" y="171234"/>
                  </a:lnTo>
                  <a:lnTo>
                    <a:pt x="782802" y="171234"/>
                  </a:lnTo>
                  <a:lnTo>
                    <a:pt x="807262" y="171234"/>
                  </a:lnTo>
                  <a:lnTo>
                    <a:pt x="807262" y="146773"/>
                  </a:lnTo>
                  <a:lnTo>
                    <a:pt x="782802" y="146773"/>
                  </a:lnTo>
                  <a:lnTo>
                    <a:pt x="782802" y="122301"/>
                  </a:lnTo>
                  <a:lnTo>
                    <a:pt x="807262" y="122301"/>
                  </a:lnTo>
                  <a:lnTo>
                    <a:pt x="831735" y="122301"/>
                  </a:lnTo>
                  <a:lnTo>
                    <a:pt x="831735" y="97840"/>
                  </a:lnTo>
                  <a:close/>
                </a:path>
                <a:path w="1003300" h="367030">
                  <a:moveTo>
                    <a:pt x="880656" y="24460"/>
                  </a:moveTo>
                  <a:lnTo>
                    <a:pt x="856195" y="24460"/>
                  </a:lnTo>
                  <a:lnTo>
                    <a:pt x="856195" y="73380"/>
                  </a:lnTo>
                  <a:lnTo>
                    <a:pt x="880656" y="73380"/>
                  </a:lnTo>
                  <a:lnTo>
                    <a:pt x="880656" y="24460"/>
                  </a:lnTo>
                  <a:close/>
                </a:path>
                <a:path w="1003300" h="367030">
                  <a:moveTo>
                    <a:pt x="929576" y="48920"/>
                  </a:moveTo>
                  <a:lnTo>
                    <a:pt x="905116" y="48920"/>
                  </a:lnTo>
                  <a:lnTo>
                    <a:pt x="905116" y="73380"/>
                  </a:lnTo>
                  <a:lnTo>
                    <a:pt x="929576" y="73380"/>
                  </a:lnTo>
                  <a:lnTo>
                    <a:pt x="929576" y="48920"/>
                  </a:lnTo>
                  <a:close/>
                </a:path>
                <a:path w="1003300" h="367030">
                  <a:moveTo>
                    <a:pt x="954049" y="122301"/>
                  </a:moveTo>
                  <a:lnTo>
                    <a:pt x="929576" y="122301"/>
                  </a:lnTo>
                  <a:lnTo>
                    <a:pt x="929576" y="146773"/>
                  </a:lnTo>
                  <a:lnTo>
                    <a:pt x="954049" y="146773"/>
                  </a:lnTo>
                  <a:lnTo>
                    <a:pt x="954049" y="122301"/>
                  </a:lnTo>
                  <a:close/>
                </a:path>
                <a:path w="1003300" h="367030">
                  <a:moveTo>
                    <a:pt x="978509" y="97840"/>
                  </a:moveTo>
                  <a:lnTo>
                    <a:pt x="954049" y="97840"/>
                  </a:lnTo>
                  <a:lnTo>
                    <a:pt x="954049" y="122301"/>
                  </a:lnTo>
                  <a:lnTo>
                    <a:pt x="978509" y="122301"/>
                  </a:lnTo>
                  <a:lnTo>
                    <a:pt x="978509" y="97840"/>
                  </a:lnTo>
                  <a:close/>
                </a:path>
                <a:path w="1003300" h="367030">
                  <a:moveTo>
                    <a:pt x="1002969" y="122301"/>
                  </a:moveTo>
                  <a:lnTo>
                    <a:pt x="978509" y="122301"/>
                  </a:lnTo>
                  <a:lnTo>
                    <a:pt x="978509" y="146773"/>
                  </a:lnTo>
                  <a:lnTo>
                    <a:pt x="954049" y="146773"/>
                  </a:lnTo>
                  <a:lnTo>
                    <a:pt x="954049" y="171234"/>
                  </a:lnTo>
                  <a:lnTo>
                    <a:pt x="978509" y="171234"/>
                  </a:lnTo>
                  <a:lnTo>
                    <a:pt x="1002969" y="171234"/>
                  </a:lnTo>
                  <a:lnTo>
                    <a:pt x="1002969" y="122301"/>
                  </a:lnTo>
                  <a:close/>
                </a:path>
                <a:path w="1003300" h="367030">
                  <a:moveTo>
                    <a:pt x="1002969" y="0"/>
                  </a:moveTo>
                  <a:lnTo>
                    <a:pt x="978509" y="0"/>
                  </a:lnTo>
                  <a:lnTo>
                    <a:pt x="978509" y="48920"/>
                  </a:lnTo>
                  <a:lnTo>
                    <a:pt x="954049" y="48920"/>
                  </a:lnTo>
                  <a:lnTo>
                    <a:pt x="954049" y="73380"/>
                  </a:lnTo>
                  <a:lnTo>
                    <a:pt x="978509" y="73380"/>
                  </a:lnTo>
                  <a:lnTo>
                    <a:pt x="1002969" y="73380"/>
                  </a:lnTo>
                  <a:lnTo>
                    <a:pt x="1002969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3832" y="1463656"/>
              <a:ext cx="1003300" cy="636270"/>
            </a:xfrm>
            <a:custGeom>
              <a:avLst/>
              <a:gdLst/>
              <a:ahLst/>
              <a:cxnLst/>
              <a:rect l="l" t="t" r="r" b="b"/>
              <a:pathLst>
                <a:path w="1003300" h="636269">
                  <a:moveTo>
                    <a:pt x="73380" y="366928"/>
                  </a:moveTo>
                  <a:lnTo>
                    <a:pt x="48920" y="366928"/>
                  </a:lnTo>
                  <a:lnTo>
                    <a:pt x="24460" y="366928"/>
                  </a:lnTo>
                  <a:lnTo>
                    <a:pt x="0" y="366928"/>
                  </a:lnTo>
                  <a:lnTo>
                    <a:pt x="0" y="391401"/>
                  </a:lnTo>
                  <a:lnTo>
                    <a:pt x="24460" y="391401"/>
                  </a:lnTo>
                  <a:lnTo>
                    <a:pt x="48920" y="391401"/>
                  </a:lnTo>
                  <a:lnTo>
                    <a:pt x="73380" y="391401"/>
                  </a:lnTo>
                  <a:lnTo>
                    <a:pt x="73380" y="366928"/>
                  </a:lnTo>
                  <a:close/>
                </a:path>
                <a:path w="1003300" h="636269">
                  <a:moveTo>
                    <a:pt x="122313" y="440321"/>
                  </a:moveTo>
                  <a:lnTo>
                    <a:pt x="97853" y="440321"/>
                  </a:lnTo>
                  <a:lnTo>
                    <a:pt x="73380" y="440321"/>
                  </a:lnTo>
                  <a:lnTo>
                    <a:pt x="48920" y="440321"/>
                  </a:lnTo>
                  <a:lnTo>
                    <a:pt x="48920" y="415861"/>
                  </a:lnTo>
                  <a:lnTo>
                    <a:pt x="24460" y="415861"/>
                  </a:lnTo>
                  <a:lnTo>
                    <a:pt x="0" y="415861"/>
                  </a:lnTo>
                  <a:lnTo>
                    <a:pt x="0" y="538175"/>
                  </a:lnTo>
                  <a:lnTo>
                    <a:pt x="24460" y="538175"/>
                  </a:lnTo>
                  <a:lnTo>
                    <a:pt x="24460" y="464781"/>
                  </a:lnTo>
                  <a:lnTo>
                    <a:pt x="48920" y="464781"/>
                  </a:lnTo>
                  <a:lnTo>
                    <a:pt x="73380" y="464781"/>
                  </a:lnTo>
                  <a:lnTo>
                    <a:pt x="73380" y="489242"/>
                  </a:lnTo>
                  <a:lnTo>
                    <a:pt x="97853" y="489242"/>
                  </a:lnTo>
                  <a:lnTo>
                    <a:pt x="97853" y="464781"/>
                  </a:lnTo>
                  <a:lnTo>
                    <a:pt x="122313" y="464781"/>
                  </a:lnTo>
                  <a:lnTo>
                    <a:pt x="122313" y="440321"/>
                  </a:lnTo>
                  <a:close/>
                </a:path>
                <a:path w="1003300" h="636269">
                  <a:moveTo>
                    <a:pt x="171234" y="415861"/>
                  </a:moveTo>
                  <a:lnTo>
                    <a:pt x="146773" y="415861"/>
                  </a:lnTo>
                  <a:lnTo>
                    <a:pt x="146773" y="440321"/>
                  </a:lnTo>
                  <a:lnTo>
                    <a:pt x="171234" y="440321"/>
                  </a:lnTo>
                  <a:lnTo>
                    <a:pt x="171234" y="415861"/>
                  </a:lnTo>
                  <a:close/>
                </a:path>
                <a:path w="1003300" h="636269">
                  <a:moveTo>
                    <a:pt x="171234" y="318008"/>
                  </a:moveTo>
                  <a:lnTo>
                    <a:pt x="146773" y="318008"/>
                  </a:lnTo>
                  <a:lnTo>
                    <a:pt x="146773" y="342468"/>
                  </a:lnTo>
                  <a:lnTo>
                    <a:pt x="171234" y="342468"/>
                  </a:lnTo>
                  <a:lnTo>
                    <a:pt x="171234" y="318008"/>
                  </a:lnTo>
                  <a:close/>
                </a:path>
                <a:path w="1003300" h="636269">
                  <a:moveTo>
                    <a:pt x="269087" y="366928"/>
                  </a:moveTo>
                  <a:lnTo>
                    <a:pt x="244627" y="366928"/>
                  </a:lnTo>
                  <a:lnTo>
                    <a:pt x="244627" y="342468"/>
                  </a:lnTo>
                  <a:lnTo>
                    <a:pt x="220167" y="342468"/>
                  </a:lnTo>
                  <a:lnTo>
                    <a:pt x="195694" y="342468"/>
                  </a:lnTo>
                  <a:lnTo>
                    <a:pt x="195694" y="366928"/>
                  </a:lnTo>
                  <a:lnTo>
                    <a:pt x="171234" y="366928"/>
                  </a:lnTo>
                  <a:lnTo>
                    <a:pt x="146773" y="366928"/>
                  </a:lnTo>
                  <a:lnTo>
                    <a:pt x="122313" y="366928"/>
                  </a:lnTo>
                  <a:lnTo>
                    <a:pt x="97853" y="366928"/>
                  </a:lnTo>
                  <a:lnTo>
                    <a:pt x="97853" y="391401"/>
                  </a:lnTo>
                  <a:lnTo>
                    <a:pt x="73380" y="391401"/>
                  </a:lnTo>
                  <a:lnTo>
                    <a:pt x="73380" y="415861"/>
                  </a:lnTo>
                  <a:lnTo>
                    <a:pt x="97853" y="415861"/>
                  </a:lnTo>
                  <a:lnTo>
                    <a:pt x="122313" y="415861"/>
                  </a:lnTo>
                  <a:lnTo>
                    <a:pt x="122313" y="391401"/>
                  </a:lnTo>
                  <a:lnTo>
                    <a:pt x="146773" y="391401"/>
                  </a:lnTo>
                  <a:lnTo>
                    <a:pt x="171234" y="391401"/>
                  </a:lnTo>
                  <a:lnTo>
                    <a:pt x="195694" y="391401"/>
                  </a:lnTo>
                  <a:lnTo>
                    <a:pt x="220167" y="391401"/>
                  </a:lnTo>
                  <a:lnTo>
                    <a:pt x="220167" y="415861"/>
                  </a:lnTo>
                  <a:lnTo>
                    <a:pt x="195694" y="415861"/>
                  </a:lnTo>
                  <a:lnTo>
                    <a:pt x="195694" y="440321"/>
                  </a:lnTo>
                  <a:lnTo>
                    <a:pt x="220167" y="440321"/>
                  </a:lnTo>
                  <a:lnTo>
                    <a:pt x="244627" y="440321"/>
                  </a:lnTo>
                  <a:lnTo>
                    <a:pt x="244627" y="391401"/>
                  </a:lnTo>
                  <a:lnTo>
                    <a:pt x="269087" y="391401"/>
                  </a:lnTo>
                  <a:lnTo>
                    <a:pt x="269087" y="366928"/>
                  </a:lnTo>
                  <a:close/>
                </a:path>
                <a:path w="1003300" h="636269">
                  <a:moveTo>
                    <a:pt x="293547" y="513715"/>
                  </a:moveTo>
                  <a:lnTo>
                    <a:pt x="269087" y="513715"/>
                  </a:lnTo>
                  <a:lnTo>
                    <a:pt x="269087" y="464781"/>
                  </a:lnTo>
                  <a:lnTo>
                    <a:pt x="244627" y="464781"/>
                  </a:lnTo>
                  <a:lnTo>
                    <a:pt x="244627" y="513715"/>
                  </a:lnTo>
                  <a:lnTo>
                    <a:pt x="220167" y="513715"/>
                  </a:lnTo>
                  <a:lnTo>
                    <a:pt x="220167" y="489242"/>
                  </a:lnTo>
                  <a:lnTo>
                    <a:pt x="195694" y="489242"/>
                  </a:lnTo>
                  <a:lnTo>
                    <a:pt x="195694" y="440321"/>
                  </a:lnTo>
                  <a:lnTo>
                    <a:pt x="171234" y="440321"/>
                  </a:lnTo>
                  <a:lnTo>
                    <a:pt x="171234" y="464781"/>
                  </a:lnTo>
                  <a:lnTo>
                    <a:pt x="171234" y="489242"/>
                  </a:lnTo>
                  <a:lnTo>
                    <a:pt x="171234" y="513715"/>
                  </a:lnTo>
                  <a:lnTo>
                    <a:pt x="146773" y="513715"/>
                  </a:lnTo>
                  <a:lnTo>
                    <a:pt x="146773" y="489242"/>
                  </a:lnTo>
                  <a:lnTo>
                    <a:pt x="171234" y="489242"/>
                  </a:lnTo>
                  <a:lnTo>
                    <a:pt x="171234" y="464781"/>
                  </a:lnTo>
                  <a:lnTo>
                    <a:pt x="146773" y="464781"/>
                  </a:lnTo>
                  <a:lnTo>
                    <a:pt x="122313" y="464781"/>
                  </a:lnTo>
                  <a:lnTo>
                    <a:pt x="122313" y="513715"/>
                  </a:lnTo>
                  <a:lnTo>
                    <a:pt x="97853" y="513715"/>
                  </a:lnTo>
                  <a:lnTo>
                    <a:pt x="73380" y="513715"/>
                  </a:lnTo>
                  <a:lnTo>
                    <a:pt x="73380" y="538175"/>
                  </a:lnTo>
                  <a:lnTo>
                    <a:pt x="195694" y="538175"/>
                  </a:lnTo>
                  <a:lnTo>
                    <a:pt x="195694" y="562635"/>
                  </a:lnTo>
                  <a:lnTo>
                    <a:pt x="220167" y="562635"/>
                  </a:lnTo>
                  <a:lnTo>
                    <a:pt x="220167" y="538175"/>
                  </a:lnTo>
                  <a:lnTo>
                    <a:pt x="244627" y="538175"/>
                  </a:lnTo>
                  <a:lnTo>
                    <a:pt x="269087" y="538175"/>
                  </a:lnTo>
                  <a:lnTo>
                    <a:pt x="269087" y="562635"/>
                  </a:lnTo>
                  <a:lnTo>
                    <a:pt x="293547" y="562635"/>
                  </a:lnTo>
                  <a:lnTo>
                    <a:pt x="293547" y="513715"/>
                  </a:lnTo>
                  <a:close/>
                </a:path>
                <a:path w="1003300" h="636269">
                  <a:moveTo>
                    <a:pt x="318008" y="415861"/>
                  </a:moveTo>
                  <a:lnTo>
                    <a:pt x="293547" y="415861"/>
                  </a:lnTo>
                  <a:lnTo>
                    <a:pt x="293547" y="440321"/>
                  </a:lnTo>
                  <a:lnTo>
                    <a:pt x="318008" y="440321"/>
                  </a:lnTo>
                  <a:lnTo>
                    <a:pt x="318008" y="415861"/>
                  </a:lnTo>
                  <a:close/>
                </a:path>
                <a:path w="1003300" h="636269">
                  <a:moveTo>
                    <a:pt x="415861" y="440321"/>
                  </a:moveTo>
                  <a:lnTo>
                    <a:pt x="391401" y="440321"/>
                  </a:lnTo>
                  <a:lnTo>
                    <a:pt x="366941" y="440321"/>
                  </a:lnTo>
                  <a:lnTo>
                    <a:pt x="342480" y="440321"/>
                  </a:lnTo>
                  <a:lnTo>
                    <a:pt x="318008" y="440321"/>
                  </a:lnTo>
                  <a:lnTo>
                    <a:pt x="318008" y="464781"/>
                  </a:lnTo>
                  <a:lnTo>
                    <a:pt x="342480" y="464781"/>
                  </a:lnTo>
                  <a:lnTo>
                    <a:pt x="342480" y="489242"/>
                  </a:lnTo>
                  <a:lnTo>
                    <a:pt x="366941" y="489242"/>
                  </a:lnTo>
                  <a:lnTo>
                    <a:pt x="366941" y="464781"/>
                  </a:lnTo>
                  <a:lnTo>
                    <a:pt x="391401" y="464781"/>
                  </a:lnTo>
                  <a:lnTo>
                    <a:pt x="415861" y="464781"/>
                  </a:lnTo>
                  <a:lnTo>
                    <a:pt x="415861" y="440321"/>
                  </a:lnTo>
                  <a:close/>
                </a:path>
                <a:path w="1003300" h="636269">
                  <a:moveTo>
                    <a:pt x="464794" y="464781"/>
                  </a:moveTo>
                  <a:lnTo>
                    <a:pt x="440321" y="464781"/>
                  </a:lnTo>
                  <a:lnTo>
                    <a:pt x="440321" y="489242"/>
                  </a:lnTo>
                  <a:lnTo>
                    <a:pt x="464794" y="489242"/>
                  </a:lnTo>
                  <a:lnTo>
                    <a:pt x="464794" y="464781"/>
                  </a:lnTo>
                  <a:close/>
                </a:path>
                <a:path w="1003300" h="636269">
                  <a:moveTo>
                    <a:pt x="489254" y="489242"/>
                  </a:moveTo>
                  <a:lnTo>
                    <a:pt x="464794" y="489242"/>
                  </a:lnTo>
                  <a:lnTo>
                    <a:pt x="464794" y="513715"/>
                  </a:lnTo>
                  <a:lnTo>
                    <a:pt x="489254" y="513715"/>
                  </a:lnTo>
                  <a:lnTo>
                    <a:pt x="489254" y="489242"/>
                  </a:lnTo>
                  <a:close/>
                </a:path>
                <a:path w="1003300" h="636269">
                  <a:moveTo>
                    <a:pt x="513715" y="464781"/>
                  </a:moveTo>
                  <a:lnTo>
                    <a:pt x="489254" y="464781"/>
                  </a:lnTo>
                  <a:lnTo>
                    <a:pt x="489254" y="489242"/>
                  </a:lnTo>
                  <a:lnTo>
                    <a:pt x="513715" y="489242"/>
                  </a:lnTo>
                  <a:lnTo>
                    <a:pt x="513715" y="464781"/>
                  </a:lnTo>
                  <a:close/>
                </a:path>
                <a:path w="1003300" h="636269">
                  <a:moveTo>
                    <a:pt x="538175" y="489242"/>
                  </a:moveTo>
                  <a:lnTo>
                    <a:pt x="513715" y="489242"/>
                  </a:lnTo>
                  <a:lnTo>
                    <a:pt x="513715" y="513715"/>
                  </a:lnTo>
                  <a:lnTo>
                    <a:pt x="538175" y="513715"/>
                  </a:lnTo>
                  <a:lnTo>
                    <a:pt x="538175" y="489242"/>
                  </a:lnTo>
                  <a:close/>
                </a:path>
                <a:path w="1003300" h="636269">
                  <a:moveTo>
                    <a:pt x="562635" y="464781"/>
                  </a:moveTo>
                  <a:lnTo>
                    <a:pt x="538175" y="464781"/>
                  </a:lnTo>
                  <a:lnTo>
                    <a:pt x="538175" y="489242"/>
                  </a:lnTo>
                  <a:lnTo>
                    <a:pt x="562635" y="489242"/>
                  </a:lnTo>
                  <a:lnTo>
                    <a:pt x="562635" y="464781"/>
                  </a:lnTo>
                  <a:close/>
                </a:path>
                <a:path w="1003300" h="636269">
                  <a:moveTo>
                    <a:pt x="562635" y="146773"/>
                  </a:moveTo>
                  <a:lnTo>
                    <a:pt x="538175" y="146773"/>
                  </a:lnTo>
                  <a:lnTo>
                    <a:pt x="538175" y="97853"/>
                  </a:lnTo>
                  <a:lnTo>
                    <a:pt x="513715" y="97853"/>
                  </a:lnTo>
                  <a:lnTo>
                    <a:pt x="513715" y="48920"/>
                  </a:lnTo>
                  <a:lnTo>
                    <a:pt x="538175" y="48920"/>
                  </a:lnTo>
                  <a:lnTo>
                    <a:pt x="538175" y="24460"/>
                  </a:lnTo>
                  <a:lnTo>
                    <a:pt x="513715" y="24460"/>
                  </a:lnTo>
                  <a:lnTo>
                    <a:pt x="513715" y="0"/>
                  </a:lnTo>
                  <a:lnTo>
                    <a:pt x="489254" y="0"/>
                  </a:lnTo>
                  <a:lnTo>
                    <a:pt x="464794" y="0"/>
                  </a:lnTo>
                  <a:lnTo>
                    <a:pt x="440321" y="0"/>
                  </a:lnTo>
                  <a:lnTo>
                    <a:pt x="440321" y="24460"/>
                  </a:lnTo>
                  <a:lnTo>
                    <a:pt x="415861" y="24460"/>
                  </a:lnTo>
                  <a:lnTo>
                    <a:pt x="415861" y="48920"/>
                  </a:lnTo>
                  <a:lnTo>
                    <a:pt x="440321" y="48920"/>
                  </a:lnTo>
                  <a:lnTo>
                    <a:pt x="440321" y="73380"/>
                  </a:lnTo>
                  <a:lnTo>
                    <a:pt x="464794" y="73380"/>
                  </a:lnTo>
                  <a:lnTo>
                    <a:pt x="464794" y="24460"/>
                  </a:lnTo>
                  <a:lnTo>
                    <a:pt x="489254" y="24460"/>
                  </a:lnTo>
                  <a:lnTo>
                    <a:pt x="489254" y="73380"/>
                  </a:lnTo>
                  <a:lnTo>
                    <a:pt x="464794" y="73380"/>
                  </a:lnTo>
                  <a:lnTo>
                    <a:pt x="464794" y="122313"/>
                  </a:lnTo>
                  <a:lnTo>
                    <a:pt x="489254" y="122313"/>
                  </a:lnTo>
                  <a:lnTo>
                    <a:pt x="513715" y="122313"/>
                  </a:lnTo>
                  <a:lnTo>
                    <a:pt x="513715" y="220154"/>
                  </a:lnTo>
                  <a:lnTo>
                    <a:pt x="538175" y="220154"/>
                  </a:lnTo>
                  <a:lnTo>
                    <a:pt x="538175" y="171234"/>
                  </a:lnTo>
                  <a:lnTo>
                    <a:pt x="562635" y="171234"/>
                  </a:lnTo>
                  <a:lnTo>
                    <a:pt x="562635" y="146773"/>
                  </a:lnTo>
                  <a:close/>
                </a:path>
                <a:path w="1003300" h="636269">
                  <a:moveTo>
                    <a:pt x="611568" y="366928"/>
                  </a:moveTo>
                  <a:lnTo>
                    <a:pt x="587108" y="366928"/>
                  </a:lnTo>
                  <a:lnTo>
                    <a:pt x="587108" y="342468"/>
                  </a:lnTo>
                  <a:lnTo>
                    <a:pt x="562635" y="342468"/>
                  </a:lnTo>
                  <a:lnTo>
                    <a:pt x="538175" y="342468"/>
                  </a:lnTo>
                  <a:lnTo>
                    <a:pt x="538175" y="391401"/>
                  </a:lnTo>
                  <a:lnTo>
                    <a:pt x="562635" y="391401"/>
                  </a:lnTo>
                  <a:lnTo>
                    <a:pt x="587108" y="391401"/>
                  </a:lnTo>
                  <a:lnTo>
                    <a:pt x="611568" y="391401"/>
                  </a:lnTo>
                  <a:lnTo>
                    <a:pt x="611568" y="366928"/>
                  </a:lnTo>
                  <a:close/>
                </a:path>
                <a:path w="1003300" h="636269">
                  <a:moveTo>
                    <a:pt x="611568" y="171234"/>
                  </a:moveTo>
                  <a:lnTo>
                    <a:pt x="587108" y="171234"/>
                  </a:lnTo>
                  <a:lnTo>
                    <a:pt x="587108" y="195694"/>
                  </a:lnTo>
                  <a:lnTo>
                    <a:pt x="611568" y="195694"/>
                  </a:lnTo>
                  <a:lnTo>
                    <a:pt x="611568" y="171234"/>
                  </a:lnTo>
                  <a:close/>
                </a:path>
                <a:path w="1003300" h="636269">
                  <a:moveTo>
                    <a:pt x="660488" y="513715"/>
                  </a:moveTo>
                  <a:lnTo>
                    <a:pt x="636028" y="513715"/>
                  </a:lnTo>
                  <a:lnTo>
                    <a:pt x="636028" y="489242"/>
                  </a:lnTo>
                  <a:lnTo>
                    <a:pt x="611568" y="489242"/>
                  </a:lnTo>
                  <a:lnTo>
                    <a:pt x="587108" y="489242"/>
                  </a:lnTo>
                  <a:lnTo>
                    <a:pt x="587108" y="538175"/>
                  </a:lnTo>
                  <a:lnTo>
                    <a:pt x="611568" y="538175"/>
                  </a:lnTo>
                  <a:lnTo>
                    <a:pt x="636028" y="538175"/>
                  </a:lnTo>
                  <a:lnTo>
                    <a:pt x="660488" y="538175"/>
                  </a:lnTo>
                  <a:lnTo>
                    <a:pt x="660488" y="513715"/>
                  </a:lnTo>
                  <a:close/>
                </a:path>
                <a:path w="1003300" h="636269">
                  <a:moveTo>
                    <a:pt x="684949" y="366928"/>
                  </a:moveTo>
                  <a:lnTo>
                    <a:pt x="660488" y="366928"/>
                  </a:lnTo>
                  <a:lnTo>
                    <a:pt x="636028" y="366928"/>
                  </a:lnTo>
                  <a:lnTo>
                    <a:pt x="636028" y="391401"/>
                  </a:lnTo>
                  <a:lnTo>
                    <a:pt x="660488" y="391401"/>
                  </a:lnTo>
                  <a:lnTo>
                    <a:pt x="660488" y="415861"/>
                  </a:lnTo>
                  <a:lnTo>
                    <a:pt x="684949" y="415861"/>
                  </a:lnTo>
                  <a:lnTo>
                    <a:pt x="684949" y="366928"/>
                  </a:lnTo>
                  <a:close/>
                </a:path>
                <a:path w="1003300" h="636269">
                  <a:moveTo>
                    <a:pt x="684949" y="318008"/>
                  </a:moveTo>
                  <a:lnTo>
                    <a:pt x="660488" y="318008"/>
                  </a:lnTo>
                  <a:lnTo>
                    <a:pt x="636028" y="318008"/>
                  </a:lnTo>
                  <a:lnTo>
                    <a:pt x="611568" y="318008"/>
                  </a:lnTo>
                  <a:lnTo>
                    <a:pt x="611568" y="342468"/>
                  </a:lnTo>
                  <a:lnTo>
                    <a:pt x="636028" y="342468"/>
                  </a:lnTo>
                  <a:lnTo>
                    <a:pt x="660488" y="342468"/>
                  </a:lnTo>
                  <a:lnTo>
                    <a:pt x="684949" y="342468"/>
                  </a:lnTo>
                  <a:lnTo>
                    <a:pt x="684949" y="318008"/>
                  </a:lnTo>
                  <a:close/>
                </a:path>
                <a:path w="1003300" h="636269">
                  <a:moveTo>
                    <a:pt x="709422" y="489242"/>
                  </a:moveTo>
                  <a:lnTo>
                    <a:pt x="684949" y="489242"/>
                  </a:lnTo>
                  <a:lnTo>
                    <a:pt x="684949" y="513715"/>
                  </a:lnTo>
                  <a:lnTo>
                    <a:pt x="709422" y="513715"/>
                  </a:lnTo>
                  <a:lnTo>
                    <a:pt x="709422" y="489242"/>
                  </a:lnTo>
                  <a:close/>
                </a:path>
                <a:path w="1003300" h="636269">
                  <a:moveTo>
                    <a:pt x="709422" y="440321"/>
                  </a:moveTo>
                  <a:lnTo>
                    <a:pt x="684949" y="440321"/>
                  </a:lnTo>
                  <a:lnTo>
                    <a:pt x="660488" y="440321"/>
                  </a:lnTo>
                  <a:lnTo>
                    <a:pt x="660488" y="415861"/>
                  </a:lnTo>
                  <a:lnTo>
                    <a:pt x="636028" y="415861"/>
                  </a:lnTo>
                  <a:lnTo>
                    <a:pt x="636028" y="391401"/>
                  </a:lnTo>
                  <a:lnTo>
                    <a:pt x="611568" y="391401"/>
                  </a:lnTo>
                  <a:lnTo>
                    <a:pt x="611568" y="415861"/>
                  </a:lnTo>
                  <a:lnTo>
                    <a:pt x="587108" y="415861"/>
                  </a:lnTo>
                  <a:lnTo>
                    <a:pt x="562635" y="415861"/>
                  </a:lnTo>
                  <a:lnTo>
                    <a:pt x="538175" y="415861"/>
                  </a:lnTo>
                  <a:lnTo>
                    <a:pt x="538175" y="440321"/>
                  </a:lnTo>
                  <a:lnTo>
                    <a:pt x="562635" y="440321"/>
                  </a:lnTo>
                  <a:lnTo>
                    <a:pt x="587108" y="440321"/>
                  </a:lnTo>
                  <a:lnTo>
                    <a:pt x="611568" y="440321"/>
                  </a:lnTo>
                  <a:lnTo>
                    <a:pt x="611568" y="464781"/>
                  </a:lnTo>
                  <a:lnTo>
                    <a:pt x="636028" y="464781"/>
                  </a:lnTo>
                  <a:lnTo>
                    <a:pt x="660488" y="464781"/>
                  </a:lnTo>
                  <a:lnTo>
                    <a:pt x="684949" y="464781"/>
                  </a:lnTo>
                  <a:lnTo>
                    <a:pt x="709422" y="464781"/>
                  </a:lnTo>
                  <a:lnTo>
                    <a:pt x="709422" y="440321"/>
                  </a:lnTo>
                  <a:close/>
                </a:path>
                <a:path w="1003300" h="636269">
                  <a:moveTo>
                    <a:pt x="709422" y="342468"/>
                  </a:moveTo>
                  <a:lnTo>
                    <a:pt x="684949" y="342468"/>
                  </a:lnTo>
                  <a:lnTo>
                    <a:pt x="684949" y="366928"/>
                  </a:lnTo>
                  <a:lnTo>
                    <a:pt x="709422" y="366928"/>
                  </a:lnTo>
                  <a:lnTo>
                    <a:pt x="709422" y="342468"/>
                  </a:lnTo>
                  <a:close/>
                </a:path>
                <a:path w="1003300" h="636269">
                  <a:moveTo>
                    <a:pt x="733882" y="318008"/>
                  </a:moveTo>
                  <a:lnTo>
                    <a:pt x="709422" y="318008"/>
                  </a:lnTo>
                  <a:lnTo>
                    <a:pt x="709422" y="342468"/>
                  </a:lnTo>
                  <a:lnTo>
                    <a:pt x="733882" y="342468"/>
                  </a:lnTo>
                  <a:lnTo>
                    <a:pt x="733882" y="318008"/>
                  </a:lnTo>
                  <a:close/>
                </a:path>
                <a:path w="1003300" h="636269">
                  <a:moveTo>
                    <a:pt x="782802" y="342468"/>
                  </a:moveTo>
                  <a:lnTo>
                    <a:pt x="758342" y="342468"/>
                  </a:lnTo>
                  <a:lnTo>
                    <a:pt x="733882" y="342468"/>
                  </a:lnTo>
                  <a:lnTo>
                    <a:pt x="733882" y="366928"/>
                  </a:lnTo>
                  <a:lnTo>
                    <a:pt x="758342" y="366928"/>
                  </a:lnTo>
                  <a:lnTo>
                    <a:pt x="782802" y="366928"/>
                  </a:lnTo>
                  <a:lnTo>
                    <a:pt x="782802" y="342468"/>
                  </a:lnTo>
                  <a:close/>
                </a:path>
                <a:path w="1003300" h="636269">
                  <a:moveTo>
                    <a:pt x="831735" y="416318"/>
                  </a:moveTo>
                  <a:lnTo>
                    <a:pt x="807262" y="416318"/>
                  </a:lnTo>
                  <a:lnTo>
                    <a:pt x="807262" y="489978"/>
                  </a:lnTo>
                  <a:lnTo>
                    <a:pt x="782802" y="489978"/>
                  </a:lnTo>
                  <a:lnTo>
                    <a:pt x="758342" y="489978"/>
                  </a:lnTo>
                  <a:lnTo>
                    <a:pt x="758342" y="538238"/>
                  </a:lnTo>
                  <a:lnTo>
                    <a:pt x="733882" y="538238"/>
                  </a:lnTo>
                  <a:lnTo>
                    <a:pt x="733882" y="514108"/>
                  </a:lnTo>
                  <a:lnTo>
                    <a:pt x="709422" y="514108"/>
                  </a:lnTo>
                  <a:lnTo>
                    <a:pt x="709422" y="563638"/>
                  </a:lnTo>
                  <a:lnTo>
                    <a:pt x="733882" y="563638"/>
                  </a:lnTo>
                  <a:lnTo>
                    <a:pt x="758342" y="563638"/>
                  </a:lnTo>
                  <a:lnTo>
                    <a:pt x="782802" y="563638"/>
                  </a:lnTo>
                  <a:lnTo>
                    <a:pt x="782802" y="514108"/>
                  </a:lnTo>
                  <a:lnTo>
                    <a:pt x="807262" y="514108"/>
                  </a:lnTo>
                  <a:lnTo>
                    <a:pt x="831735" y="514108"/>
                  </a:lnTo>
                  <a:lnTo>
                    <a:pt x="831735" y="416318"/>
                  </a:lnTo>
                  <a:close/>
                </a:path>
                <a:path w="1003300" h="636269">
                  <a:moveTo>
                    <a:pt x="954049" y="514108"/>
                  </a:moveTo>
                  <a:lnTo>
                    <a:pt x="929576" y="514108"/>
                  </a:lnTo>
                  <a:lnTo>
                    <a:pt x="929576" y="392188"/>
                  </a:lnTo>
                  <a:lnTo>
                    <a:pt x="905116" y="392188"/>
                  </a:lnTo>
                  <a:lnTo>
                    <a:pt x="905116" y="636028"/>
                  </a:lnTo>
                  <a:lnTo>
                    <a:pt x="929576" y="636028"/>
                  </a:lnTo>
                  <a:lnTo>
                    <a:pt x="954049" y="636028"/>
                  </a:lnTo>
                  <a:lnTo>
                    <a:pt x="954049" y="611898"/>
                  </a:lnTo>
                  <a:lnTo>
                    <a:pt x="929576" y="611898"/>
                  </a:lnTo>
                  <a:lnTo>
                    <a:pt x="929576" y="538238"/>
                  </a:lnTo>
                  <a:lnTo>
                    <a:pt x="954049" y="538238"/>
                  </a:lnTo>
                  <a:lnTo>
                    <a:pt x="954049" y="514108"/>
                  </a:lnTo>
                  <a:close/>
                </a:path>
                <a:path w="1003300" h="636269">
                  <a:moveTo>
                    <a:pt x="1002969" y="342468"/>
                  </a:moveTo>
                  <a:lnTo>
                    <a:pt x="978509" y="342468"/>
                  </a:lnTo>
                  <a:lnTo>
                    <a:pt x="954049" y="342468"/>
                  </a:lnTo>
                  <a:lnTo>
                    <a:pt x="954049" y="366928"/>
                  </a:lnTo>
                  <a:lnTo>
                    <a:pt x="978509" y="366928"/>
                  </a:lnTo>
                  <a:lnTo>
                    <a:pt x="1002969" y="366928"/>
                  </a:lnTo>
                  <a:lnTo>
                    <a:pt x="1002969" y="342468"/>
                  </a:lnTo>
                  <a:close/>
                </a:path>
                <a:path w="1003300" h="636269">
                  <a:moveTo>
                    <a:pt x="1002969" y="293547"/>
                  </a:moveTo>
                  <a:lnTo>
                    <a:pt x="978509" y="293547"/>
                  </a:lnTo>
                  <a:lnTo>
                    <a:pt x="978509" y="318008"/>
                  </a:lnTo>
                  <a:lnTo>
                    <a:pt x="1002969" y="318008"/>
                  </a:lnTo>
                  <a:lnTo>
                    <a:pt x="1002969" y="29354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19526" y="1684395"/>
              <a:ext cx="807720" cy="513715"/>
            </a:xfrm>
            <a:custGeom>
              <a:avLst/>
              <a:gdLst/>
              <a:ahLst/>
              <a:cxnLst/>
              <a:rect l="l" t="t" r="r" b="b"/>
              <a:pathLst>
                <a:path w="807720" h="513714">
                  <a:moveTo>
                    <a:pt x="24472" y="390817"/>
                  </a:moveTo>
                  <a:lnTo>
                    <a:pt x="0" y="390817"/>
                  </a:lnTo>
                  <a:lnTo>
                    <a:pt x="0" y="464210"/>
                  </a:lnTo>
                  <a:lnTo>
                    <a:pt x="24472" y="464210"/>
                  </a:lnTo>
                  <a:lnTo>
                    <a:pt x="24472" y="390817"/>
                  </a:lnTo>
                  <a:close/>
                </a:path>
                <a:path w="807720" h="513714">
                  <a:moveTo>
                    <a:pt x="48933" y="341896"/>
                  </a:moveTo>
                  <a:lnTo>
                    <a:pt x="24472" y="341896"/>
                  </a:lnTo>
                  <a:lnTo>
                    <a:pt x="24472" y="366356"/>
                  </a:lnTo>
                  <a:lnTo>
                    <a:pt x="48933" y="366356"/>
                  </a:lnTo>
                  <a:lnTo>
                    <a:pt x="48933" y="341896"/>
                  </a:lnTo>
                  <a:close/>
                </a:path>
                <a:path w="807720" h="513714">
                  <a:moveTo>
                    <a:pt x="97853" y="366356"/>
                  </a:moveTo>
                  <a:lnTo>
                    <a:pt x="73393" y="366356"/>
                  </a:lnTo>
                  <a:lnTo>
                    <a:pt x="73393" y="390817"/>
                  </a:lnTo>
                  <a:lnTo>
                    <a:pt x="97853" y="390817"/>
                  </a:lnTo>
                  <a:lnTo>
                    <a:pt x="97853" y="366356"/>
                  </a:lnTo>
                  <a:close/>
                </a:path>
                <a:path w="807720" h="513714">
                  <a:moveTo>
                    <a:pt x="195707" y="341896"/>
                  </a:moveTo>
                  <a:lnTo>
                    <a:pt x="171246" y="341896"/>
                  </a:lnTo>
                  <a:lnTo>
                    <a:pt x="171246" y="366356"/>
                  </a:lnTo>
                  <a:lnTo>
                    <a:pt x="195707" y="366356"/>
                  </a:lnTo>
                  <a:lnTo>
                    <a:pt x="195707" y="341896"/>
                  </a:lnTo>
                  <a:close/>
                </a:path>
                <a:path w="807720" h="513714">
                  <a:moveTo>
                    <a:pt x="269100" y="415290"/>
                  </a:moveTo>
                  <a:lnTo>
                    <a:pt x="244627" y="415290"/>
                  </a:lnTo>
                  <a:lnTo>
                    <a:pt x="244627" y="390817"/>
                  </a:lnTo>
                  <a:lnTo>
                    <a:pt x="220167" y="390817"/>
                  </a:lnTo>
                  <a:lnTo>
                    <a:pt x="220167" y="366356"/>
                  </a:lnTo>
                  <a:lnTo>
                    <a:pt x="195707" y="366356"/>
                  </a:lnTo>
                  <a:lnTo>
                    <a:pt x="195707" y="390817"/>
                  </a:lnTo>
                  <a:lnTo>
                    <a:pt x="171246" y="390817"/>
                  </a:lnTo>
                  <a:lnTo>
                    <a:pt x="171246" y="415290"/>
                  </a:lnTo>
                  <a:lnTo>
                    <a:pt x="146786" y="415290"/>
                  </a:lnTo>
                  <a:lnTo>
                    <a:pt x="146786" y="390817"/>
                  </a:lnTo>
                  <a:lnTo>
                    <a:pt x="171246" y="390817"/>
                  </a:lnTo>
                  <a:lnTo>
                    <a:pt x="171246" y="366356"/>
                  </a:lnTo>
                  <a:lnTo>
                    <a:pt x="146786" y="366356"/>
                  </a:lnTo>
                  <a:lnTo>
                    <a:pt x="146786" y="268503"/>
                  </a:lnTo>
                  <a:lnTo>
                    <a:pt x="122313" y="268503"/>
                  </a:lnTo>
                  <a:lnTo>
                    <a:pt x="122313" y="341896"/>
                  </a:lnTo>
                  <a:lnTo>
                    <a:pt x="97853" y="341896"/>
                  </a:lnTo>
                  <a:lnTo>
                    <a:pt x="97853" y="366356"/>
                  </a:lnTo>
                  <a:lnTo>
                    <a:pt x="122313" y="366356"/>
                  </a:lnTo>
                  <a:lnTo>
                    <a:pt x="122313" y="415290"/>
                  </a:lnTo>
                  <a:lnTo>
                    <a:pt x="97853" y="415290"/>
                  </a:lnTo>
                  <a:lnTo>
                    <a:pt x="97853" y="439750"/>
                  </a:lnTo>
                  <a:lnTo>
                    <a:pt x="122313" y="439750"/>
                  </a:lnTo>
                  <a:lnTo>
                    <a:pt x="122313" y="464210"/>
                  </a:lnTo>
                  <a:lnTo>
                    <a:pt x="97853" y="464210"/>
                  </a:lnTo>
                  <a:lnTo>
                    <a:pt x="97853" y="439750"/>
                  </a:lnTo>
                  <a:lnTo>
                    <a:pt x="73393" y="439750"/>
                  </a:lnTo>
                  <a:lnTo>
                    <a:pt x="73393" y="390817"/>
                  </a:lnTo>
                  <a:lnTo>
                    <a:pt x="48933" y="390817"/>
                  </a:lnTo>
                  <a:lnTo>
                    <a:pt x="48933" y="488670"/>
                  </a:lnTo>
                  <a:lnTo>
                    <a:pt x="24472" y="488670"/>
                  </a:lnTo>
                  <a:lnTo>
                    <a:pt x="24472" y="513130"/>
                  </a:lnTo>
                  <a:lnTo>
                    <a:pt x="48933" y="513130"/>
                  </a:lnTo>
                  <a:lnTo>
                    <a:pt x="73393" y="513130"/>
                  </a:lnTo>
                  <a:lnTo>
                    <a:pt x="73393" y="488670"/>
                  </a:lnTo>
                  <a:lnTo>
                    <a:pt x="97853" y="488670"/>
                  </a:lnTo>
                  <a:lnTo>
                    <a:pt x="97853" y="513130"/>
                  </a:lnTo>
                  <a:lnTo>
                    <a:pt x="122313" y="513130"/>
                  </a:lnTo>
                  <a:lnTo>
                    <a:pt x="122313" y="488670"/>
                  </a:lnTo>
                  <a:lnTo>
                    <a:pt x="146786" y="488670"/>
                  </a:lnTo>
                  <a:lnTo>
                    <a:pt x="146786" y="464210"/>
                  </a:lnTo>
                  <a:lnTo>
                    <a:pt x="171246" y="464210"/>
                  </a:lnTo>
                  <a:lnTo>
                    <a:pt x="171246" y="488670"/>
                  </a:lnTo>
                  <a:lnTo>
                    <a:pt x="195707" y="488670"/>
                  </a:lnTo>
                  <a:lnTo>
                    <a:pt x="195707" y="464210"/>
                  </a:lnTo>
                  <a:lnTo>
                    <a:pt x="220167" y="464210"/>
                  </a:lnTo>
                  <a:lnTo>
                    <a:pt x="220167" y="439750"/>
                  </a:lnTo>
                  <a:lnTo>
                    <a:pt x="195707" y="439750"/>
                  </a:lnTo>
                  <a:lnTo>
                    <a:pt x="195707" y="415290"/>
                  </a:lnTo>
                  <a:lnTo>
                    <a:pt x="220167" y="415290"/>
                  </a:lnTo>
                  <a:lnTo>
                    <a:pt x="220167" y="439750"/>
                  </a:lnTo>
                  <a:lnTo>
                    <a:pt x="244627" y="439750"/>
                  </a:lnTo>
                  <a:lnTo>
                    <a:pt x="244627" y="464210"/>
                  </a:lnTo>
                  <a:lnTo>
                    <a:pt x="269100" y="464210"/>
                  </a:lnTo>
                  <a:lnTo>
                    <a:pt x="269100" y="415290"/>
                  </a:lnTo>
                  <a:close/>
                </a:path>
                <a:path w="807720" h="513714">
                  <a:moveTo>
                    <a:pt x="415874" y="366356"/>
                  </a:moveTo>
                  <a:lnTo>
                    <a:pt x="391414" y="366356"/>
                  </a:lnTo>
                  <a:lnTo>
                    <a:pt x="366941" y="366356"/>
                  </a:lnTo>
                  <a:lnTo>
                    <a:pt x="366941" y="341896"/>
                  </a:lnTo>
                  <a:lnTo>
                    <a:pt x="391414" y="341896"/>
                  </a:lnTo>
                  <a:lnTo>
                    <a:pt x="391414" y="317436"/>
                  </a:lnTo>
                  <a:lnTo>
                    <a:pt x="366941" y="317436"/>
                  </a:lnTo>
                  <a:lnTo>
                    <a:pt x="366941" y="292976"/>
                  </a:lnTo>
                  <a:lnTo>
                    <a:pt x="342480" y="292976"/>
                  </a:lnTo>
                  <a:lnTo>
                    <a:pt x="342480" y="341896"/>
                  </a:lnTo>
                  <a:lnTo>
                    <a:pt x="318020" y="341896"/>
                  </a:lnTo>
                  <a:lnTo>
                    <a:pt x="318020" y="317436"/>
                  </a:lnTo>
                  <a:lnTo>
                    <a:pt x="293560" y="317436"/>
                  </a:lnTo>
                  <a:lnTo>
                    <a:pt x="293560" y="366356"/>
                  </a:lnTo>
                  <a:lnTo>
                    <a:pt x="318020" y="366356"/>
                  </a:lnTo>
                  <a:lnTo>
                    <a:pt x="318020" y="390817"/>
                  </a:lnTo>
                  <a:lnTo>
                    <a:pt x="342480" y="390817"/>
                  </a:lnTo>
                  <a:lnTo>
                    <a:pt x="366941" y="390817"/>
                  </a:lnTo>
                  <a:lnTo>
                    <a:pt x="366941" y="415290"/>
                  </a:lnTo>
                  <a:lnTo>
                    <a:pt x="391414" y="415290"/>
                  </a:lnTo>
                  <a:lnTo>
                    <a:pt x="391414" y="390817"/>
                  </a:lnTo>
                  <a:lnTo>
                    <a:pt x="415874" y="390817"/>
                  </a:lnTo>
                  <a:lnTo>
                    <a:pt x="415874" y="366356"/>
                  </a:lnTo>
                  <a:close/>
                </a:path>
                <a:path w="807720" h="513714">
                  <a:moveTo>
                    <a:pt x="440334" y="390817"/>
                  </a:moveTo>
                  <a:lnTo>
                    <a:pt x="415874" y="390817"/>
                  </a:lnTo>
                  <a:lnTo>
                    <a:pt x="415874" y="415290"/>
                  </a:lnTo>
                  <a:lnTo>
                    <a:pt x="440334" y="415290"/>
                  </a:lnTo>
                  <a:lnTo>
                    <a:pt x="440334" y="390817"/>
                  </a:lnTo>
                  <a:close/>
                </a:path>
                <a:path w="807720" h="513714">
                  <a:moveTo>
                    <a:pt x="440334" y="341896"/>
                  </a:moveTo>
                  <a:lnTo>
                    <a:pt x="415874" y="341896"/>
                  </a:lnTo>
                  <a:lnTo>
                    <a:pt x="415874" y="366356"/>
                  </a:lnTo>
                  <a:lnTo>
                    <a:pt x="440334" y="366356"/>
                  </a:lnTo>
                  <a:lnTo>
                    <a:pt x="440334" y="341896"/>
                  </a:lnTo>
                  <a:close/>
                </a:path>
                <a:path w="807720" h="513714">
                  <a:moveTo>
                    <a:pt x="464794" y="488670"/>
                  </a:moveTo>
                  <a:lnTo>
                    <a:pt x="440334" y="488670"/>
                  </a:lnTo>
                  <a:lnTo>
                    <a:pt x="440334" y="464210"/>
                  </a:lnTo>
                  <a:lnTo>
                    <a:pt x="415874" y="464210"/>
                  </a:lnTo>
                  <a:lnTo>
                    <a:pt x="415874" y="488670"/>
                  </a:lnTo>
                  <a:lnTo>
                    <a:pt x="391414" y="488670"/>
                  </a:lnTo>
                  <a:lnTo>
                    <a:pt x="366941" y="488670"/>
                  </a:lnTo>
                  <a:lnTo>
                    <a:pt x="342480" y="488670"/>
                  </a:lnTo>
                  <a:lnTo>
                    <a:pt x="318020" y="488670"/>
                  </a:lnTo>
                  <a:lnTo>
                    <a:pt x="318020" y="464210"/>
                  </a:lnTo>
                  <a:lnTo>
                    <a:pt x="342480" y="464210"/>
                  </a:lnTo>
                  <a:lnTo>
                    <a:pt x="366941" y="464210"/>
                  </a:lnTo>
                  <a:lnTo>
                    <a:pt x="391414" y="464210"/>
                  </a:lnTo>
                  <a:lnTo>
                    <a:pt x="415874" y="464210"/>
                  </a:lnTo>
                  <a:lnTo>
                    <a:pt x="415874" y="415290"/>
                  </a:lnTo>
                  <a:lnTo>
                    <a:pt x="391414" y="415290"/>
                  </a:lnTo>
                  <a:lnTo>
                    <a:pt x="391414" y="439750"/>
                  </a:lnTo>
                  <a:lnTo>
                    <a:pt x="366941" y="439750"/>
                  </a:lnTo>
                  <a:lnTo>
                    <a:pt x="342480" y="439750"/>
                  </a:lnTo>
                  <a:lnTo>
                    <a:pt x="342480" y="415290"/>
                  </a:lnTo>
                  <a:lnTo>
                    <a:pt x="318020" y="415290"/>
                  </a:lnTo>
                  <a:lnTo>
                    <a:pt x="318020" y="390817"/>
                  </a:lnTo>
                  <a:lnTo>
                    <a:pt x="293560" y="390817"/>
                  </a:lnTo>
                  <a:lnTo>
                    <a:pt x="293560" y="513130"/>
                  </a:lnTo>
                  <a:lnTo>
                    <a:pt x="318020" y="513130"/>
                  </a:lnTo>
                  <a:lnTo>
                    <a:pt x="342480" y="513130"/>
                  </a:lnTo>
                  <a:lnTo>
                    <a:pt x="464794" y="513130"/>
                  </a:lnTo>
                  <a:lnTo>
                    <a:pt x="464794" y="488670"/>
                  </a:lnTo>
                  <a:close/>
                </a:path>
                <a:path w="807720" h="513714">
                  <a:moveTo>
                    <a:pt x="489254" y="439750"/>
                  </a:moveTo>
                  <a:lnTo>
                    <a:pt x="464794" y="439750"/>
                  </a:lnTo>
                  <a:lnTo>
                    <a:pt x="464794" y="464210"/>
                  </a:lnTo>
                  <a:lnTo>
                    <a:pt x="489254" y="464210"/>
                  </a:lnTo>
                  <a:lnTo>
                    <a:pt x="489254" y="439750"/>
                  </a:lnTo>
                  <a:close/>
                </a:path>
                <a:path w="807720" h="513714">
                  <a:moveTo>
                    <a:pt x="489254" y="341896"/>
                  </a:moveTo>
                  <a:lnTo>
                    <a:pt x="464794" y="341896"/>
                  </a:lnTo>
                  <a:lnTo>
                    <a:pt x="464794" y="366356"/>
                  </a:lnTo>
                  <a:lnTo>
                    <a:pt x="440334" y="366356"/>
                  </a:lnTo>
                  <a:lnTo>
                    <a:pt x="440334" y="390817"/>
                  </a:lnTo>
                  <a:lnTo>
                    <a:pt x="464794" y="390817"/>
                  </a:lnTo>
                  <a:lnTo>
                    <a:pt x="489254" y="390817"/>
                  </a:lnTo>
                  <a:lnTo>
                    <a:pt x="489254" y="341896"/>
                  </a:lnTo>
                  <a:close/>
                </a:path>
                <a:path w="807720" h="513714">
                  <a:moveTo>
                    <a:pt x="513727" y="464210"/>
                  </a:moveTo>
                  <a:lnTo>
                    <a:pt x="489254" y="464210"/>
                  </a:lnTo>
                  <a:lnTo>
                    <a:pt x="489254" y="488670"/>
                  </a:lnTo>
                  <a:lnTo>
                    <a:pt x="513727" y="488670"/>
                  </a:lnTo>
                  <a:lnTo>
                    <a:pt x="513727" y="464210"/>
                  </a:lnTo>
                  <a:close/>
                </a:path>
                <a:path w="807720" h="513714">
                  <a:moveTo>
                    <a:pt x="513727" y="415290"/>
                  </a:moveTo>
                  <a:lnTo>
                    <a:pt x="489254" y="415290"/>
                  </a:lnTo>
                  <a:lnTo>
                    <a:pt x="489254" y="439750"/>
                  </a:lnTo>
                  <a:lnTo>
                    <a:pt x="513727" y="439750"/>
                  </a:lnTo>
                  <a:lnTo>
                    <a:pt x="513727" y="415290"/>
                  </a:lnTo>
                  <a:close/>
                </a:path>
                <a:path w="807720" h="513714">
                  <a:moveTo>
                    <a:pt x="709422" y="171450"/>
                  </a:moveTo>
                  <a:lnTo>
                    <a:pt x="684961" y="171450"/>
                  </a:lnTo>
                  <a:lnTo>
                    <a:pt x="684961" y="195580"/>
                  </a:lnTo>
                  <a:lnTo>
                    <a:pt x="709422" y="195580"/>
                  </a:lnTo>
                  <a:lnTo>
                    <a:pt x="709422" y="171450"/>
                  </a:lnTo>
                  <a:close/>
                </a:path>
                <a:path w="807720" h="513714">
                  <a:moveTo>
                    <a:pt x="758355" y="49530"/>
                  </a:moveTo>
                  <a:lnTo>
                    <a:pt x="733882" y="49530"/>
                  </a:lnTo>
                  <a:lnTo>
                    <a:pt x="709422" y="49530"/>
                  </a:lnTo>
                  <a:lnTo>
                    <a:pt x="709422" y="97790"/>
                  </a:lnTo>
                  <a:lnTo>
                    <a:pt x="709422" y="121920"/>
                  </a:lnTo>
                  <a:lnTo>
                    <a:pt x="684961" y="121920"/>
                  </a:lnTo>
                  <a:lnTo>
                    <a:pt x="684961" y="97790"/>
                  </a:lnTo>
                  <a:lnTo>
                    <a:pt x="709422" y="97790"/>
                  </a:lnTo>
                  <a:lnTo>
                    <a:pt x="709422" y="49530"/>
                  </a:lnTo>
                  <a:lnTo>
                    <a:pt x="709422" y="24130"/>
                  </a:lnTo>
                  <a:lnTo>
                    <a:pt x="684961" y="24130"/>
                  </a:lnTo>
                  <a:lnTo>
                    <a:pt x="684961" y="0"/>
                  </a:lnTo>
                  <a:lnTo>
                    <a:pt x="660501" y="0"/>
                  </a:lnTo>
                  <a:lnTo>
                    <a:pt x="660501" y="24130"/>
                  </a:lnTo>
                  <a:lnTo>
                    <a:pt x="636041" y="24130"/>
                  </a:lnTo>
                  <a:lnTo>
                    <a:pt x="636041" y="49530"/>
                  </a:lnTo>
                  <a:lnTo>
                    <a:pt x="660501" y="49530"/>
                  </a:lnTo>
                  <a:lnTo>
                    <a:pt x="660501" y="73660"/>
                  </a:lnTo>
                  <a:lnTo>
                    <a:pt x="636041" y="73660"/>
                  </a:lnTo>
                  <a:lnTo>
                    <a:pt x="636041" y="49530"/>
                  </a:lnTo>
                  <a:lnTo>
                    <a:pt x="611568" y="49530"/>
                  </a:lnTo>
                  <a:lnTo>
                    <a:pt x="611568" y="73660"/>
                  </a:lnTo>
                  <a:lnTo>
                    <a:pt x="587108" y="73660"/>
                  </a:lnTo>
                  <a:lnTo>
                    <a:pt x="587108" y="97790"/>
                  </a:lnTo>
                  <a:lnTo>
                    <a:pt x="611568" y="97790"/>
                  </a:lnTo>
                  <a:lnTo>
                    <a:pt x="636041" y="97790"/>
                  </a:lnTo>
                  <a:lnTo>
                    <a:pt x="660501" y="97790"/>
                  </a:lnTo>
                  <a:lnTo>
                    <a:pt x="660501" y="121920"/>
                  </a:lnTo>
                  <a:lnTo>
                    <a:pt x="636041" y="121920"/>
                  </a:lnTo>
                  <a:lnTo>
                    <a:pt x="611568" y="121920"/>
                  </a:lnTo>
                  <a:lnTo>
                    <a:pt x="611568" y="147320"/>
                  </a:lnTo>
                  <a:lnTo>
                    <a:pt x="587108" y="147320"/>
                  </a:lnTo>
                  <a:lnTo>
                    <a:pt x="587108" y="171450"/>
                  </a:lnTo>
                  <a:lnTo>
                    <a:pt x="562648" y="171450"/>
                  </a:lnTo>
                  <a:lnTo>
                    <a:pt x="538187" y="171450"/>
                  </a:lnTo>
                  <a:lnTo>
                    <a:pt x="538187" y="195580"/>
                  </a:lnTo>
                  <a:lnTo>
                    <a:pt x="513727" y="195580"/>
                  </a:lnTo>
                  <a:lnTo>
                    <a:pt x="513727" y="219710"/>
                  </a:lnTo>
                  <a:lnTo>
                    <a:pt x="538187" y="219710"/>
                  </a:lnTo>
                  <a:lnTo>
                    <a:pt x="538187" y="245110"/>
                  </a:lnTo>
                  <a:lnTo>
                    <a:pt x="513727" y="245110"/>
                  </a:lnTo>
                  <a:lnTo>
                    <a:pt x="513727" y="269240"/>
                  </a:lnTo>
                  <a:lnTo>
                    <a:pt x="538187" y="269240"/>
                  </a:lnTo>
                  <a:lnTo>
                    <a:pt x="562648" y="269240"/>
                  </a:lnTo>
                  <a:lnTo>
                    <a:pt x="562648" y="245110"/>
                  </a:lnTo>
                  <a:lnTo>
                    <a:pt x="587108" y="245110"/>
                  </a:lnTo>
                  <a:lnTo>
                    <a:pt x="611568" y="245110"/>
                  </a:lnTo>
                  <a:lnTo>
                    <a:pt x="611568" y="293370"/>
                  </a:lnTo>
                  <a:lnTo>
                    <a:pt x="636041" y="293370"/>
                  </a:lnTo>
                  <a:lnTo>
                    <a:pt x="660501" y="293370"/>
                  </a:lnTo>
                  <a:lnTo>
                    <a:pt x="660501" y="269240"/>
                  </a:lnTo>
                  <a:lnTo>
                    <a:pt x="684961" y="269240"/>
                  </a:lnTo>
                  <a:lnTo>
                    <a:pt x="709422" y="269240"/>
                  </a:lnTo>
                  <a:lnTo>
                    <a:pt x="709422" y="219710"/>
                  </a:lnTo>
                  <a:lnTo>
                    <a:pt x="684961" y="219710"/>
                  </a:lnTo>
                  <a:lnTo>
                    <a:pt x="684961" y="195580"/>
                  </a:lnTo>
                  <a:lnTo>
                    <a:pt x="660501" y="195580"/>
                  </a:lnTo>
                  <a:lnTo>
                    <a:pt x="660501" y="219710"/>
                  </a:lnTo>
                  <a:lnTo>
                    <a:pt x="636041" y="219710"/>
                  </a:lnTo>
                  <a:lnTo>
                    <a:pt x="636041" y="195580"/>
                  </a:lnTo>
                  <a:lnTo>
                    <a:pt x="611568" y="195580"/>
                  </a:lnTo>
                  <a:lnTo>
                    <a:pt x="611568" y="219710"/>
                  </a:lnTo>
                  <a:lnTo>
                    <a:pt x="587108" y="219710"/>
                  </a:lnTo>
                  <a:lnTo>
                    <a:pt x="587108" y="195580"/>
                  </a:lnTo>
                  <a:lnTo>
                    <a:pt x="611568" y="195580"/>
                  </a:lnTo>
                  <a:lnTo>
                    <a:pt x="611568" y="171450"/>
                  </a:lnTo>
                  <a:lnTo>
                    <a:pt x="636041" y="171450"/>
                  </a:lnTo>
                  <a:lnTo>
                    <a:pt x="636041" y="147320"/>
                  </a:lnTo>
                  <a:lnTo>
                    <a:pt x="660501" y="147320"/>
                  </a:lnTo>
                  <a:lnTo>
                    <a:pt x="660501" y="171450"/>
                  </a:lnTo>
                  <a:lnTo>
                    <a:pt x="684961" y="171450"/>
                  </a:lnTo>
                  <a:lnTo>
                    <a:pt x="684961" y="147320"/>
                  </a:lnTo>
                  <a:lnTo>
                    <a:pt x="709422" y="147320"/>
                  </a:lnTo>
                  <a:lnTo>
                    <a:pt x="733882" y="147320"/>
                  </a:lnTo>
                  <a:lnTo>
                    <a:pt x="733882" y="121920"/>
                  </a:lnTo>
                  <a:lnTo>
                    <a:pt x="758355" y="121920"/>
                  </a:lnTo>
                  <a:lnTo>
                    <a:pt x="758355" y="97790"/>
                  </a:lnTo>
                  <a:lnTo>
                    <a:pt x="733882" y="97790"/>
                  </a:lnTo>
                  <a:lnTo>
                    <a:pt x="733882" y="73660"/>
                  </a:lnTo>
                  <a:lnTo>
                    <a:pt x="758355" y="73660"/>
                  </a:lnTo>
                  <a:lnTo>
                    <a:pt x="758355" y="49530"/>
                  </a:lnTo>
                  <a:close/>
                </a:path>
                <a:path w="807720" h="513714">
                  <a:moveTo>
                    <a:pt x="807275" y="366356"/>
                  </a:moveTo>
                  <a:lnTo>
                    <a:pt x="782815" y="366356"/>
                  </a:lnTo>
                  <a:lnTo>
                    <a:pt x="782815" y="439750"/>
                  </a:lnTo>
                  <a:lnTo>
                    <a:pt x="807275" y="439750"/>
                  </a:lnTo>
                  <a:lnTo>
                    <a:pt x="807275" y="366356"/>
                  </a:lnTo>
                  <a:close/>
                </a:path>
                <a:path w="807720" h="513714">
                  <a:moveTo>
                    <a:pt x="807275" y="292976"/>
                  </a:moveTo>
                  <a:lnTo>
                    <a:pt x="782815" y="292976"/>
                  </a:lnTo>
                  <a:lnTo>
                    <a:pt x="782815" y="317436"/>
                  </a:lnTo>
                  <a:lnTo>
                    <a:pt x="758355" y="317436"/>
                  </a:lnTo>
                  <a:lnTo>
                    <a:pt x="758355" y="341896"/>
                  </a:lnTo>
                  <a:lnTo>
                    <a:pt x="782815" y="341896"/>
                  </a:lnTo>
                  <a:lnTo>
                    <a:pt x="807275" y="341896"/>
                  </a:lnTo>
                  <a:lnTo>
                    <a:pt x="807275" y="292976"/>
                  </a:lnTo>
                  <a:close/>
                </a:path>
                <a:path w="807720" h="513714">
                  <a:moveTo>
                    <a:pt x="807275" y="171450"/>
                  </a:moveTo>
                  <a:lnTo>
                    <a:pt x="782815" y="171450"/>
                  </a:lnTo>
                  <a:lnTo>
                    <a:pt x="758355" y="171450"/>
                  </a:lnTo>
                  <a:lnTo>
                    <a:pt x="758355" y="195580"/>
                  </a:lnTo>
                  <a:lnTo>
                    <a:pt x="733882" y="195580"/>
                  </a:lnTo>
                  <a:lnTo>
                    <a:pt x="733882" y="219710"/>
                  </a:lnTo>
                  <a:lnTo>
                    <a:pt x="758355" y="219710"/>
                  </a:lnTo>
                  <a:lnTo>
                    <a:pt x="758355" y="245110"/>
                  </a:lnTo>
                  <a:lnTo>
                    <a:pt x="733882" y="245110"/>
                  </a:lnTo>
                  <a:lnTo>
                    <a:pt x="733882" y="269240"/>
                  </a:lnTo>
                  <a:lnTo>
                    <a:pt x="758355" y="269240"/>
                  </a:lnTo>
                  <a:lnTo>
                    <a:pt x="782815" y="269240"/>
                  </a:lnTo>
                  <a:lnTo>
                    <a:pt x="782815" y="245110"/>
                  </a:lnTo>
                  <a:lnTo>
                    <a:pt x="807275" y="245110"/>
                  </a:lnTo>
                  <a:lnTo>
                    <a:pt x="807275" y="219710"/>
                  </a:lnTo>
                  <a:lnTo>
                    <a:pt x="782815" y="219710"/>
                  </a:lnTo>
                  <a:lnTo>
                    <a:pt x="782815" y="195580"/>
                  </a:lnTo>
                  <a:lnTo>
                    <a:pt x="807275" y="195580"/>
                  </a:lnTo>
                  <a:lnTo>
                    <a:pt x="807275" y="17145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3832" y="1194759"/>
              <a:ext cx="1003300" cy="1003300"/>
            </a:xfrm>
            <a:custGeom>
              <a:avLst/>
              <a:gdLst/>
              <a:ahLst/>
              <a:cxnLst/>
              <a:rect l="l" t="t" r="r" b="b"/>
              <a:pathLst>
                <a:path w="1003300" h="1003300">
                  <a:moveTo>
                    <a:pt x="122313" y="880452"/>
                  </a:moveTo>
                  <a:lnTo>
                    <a:pt x="48920" y="880452"/>
                  </a:lnTo>
                  <a:lnTo>
                    <a:pt x="48920" y="953846"/>
                  </a:lnTo>
                  <a:lnTo>
                    <a:pt x="122313" y="953846"/>
                  </a:lnTo>
                  <a:lnTo>
                    <a:pt x="122313" y="880452"/>
                  </a:lnTo>
                  <a:close/>
                </a:path>
                <a:path w="1003300" h="1003300">
                  <a:moveTo>
                    <a:pt x="122313" y="48729"/>
                  </a:moveTo>
                  <a:lnTo>
                    <a:pt x="48920" y="48729"/>
                  </a:lnTo>
                  <a:lnTo>
                    <a:pt x="48920" y="122123"/>
                  </a:lnTo>
                  <a:lnTo>
                    <a:pt x="122313" y="122123"/>
                  </a:lnTo>
                  <a:lnTo>
                    <a:pt x="122313" y="48729"/>
                  </a:lnTo>
                  <a:close/>
                </a:path>
                <a:path w="1003300" h="1003300">
                  <a:moveTo>
                    <a:pt x="171234" y="831850"/>
                  </a:moveTo>
                  <a:lnTo>
                    <a:pt x="0" y="831850"/>
                  </a:lnTo>
                  <a:lnTo>
                    <a:pt x="0" y="855980"/>
                  </a:lnTo>
                  <a:lnTo>
                    <a:pt x="0" y="977900"/>
                  </a:lnTo>
                  <a:lnTo>
                    <a:pt x="0" y="1003300"/>
                  </a:lnTo>
                  <a:lnTo>
                    <a:pt x="171234" y="1003300"/>
                  </a:lnTo>
                  <a:lnTo>
                    <a:pt x="171234" y="978306"/>
                  </a:lnTo>
                  <a:lnTo>
                    <a:pt x="171234" y="977900"/>
                  </a:lnTo>
                  <a:lnTo>
                    <a:pt x="171234" y="855992"/>
                  </a:lnTo>
                  <a:lnTo>
                    <a:pt x="146773" y="855992"/>
                  </a:lnTo>
                  <a:lnTo>
                    <a:pt x="146773" y="977900"/>
                  </a:lnTo>
                  <a:lnTo>
                    <a:pt x="24460" y="977900"/>
                  </a:lnTo>
                  <a:lnTo>
                    <a:pt x="24460" y="855980"/>
                  </a:lnTo>
                  <a:lnTo>
                    <a:pt x="171234" y="855980"/>
                  </a:lnTo>
                  <a:lnTo>
                    <a:pt x="171234" y="831850"/>
                  </a:lnTo>
                  <a:close/>
                </a:path>
                <a:path w="1003300" h="1003300">
                  <a:moveTo>
                    <a:pt x="171234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146050"/>
                  </a:lnTo>
                  <a:lnTo>
                    <a:pt x="0" y="171450"/>
                  </a:lnTo>
                  <a:lnTo>
                    <a:pt x="171234" y="171450"/>
                  </a:lnTo>
                  <a:lnTo>
                    <a:pt x="171234" y="146583"/>
                  </a:lnTo>
                  <a:lnTo>
                    <a:pt x="171234" y="146050"/>
                  </a:lnTo>
                  <a:lnTo>
                    <a:pt x="171234" y="24269"/>
                  </a:lnTo>
                  <a:lnTo>
                    <a:pt x="146773" y="24269"/>
                  </a:lnTo>
                  <a:lnTo>
                    <a:pt x="146773" y="146050"/>
                  </a:lnTo>
                  <a:lnTo>
                    <a:pt x="24460" y="146050"/>
                  </a:lnTo>
                  <a:lnTo>
                    <a:pt x="24460" y="24130"/>
                  </a:lnTo>
                  <a:lnTo>
                    <a:pt x="171234" y="24130"/>
                  </a:lnTo>
                  <a:lnTo>
                    <a:pt x="171234" y="0"/>
                  </a:lnTo>
                  <a:close/>
                </a:path>
                <a:path w="1003300" h="1003300">
                  <a:moveTo>
                    <a:pt x="318008" y="831532"/>
                  </a:moveTo>
                  <a:lnTo>
                    <a:pt x="293547" y="831532"/>
                  </a:lnTo>
                  <a:lnTo>
                    <a:pt x="293547" y="855992"/>
                  </a:lnTo>
                  <a:lnTo>
                    <a:pt x="318008" y="855992"/>
                  </a:lnTo>
                  <a:lnTo>
                    <a:pt x="318008" y="831532"/>
                  </a:lnTo>
                  <a:close/>
                </a:path>
                <a:path w="1003300" h="1003300">
                  <a:moveTo>
                    <a:pt x="366941" y="978306"/>
                  </a:moveTo>
                  <a:lnTo>
                    <a:pt x="342480" y="978306"/>
                  </a:lnTo>
                  <a:lnTo>
                    <a:pt x="342480" y="1002766"/>
                  </a:lnTo>
                  <a:lnTo>
                    <a:pt x="366941" y="1002766"/>
                  </a:lnTo>
                  <a:lnTo>
                    <a:pt x="366941" y="978306"/>
                  </a:lnTo>
                  <a:close/>
                </a:path>
                <a:path w="1003300" h="1003300">
                  <a:moveTo>
                    <a:pt x="415861" y="978306"/>
                  </a:moveTo>
                  <a:lnTo>
                    <a:pt x="391401" y="978306"/>
                  </a:lnTo>
                  <a:lnTo>
                    <a:pt x="391401" y="1002766"/>
                  </a:lnTo>
                  <a:lnTo>
                    <a:pt x="415861" y="1002766"/>
                  </a:lnTo>
                  <a:lnTo>
                    <a:pt x="415861" y="978306"/>
                  </a:lnTo>
                  <a:close/>
                </a:path>
                <a:path w="1003300" h="1003300">
                  <a:moveTo>
                    <a:pt x="464794" y="831532"/>
                  </a:moveTo>
                  <a:lnTo>
                    <a:pt x="440321" y="831532"/>
                  </a:lnTo>
                  <a:lnTo>
                    <a:pt x="440321" y="807072"/>
                  </a:lnTo>
                  <a:lnTo>
                    <a:pt x="415861" y="807072"/>
                  </a:lnTo>
                  <a:lnTo>
                    <a:pt x="415861" y="782612"/>
                  </a:lnTo>
                  <a:lnTo>
                    <a:pt x="391401" y="782612"/>
                  </a:lnTo>
                  <a:lnTo>
                    <a:pt x="366941" y="782612"/>
                  </a:lnTo>
                  <a:lnTo>
                    <a:pt x="342480" y="782612"/>
                  </a:lnTo>
                  <a:lnTo>
                    <a:pt x="342480" y="831532"/>
                  </a:lnTo>
                  <a:lnTo>
                    <a:pt x="366941" y="831532"/>
                  </a:lnTo>
                  <a:lnTo>
                    <a:pt x="366941" y="807072"/>
                  </a:lnTo>
                  <a:lnTo>
                    <a:pt x="391401" y="807072"/>
                  </a:lnTo>
                  <a:lnTo>
                    <a:pt x="391401" y="831532"/>
                  </a:lnTo>
                  <a:lnTo>
                    <a:pt x="415861" y="831532"/>
                  </a:lnTo>
                  <a:lnTo>
                    <a:pt x="415861" y="855992"/>
                  </a:lnTo>
                  <a:lnTo>
                    <a:pt x="440321" y="855992"/>
                  </a:lnTo>
                  <a:lnTo>
                    <a:pt x="464794" y="855992"/>
                  </a:lnTo>
                  <a:lnTo>
                    <a:pt x="464794" y="831532"/>
                  </a:lnTo>
                  <a:close/>
                </a:path>
                <a:path w="1003300" h="1003300">
                  <a:moveTo>
                    <a:pt x="733882" y="978306"/>
                  </a:moveTo>
                  <a:lnTo>
                    <a:pt x="709422" y="978306"/>
                  </a:lnTo>
                  <a:lnTo>
                    <a:pt x="709422" y="1002766"/>
                  </a:lnTo>
                  <a:lnTo>
                    <a:pt x="733882" y="1002766"/>
                  </a:lnTo>
                  <a:lnTo>
                    <a:pt x="733882" y="978306"/>
                  </a:lnTo>
                  <a:close/>
                </a:path>
                <a:path w="1003300" h="1003300">
                  <a:moveTo>
                    <a:pt x="782802" y="978306"/>
                  </a:moveTo>
                  <a:lnTo>
                    <a:pt x="758342" y="978306"/>
                  </a:lnTo>
                  <a:lnTo>
                    <a:pt x="758342" y="1002766"/>
                  </a:lnTo>
                  <a:lnTo>
                    <a:pt x="782802" y="1002766"/>
                  </a:lnTo>
                  <a:lnTo>
                    <a:pt x="782802" y="978306"/>
                  </a:lnTo>
                  <a:close/>
                </a:path>
                <a:path w="1003300" h="1003300">
                  <a:moveTo>
                    <a:pt x="856195" y="831532"/>
                  </a:moveTo>
                  <a:lnTo>
                    <a:pt x="831735" y="831532"/>
                  </a:lnTo>
                  <a:lnTo>
                    <a:pt x="831735" y="855992"/>
                  </a:lnTo>
                  <a:lnTo>
                    <a:pt x="856195" y="855992"/>
                  </a:lnTo>
                  <a:lnTo>
                    <a:pt x="856195" y="831532"/>
                  </a:lnTo>
                  <a:close/>
                </a:path>
                <a:path w="1003300" h="1003300">
                  <a:moveTo>
                    <a:pt x="954049" y="978306"/>
                  </a:moveTo>
                  <a:lnTo>
                    <a:pt x="929576" y="978306"/>
                  </a:lnTo>
                  <a:lnTo>
                    <a:pt x="929576" y="1002766"/>
                  </a:lnTo>
                  <a:lnTo>
                    <a:pt x="954049" y="1002766"/>
                  </a:lnTo>
                  <a:lnTo>
                    <a:pt x="954049" y="978306"/>
                  </a:lnTo>
                  <a:close/>
                </a:path>
                <a:path w="1003300" h="1003300">
                  <a:moveTo>
                    <a:pt x="954049" y="48729"/>
                  </a:moveTo>
                  <a:lnTo>
                    <a:pt x="880656" y="48729"/>
                  </a:lnTo>
                  <a:lnTo>
                    <a:pt x="880656" y="122123"/>
                  </a:lnTo>
                  <a:lnTo>
                    <a:pt x="954049" y="122123"/>
                  </a:lnTo>
                  <a:lnTo>
                    <a:pt x="954049" y="48729"/>
                  </a:lnTo>
                  <a:close/>
                </a:path>
                <a:path w="1003300" h="1003300">
                  <a:moveTo>
                    <a:pt x="978509" y="929386"/>
                  </a:moveTo>
                  <a:lnTo>
                    <a:pt x="954049" y="929386"/>
                  </a:lnTo>
                  <a:lnTo>
                    <a:pt x="929576" y="929386"/>
                  </a:lnTo>
                  <a:lnTo>
                    <a:pt x="905116" y="929386"/>
                  </a:lnTo>
                  <a:lnTo>
                    <a:pt x="880656" y="929386"/>
                  </a:lnTo>
                  <a:lnTo>
                    <a:pt x="880656" y="905510"/>
                  </a:lnTo>
                  <a:lnTo>
                    <a:pt x="905116" y="905510"/>
                  </a:lnTo>
                  <a:lnTo>
                    <a:pt x="905116" y="880452"/>
                  </a:lnTo>
                  <a:lnTo>
                    <a:pt x="905116" y="880110"/>
                  </a:lnTo>
                  <a:lnTo>
                    <a:pt x="905116" y="807072"/>
                  </a:lnTo>
                  <a:lnTo>
                    <a:pt x="880656" y="807072"/>
                  </a:lnTo>
                  <a:lnTo>
                    <a:pt x="880656" y="880110"/>
                  </a:lnTo>
                  <a:lnTo>
                    <a:pt x="856195" y="880110"/>
                  </a:lnTo>
                  <a:lnTo>
                    <a:pt x="856195" y="905510"/>
                  </a:lnTo>
                  <a:lnTo>
                    <a:pt x="856195" y="929386"/>
                  </a:lnTo>
                  <a:lnTo>
                    <a:pt x="831735" y="929386"/>
                  </a:lnTo>
                  <a:lnTo>
                    <a:pt x="831735" y="905510"/>
                  </a:lnTo>
                  <a:lnTo>
                    <a:pt x="856195" y="905510"/>
                  </a:lnTo>
                  <a:lnTo>
                    <a:pt x="856195" y="880110"/>
                  </a:lnTo>
                  <a:lnTo>
                    <a:pt x="807262" y="880110"/>
                  </a:lnTo>
                  <a:lnTo>
                    <a:pt x="807262" y="806450"/>
                  </a:lnTo>
                  <a:lnTo>
                    <a:pt x="905116" y="806450"/>
                  </a:lnTo>
                  <a:lnTo>
                    <a:pt x="905116" y="782320"/>
                  </a:lnTo>
                  <a:lnTo>
                    <a:pt x="782802" y="782320"/>
                  </a:lnTo>
                  <a:lnTo>
                    <a:pt x="782802" y="806450"/>
                  </a:lnTo>
                  <a:lnTo>
                    <a:pt x="782802" y="855992"/>
                  </a:lnTo>
                  <a:lnTo>
                    <a:pt x="782802" y="880452"/>
                  </a:lnTo>
                  <a:lnTo>
                    <a:pt x="782802" y="904925"/>
                  </a:lnTo>
                  <a:lnTo>
                    <a:pt x="758342" y="904925"/>
                  </a:lnTo>
                  <a:lnTo>
                    <a:pt x="758342" y="880452"/>
                  </a:lnTo>
                  <a:lnTo>
                    <a:pt x="782802" y="880452"/>
                  </a:lnTo>
                  <a:lnTo>
                    <a:pt x="782802" y="855992"/>
                  </a:lnTo>
                  <a:lnTo>
                    <a:pt x="758342" y="855992"/>
                  </a:lnTo>
                  <a:lnTo>
                    <a:pt x="733882" y="855992"/>
                  </a:lnTo>
                  <a:lnTo>
                    <a:pt x="733882" y="929386"/>
                  </a:lnTo>
                  <a:lnTo>
                    <a:pt x="709422" y="929386"/>
                  </a:lnTo>
                  <a:lnTo>
                    <a:pt x="709422" y="953846"/>
                  </a:lnTo>
                  <a:lnTo>
                    <a:pt x="733882" y="953846"/>
                  </a:lnTo>
                  <a:lnTo>
                    <a:pt x="758342" y="953846"/>
                  </a:lnTo>
                  <a:lnTo>
                    <a:pt x="782802" y="953846"/>
                  </a:lnTo>
                  <a:lnTo>
                    <a:pt x="782802" y="978306"/>
                  </a:lnTo>
                  <a:lnTo>
                    <a:pt x="807262" y="978306"/>
                  </a:lnTo>
                  <a:lnTo>
                    <a:pt x="807262" y="953846"/>
                  </a:lnTo>
                  <a:lnTo>
                    <a:pt x="831735" y="953846"/>
                  </a:lnTo>
                  <a:lnTo>
                    <a:pt x="856195" y="953846"/>
                  </a:lnTo>
                  <a:lnTo>
                    <a:pt x="880656" y="953846"/>
                  </a:lnTo>
                  <a:lnTo>
                    <a:pt x="880656" y="978306"/>
                  </a:lnTo>
                  <a:lnTo>
                    <a:pt x="856195" y="978306"/>
                  </a:lnTo>
                  <a:lnTo>
                    <a:pt x="856195" y="1002766"/>
                  </a:lnTo>
                  <a:lnTo>
                    <a:pt x="880656" y="1002766"/>
                  </a:lnTo>
                  <a:lnTo>
                    <a:pt x="905116" y="1002766"/>
                  </a:lnTo>
                  <a:lnTo>
                    <a:pt x="905116" y="978306"/>
                  </a:lnTo>
                  <a:lnTo>
                    <a:pt x="929576" y="978306"/>
                  </a:lnTo>
                  <a:lnTo>
                    <a:pt x="929576" y="953846"/>
                  </a:lnTo>
                  <a:lnTo>
                    <a:pt x="954049" y="953846"/>
                  </a:lnTo>
                  <a:lnTo>
                    <a:pt x="954049" y="978306"/>
                  </a:lnTo>
                  <a:lnTo>
                    <a:pt x="978509" y="978306"/>
                  </a:lnTo>
                  <a:lnTo>
                    <a:pt x="978509" y="929386"/>
                  </a:lnTo>
                  <a:close/>
                </a:path>
                <a:path w="1003300" h="1003300">
                  <a:moveTo>
                    <a:pt x="1002969" y="0"/>
                  </a:moveTo>
                  <a:lnTo>
                    <a:pt x="831735" y="0"/>
                  </a:lnTo>
                  <a:lnTo>
                    <a:pt x="831735" y="24130"/>
                  </a:lnTo>
                  <a:lnTo>
                    <a:pt x="831735" y="146050"/>
                  </a:lnTo>
                  <a:lnTo>
                    <a:pt x="831735" y="171450"/>
                  </a:lnTo>
                  <a:lnTo>
                    <a:pt x="1002969" y="171450"/>
                  </a:lnTo>
                  <a:lnTo>
                    <a:pt x="1002969" y="146583"/>
                  </a:lnTo>
                  <a:lnTo>
                    <a:pt x="1002969" y="146050"/>
                  </a:lnTo>
                  <a:lnTo>
                    <a:pt x="1002969" y="24269"/>
                  </a:lnTo>
                  <a:lnTo>
                    <a:pt x="978509" y="24269"/>
                  </a:lnTo>
                  <a:lnTo>
                    <a:pt x="978509" y="146050"/>
                  </a:lnTo>
                  <a:lnTo>
                    <a:pt x="856195" y="146050"/>
                  </a:lnTo>
                  <a:lnTo>
                    <a:pt x="856195" y="24130"/>
                  </a:lnTo>
                  <a:lnTo>
                    <a:pt x="1002969" y="24130"/>
                  </a:lnTo>
                  <a:lnTo>
                    <a:pt x="1002969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E8F5F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>
            <a:grpSpLocks noGrp="1" noUngrp="1" noRot="1" noMove="1" noResize="1"/>
          </p:cNvGrpSpPr>
          <p:nvPr/>
        </p:nvGrpSpPr>
        <p:grpSpPr>
          <a:xfrm>
            <a:off x="136757" y="690465"/>
            <a:ext cx="10388600" cy="6769734"/>
            <a:chOff x="136757" y="690465"/>
            <a:chExt cx="10388600" cy="6769734"/>
          </a:xfrm>
        </p:grpSpPr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757" y="4386743"/>
              <a:ext cx="10388600" cy="3073400"/>
            </a:xfrm>
            <a:custGeom>
              <a:avLst/>
              <a:gdLst/>
              <a:ahLst/>
              <a:cxnLst/>
              <a:rect l="l" t="t" r="r" b="b"/>
              <a:pathLst>
                <a:path w="10388600" h="3073400">
                  <a:moveTo>
                    <a:pt x="10388598" y="0"/>
                  </a:moveTo>
                  <a:lnTo>
                    <a:pt x="0" y="0"/>
                  </a:lnTo>
                  <a:lnTo>
                    <a:pt x="0" y="3073400"/>
                  </a:lnTo>
                  <a:lnTo>
                    <a:pt x="10388598" y="3073400"/>
                  </a:lnTo>
                  <a:lnTo>
                    <a:pt x="10388598" y="0"/>
                  </a:lnTo>
                  <a:close/>
                </a:path>
              </a:pathLst>
            </a:custGeom>
            <a:solidFill>
              <a:srgbClr val="F2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7794" y="690467"/>
              <a:ext cx="8761095" cy="3655695"/>
            </a:xfrm>
            <a:custGeom>
              <a:avLst/>
              <a:gdLst/>
              <a:ahLst/>
              <a:cxnLst/>
              <a:rect l="l" t="t" r="r" b="b"/>
              <a:pathLst>
                <a:path w="8761095" h="3655695">
                  <a:moveTo>
                    <a:pt x="2804274" y="0"/>
                  </a:moveTo>
                  <a:lnTo>
                    <a:pt x="0" y="0"/>
                  </a:lnTo>
                  <a:lnTo>
                    <a:pt x="0" y="3568344"/>
                  </a:lnTo>
                  <a:lnTo>
                    <a:pt x="0" y="3655149"/>
                  </a:lnTo>
                  <a:lnTo>
                    <a:pt x="2804274" y="3655149"/>
                  </a:lnTo>
                  <a:lnTo>
                    <a:pt x="2804274" y="3568344"/>
                  </a:lnTo>
                  <a:lnTo>
                    <a:pt x="2804274" y="0"/>
                  </a:lnTo>
                  <a:close/>
                </a:path>
                <a:path w="8761095" h="3655695">
                  <a:moveTo>
                    <a:pt x="5782424" y="0"/>
                  </a:moveTo>
                  <a:lnTo>
                    <a:pt x="2978162" y="0"/>
                  </a:lnTo>
                  <a:lnTo>
                    <a:pt x="2978162" y="3573107"/>
                  </a:lnTo>
                  <a:lnTo>
                    <a:pt x="2978162" y="3655149"/>
                  </a:lnTo>
                  <a:lnTo>
                    <a:pt x="5782424" y="3655149"/>
                  </a:lnTo>
                  <a:lnTo>
                    <a:pt x="5782424" y="3573107"/>
                  </a:lnTo>
                  <a:lnTo>
                    <a:pt x="5782424" y="0"/>
                  </a:lnTo>
                  <a:close/>
                </a:path>
                <a:path w="8761095" h="3655695">
                  <a:moveTo>
                    <a:pt x="8760574" y="0"/>
                  </a:moveTo>
                  <a:lnTo>
                    <a:pt x="5956312" y="0"/>
                  </a:lnTo>
                  <a:lnTo>
                    <a:pt x="5956312" y="3572992"/>
                  </a:lnTo>
                  <a:lnTo>
                    <a:pt x="5956312" y="3655149"/>
                  </a:lnTo>
                  <a:lnTo>
                    <a:pt x="8760574" y="3655149"/>
                  </a:lnTo>
                  <a:lnTo>
                    <a:pt x="8760574" y="3572992"/>
                  </a:lnTo>
                  <a:lnTo>
                    <a:pt x="8760574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4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4" y="3655141"/>
                </a:lnTo>
                <a:lnTo>
                  <a:pt x="2804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03619" y="422213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37038" y="403850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59355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REVISION</a:t>
            </a:r>
            <a:r>
              <a:rPr sz="2400" spc="-30" dirty="0"/>
              <a:t> </a:t>
            </a:r>
            <a:r>
              <a:rPr sz="2400" dirty="0"/>
              <a:t>CARDS</a:t>
            </a:r>
            <a:r>
              <a:rPr sz="2400" spc="-25" dirty="0"/>
              <a:t> </a:t>
            </a:r>
            <a:r>
              <a:rPr sz="2400" dirty="0"/>
              <a:t>-</a:t>
            </a:r>
            <a:r>
              <a:rPr sz="2400" spc="-30" dirty="0"/>
              <a:t> </a:t>
            </a:r>
            <a:r>
              <a:rPr sz="2400" dirty="0"/>
              <a:t>RON</a:t>
            </a:r>
            <a:r>
              <a:rPr sz="2400" spc="-110" dirty="0"/>
              <a:t> </a:t>
            </a:r>
            <a:r>
              <a:rPr sz="2400" spc="-20" dirty="0"/>
              <a:t>ARAD</a:t>
            </a:r>
            <a:endParaRPr sz="2400"/>
          </a:p>
        </p:txBody>
      </p:sp>
      <p:pic>
        <p:nvPicPr>
          <p:cNvPr id="12" name="object 1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3844" y="856440"/>
            <a:ext cx="1106261" cy="1141108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060450">
              <a:lnSpc>
                <a:spcPct val="100000"/>
              </a:lnSpc>
              <a:spcBef>
                <a:spcPts val="23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RON</a:t>
            </a:r>
            <a:r>
              <a:rPr sz="1200" b="1" u="sng" spc="-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ARAD</a:t>
            </a:r>
            <a:endParaRPr sz="1200">
              <a:latin typeface="Arial"/>
              <a:cs typeface="Arial"/>
            </a:endParaRPr>
          </a:p>
          <a:p>
            <a:pPr marL="1179830" marR="23495" algn="ctr">
              <a:lnSpc>
                <a:spcPts val="1340"/>
              </a:lnSpc>
              <a:spcBef>
                <a:spcPts val="4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Born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Israel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1951. Studied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Art,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Architecture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Jerusalem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London,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1970s.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Formed Ron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Arad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Associates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1989,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specialising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architecture.</a:t>
            </a:r>
            <a:endParaRPr sz="1200">
              <a:latin typeface="Arial"/>
              <a:cs typeface="Arial"/>
            </a:endParaRPr>
          </a:p>
          <a:p>
            <a:pPr marL="67945" marR="26034" indent="42545" algn="ctr">
              <a:lnSpc>
                <a:spcPts val="1340"/>
              </a:lnSpc>
              <a:spcBef>
                <a:spcPts val="101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2008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established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Rod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Arad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Architects.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Ron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Arad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Head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Department,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Royal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College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between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years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1997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2009.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often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mix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technology,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experimentation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and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‘fun’.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collaborated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best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known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makers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companies,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including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Alessi.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646430">
              <a:lnSpc>
                <a:spcPct val="100000"/>
              </a:lnSpc>
              <a:spcBef>
                <a:spcPts val="20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</a:t>
            </a:r>
            <a:r>
              <a:rPr sz="1200" b="1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ROVER</a:t>
            </a:r>
            <a:r>
              <a:rPr sz="12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CHAIR</a:t>
            </a:r>
            <a:endParaRPr sz="1200">
              <a:latin typeface="Arial"/>
              <a:cs typeface="Arial"/>
            </a:endParaRPr>
          </a:p>
          <a:p>
            <a:pPr marL="173990" marR="199390" indent="84455" algn="ctr">
              <a:lnSpc>
                <a:spcPts val="1340"/>
              </a:lnSpc>
              <a:spcBef>
                <a:spcPts val="720"/>
              </a:spcBef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Ron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Arad’s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early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acclaimed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work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began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1981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Rover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Chair.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basic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seat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salvaged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Rover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2000,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scrap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yard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updated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metal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tubular frame.</a:t>
            </a:r>
            <a:endParaRPr sz="1200">
              <a:latin typeface="Arial"/>
              <a:cs typeface="Arial"/>
            </a:endParaRPr>
          </a:p>
          <a:p>
            <a:pPr marL="212090" marR="237490" indent="-635" algn="ctr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basic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seat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salvaged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Rover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2000,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scrap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yard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updated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metal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tubular frame.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5" name="object 1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8341" y="2646730"/>
            <a:ext cx="1990843" cy="1550761"/>
          </a:xfrm>
          <a:prstGeom prst="rect">
            <a:avLst/>
          </a:prstGeom>
        </p:spPr>
      </p:pic>
      <p:pic>
        <p:nvPicPr>
          <p:cNvPr id="16" name="object 1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21614" y="3017988"/>
            <a:ext cx="2679703" cy="1197255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869315">
              <a:lnSpc>
                <a:spcPct val="100000"/>
              </a:lnSpc>
              <a:spcBef>
                <a:spcPts val="350"/>
              </a:spcBef>
            </a:pP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ARCHITECTURE</a:t>
            </a:r>
            <a:endParaRPr sz="1200">
              <a:latin typeface="Arial"/>
              <a:cs typeface="Arial"/>
            </a:endParaRPr>
          </a:p>
          <a:p>
            <a:pPr marL="78105" marR="94615" indent="-635" algn="ctr">
              <a:lnSpc>
                <a:spcPts val="1340"/>
              </a:lnSpc>
              <a:spcBef>
                <a:spcPts val="475"/>
              </a:spcBef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Ron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Arad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buildings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around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world.</a:t>
            </a:r>
            <a:r>
              <a:rPr sz="1200" spc="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Nobu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Hotel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Holon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Museum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just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two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examples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innovative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style.</a:t>
            </a:r>
            <a:endParaRPr sz="1200">
              <a:latin typeface="Arial"/>
              <a:cs typeface="Arial"/>
            </a:endParaRPr>
          </a:p>
          <a:p>
            <a:pPr marL="218440" algn="ctr">
              <a:lnSpc>
                <a:spcPct val="100000"/>
              </a:lnSpc>
              <a:spcBef>
                <a:spcPts val="75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 Holon Design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Museum</a:t>
            </a:r>
            <a:endParaRPr sz="1200">
              <a:latin typeface="Arial"/>
              <a:cs typeface="Arial"/>
            </a:endParaRPr>
          </a:p>
          <a:p>
            <a:pPr marL="62230" marR="40640" indent="-635" algn="ctr">
              <a:lnSpc>
                <a:spcPts val="1340"/>
              </a:lnSpc>
              <a:spcBef>
                <a:spcPts val="45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Dedicated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‘design’.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is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based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interlocking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combination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curves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rectangles.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concrete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structure,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clad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ﬁve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rings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weathered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steel,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carefully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coloured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achieve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right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tones.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4482" y="4482194"/>
            <a:ext cx="58915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Where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was Ron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Arad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born and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where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did 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train as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Designer and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Architect?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157021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93040" y="4477563"/>
            <a:ext cx="39560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42715" algn="l"/>
              </a:tabLst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marks</a:t>
            </a: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	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5326735"/>
            <a:ext cx="6866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276340" algn="l"/>
              </a:tabLst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Ron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Arad’s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style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design?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Which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companies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collaborated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with?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800" b="1" i="1" baseline="2314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800" b="1" i="1" spc="-15" baseline="2314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800" baseline="2314">
              <a:latin typeface="Arial"/>
              <a:cs typeface="Arial"/>
            </a:endParaRPr>
          </a:p>
        </p:txBody>
      </p:sp>
      <p:sp>
        <p:nvSpPr>
          <p:cNvPr id="22" name="object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8403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2721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6406235"/>
            <a:ext cx="3879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 his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well-known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designs.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84890" y="6401612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9198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73516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>
            <a:hlinkClick r:id="rId7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00891" y="3036402"/>
            <a:ext cx="1077357" cy="1077357"/>
          </a:xfrm>
          <a:prstGeom prst="rect">
            <a:avLst/>
          </a:prstGeom>
        </p:spPr>
      </p:pic>
      <p:sp>
        <p:nvSpPr>
          <p:cNvPr id="29" name="object 2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22300" y="624344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sp>
        <p:nvSpPr>
          <p:cNvPr id="30" name="object 3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32173" y="184997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23554" y="0"/>
                </a:moveTo>
                <a:lnTo>
                  <a:pt x="0" y="0"/>
                </a:lnTo>
                <a:lnTo>
                  <a:pt x="0" y="23555"/>
                </a:lnTo>
                <a:lnTo>
                  <a:pt x="23554" y="23555"/>
                </a:lnTo>
                <a:lnTo>
                  <a:pt x="23554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>
            <a:grpSpLocks noGrp="1" noUngrp="1" noRot="1" noMove="1" noResize="1"/>
          </p:cNvGrpSpPr>
          <p:nvPr/>
        </p:nvGrpSpPr>
        <p:grpSpPr>
          <a:xfrm>
            <a:off x="9308401" y="1107997"/>
            <a:ext cx="1083945" cy="1083945"/>
            <a:chOff x="9308401" y="1107997"/>
            <a:chExt cx="1083945" cy="1083945"/>
          </a:xfrm>
        </p:grpSpPr>
        <p:sp>
          <p:nvSpPr>
            <p:cNvPr id="32" name="object 3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08401" y="1107997"/>
              <a:ext cx="1083945" cy="1083945"/>
            </a:xfrm>
            <a:custGeom>
              <a:avLst/>
              <a:gdLst/>
              <a:ahLst/>
              <a:cxnLst/>
              <a:rect l="l" t="t" r="r" b="b"/>
              <a:pathLst>
                <a:path w="1083945" h="1083945">
                  <a:moveTo>
                    <a:pt x="1083524" y="0"/>
                  </a:moveTo>
                  <a:lnTo>
                    <a:pt x="0" y="0"/>
                  </a:lnTo>
                  <a:lnTo>
                    <a:pt x="0" y="1083524"/>
                  </a:lnTo>
                  <a:lnTo>
                    <a:pt x="1083524" y="1083524"/>
                  </a:lnTo>
                  <a:lnTo>
                    <a:pt x="10835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7279" y="1166895"/>
              <a:ext cx="965835" cy="283210"/>
            </a:xfrm>
            <a:custGeom>
              <a:avLst/>
              <a:gdLst/>
              <a:ahLst/>
              <a:cxnLst/>
              <a:rect l="l" t="t" r="r" b="b"/>
              <a:pathLst>
                <a:path w="965834" h="283209">
                  <a:moveTo>
                    <a:pt x="94221" y="211988"/>
                  </a:moveTo>
                  <a:lnTo>
                    <a:pt x="70675" y="211988"/>
                  </a:lnTo>
                  <a:lnTo>
                    <a:pt x="47117" y="211988"/>
                  </a:lnTo>
                  <a:lnTo>
                    <a:pt x="23558" y="211988"/>
                  </a:lnTo>
                  <a:lnTo>
                    <a:pt x="0" y="211988"/>
                  </a:lnTo>
                  <a:lnTo>
                    <a:pt x="0" y="235546"/>
                  </a:lnTo>
                  <a:lnTo>
                    <a:pt x="23558" y="235546"/>
                  </a:lnTo>
                  <a:lnTo>
                    <a:pt x="47117" y="235546"/>
                  </a:lnTo>
                  <a:lnTo>
                    <a:pt x="70675" y="235546"/>
                  </a:lnTo>
                  <a:lnTo>
                    <a:pt x="94221" y="235546"/>
                  </a:lnTo>
                  <a:lnTo>
                    <a:pt x="94221" y="211988"/>
                  </a:lnTo>
                  <a:close/>
                </a:path>
                <a:path w="965834" h="283209">
                  <a:moveTo>
                    <a:pt x="164884" y="188429"/>
                  </a:moveTo>
                  <a:lnTo>
                    <a:pt x="141338" y="188429"/>
                  </a:lnTo>
                  <a:lnTo>
                    <a:pt x="117779" y="188429"/>
                  </a:lnTo>
                  <a:lnTo>
                    <a:pt x="117779" y="211988"/>
                  </a:lnTo>
                  <a:lnTo>
                    <a:pt x="141338" y="211988"/>
                  </a:lnTo>
                  <a:lnTo>
                    <a:pt x="164884" y="211988"/>
                  </a:lnTo>
                  <a:lnTo>
                    <a:pt x="164884" y="188429"/>
                  </a:lnTo>
                  <a:close/>
                </a:path>
                <a:path w="965834" h="283209">
                  <a:moveTo>
                    <a:pt x="212001" y="211988"/>
                  </a:moveTo>
                  <a:lnTo>
                    <a:pt x="188442" y="211988"/>
                  </a:lnTo>
                  <a:lnTo>
                    <a:pt x="188442" y="235546"/>
                  </a:lnTo>
                  <a:lnTo>
                    <a:pt x="212001" y="235546"/>
                  </a:lnTo>
                  <a:lnTo>
                    <a:pt x="212001" y="211988"/>
                  </a:lnTo>
                  <a:close/>
                </a:path>
                <a:path w="965834" h="283209">
                  <a:moveTo>
                    <a:pt x="212001" y="47104"/>
                  </a:moveTo>
                  <a:lnTo>
                    <a:pt x="188442" y="47104"/>
                  </a:lnTo>
                  <a:lnTo>
                    <a:pt x="188442" y="70662"/>
                  </a:lnTo>
                  <a:lnTo>
                    <a:pt x="212001" y="70662"/>
                  </a:lnTo>
                  <a:lnTo>
                    <a:pt x="212001" y="47104"/>
                  </a:lnTo>
                  <a:close/>
                </a:path>
                <a:path w="965834" h="283209">
                  <a:moveTo>
                    <a:pt x="212001" y="0"/>
                  </a:moveTo>
                  <a:lnTo>
                    <a:pt x="188442" y="0"/>
                  </a:lnTo>
                  <a:lnTo>
                    <a:pt x="188442" y="23545"/>
                  </a:lnTo>
                  <a:lnTo>
                    <a:pt x="212001" y="23545"/>
                  </a:lnTo>
                  <a:lnTo>
                    <a:pt x="212001" y="0"/>
                  </a:lnTo>
                  <a:close/>
                </a:path>
                <a:path w="965834" h="283209">
                  <a:moveTo>
                    <a:pt x="259105" y="188429"/>
                  </a:moveTo>
                  <a:lnTo>
                    <a:pt x="235559" y="188429"/>
                  </a:lnTo>
                  <a:lnTo>
                    <a:pt x="235559" y="164884"/>
                  </a:lnTo>
                  <a:lnTo>
                    <a:pt x="212001" y="164884"/>
                  </a:lnTo>
                  <a:lnTo>
                    <a:pt x="212001" y="141325"/>
                  </a:lnTo>
                  <a:lnTo>
                    <a:pt x="188442" y="141325"/>
                  </a:lnTo>
                  <a:lnTo>
                    <a:pt x="188442" y="188429"/>
                  </a:lnTo>
                  <a:lnTo>
                    <a:pt x="212001" y="188429"/>
                  </a:lnTo>
                  <a:lnTo>
                    <a:pt x="212001" y="211988"/>
                  </a:lnTo>
                  <a:lnTo>
                    <a:pt x="235559" y="211988"/>
                  </a:lnTo>
                  <a:lnTo>
                    <a:pt x="259105" y="211988"/>
                  </a:lnTo>
                  <a:lnTo>
                    <a:pt x="259105" y="188429"/>
                  </a:lnTo>
                  <a:close/>
                </a:path>
                <a:path w="965834" h="283209">
                  <a:moveTo>
                    <a:pt x="259105" y="141325"/>
                  </a:moveTo>
                  <a:lnTo>
                    <a:pt x="235559" y="141325"/>
                  </a:lnTo>
                  <a:lnTo>
                    <a:pt x="235559" y="164884"/>
                  </a:lnTo>
                  <a:lnTo>
                    <a:pt x="259105" y="164884"/>
                  </a:lnTo>
                  <a:lnTo>
                    <a:pt x="259105" y="141325"/>
                  </a:lnTo>
                  <a:close/>
                </a:path>
                <a:path w="965834" h="283209">
                  <a:moveTo>
                    <a:pt x="282663" y="164884"/>
                  </a:moveTo>
                  <a:lnTo>
                    <a:pt x="259105" y="164884"/>
                  </a:lnTo>
                  <a:lnTo>
                    <a:pt x="259105" y="188429"/>
                  </a:lnTo>
                  <a:lnTo>
                    <a:pt x="282663" y="188429"/>
                  </a:lnTo>
                  <a:lnTo>
                    <a:pt x="282663" y="164884"/>
                  </a:lnTo>
                  <a:close/>
                </a:path>
                <a:path w="965834" h="283209">
                  <a:moveTo>
                    <a:pt x="329768" y="0"/>
                  </a:moveTo>
                  <a:lnTo>
                    <a:pt x="306222" y="0"/>
                  </a:lnTo>
                  <a:lnTo>
                    <a:pt x="306222" y="23545"/>
                  </a:lnTo>
                  <a:lnTo>
                    <a:pt x="329768" y="23545"/>
                  </a:lnTo>
                  <a:lnTo>
                    <a:pt x="329768" y="0"/>
                  </a:lnTo>
                  <a:close/>
                </a:path>
                <a:path w="965834" h="283209">
                  <a:moveTo>
                    <a:pt x="376885" y="188429"/>
                  </a:moveTo>
                  <a:lnTo>
                    <a:pt x="353326" y="188429"/>
                  </a:lnTo>
                  <a:lnTo>
                    <a:pt x="329768" y="188429"/>
                  </a:lnTo>
                  <a:lnTo>
                    <a:pt x="329768" y="211988"/>
                  </a:lnTo>
                  <a:lnTo>
                    <a:pt x="353326" y="211988"/>
                  </a:lnTo>
                  <a:lnTo>
                    <a:pt x="353326" y="259092"/>
                  </a:lnTo>
                  <a:lnTo>
                    <a:pt x="376885" y="259092"/>
                  </a:lnTo>
                  <a:lnTo>
                    <a:pt x="376885" y="188429"/>
                  </a:lnTo>
                  <a:close/>
                </a:path>
                <a:path w="965834" h="283209">
                  <a:moveTo>
                    <a:pt x="400431" y="259092"/>
                  </a:moveTo>
                  <a:lnTo>
                    <a:pt x="376885" y="259092"/>
                  </a:lnTo>
                  <a:lnTo>
                    <a:pt x="376885" y="282651"/>
                  </a:lnTo>
                  <a:lnTo>
                    <a:pt x="400431" y="282651"/>
                  </a:lnTo>
                  <a:lnTo>
                    <a:pt x="400431" y="259092"/>
                  </a:lnTo>
                  <a:close/>
                </a:path>
                <a:path w="965834" h="283209">
                  <a:moveTo>
                    <a:pt x="400431" y="70662"/>
                  </a:moveTo>
                  <a:lnTo>
                    <a:pt x="376885" y="70662"/>
                  </a:lnTo>
                  <a:lnTo>
                    <a:pt x="376885" y="47104"/>
                  </a:lnTo>
                  <a:lnTo>
                    <a:pt x="353326" y="47104"/>
                  </a:lnTo>
                  <a:lnTo>
                    <a:pt x="353326" y="117767"/>
                  </a:lnTo>
                  <a:lnTo>
                    <a:pt x="329768" y="117767"/>
                  </a:lnTo>
                  <a:lnTo>
                    <a:pt x="329768" y="47104"/>
                  </a:lnTo>
                  <a:lnTo>
                    <a:pt x="306222" y="47104"/>
                  </a:lnTo>
                  <a:lnTo>
                    <a:pt x="282663" y="47104"/>
                  </a:lnTo>
                  <a:lnTo>
                    <a:pt x="282663" y="0"/>
                  </a:lnTo>
                  <a:lnTo>
                    <a:pt x="259105" y="0"/>
                  </a:lnTo>
                  <a:lnTo>
                    <a:pt x="235559" y="0"/>
                  </a:lnTo>
                  <a:lnTo>
                    <a:pt x="235559" y="23545"/>
                  </a:lnTo>
                  <a:lnTo>
                    <a:pt x="212001" y="23545"/>
                  </a:lnTo>
                  <a:lnTo>
                    <a:pt x="212001" y="47104"/>
                  </a:lnTo>
                  <a:lnTo>
                    <a:pt x="235559" y="47104"/>
                  </a:lnTo>
                  <a:lnTo>
                    <a:pt x="259105" y="47104"/>
                  </a:lnTo>
                  <a:lnTo>
                    <a:pt x="259105" y="70662"/>
                  </a:lnTo>
                  <a:lnTo>
                    <a:pt x="235559" y="70662"/>
                  </a:lnTo>
                  <a:lnTo>
                    <a:pt x="212001" y="70662"/>
                  </a:lnTo>
                  <a:lnTo>
                    <a:pt x="212001" y="94208"/>
                  </a:lnTo>
                  <a:lnTo>
                    <a:pt x="188442" y="94208"/>
                  </a:lnTo>
                  <a:lnTo>
                    <a:pt x="188442" y="117767"/>
                  </a:lnTo>
                  <a:lnTo>
                    <a:pt x="212001" y="117767"/>
                  </a:lnTo>
                  <a:lnTo>
                    <a:pt x="235559" y="117767"/>
                  </a:lnTo>
                  <a:lnTo>
                    <a:pt x="235559" y="94208"/>
                  </a:lnTo>
                  <a:lnTo>
                    <a:pt x="259105" y="94208"/>
                  </a:lnTo>
                  <a:lnTo>
                    <a:pt x="282663" y="94208"/>
                  </a:lnTo>
                  <a:lnTo>
                    <a:pt x="282663" y="70662"/>
                  </a:lnTo>
                  <a:lnTo>
                    <a:pt x="306222" y="70662"/>
                  </a:lnTo>
                  <a:lnTo>
                    <a:pt x="306222" y="94208"/>
                  </a:lnTo>
                  <a:lnTo>
                    <a:pt x="282663" y="94208"/>
                  </a:lnTo>
                  <a:lnTo>
                    <a:pt x="282663" y="117767"/>
                  </a:lnTo>
                  <a:lnTo>
                    <a:pt x="259105" y="117767"/>
                  </a:lnTo>
                  <a:lnTo>
                    <a:pt x="259105" y="141325"/>
                  </a:lnTo>
                  <a:lnTo>
                    <a:pt x="282663" y="141325"/>
                  </a:lnTo>
                  <a:lnTo>
                    <a:pt x="282663" y="164884"/>
                  </a:lnTo>
                  <a:lnTo>
                    <a:pt x="306222" y="164884"/>
                  </a:lnTo>
                  <a:lnTo>
                    <a:pt x="306222" y="141325"/>
                  </a:lnTo>
                  <a:lnTo>
                    <a:pt x="329768" y="141325"/>
                  </a:lnTo>
                  <a:lnTo>
                    <a:pt x="329768" y="164884"/>
                  </a:lnTo>
                  <a:lnTo>
                    <a:pt x="353326" y="164884"/>
                  </a:lnTo>
                  <a:lnTo>
                    <a:pt x="353326" y="141325"/>
                  </a:lnTo>
                  <a:lnTo>
                    <a:pt x="376885" y="141325"/>
                  </a:lnTo>
                  <a:lnTo>
                    <a:pt x="376885" y="94208"/>
                  </a:lnTo>
                  <a:lnTo>
                    <a:pt x="400431" y="94208"/>
                  </a:lnTo>
                  <a:lnTo>
                    <a:pt x="400431" y="70662"/>
                  </a:lnTo>
                  <a:close/>
                </a:path>
                <a:path w="965834" h="283209">
                  <a:moveTo>
                    <a:pt x="423989" y="94208"/>
                  </a:moveTo>
                  <a:lnTo>
                    <a:pt x="400431" y="94208"/>
                  </a:lnTo>
                  <a:lnTo>
                    <a:pt x="400431" y="141325"/>
                  </a:lnTo>
                  <a:lnTo>
                    <a:pt x="423989" y="141325"/>
                  </a:lnTo>
                  <a:lnTo>
                    <a:pt x="423989" y="94208"/>
                  </a:lnTo>
                  <a:close/>
                </a:path>
                <a:path w="965834" h="283209">
                  <a:moveTo>
                    <a:pt x="518210" y="94208"/>
                  </a:moveTo>
                  <a:lnTo>
                    <a:pt x="494652" y="94208"/>
                  </a:lnTo>
                  <a:lnTo>
                    <a:pt x="494652" y="117767"/>
                  </a:lnTo>
                  <a:lnTo>
                    <a:pt x="518210" y="117767"/>
                  </a:lnTo>
                  <a:lnTo>
                    <a:pt x="518210" y="94208"/>
                  </a:lnTo>
                  <a:close/>
                </a:path>
                <a:path w="965834" h="283209">
                  <a:moveTo>
                    <a:pt x="541769" y="235546"/>
                  </a:moveTo>
                  <a:lnTo>
                    <a:pt x="518210" y="235546"/>
                  </a:lnTo>
                  <a:lnTo>
                    <a:pt x="518210" y="259092"/>
                  </a:lnTo>
                  <a:lnTo>
                    <a:pt x="541769" y="259092"/>
                  </a:lnTo>
                  <a:lnTo>
                    <a:pt x="541769" y="235546"/>
                  </a:lnTo>
                  <a:close/>
                </a:path>
                <a:path w="965834" h="283209">
                  <a:moveTo>
                    <a:pt x="541769" y="117767"/>
                  </a:moveTo>
                  <a:lnTo>
                    <a:pt x="518210" y="117767"/>
                  </a:lnTo>
                  <a:lnTo>
                    <a:pt x="518210" y="164884"/>
                  </a:lnTo>
                  <a:lnTo>
                    <a:pt x="494652" y="164884"/>
                  </a:lnTo>
                  <a:lnTo>
                    <a:pt x="494652" y="117767"/>
                  </a:lnTo>
                  <a:lnTo>
                    <a:pt x="471106" y="117767"/>
                  </a:lnTo>
                  <a:lnTo>
                    <a:pt x="471106" y="94208"/>
                  </a:lnTo>
                  <a:lnTo>
                    <a:pt x="494652" y="94208"/>
                  </a:lnTo>
                  <a:lnTo>
                    <a:pt x="494652" y="47104"/>
                  </a:lnTo>
                  <a:lnTo>
                    <a:pt x="471106" y="47104"/>
                  </a:lnTo>
                  <a:lnTo>
                    <a:pt x="447548" y="47104"/>
                  </a:lnTo>
                  <a:lnTo>
                    <a:pt x="447548" y="23545"/>
                  </a:lnTo>
                  <a:lnTo>
                    <a:pt x="423989" y="23545"/>
                  </a:lnTo>
                  <a:lnTo>
                    <a:pt x="423989" y="0"/>
                  </a:lnTo>
                  <a:lnTo>
                    <a:pt x="400431" y="0"/>
                  </a:lnTo>
                  <a:lnTo>
                    <a:pt x="376885" y="0"/>
                  </a:lnTo>
                  <a:lnTo>
                    <a:pt x="376885" y="23545"/>
                  </a:lnTo>
                  <a:lnTo>
                    <a:pt x="400431" y="23545"/>
                  </a:lnTo>
                  <a:lnTo>
                    <a:pt x="400431" y="70662"/>
                  </a:lnTo>
                  <a:lnTo>
                    <a:pt x="423989" y="70662"/>
                  </a:lnTo>
                  <a:lnTo>
                    <a:pt x="447548" y="70662"/>
                  </a:lnTo>
                  <a:lnTo>
                    <a:pt x="447548" y="141325"/>
                  </a:lnTo>
                  <a:lnTo>
                    <a:pt x="471106" y="141325"/>
                  </a:lnTo>
                  <a:lnTo>
                    <a:pt x="471106" y="188429"/>
                  </a:lnTo>
                  <a:lnTo>
                    <a:pt x="494652" y="188429"/>
                  </a:lnTo>
                  <a:lnTo>
                    <a:pt x="494652" y="211988"/>
                  </a:lnTo>
                  <a:lnTo>
                    <a:pt x="518210" y="211988"/>
                  </a:lnTo>
                  <a:lnTo>
                    <a:pt x="541769" y="211988"/>
                  </a:lnTo>
                  <a:lnTo>
                    <a:pt x="541769" y="117767"/>
                  </a:lnTo>
                  <a:close/>
                </a:path>
                <a:path w="965834" h="283209">
                  <a:moveTo>
                    <a:pt x="565315" y="211988"/>
                  </a:moveTo>
                  <a:lnTo>
                    <a:pt x="541769" y="211988"/>
                  </a:lnTo>
                  <a:lnTo>
                    <a:pt x="541769" y="235546"/>
                  </a:lnTo>
                  <a:lnTo>
                    <a:pt x="565315" y="235546"/>
                  </a:lnTo>
                  <a:lnTo>
                    <a:pt x="565315" y="211988"/>
                  </a:lnTo>
                  <a:close/>
                </a:path>
                <a:path w="965834" h="283209">
                  <a:moveTo>
                    <a:pt x="588873" y="141325"/>
                  </a:moveTo>
                  <a:lnTo>
                    <a:pt x="565315" y="141325"/>
                  </a:lnTo>
                  <a:lnTo>
                    <a:pt x="565315" y="164884"/>
                  </a:lnTo>
                  <a:lnTo>
                    <a:pt x="588873" y="164884"/>
                  </a:lnTo>
                  <a:lnTo>
                    <a:pt x="588873" y="141325"/>
                  </a:lnTo>
                  <a:close/>
                </a:path>
                <a:path w="965834" h="283209">
                  <a:moveTo>
                    <a:pt x="588873" y="94208"/>
                  </a:moveTo>
                  <a:lnTo>
                    <a:pt x="565315" y="94208"/>
                  </a:lnTo>
                  <a:lnTo>
                    <a:pt x="565315" y="117767"/>
                  </a:lnTo>
                  <a:lnTo>
                    <a:pt x="588873" y="117767"/>
                  </a:lnTo>
                  <a:lnTo>
                    <a:pt x="588873" y="94208"/>
                  </a:lnTo>
                  <a:close/>
                </a:path>
                <a:path w="965834" h="283209">
                  <a:moveTo>
                    <a:pt x="612432" y="164884"/>
                  </a:moveTo>
                  <a:lnTo>
                    <a:pt x="588873" y="164884"/>
                  </a:lnTo>
                  <a:lnTo>
                    <a:pt x="588873" y="188429"/>
                  </a:lnTo>
                  <a:lnTo>
                    <a:pt x="612432" y="188429"/>
                  </a:lnTo>
                  <a:lnTo>
                    <a:pt x="612432" y="164884"/>
                  </a:lnTo>
                  <a:close/>
                </a:path>
                <a:path w="965834" h="283209">
                  <a:moveTo>
                    <a:pt x="612432" y="117767"/>
                  </a:moveTo>
                  <a:lnTo>
                    <a:pt x="588873" y="117767"/>
                  </a:lnTo>
                  <a:lnTo>
                    <a:pt x="588873" y="141325"/>
                  </a:lnTo>
                  <a:lnTo>
                    <a:pt x="612432" y="141325"/>
                  </a:lnTo>
                  <a:lnTo>
                    <a:pt x="612432" y="117767"/>
                  </a:lnTo>
                  <a:close/>
                </a:path>
                <a:path w="965834" h="283209">
                  <a:moveTo>
                    <a:pt x="635990" y="141325"/>
                  </a:moveTo>
                  <a:lnTo>
                    <a:pt x="612432" y="141325"/>
                  </a:lnTo>
                  <a:lnTo>
                    <a:pt x="612432" y="164884"/>
                  </a:lnTo>
                  <a:lnTo>
                    <a:pt x="635990" y="164884"/>
                  </a:lnTo>
                  <a:lnTo>
                    <a:pt x="635990" y="141325"/>
                  </a:lnTo>
                  <a:close/>
                </a:path>
                <a:path w="965834" h="283209">
                  <a:moveTo>
                    <a:pt x="635990" y="0"/>
                  </a:moveTo>
                  <a:lnTo>
                    <a:pt x="612432" y="0"/>
                  </a:lnTo>
                  <a:lnTo>
                    <a:pt x="612432" y="23545"/>
                  </a:lnTo>
                  <a:lnTo>
                    <a:pt x="588873" y="23545"/>
                  </a:lnTo>
                  <a:lnTo>
                    <a:pt x="588873" y="47104"/>
                  </a:lnTo>
                  <a:lnTo>
                    <a:pt x="565315" y="47104"/>
                  </a:lnTo>
                  <a:lnTo>
                    <a:pt x="541769" y="47104"/>
                  </a:lnTo>
                  <a:lnTo>
                    <a:pt x="541769" y="0"/>
                  </a:lnTo>
                  <a:lnTo>
                    <a:pt x="518210" y="0"/>
                  </a:lnTo>
                  <a:lnTo>
                    <a:pt x="518210" y="23545"/>
                  </a:lnTo>
                  <a:lnTo>
                    <a:pt x="494652" y="23545"/>
                  </a:lnTo>
                  <a:lnTo>
                    <a:pt x="494652" y="47104"/>
                  </a:lnTo>
                  <a:lnTo>
                    <a:pt x="518210" y="47104"/>
                  </a:lnTo>
                  <a:lnTo>
                    <a:pt x="518210" y="94208"/>
                  </a:lnTo>
                  <a:lnTo>
                    <a:pt x="541769" y="94208"/>
                  </a:lnTo>
                  <a:lnTo>
                    <a:pt x="565315" y="94208"/>
                  </a:lnTo>
                  <a:lnTo>
                    <a:pt x="565315" y="70662"/>
                  </a:lnTo>
                  <a:lnTo>
                    <a:pt x="588873" y="70662"/>
                  </a:lnTo>
                  <a:lnTo>
                    <a:pt x="612432" y="70662"/>
                  </a:lnTo>
                  <a:lnTo>
                    <a:pt x="612432" y="47104"/>
                  </a:lnTo>
                  <a:lnTo>
                    <a:pt x="635990" y="47104"/>
                  </a:lnTo>
                  <a:lnTo>
                    <a:pt x="635990" y="0"/>
                  </a:lnTo>
                  <a:close/>
                </a:path>
                <a:path w="965834" h="283209">
                  <a:moveTo>
                    <a:pt x="683094" y="259092"/>
                  </a:moveTo>
                  <a:lnTo>
                    <a:pt x="659536" y="259092"/>
                  </a:lnTo>
                  <a:lnTo>
                    <a:pt x="659536" y="211988"/>
                  </a:lnTo>
                  <a:lnTo>
                    <a:pt x="635990" y="211988"/>
                  </a:lnTo>
                  <a:lnTo>
                    <a:pt x="635990" y="235546"/>
                  </a:lnTo>
                  <a:lnTo>
                    <a:pt x="612432" y="235546"/>
                  </a:lnTo>
                  <a:lnTo>
                    <a:pt x="588873" y="235546"/>
                  </a:lnTo>
                  <a:lnTo>
                    <a:pt x="588873" y="259092"/>
                  </a:lnTo>
                  <a:lnTo>
                    <a:pt x="612432" y="259092"/>
                  </a:lnTo>
                  <a:lnTo>
                    <a:pt x="635990" y="259092"/>
                  </a:lnTo>
                  <a:lnTo>
                    <a:pt x="635990" y="282651"/>
                  </a:lnTo>
                  <a:lnTo>
                    <a:pt x="659536" y="282651"/>
                  </a:lnTo>
                  <a:lnTo>
                    <a:pt x="683094" y="282651"/>
                  </a:lnTo>
                  <a:lnTo>
                    <a:pt x="683094" y="259092"/>
                  </a:lnTo>
                  <a:close/>
                </a:path>
                <a:path w="965834" h="283209">
                  <a:moveTo>
                    <a:pt x="683094" y="70662"/>
                  </a:moveTo>
                  <a:lnTo>
                    <a:pt x="659536" y="70662"/>
                  </a:lnTo>
                  <a:lnTo>
                    <a:pt x="659536" y="164884"/>
                  </a:lnTo>
                  <a:lnTo>
                    <a:pt x="635990" y="164884"/>
                  </a:lnTo>
                  <a:lnTo>
                    <a:pt x="635990" y="188429"/>
                  </a:lnTo>
                  <a:lnTo>
                    <a:pt x="659536" y="188429"/>
                  </a:lnTo>
                  <a:lnTo>
                    <a:pt x="683094" y="188429"/>
                  </a:lnTo>
                  <a:lnTo>
                    <a:pt x="683094" y="70662"/>
                  </a:lnTo>
                  <a:close/>
                </a:path>
                <a:path w="965834" h="283209">
                  <a:moveTo>
                    <a:pt x="730199" y="141325"/>
                  </a:moveTo>
                  <a:lnTo>
                    <a:pt x="706653" y="141325"/>
                  </a:lnTo>
                  <a:lnTo>
                    <a:pt x="706653" y="188429"/>
                  </a:lnTo>
                  <a:lnTo>
                    <a:pt x="730199" y="188429"/>
                  </a:lnTo>
                  <a:lnTo>
                    <a:pt x="730199" y="141325"/>
                  </a:lnTo>
                  <a:close/>
                </a:path>
                <a:path w="965834" h="283209">
                  <a:moveTo>
                    <a:pt x="730199" y="70662"/>
                  </a:moveTo>
                  <a:lnTo>
                    <a:pt x="706653" y="70662"/>
                  </a:lnTo>
                  <a:lnTo>
                    <a:pt x="706653" y="94208"/>
                  </a:lnTo>
                  <a:lnTo>
                    <a:pt x="730199" y="94208"/>
                  </a:lnTo>
                  <a:lnTo>
                    <a:pt x="730199" y="70662"/>
                  </a:lnTo>
                  <a:close/>
                </a:path>
                <a:path w="965834" h="283209">
                  <a:moveTo>
                    <a:pt x="730199" y="0"/>
                  </a:moveTo>
                  <a:lnTo>
                    <a:pt x="706653" y="0"/>
                  </a:lnTo>
                  <a:lnTo>
                    <a:pt x="683094" y="0"/>
                  </a:lnTo>
                  <a:lnTo>
                    <a:pt x="683094" y="23545"/>
                  </a:lnTo>
                  <a:lnTo>
                    <a:pt x="706653" y="23545"/>
                  </a:lnTo>
                  <a:lnTo>
                    <a:pt x="706653" y="47104"/>
                  </a:lnTo>
                  <a:lnTo>
                    <a:pt x="730199" y="47104"/>
                  </a:lnTo>
                  <a:lnTo>
                    <a:pt x="730199" y="0"/>
                  </a:lnTo>
                  <a:close/>
                </a:path>
                <a:path w="965834" h="283209">
                  <a:moveTo>
                    <a:pt x="753757" y="211988"/>
                  </a:moveTo>
                  <a:lnTo>
                    <a:pt x="730199" y="211988"/>
                  </a:lnTo>
                  <a:lnTo>
                    <a:pt x="706653" y="211988"/>
                  </a:lnTo>
                  <a:lnTo>
                    <a:pt x="706653" y="188429"/>
                  </a:lnTo>
                  <a:lnTo>
                    <a:pt x="683094" y="188429"/>
                  </a:lnTo>
                  <a:lnTo>
                    <a:pt x="683094" y="259092"/>
                  </a:lnTo>
                  <a:lnTo>
                    <a:pt x="706653" y="259092"/>
                  </a:lnTo>
                  <a:lnTo>
                    <a:pt x="706653" y="235546"/>
                  </a:lnTo>
                  <a:lnTo>
                    <a:pt x="730199" y="235546"/>
                  </a:lnTo>
                  <a:lnTo>
                    <a:pt x="753757" y="235546"/>
                  </a:lnTo>
                  <a:lnTo>
                    <a:pt x="753757" y="211988"/>
                  </a:lnTo>
                  <a:close/>
                </a:path>
                <a:path w="965834" h="283209">
                  <a:moveTo>
                    <a:pt x="777316" y="47104"/>
                  </a:moveTo>
                  <a:lnTo>
                    <a:pt x="753757" y="47104"/>
                  </a:lnTo>
                  <a:lnTo>
                    <a:pt x="730199" y="47104"/>
                  </a:lnTo>
                  <a:lnTo>
                    <a:pt x="730199" y="70662"/>
                  </a:lnTo>
                  <a:lnTo>
                    <a:pt x="753757" y="70662"/>
                  </a:lnTo>
                  <a:lnTo>
                    <a:pt x="753757" y="94208"/>
                  </a:lnTo>
                  <a:lnTo>
                    <a:pt x="730199" y="94208"/>
                  </a:lnTo>
                  <a:lnTo>
                    <a:pt x="730199" y="117767"/>
                  </a:lnTo>
                  <a:lnTo>
                    <a:pt x="753757" y="117767"/>
                  </a:lnTo>
                  <a:lnTo>
                    <a:pt x="753757" y="211988"/>
                  </a:lnTo>
                  <a:lnTo>
                    <a:pt x="777316" y="211988"/>
                  </a:lnTo>
                  <a:lnTo>
                    <a:pt x="777316" y="47104"/>
                  </a:lnTo>
                  <a:close/>
                </a:path>
                <a:path w="965834" h="283209">
                  <a:moveTo>
                    <a:pt x="800874" y="211988"/>
                  </a:moveTo>
                  <a:lnTo>
                    <a:pt x="777316" y="211988"/>
                  </a:lnTo>
                  <a:lnTo>
                    <a:pt x="777316" y="235546"/>
                  </a:lnTo>
                  <a:lnTo>
                    <a:pt x="800874" y="235546"/>
                  </a:lnTo>
                  <a:lnTo>
                    <a:pt x="800874" y="211988"/>
                  </a:lnTo>
                  <a:close/>
                </a:path>
                <a:path w="965834" h="283209">
                  <a:moveTo>
                    <a:pt x="824420" y="188429"/>
                  </a:moveTo>
                  <a:lnTo>
                    <a:pt x="800874" y="188429"/>
                  </a:lnTo>
                  <a:lnTo>
                    <a:pt x="800874" y="211988"/>
                  </a:lnTo>
                  <a:lnTo>
                    <a:pt x="824420" y="211988"/>
                  </a:lnTo>
                  <a:lnTo>
                    <a:pt x="824420" y="188429"/>
                  </a:lnTo>
                  <a:close/>
                </a:path>
                <a:path w="965834" h="283209">
                  <a:moveTo>
                    <a:pt x="895083" y="259092"/>
                  </a:moveTo>
                  <a:lnTo>
                    <a:pt x="871537" y="259092"/>
                  </a:lnTo>
                  <a:lnTo>
                    <a:pt x="871537" y="188429"/>
                  </a:lnTo>
                  <a:lnTo>
                    <a:pt x="847979" y="188429"/>
                  </a:lnTo>
                  <a:lnTo>
                    <a:pt x="847979" y="211988"/>
                  </a:lnTo>
                  <a:lnTo>
                    <a:pt x="824420" y="211988"/>
                  </a:lnTo>
                  <a:lnTo>
                    <a:pt x="824420" y="235546"/>
                  </a:lnTo>
                  <a:lnTo>
                    <a:pt x="847979" y="235546"/>
                  </a:lnTo>
                  <a:lnTo>
                    <a:pt x="847979" y="282651"/>
                  </a:lnTo>
                  <a:lnTo>
                    <a:pt x="871537" y="282651"/>
                  </a:lnTo>
                  <a:lnTo>
                    <a:pt x="895083" y="282651"/>
                  </a:lnTo>
                  <a:lnTo>
                    <a:pt x="895083" y="259092"/>
                  </a:lnTo>
                  <a:close/>
                </a:path>
                <a:path w="965834" h="283209">
                  <a:moveTo>
                    <a:pt x="918641" y="188429"/>
                  </a:moveTo>
                  <a:lnTo>
                    <a:pt x="895083" y="188429"/>
                  </a:lnTo>
                  <a:lnTo>
                    <a:pt x="895083" y="211988"/>
                  </a:lnTo>
                  <a:lnTo>
                    <a:pt x="918641" y="211988"/>
                  </a:lnTo>
                  <a:lnTo>
                    <a:pt x="918641" y="188429"/>
                  </a:lnTo>
                  <a:close/>
                </a:path>
                <a:path w="965834" h="283209">
                  <a:moveTo>
                    <a:pt x="942200" y="211988"/>
                  </a:moveTo>
                  <a:lnTo>
                    <a:pt x="918641" y="211988"/>
                  </a:lnTo>
                  <a:lnTo>
                    <a:pt x="918641" y="259092"/>
                  </a:lnTo>
                  <a:lnTo>
                    <a:pt x="942200" y="259092"/>
                  </a:lnTo>
                  <a:lnTo>
                    <a:pt x="942200" y="211988"/>
                  </a:lnTo>
                  <a:close/>
                </a:path>
                <a:path w="965834" h="283209">
                  <a:moveTo>
                    <a:pt x="965746" y="188429"/>
                  </a:moveTo>
                  <a:lnTo>
                    <a:pt x="942200" y="188429"/>
                  </a:lnTo>
                  <a:lnTo>
                    <a:pt x="942200" y="211988"/>
                  </a:lnTo>
                  <a:lnTo>
                    <a:pt x="965746" y="211988"/>
                  </a:lnTo>
                  <a:lnTo>
                    <a:pt x="965746" y="18842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7279" y="1355325"/>
              <a:ext cx="965835" cy="424180"/>
            </a:xfrm>
            <a:custGeom>
              <a:avLst/>
              <a:gdLst/>
              <a:ahLst/>
              <a:cxnLst/>
              <a:rect l="l" t="t" r="r" b="b"/>
              <a:pathLst>
                <a:path w="965834" h="424180">
                  <a:moveTo>
                    <a:pt x="23558" y="94221"/>
                  </a:moveTo>
                  <a:lnTo>
                    <a:pt x="0" y="94221"/>
                  </a:lnTo>
                  <a:lnTo>
                    <a:pt x="0" y="117779"/>
                  </a:lnTo>
                  <a:lnTo>
                    <a:pt x="23558" y="117779"/>
                  </a:lnTo>
                  <a:lnTo>
                    <a:pt x="23558" y="94221"/>
                  </a:lnTo>
                  <a:close/>
                </a:path>
                <a:path w="965834" h="424180">
                  <a:moveTo>
                    <a:pt x="94221" y="353326"/>
                  </a:moveTo>
                  <a:lnTo>
                    <a:pt x="70675" y="353326"/>
                  </a:lnTo>
                  <a:lnTo>
                    <a:pt x="70675" y="376885"/>
                  </a:lnTo>
                  <a:lnTo>
                    <a:pt x="94221" y="376885"/>
                  </a:lnTo>
                  <a:lnTo>
                    <a:pt x="94221" y="353326"/>
                  </a:lnTo>
                  <a:close/>
                </a:path>
                <a:path w="965834" h="424180">
                  <a:moveTo>
                    <a:pt x="94221" y="259105"/>
                  </a:moveTo>
                  <a:lnTo>
                    <a:pt x="70675" y="259105"/>
                  </a:lnTo>
                  <a:lnTo>
                    <a:pt x="47117" y="259105"/>
                  </a:lnTo>
                  <a:lnTo>
                    <a:pt x="23558" y="259105"/>
                  </a:lnTo>
                  <a:lnTo>
                    <a:pt x="0" y="259105"/>
                  </a:lnTo>
                  <a:lnTo>
                    <a:pt x="0" y="282663"/>
                  </a:lnTo>
                  <a:lnTo>
                    <a:pt x="23558" y="282663"/>
                  </a:lnTo>
                  <a:lnTo>
                    <a:pt x="23558" y="306222"/>
                  </a:lnTo>
                  <a:lnTo>
                    <a:pt x="47117" y="306222"/>
                  </a:lnTo>
                  <a:lnTo>
                    <a:pt x="47117" y="282663"/>
                  </a:lnTo>
                  <a:lnTo>
                    <a:pt x="70675" y="282663"/>
                  </a:lnTo>
                  <a:lnTo>
                    <a:pt x="70675" y="306222"/>
                  </a:lnTo>
                  <a:lnTo>
                    <a:pt x="47117" y="306222"/>
                  </a:lnTo>
                  <a:lnTo>
                    <a:pt x="47117" y="329768"/>
                  </a:lnTo>
                  <a:lnTo>
                    <a:pt x="23558" y="329768"/>
                  </a:lnTo>
                  <a:lnTo>
                    <a:pt x="23558" y="353326"/>
                  </a:lnTo>
                  <a:lnTo>
                    <a:pt x="0" y="353326"/>
                  </a:lnTo>
                  <a:lnTo>
                    <a:pt x="0" y="376885"/>
                  </a:lnTo>
                  <a:lnTo>
                    <a:pt x="23558" y="376885"/>
                  </a:lnTo>
                  <a:lnTo>
                    <a:pt x="23558" y="400431"/>
                  </a:lnTo>
                  <a:lnTo>
                    <a:pt x="47117" y="400431"/>
                  </a:lnTo>
                  <a:lnTo>
                    <a:pt x="47117" y="353326"/>
                  </a:lnTo>
                  <a:lnTo>
                    <a:pt x="70675" y="353326"/>
                  </a:lnTo>
                  <a:lnTo>
                    <a:pt x="70675" y="329768"/>
                  </a:lnTo>
                  <a:lnTo>
                    <a:pt x="94221" y="329768"/>
                  </a:lnTo>
                  <a:lnTo>
                    <a:pt x="94221" y="259105"/>
                  </a:lnTo>
                  <a:close/>
                </a:path>
                <a:path w="965834" h="424180">
                  <a:moveTo>
                    <a:pt x="94221" y="94221"/>
                  </a:moveTo>
                  <a:lnTo>
                    <a:pt x="70675" y="94221"/>
                  </a:lnTo>
                  <a:lnTo>
                    <a:pt x="47117" y="94221"/>
                  </a:lnTo>
                  <a:lnTo>
                    <a:pt x="47117" y="117779"/>
                  </a:lnTo>
                  <a:lnTo>
                    <a:pt x="23558" y="117779"/>
                  </a:lnTo>
                  <a:lnTo>
                    <a:pt x="23558" y="164884"/>
                  </a:lnTo>
                  <a:lnTo>
                    <a:pt x="47117" y="164884"/>
                  </a:lnTo>
                  <a:lnTo>
                    <a:pt x="47117" y="141338"/>
                  </a:lnTo>
                  <a:lnTo>
                    <a:pt x="70675" y="141338"/>
                  </a:lnTo>
                  <a:lnTo>
                    <a:pt x="70675" y="117779"/>
                  </a:lnTo>
                  <a:lnTo>
                    <a:pt x="94221" y="117779"/>
                  </a:lnTo>
                  <a:lnTo>
                    <a:pt x="94221" y="94221"/>
                  </a:lnTo>
                  <a:close/>
                </a:path>
                <a:path w="965834" h="424180">
                  <a:moveTo>
                    <a:pt x="164884" y="376885"/>
                  </a:moveTo>
                  <a:lnTo>
                    <a:pt x="141338" y="376885"/>
                  </a:lnTo>
                  <a:lnTo>
                    <a:pt x="141338" y="329768"/>
                  </a:lnTo>
                  <a:lnTo>
                    <a:pt x="117779" y="329768"/>
                  </a:lnTo>
                  <a:lnTo>
                    <a:pt x="94221" y="329768"/>
                  </a:lnTo>
                  <a:lnTo>
                    <a:pt x="94221" y="353326"/>
                  </a:lnTo>
                  <a:lnTo>
                    <a:pt x="117779" y="353326"/>
                  </a:lnTo>
                  <a:lnTo>
                    <a:pt x="117779" y="376885"/>
                  </a:lnTo>
                  <a:lnTo>
                    <a:pt x="94221" y="376885"/>
                  </a:lnTo>
                  <a:lnTo>
                    <a:pt x="94221" y="423989"/>
                  </a:lnTo>
                  <a:lnTo>
                    <a:pt x="117779" y="423989"/>
                  </a:lnTo>
                  <a:lnTo>
                    <a:pt x="117779" y="400431"/>
                  </a:lnTo>
                  <a:lnTo>
                    <a:pt x="141338" y="400431"/>
                  </a:lnTo>
                  <a:lnTo>
                    <a:pt x="164884" y="400431"/>
                  </a:lnTo>
                  <a:lnTo>
                    <a:pt x="164884" y="376885"/>
                  </a:lnTo>
                  <a:close/>
                </a:path>
                <a:path w="965834" h="424180">
                  <a:moveTo>
                    <a:pt x="164884" y="282663"/>
                  </a:moveTo>
                  <a:lnTo>
                    <a:pt x="141338" y="282663"/>
                  </a:lnTo>
                  <a:lnTo>
                    <a:pt x="141338" y="259105"/>
                  </a:lnTo>
                  <a:lnTo>
                    <a:pt x="117779" y="259105"/>
                  </a:lnTo>
                  <a:lnTo>
                    <a:pt x="117779" y="306222"/>
                  </a:lnTo>
                  <a:lnTo>
                    <a:pt x="141338" y="306222"/>
                  </a:lnTo>
                  <a:lnTo>
                    <a:pt x="164884" y="306222"/>
                  </a:lnTo>
                  <a:lnTo>
                    <a:pt x="164884" y="282663"/>
                  </a:lnTo>
                  <a:close/>
                </a:path>
                <a:path w="965834" h="424180">
                  <a:moveTo>
                    <a:pt x="164884" y="235546"/>
                  </a:moveTo>
                  <a:lnTo>
                    <a:pt x="141338" y="235546"/>
                  </a:lnTo>
                  <a:lnTo>
                    <a:pt x="141338" y="259105"/>
                  </a:lnTo>
                  <a:lnTo>
                    <a:pt x="164884" y="259105"/>
                  </a:lnTo>
                  <a:lnTo>
                    <a:pt x="164884" y="235546"/>
                  </a:lnTo>
                  <a:close/>
                </a:path>
                <a:path w="965834" h="424180">
                  <a:moveTo>
                    <a:pt x="188442" y="306222"/>
                  </a:moveTo>
                  <a:lnTo>
                    <a:pt x="164884" y="306222"/>
                  </a:lnTo>
                  <a:lnTo>
                    <a:pt x="164884" y="329768"/>
                  </a:lnTo>
                  <a:lnTo>
                    <a:pt x="188442" y="329768"/>
                  </a:lnTo>
                  <a:lnTo>
                    <a:pt x="188442" y="306222"/>
                  </a:lnTo>
                  <a:close/>
                </a:path>
                <a:path w="965834" h="424180">
                  <a:moveTo>
                    <a:pt x="212001" y="259105"/>
                  </a:moveTo>
                  <a:lnTo>
                    <a:pt x="188442" y="259105"/>
                  </a:lnTo>
                  <a:lnTo>
                    <a:pt x="164884" y="259105"/>
                  </a:lnTo>
                  <a:lnTo>
                    <a:pt x="164884" y="282663"/>
                  </a:lnTo>
                  <a:lnTo>
                    <a:pt x="188442" y="282663"/>
                  </a:lnTo>
                  <a:lnTo>
                    <a:pt x="188442" y="306222"/>
                  </a:lnTo>
                  <a:lnTo>
                    <a:pt x="212001" y="306222"/>
                  </a:lnTo>
                  <a:lnTo>
                    <a:pt x="212001" y="259105"/>
                  </a:lnTo>
                  <a:close/>
                </a:path>
                <a:path w="965834" h="424180">
                  <a:moveTo>
                    <a:pt x="212001" y="212001"/>
                  </a:moveTo>
                  <a:lnTo>
                    <a:pt x="188442" y="212001"/>
                  </a:lnTo>
                  <a:lnTo>
                    <a:pt x="164884" y="212001"/>
                  </a:lnTo>
                  <a:lnTo>
                    <a:pt x="164884" y="235546"/>
                  </a:lnTo>
                  <a:lnTo>
                    <a:pt x="188442" y="235546"/>
                  </a:lnTo>
                  <a:lnTo>
                    <a:pt x="212001" y="235546"/>
                  </a:lnTo>
                  <a:lnTo>
                    <a:pt x="212001" y="212001"/>
                  </a:lnTo>
                  <a:close/>
                </a:path>
                <a:path w="965834" h="424180">
                  <a:moveTo>
                    <a:pt x="212001" y="70662"/>
                  </a:moveTo>
                  <a:lnTo>
                    <a:pt x="188442" y="70662"/>
                  </a:lnTo>
                  <a:lnTo>
                    <a:pt x="188442" y="47117"/>
                  </a:lnTo>
                  <a:lnTo>
                    <a:pt x="164884" y="47117"/>
                  </a:lnTo>
                  <a:lnTo>
                    <a:pt x="164884" y="70662"/>
                  </a:lnTo>
                  <a:lnTo>
                    <a:pt x="164884" y="94221"/>
                  </a:lnTo>
                  <a:lnTo>
                    <a:pt x="141338" y="94221"/>
                  </a:lnTo>
                  <a:lnTo>
                    <a:pt x="141338" y="70662"/>
                  </a:lnTo>
                  <a:lnTo>
                    <a:pt x="164884" y="70662"/>
                  </a:lnTo>
                  <a:lnTo>
                    <a:pt x="164884" y="47117"/>
                  </a:lnTo>
                  <a:lnTo>
                    <a:pt x="141338" y="47117"/>
                  </a:lnTo>
                  <a:lnTo>
                    <a:pt x="117779" y="47117"/>
                  </a:lnTo>
                  <a:lnTo>
                    <a:pt x="94221" y="47117"/>
                  </a:lnTo>
                  <a:lnTo>
                    <a:pt x="94221" y="94221"/>
                  </a:lnTo>
                  <a:lnTo>
                    <a:pt x="117779" y="94221"/>
                  </a:lnTo>
                  <a:lnTo>
                    <a:pt x="117779" y="117779"/>
                  </a:lnTo>
                  <a:lnTo>
                    <a:pt x="94221" y="117779"/>
                  </a:lnTo>
                  <a:lnTo>
                    <a:pt x="94221" y="164884"/>
                  </a:lnTo>
                  <a:lnTo>
                    <a:pt x="70675" y="164884"/>
                  </a:lnTo>
                  <a:lnTo>
                    <a:pt x="47117" y="164884"/>
                  </a:lnTo>
                  <a:lnTo>
                    <a:pt x="47117" y="188442"/>
                  </a:lnTo>
                  <a:lnTo>
                    <a:pt x="23558" y="188442"/>
                  </a:lnTo>
                  <a:lnTo>
                    <a:pt x="0" y="188442"/>
                  </a:lnTo>
                  <a:lnTo>
                    <a:pt x="0" y="212001"/>
                  </a:lnTo>
                  <a:lnTo>
                    <a:pt x="23558" y="212001"/>
                  </a:lnTo>
                  <a:lnTo>
                    <a:pt x="23558" y="235546"/>
                  </a:lnTo>
                  <a:lnTo>
                    <a:pt x="47117" y="235546"/>
                  </a:lnTo>
                  <a:lnTo>
                    <a:pt x="70675" y="235546"/>
                  </a:lnTo>
                  <a:lnTo>
                    <a:pt x="94221" y="235546"/>
                  </a:lnTo>
                  <a:lnTo>
                    <a:pt x="117779" y="235546"/>
                  </a:lnTo>
                  <a:lnTo>
                    <a:pt x="141338" y="235546"/>
                  </a:lnTo>
                  <a:lnTo>
                    <a:pt x="141338" y="212001"/>
                  </a:lnTo>
                  <a:lnTo>
                    <a:pt x="164884" y="212001"/>
                  </a:lnTo>
                  <a:lnTo>
                    <a:pt x="164884" y="188442"/>
                  </a:lnTo>
                  <a:lnTo>
                    <a:pt x="141338" y="188442"/>
                  </a:lnTo>
                  <a:lnTo>
                    <a:pt x="141338" y="164884"/>
                  </a:lnTo>
                  <a:lnTo>
                    <a:pt x="117779" y="164884"/>
                  </a:lnTo>
                  <a:lnTo>
                    <a:pt x="117779" y="141338"/>
                  </a:lnTo>
                  <a:lnTo>
                    <a:pt x="141338" y="141338"/>
                  </a:lnTo>
                  <a:lnTo>
                    <a:pt x="141338" y="117779"/>
                  </a:lnTo>
                  <a:lnTo>
                    <a:pt x="164884" y="117779"/>
                  </a:lnTo>
                  <a:lnTo>
                    <a:pt x="164884" y="141338"/>
                  </a:lnTo>
                  <a:lnTo>
                    <a:pt x="141338" y="141338"/>
                  </a:lnTo>
                  <a:lnTo>
                    <a:pt x="141338" y="164884"/>
                  </a:lnTo>
                  <a:lnTo>
                    <a:pt x="164884" y="164884"/>
                  </a:lnTo>
                  <a:lnTo>
                    <a:pt x="164884" y="188442"/>
                  </a:lnTo>
                  <a:lnTo>
                    <a:pt x="188442" y="188442"/>
                  </a:lnTo>
                  <a:lnTo>
                    <a:pt x="188442" y="164884"/>
                  </a:lnTo>
                  <a:lnTo>
                    <a:pt x="212001" y="164884"/>
                  </a:lnTo>
                  <a:lnTo>
                    <a:pt x="212001" y="141338"/>
                  </a:lnTo>
                  <a:lnTo>
                    <a:pt x="188442" y="141338"/>
                  </a:lnTo>
                  <a:lnTo>
                    <a:pt x="188442" y="117779"/>
                  </a:lnTo>
                  <a:lnTo>
                    <a:pt x="212001" y="117779"/>
                  </a:lnTo>
                  <a:lnTo>
                    <a:pt x="212001" y="70662"/>
                  </a:lnTo>
                  <a:close/>
                </a:path>
                <a:path w="965834" h="424180">
                  <a:moveTo>
                    <a:pt x="235559" y="329768"/>
                  </a:moveTo>
                  <a:lnTo>
                    <a:pt x="212001" y="329768"/>
                  </a:lnTo>
                  <a:lnTo>
                    <a:pt x="188442" y="329768"/>
                  </a:lnTo>
                  <a:lnTo>
                    <a:pt x="188442" y="353326"/>
                  </a:lnTo>
                  <a:lnTo>
                    <a:pt x="164884" y="353326"/>
                  </a:lnTo>
                  <a:lnTo>
                    <a:pt x="164884" y="376885"/>
                  </a:lnTo>
                  <a:lnTo>
                    <a:pt x="188442" y="376885"/>
                  </a:lnTo>
                  <a:lnTo>
                    <a:pt x="212001" y="376885"/>
                  </a:lnTo>
                  <a:lnTo>
                    <a:pt x="212001" y="353326"/>
                  </a:lnTo>
                  <a:lnTo>
                    <a:pt x="235559" y="353326"/>
                  </a:lnTo>
                  <a:lnTo>
                    <a:pt x="235559" y="329768"/>
                  </a:lnTo>
                  <a:close/>
                </a:path>
                <a:path w="965834" h="424180">
                  <a:moveTo>
                    <a:pt x="282663" y="164884"/>
                  </a:moveTo>
                  <a:lnTo>
                    <a:pt x="259105" y="164884"/>
                  </a:lnTo>
                  <a:lnTo>
                    <a:pt x="235559" y="164884"/>
                  </a:lnTo>
                  <a:lnTo>
                    <a:pt x="235559" y="188442"/>
                  </a:lnTo>
                  <a:lnTo>
                    <a:pt x="212001" y="188442"/>
                  </a:lnTo>
                  <a:lnTo>
                    <a:pt x="212001" y="212001"/>
                  </a:lnTo>
                  <a:lnTo>
                    <a:pt x="235559" y="212001"/>
                  </a:lnTo>
                  <a:lnTo>
                    <a:pt x="259105" y="212001"/>
                  </a:lnTo>
                  <a:lnTo>
                    <a:pt x="282663" y="212001"/>
                  </a:lnTo>
                  <a:lnTo>
                    <a:pt x="282663" y="164884"/>
                  </a:lnTo>
                  <a:close/>
                </a:path>
                <a:path w="965834" h="424180">
                  <a:moveTo>
                    <a:pt x="306222" y="235546"/>
                  </a:moveTo>
                  <a:lnTo>
                    <a:pt x="282663" y="235546"/>
                  </a:lnTo>
                  <a:lnTo>
                    <a:pt x="282663" y="259105"/>
                  </a:lnTo>
                  <a:lnTo>
                    <a:pt x="259105" y="259105"/>
                  </a:lnTo>
                  <a:lnTo>
                    <a:pt x="259105" y="282663"/>
                  </a:lnTo>
                  <a:lnTo>
                    <a:pt x="235559" y="282663"/>
                  </a:lnTo>
                  <a:lnTo>
                    <a:pt x="235559" y="329768"/>
                  </a:lnTo>
                  <a:lnTo>
                    <a:pt x="259105" y="329768"/>
                  </a:lnTo>
                  <a:lnTo>
                    <a:pt x="282663" y="329768"/>
                  </a:lnTo>
                  <a:lnTo>
                    <a:pt x="282663" y="282663"/>
                  </a:lnTo>
                  <a:lnTo>
                    <a:pt x="306222" y="282663"/>
                  </a:lnTo>
                  <a:lnTo>
                    <a:pt x="306222" y="235546"/>
                  </a:lnTo>
                  <a:close/>
                </a:path>
                <a:path w="965834" h="424180">
                  <a:moveTo>
                    <a:pt x="353326" y="282663"/>
                  </a:moveTo>
                  <a:lnTo>
                    <a:pt x="329768" y="282663"/>
                  </a:lnTo>
                  <a:lnTo>
                    <a:pt x="329768" y="306222"/>
                  </a:lnTo>
                  <a:lnTo>
                    <a:pt x="353326" y="306222"/>
                  </a:lnTo>
                  <a:lnTo>
                    <a:pt x="353326" y="282663"/>
                  </a:lnTo>
                  <a:close/>
                </a:path>
                <a:path w="965834" h="424180">
                  <a:moveTo>
                    <a:pt x="353326" y="117779"/>
                  </a:moveTo>
                  <a:lnTo>
                    <a:pt x="329768" y="117779"/>
                  </a:lnTo>
                  <a:lnTo>
                    <a:pt x="329768" y="47117"/>
                  </a:lnTo>
                  <a:lnTo>
                    <a:pt x="306222" y="47117"/>
                  </a:lnTo>
                  <a:lnTo>
                    <a:pt x="306222" y="0"/>
                  </a:lnTo>
                  <a:lnTo>
                    <a:pt x="282663" y="0"/>
                  </a:lnTo>
                  <a:lnTo>
                    <a:pt x="282663" y="23558"/>
                  </a:lnTo>
                  <a:lnTo>
                    <a:pt x="259105" y="23558"/>
                  </a:lnTo>
                  <a:lnTo>
                    <a:pt x="259105" y="47117"/>
                  </a:lnTo>
                  <a:lnTo>
                    <a:pt x="235559" y="47117"/>
                  </a:lnTo>
                  <a:lnTo>
                    <a:pt x="235559" y="94221"/>
                  </a:lnTo>
                  <a:lnTo>
                    <a:pt x="259105" y="94221"/>
                  </a:lnTo>
                  <a:lnTo>
                    <a:pt x="259105" y="117779"/>
                  </a:lnTo>
                  <a:lnTo>
                    <a:pt x="235559" y="117779"/>
                  </a:lnTo>
                  <a:lnTo>
                    <a:pt x="235559" y="141338"/>
                  </a:lnTo>
                  <a:lnTo>
                    <a:pt x="259105" y="141338"/>
                  </a:lnTo>
                  <a:lnTo>
                    <a:pt x="282663" y="141338"/>
                  </a:lnTo>
                  <a:lnTo>
                    <a:pt x="282663" y="117779"/>
                  </a:lnTo>
                  <a:lnTo>
                    <a:pt x="306222" y="117779"/>
                  </a:lnTo>
                  <a:lnTo>
                    <a:pt x="306222" y="141338"/>
                  </a:lnTo>
                  <a:lnTo>
                    <a:pt x="329768" y="141338"/>
                  </a:lnTo>
                  <a:lnTo>
                    <a:pt x="353326" y="141338"/>
                  </a:lnTo>
                  <a:lnTo>
                    <a:pt x="353326" y="117779"/>
                  </a:lnTo>
                  <a:close/>
                </a:path>
                <a:path w="965834" h="424180">
                  <a:moveTo>
                    <a:pt x="376885" y="306222"/>
                  </a:moveTo>
                  <a:lnTo>
                    <a:pt x="353326" y="306222"/>
                  </a:lnTo>
                  <a:lnTo>
                    <a:pt x="353326" y="329768"/>
                  </a:lnTo>
                  <a:lnTo>
                    <a:pt x="329768" y="329768"/>
                  </a:lnTo>
                  <a:lnTo>
                    <a:pt x="306222" y="329768"/>
                  </a:lnTo>
                  <a:lnTo>
                    <a:pt x="306222" y="353326"/>
                  </a:lnTo>
                  <a:lnTo>
                    <a:pt x="329768" y="353326"/>
                  </a:lnTo>
                  <a:lnTo>
                    <a:pt x="353326" y="353326"/>
                  </a:lnTo>
                  <a:lnTo>
                    <a:pt x="376885" y="353326"/>
                  </a:lnTo>
                  <a:lnTo>
                    <a:pt x="376885" y="306222"/>
                  </a:lnTo>
                  <a:close/>
                </a:path>
                <a:path w="965834" h="424180">
                  <a:moveTo>
                    <a:pt x="376885" y="235546"/>
                  </a:moveTo>
                  <a:lnTo>
                    <a:pt x="353326" y="235546"/>
                  </a:lnTo>
                  <a:lnTo>
                    <a:pt x="353326" y="259105"/>
                  </a:lnTo>
                  <a:lnTo>
                    <a:pt x="376885" y="259105"/>
                  </a:lnTo>
                  <a:lnTo>
                    <a:pt x="376885" y="235546"/>
                  </a:lnTo>
                  <a:close/>
                </a:path>
                <a:path w="965834" h="424180">
                  <a:moveTo>
                    <a:pt x="376885" y="94221"/>
                  </a:moveTo>
                  <a:lnTo>
                    <a:pt x="353326" y="94221"/>
                  </a:lnTo>
                  <a:lnTo>
                    <a:pt x="353326" y="117779"/>
                  </a:lnTo>
                  <a:lnTo>
                    <a:pt x="376885" y="117779"/>
                  </a:lnTo>
                  <a:lnTo>
                    <a:pt x="376885" y="94221"/>
                  </a:lnTo>
                  <a:close/>
                </a:path>
                <a:path w="965834" h="424180">
                  <a:moveTo>
                    <a:pt x="400431" y="70662"/>
                  </a:moveTo>
                  <a:lnTo>
                    <a:pt x="376885" y="70662"/>
                  </a:lnTo>
                  <a:lnTo>
                    <a:pt x="376885" y="94221"/>
                  </a:lnTo>
                  <a:lnTo>
                    <a:pt x="400431" y="94221"/>
                  </a:lnTo>
                  <a:lnTo>
                    <a:pt x="400431" y="70662"/>
                  </a:lnTo>
                  <a:close/>
                </a:path>
                <a:path w="965834" h="424180">
                  <a:moveTo>
                    <a:pt x="471106" y="353326"/>
                  </a:moveTo>
                  <a:lnTo>
                    <a:pt x="447548" y="353326"/>
                  </a:lnTo>
                  <a:lnTo>
                    <a:pt x="423989" y="353326"/>
                  </a:lnTo>
                  <a:lnTo>
                    <a:pt x="423989" y="376885"/>
                  </a:lnTo>
                  <a:lnTo>
                    <a:pt x="447548" y="376885"/>
                  </a:lnTo>
                  <a:lnTo>
                    <a:pt x="471106" y="376885"/>
                  </a:lnTo>
                  <a:lnTo>
                    <a:pt x="471106" y="353326"/>
                  </a:lnTo>
                  <a:close/>
                </a:path>
                <a:path w="965834" h="424180">
                  <a:moveTo>
                    <a:pt x="588873" y="164884"/>
                  </a:moveTo>
                  <a:lnTo>
                    <a:pt x="565315" y="164884"/>
                  </a:lnTo>
                  <a:lnTo>
                    <a:pt x="565315" y="188442"/>
                  </a:lnTo>
                  <a:lnTo>
                    <a:pt x="588873" y="188442"/>
                  </a:lnTo>
                  <a:lnTo>
                    <a:pt x="588873" y="164884"/>
                  </a:lnTo>
                  <a:close/>
                </a:path>
                <a:path w="965834" h="424180">
                  <a:moveTo>
                    <a:pt x="706653" y="117779"/>
                  </a:moveTo>
                  <a:lnTo>
                    <a:pt x="683094" y="117779"/>
                  </a:lnTo>
                  <a:lnTo>
                    <a:pt x="683094" y="141338"/>
                  </a:lnTo>
                  <a:lnTo>
                    <a:pt x="706653" y="141338"/>
                  </a:lnTo>
                  <a:lnTo>
                    <a:pt x="706653" y="117779"/>
                  </a:lnTo>
                  <a:close/>
                </a:path>
                <a:path w="965834" h="424180">
                  <a:moveTo>
                    <a:pt x="777316" y="47117"/>
                  </a:moveTo>
                  <a:lnTo>
                    <a:pt x="753757" y="47117"/>
                  </a:lnTo>
                  <a:lnTo>
                    <a:pt x="753757" y="70662"/>
                  </a:lnTo>
                  <a:lnTo>
                    <a:pt x="730199" y="70662"/>
                  </a:lnTo>
                  <a:lnTo>
                    <a:pt x="706653" y="70662"/>
                  </a:lnTo>
                  <a:lnTo>
                    <a:pt x="706653" y="94221"/>
                  </a:lnTo>
                  <a:lnTo>
                    <a:pt x="730199" y="94221"/>
                  </a:lnTo>
                  <a:lnTo>
                    <a:pt x="753757" y="94221"/>
                  </a:lnTo>
                  <a:lnTo>
                    <a:pt x="753757" y="141338"/>
                  </a:lnTo>
                  <a:lnTo>
                    <a:pt x="777316" y="141338"/>
                  </a:lnTo>
                  <a:lnTo>
                    <a:pt x="777316" y="47117"/>
                  </a:lnTo>
                  <a:close/>
                </a:path>
                <a:path w="965834" h="424180">
                  <a:moveTo>
                    <a:pt x="800874" y="306222"/>
                  </a:moveTo>
                  <a:lnTo>
                    <a:pt x="777316" y="306222"/>
                  </a:lnTo>
                  <a:lnTo>
                    <a:pt x="777316" y="353326"/>
                  </a:lnTo>
                  <a:lnTo>
                    <a:pt x="800874" y="353326"/>
                  </a:lnTo>
                  <a:lnTo>
                    <a:pt x="800874" y="306222"/>
                  </a:lnTo>
                  <a:close/>
                </a:path>
                <a:path w="965834" h="424180">
                  <a:moveTo>
                    <a:pt x="895083" y="329768"/>
                  </a:moveTo>
                  <a:lnTo>
                    <a:pt x="871537" y="329768"/>
                  </a:lnTo>
                  <a:lnTo>
                    <a:pt x="871537" y="306222"/>
                  </a:lnTo>
                  <a:lnTo>
                    <a:pt x="847979" y="306222"/>
                  </a:lnTo>
                  <a:lnTo>
                    <a:pt x="847979" y="282663"/>
                  </a:lnTo>
                  <a:lnTo>
                    <a:pt x="824420" y="282663"/>
                  </a:lnTo>
                  <a:lnTo>
                    <a:pt x="824420" y="329768"/>
                  </a:lnTo>
                  <a:lnTo>
                    <a:pt x="847979" y="329768"/>
                  </a:lnTo>
                  <a:lnTo>
                    <a:pt x="847979" y="353326"/>
                  </a:lnTo>
                  <a:lnTo>
                    <a:pt x="871537" y="353326"/>
                  </a:lnTo>
                  <a:lnTo>
                    <a:pt x="895083" y="353326"/>
                  </a:lnTo>
                  <a:lnTo>
                    <a:pt x="895083" y="329768"/>
                  </a:lnTo>
                  <a:close/>
                </a:path>
                <a:path w="965834" h="424180">
                  <a:moveTo>
                    <a:pt x="918641" y="282663"/>
                  </a:moveTo>
                  <a:lnTo>
                    <a:pt x="895083" y="282663"/>
                  </a:lnTo>
                  <a:lnTo>
                    <a:pt x="895083" y="329768"/>
                  </a:lnTo>
                  <a:lnTo>
                    <a:pt x="918641" y="329768"/>
                  </a:lnTo>
                  <a:lnTo>
                    <a:pt x="918641" y="282663"/>
                  </a:lnTo>
                  <a:close/>
                </a:path>
                <a:path w="965834" h="424180">
                  <a:moveTo>
                    <a:pt x="942200" y="164884"/>
                  </a:moveTo>
                  <a:lnTo>
                    <a:pt x="918641" y="164884"/>
                  </a:lnTo>
                  <a:lnTo>
                    <a:pt x="918641" y="117779"/>
                  </a:lnTo>
                  <a:lnTo>
                    <a:pt x="895083" y="117779"/>
                  </a:lnTo>
                  <a:lnTo>
                    <a:pt x="871537" y="117779"/>
                  </a:lnTo>
                  <a:lnTo>
                    <a:pt x="847979" y="117779"/>
                  </a:lnTo>
                  <a:lnTo>
                    <a:pt x="824420" y="117779"/>
                  </a:lnTo>
                  <a:lnTo>
                    <a:pt x="824420" y="94221"/>
                  </a:lnTo>
                  <a:lnTo>
                    <a:pt x="800874" y="94221"/>
                  </a:lnTo>
                  <a:lnTo>
                    <a:pt x="800874" y="141338"/>
                  </a:lnTo>
                  <a:lnTo>
                    <a:pt x="824420" y="141338"/>
                  </a:lnTo>
                  <a:lnTo>
                    <a:pt x="824420" y="164884"/>
                  </a:lnTo>
                  <a:lnTo>
                    <a:pt x="847979" y="164884"/>
                  </a:lnTo>
                  <a:lnTo>
                    <a:pt x="847979" y="141338"/>
                  </a:lnTo>
                  <a:lnTo>
                    <a:pt x="871537" y="141338"/>
                  </a:lnTo>
                  <a:lnTo>
                    <a:pt x="871537" y="164884"/>
                  </a:lnTo>
                  <a:lnTo>
                    <a:pt x="847979" y="164884"/>
                  </a:lnTo>
                  <a:lnTo>
                    <a:pt x="847979" y="188442"/>
                  </a:lnTo>
                  <a:lnTo>
                    <a:pt x="871537" y="188442"/>
                  </a:lnTo>
                  <a:lnTo>
                    <a:pt x="895083" y="188442"/>
                  </a:lnTo>
                  <a:lnTo>
                    <a:pt x="895083" y="212001"/>
                  </a:lnTo>
                  <a:lnTo>
                    <a:pt x="918641" y="212001"/>
                  </a:lnTo>
                  <a:lnTo>
                    <a:pt x="918641" y="188442"/>
                  </a:lnTo>
                  <a:lnTo>
                    <a:pt x="942200" y="188442"/>
                  </a:lnTo>
                  <a:lnTo>
                    <a:pt x="942200" y="164884"/>
                  </a:lnTo>
                  <a:close/>
                </a:path>
                <a:path w="965834" h="424180">
                  <a:moveTo>
                    <a:pt x="965746" y="353326"/>
                  </a:moveTo>
                  <a:lnTo>
                    <a:pt x="942200" y="353326"/>
                  </a:lnTo>
                  <a:lnTo>
                    <a:pt x="918641" y="353326"/>
                  </a:lnTo>
                  <a:lnTo>
                    <a:pt x="918641" y="400431"/>
                  </a:lnTo>
                  <a:lnTo>
                    <a:pt x="942200" y="400431"/>
                  </a:lnTo>
                  <a:lnTo>
                    <a:pt x="942200" y="423989"/>
                  </a:lnTo>
                  <a:lnTo>
                    <a:pt x="965746" y="423989"/>
                  </a:lnTo>
                  <a:lnTo>
                    <a:pt x="965746" y="353326"/>
                  </a:lnTo>
                  <a:close/>
                </a:path>
                <a:path w="965834" h="424180">
                  <a:moveTo>
                    <a:pt x="965746" y="282663"/>
                  </a:moveTo>
                  <a:lnTo>
                    <a:pt x="942200" y="282663"/>
                  </a:lnTo>
                  <a:lnTo>
                    <a:pt x="942200" y="306222"/>
                  </a:lnTo>
                  <a:lnTo>
                    <a:pt x="965746" y="306222"/>
                  </a:lnTo>
                  <a:lnTo>
                    <a:pt x="965746" y="282663"/>
                  </a:lnTo>
                  <a:close/>
                </a:path>
                <a:path w="965834" h="424180">
                  <a:moveTo>
                    <a:pt x="965746" y="188442"/>
                  </a:moveTo>
                  <a:lnTo>
                    <a:pt x="942200" y="188442"/>
                  </a:lnTo>
                  <a:lnTo>
                    <a:pt x="942200" y="259105"/>
                  </a:lnTo>
                  <a:lnTo>
                    <a:pt x="965746" y="259105"/>
                  </a:lnTo>
                  <a:lnTo>
                    <a:pt x="965746" y="188442"/>
                  </a:lnTo>
                  <a:close/>
                </a:path>
                <a:path w="965834" h="424180">
                  <a:moveTo>
                    <a:pt x="965746" y="117779"/>
                  </a:moveTo>
                  <a:lnTo>
                    <a:pt x="942200" y="117779"/>
                  </a:lnTo>
                  <a:lnTo>
                    <a:pt x="942200" y="141338"/>
                  </a:lnTo>
                  <a:lnTo>
                    <a:pt x="965746" y="141338"/>
                  </a:lnTo>
                  <a:lnTo>
                    <a:pt x="965746" y="117779"/>
                  </a:lnTo>
                  <a:close/>
                </a:path>
                <a:path w="965834" h="424180">
                  <a:moveTo>
                    <a:pt x="965746" y="70662"/>
                  </a:moveTo>
                  <a:lnTo>
                    <a:pt x="942200" y="70662"/>
                  </a:lnTo>
                  <a:lnTo>
                    <a:pt x="942200" y="94221"/>
                  </a:lnTo>
                  <a:lnTo>
                    <a:pt x="965746" y="94221"/>
                  </a:lnTo>
                  <a:lnTo>
                    <a:pt x="965746" y="7066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7279" y="1685093"/>
              <a:ext cx="965835" cy="330200"/>
            </a:xfrm>
            <a:custGeom>
              <a:avLst/>
              <a:gdLst/>
              <a:ahLst/>
              <a:cxnLst/>
              <a:rect l="l" t="t" r="r" b="b"/>
              <a:pathLst>
                <a:path w="965834" h="330200">
                  <a:moveTo>
                    <a:pt x="23558" y="94221"/>
                  </a:moveTo>
                  <a:lnTo>
                    <a:pt x="0" y="94221"/>
                  </a:lnTo>
                  <a:lnTo>
                    <a:pt x="0" y="117779"/>
                  </a:lnTo>
                  <a:lnTo>
                    <a:pt x="23558" y="117779"/>
                  </a:lnTo>
                  <a:lnTo>
                    <a:pt x="23558" y="94221"/>
                  </a:lnTo>
                  <a:close/>
                </a:path>
                <a:path w="965834" h="330200">
                  <a:moveTo>
                    <a:pt x="94221" y="94221"/>
                  </a:moveTo>
                  <a:lnTo>
                    <a:pt x="70675" y="94221"/>
                  </a:lnTo>
                  <a:lnTo>
                    <a:pt x="47117" y="94221"/>
                  </a:lnTo>
                  <a:lnTo>
                    <a:pt x="47117" y="141325"/>
                  </a:lnTo>
                  <a:lnTo>
                    <a:pt x="70675" y="141325"/>
                  </a:lnTo>
                  <a:lnTo>
                    <a:pt x="70675" y="117779"/>
                  </a:lnTo>
                  <a:lnTo>
                    <a:pt x="94221" y="117779"/>
                  </a:lnTo>
                  <a:lnTo>
                    <a:pt x="94221" y="94221"/>
                  </a:lnTo>
                  <a:close/>
                </a:path>
                <a:path w="965834" h="330200">
                  <a:moveTo>
                    <a:pt x="117779" y="235546"/>
                  </a:moveTo>
                  <a:lnTo>
                    <a:pt x="94221" y="235546"/>
                  </a:lnTo>
                  <a:lnTo>
                    <a:pt x="94221" y="259105"/>
                  </a:lnTo>
                  <a:lnTo>
                    <a:pt x="117779" y="259105"/>
                  </a:lnTo>
                  <a:lnTo>
                    <a:pt x="117779" y="235546"/>
                  </a:lnTo>
                  <a:close/>
                </a:path>
                <a:path w="965834" h="330200">
                  <a:moveTo>
                    <a:pt x="117779" y="188442"/>
                  </a:moveTo>
                  <a:lnTo>
                    <a:pt x="94221" y="188442"/>
                  </a:lnTo>
                  <a:lnTo>
                    <a:pt x="70675" y="188442"/>
                  </a:lnTo>
                  <a:lnTo>
                    <a:pt x="70675" y="164884"/>
                  </a:lnTo>
                  <a:lnTo>
                    <a:pt x="47117" y="164884"/>
                  </a:lnTo>
                  <a:lnTo>
                    <a:pt x="47117" y="141325"/>
                  </a:lnTo>
                  <a:lnTo>
                    <a:pt x="23558" y="141325"/>
                  </a:lnTo>
                  <a:lnTo>
                    <a:pt x="23558" y="164884"/>
                  </a:lnTo>
                  <a:lnTo>
                    <a:pt x="0" y="164884"/>
                  </a:lnTo>
                  <a:lnTo>
                    <a:pt x="0" y="259105"/>
                  </a:lnTo>
                  <a:lnTo>
                    <a:pt x="23558" y="259105"/>
                  </a:lnTo>
                  <a:lnTo>
                    <a:pt x="23558" y="212001"/>
                  </a:lnTo>
                  <a:lnTo>
                    <a:pt x="47117" y="212001"/>
                  </a:lnTo>
                  <a:lnTo>
                    <a:pt x="70675" y="212001"/>
                  </a:lnTo>
                  <a:lnTo>
                    <a:pt x="70675" y="235546"/>
                  </a:lnTo>
                  <a:lnTo>
                    <a:pt x="94221" y="235546"/>
                  </a:lnTo>
                  <a:lnTo>
                    <a:pt x="94221" y="212001"/>
                  </a:lnTo>
                  <a:lnTo>
                    <a:pt x="117779" y="212001"/>
                  </a:lnTo>
                  <a:lnTo>
                    <a:pt x="117779" y="188442"/>
                  </a:lnTo>
                  <a:close/>
                </a:path>
                <a:path w="965834" h="330200">
                  <a:moveTo>
                    <a:pt x="117779" y="0"/>
                  </a:moveTo>
                  <a:lnTo>
                    <a:pt x="94221" y="0"/>
                  </a:lnTo>
                  <a:lnTo>
                    <a:pt x="94221" y="23558"/>
                  </a:lnTo>
                  <a:lnTo>
                    <a:pt x="117779" y="23558"/>
                  </a:lnTo>
                  <a:lnTo>
                    <a:pt x="117779" y="0"/>
                  </a:lnTo>
                  <a:close/>
                </a:path>
                <a:path w="965834" h="330200">
                  <a:moveTo>
                    <a:pt x="164884" y="188442"/>
                  </a:moveTo>
                  <a:lnTo>
                    <a:pt x="141338" y="188442"/>
                  </a:lnTo>
                  <a:lnTo>
                    <a:pt x="141338" y="212001"/>
                  </a:lnTo>
                  <a:lnTo>
                    <a:pt x="164884" y="212001"/>
                  </a:lnTo>
                  <a:lnTo>
                    <a:pt x="164884" y="188442"/>
                  </a:lnTo>
                  <a:close/>
                </a:path>
                <a:path w="965834" h="330200">
                  <a:moveTo>
                    <a:pt x="164884" y="141325"/>
                  </a:moveTo>
                  <a:lnTo>
                    <a:pt x="141338" y="141325"/>
                  </a:lnTo>
                  <a:lnTo>
                    <a:pt x="141338" y="117779"/>
                  </a:lnTo>
                  <a:lnTo>
                    <a:pt x="117779" y="117779"/>
                  </a:lnTo>
                  <a:lnTo>
                    <a:pt x="117779" y="188442"/>
                  </a:lnTo>
                  <a:lnTo>
                    <a:pt x="141338" y="188442"/>
                  </a:lnTo>
                  <a:lnTo>
                    <a:pt x="141338" y="164884"/>
                  </a:lnTo>
                  <a:lnTo>
                    <a:pt x="164884" y="164884"/>
                  </a:lnTo>
                  <a:lnTo>
                    <a:pt x="164884" y="141325"/>
                  </a:lnTo>
                  <a:close/>
                </a:path>
                <a:path w="965834" h="330200">
                  <a:moveTo>
                    <a:pt x="164884" y="94221"/>
                  </a:moveTo>
                  <a:lnTo>
                    <a:pt x="141338" y="94221"/>
                  </a:lnTo>
                  <a:lnTo>
                    <a:pt x="141338" y="117779"/>
                  </a:lnTo>
                  <a:lnTo>
                    <a:pt x="164884" y="117779"/>
                  </a:lnTo>
                  <a:lnTo>
                    <a:pt x="164884" y="94221"/>
                  </a:lnTo>
                  <a:close/>
                </a:path>
                <a:path w="965834" h="330200">
                  <a:moveTo>
                    <a:pt x="164884" y="0"/>
                  </a:moveTo>
                  <a:lnTo>
                    <a:pt x="141338" y="0"/>
                  </a:lnTo>
                  <a:lnTo>
                    <a:pt x="141338" y="23558"/>
                  </a:lnTo>
                  <a:lnTo>
                    <a:pt x="164884" y="23558"/>
                  </a:lnTo>
                  <a:lnTo>
                    <a:pt x="164884" y="0"/>
                  </a:lnTo>
                  <a:close/>
                </a:path>
                <a:path w="965834" h="330200">
                  <a:moveTo>
                    <a:pt x="188442" y="117779"/>
                  </a:moveTo>
                  <a:lnTo>
                    <a:pt x="164884" y="117779"/>
                  </a:lnTo>
                  <a:lnTo>
                    <a:pt x="164884" y="141325"/>
                  </a:lnTo>
                  <a:lnTo>
                    <a:pt x="188442" y="141325"/>
                  </a:lnTo>
                  <a:lnTo>
                    <a:pt x="188442" y="117779"/>
                  </a:lnTo>
                  <a:close/>
                </a:path>
                <a:path w="965834" h="330200">
                  <a:moveTo>
                    <a:pt x="235559" y="141325"/>
                  </a:moveTo>
                  <a:lnTo>
                    <a:pt x="212001" y="141325"/>
                  </a:lnTo>
                  <a:lnTo>
                    <a:pt x="188442" y="141325"/>
                  </a:lnTo>
                  <a:lnTo>
                    <a:pt x="188442" y="164884"/>
                  </a:lnTo>
                  <a:lnTo>
                    <a:pt x="212001" y="164884"/>
                  </a:lnTo>
                  <a:lnTo>
                    <a:pt x="235559" y="164884"/>
                  </a:lnTo>
                  <a:lnTo>
                    <a:pt x="235559" y="141325"/>
                  </a:lnTo>
                  <a:close/>
                </a:path>
                <a:path w="965834" h="330200">
                  <a:moveTo>
                    <a:pt x="235559" y="47117"/>
                  </a:moveTo>
                  <a:lnTo>
                    <a:pt x="212001" y="47117"/>
                  </a:lnTo>
                  <a:lnTo>
                    <a:pt x="212001" y="70662"/>
                  </a:lnTo>
                  <a:lnTo>
                    <a:pt x="235559" y="70662"/>
                  </a:lnTo>
                  <a:lnTo>
                    <a:pt x="235559" y="47117"/>
                  </a:lnTo>
                  <a:close/>
                </a:path>
                <a:path w="965834" h="330200">
                  <a:moveTo>
                    <a:pt x="259105" y="70662"/>
                  </a:moveTo>
                  <a:lnTo>
                    <a:pt x="235559" y="70662"/>
                  </a:lnTo>
                  <a:lnTo>
                    <a:pt x="235559" y="94221"/>
                  </a:lnTo>
                  <a:lnTo>
                    <a:pt x="212001" y="94221"/>
                  </a:lnTo>
                  <a:lnTo>
                    <a:pt x="212001" y="70662"/>
                  </a:lnTo>
                  <a:lnTo>
                    <a:pt x="188442" y="70662"/>
                  </a:lnTo>
                  <a:lnTo>
                    <a:pt x="188442" y="117779"/>
                  </a:lnTo>
                  <a:lnTo>
                    <a:pt x="212001" y="117779"/>
                  </a:lnTo>
                  <a:lnTo>
                    <a:pt x="235559" y="117779"/>
                  </a:lnTo>
                  <a:lnTo>
                    <a:pt x="235559" y="141325"/>
                  </a:lnTo>
                  <a:lnTo>
                    <a:pt x="259105" y="141325"/>
                  </a:lnTo>
                  <a:lnTo>
                    <a:pt x="259105" y="70662"/>
                  </a:lnTo>
                  <a:close/>
                </a:path>
                <a:path w="965834" h="330200">
                  <a:moveTo>
                    <a:pt x="400431" y="47117"/>
                  </a:moveTo>
                  <a:lnTo>
                    <a:pt x="376885" y="47117"/>
                  </a:lnTo>
                  <a:lnTo>
                    <a:pt x="353326" y="47117"/>
                  </a:lnTo>
                  <a:lnTo>
                    <a:pt x="329768" y="47117"/>
                  </a:lnTo>
                  <a:lnTo>
                    <a:pt x="306222" y="47117"/>
                  </a:lnTo>
                  <a:lnTo>
                    <a:pt x="306222" y="23558"/>
                  </a:lnTo>
                  <a:lnTo>
                    <a:pt x="282663" y="23558"/>
                  </a:lnTo>
                  <a:lnTo>
                    <a:pt x="282663" y="47117"/>
                  </a:lnTo>
                  <a:lnTo>
                    <a:pt x="259105" y="47117"/>
                  </a:lnTo>
                  <a:lnTo>
                    <a:pt x="259105" y="70662"/>
                  </a:lnTo>
                  <a:lnTo>
                    <a:pt x="282663" y="70662"/>
                  </a:lnTo>
                  <a:lnTo>
                    <a:pt x="306222" y="70662"/>
                  </a:lnTo>
                  <a:lnTo>
                    <a:pt x="306222" y="94221"/>
                  </a:lnTo>
                  <a:lnTo>
                    <a:pt x="282663" y="94221"/>
                  </a:lnTo>
                  <a:lnTo>
                    <a:pt x="282663" y="141325"/>
                  </a:lnTo>
                  <a:lnTo>
                    <a:pt x="306222" y="141325"/>
                  </a:lnTo>
                  <a:lnTo>
                    <a:pt x="329768" y="141325"/>
                  </a:lnTo>
                  <a:lnTo>
                    <a:pt x="329768" y="94221"/>
                  </a:lnTo>
                  <a:lnTo>
                    <a:pt x="353326" y="94221"/>
                  </a:lnTo>
                  <a:lnTo>
                    <a:pt x="376885" y="94221"/>
                  </a:lnTo>
                  <a:lnTo>
                    <a:pt x="376885" y="70662"/>
                  </a:lnTo>
                  <a:lnTo>
                    <a:pt x="400431" y="70662"/>
                  </a:lnTo>
                  <a:lnTo>
                    <a:pt x="400431" y="47117"/>
                  </a:lnTo>
                  <a:close/>
                </a:path>
                <a:path w="965834" h="330200">
                  <a:moveTo>
                    <a:pt x="423989" y="212001"/>
                  </a:moveTo>
                  <a:lnTo>
                    <a:pt x="400431" y="212001"/>
                  </a:lnTo>
                  <a:lnTo>
                    <a:pt x="376885" y="212001"/>
                  </a:lnTo>
                  <a:lnTo>
                    <a:pt x="353326" y="212001"/>
                  </a:lnTo>
                  <a:lnTo>
                    <a:pt x="353326" y="164884"/>
                  </a:lnTo>
                  <a:lnTo>
                    <a:pt x="329768" y="164884"/>
                  </a:lnTo>
                  <a:lnTo>
                    <a:pt x="306222" y="164884"/>
                  </a:lnTo>
                  <a:lnTo>
                    <a:pt x="282663" y="164884"/>
                  </a:lnTo>
                  <a:lnTo>
                    <a:pt x="282663" y="188442"/>
                  </a:lnTo>
                  <a:lnTo>
                    <a:pt x="306222" y="188442"/>
                  </a:lnTo>
                  <a:lnTo>
                    <a:pt x="306222" y="212001"/>
                  </a:lnTo>
                  <a:lnTo>
                    <a:pt x="329768" y="212001"/>
                  </a:lnTo>
                  <a:lnTo>
                    <a:pt x="329768" y="235546"/>
                  </a:lnTo>
                  <a:lnTo>
                    <a:pt x="353326" y="235546"/>
                  </a:lnTo>
                  <a:lnTo>
                    <a:pt x="353326" y="259105"/>
                  </a:lnTo>
                  <a:lnTo>
                    <a:pt x="376885" y="259105"/>
                  </a:lnTo>
                  <a:lnTo>
                    <a:pt x="376885" y="235546"/>
                  </a:lnTo>
                  <a:lnTo>
                    <a:pt x="400431" y="235546"/>
                  </a:lnTo>
                  <a:lnTo>
                    <a:pt x="423989" y="235546"/>
                  </a:lnTo>
                  <a:lnTo>
                    <a:pt x="423989" y="212001"/>
                  </a:lnTo>
                  <a:close/>
                </a:path>
                <a:path w="965834" h="330200">
                  <a:moveTo>
                    <a:pt x="423989" y="71145"/>
                  </a:moveTo>
                  <a:lnTo>
                    <a:pt x="400431" y="71145"/>
                  </a:lnTo>
                  <a:lnTo>
                    <a:pt x="400431" y="189255"/>
                  </a:lnTo>
                  <a:lnTo>
                    <a:pt x="423989" y="189255"/>
                  </a:lnTo>
                  <a:lnTo>
                    <a:pt x="423989" y="71145"/>
                  </a:lnTo>
                  <a:close/>
                </a:path>
                <a:path w="965834" h="330200">
                  <a:moveTo>
                    <a:pt x="447548" y="235546"/>
                  </a:moveTo>
                  <a:lnTo>
                    <a:pt x="423989" y="235546"/>
                  </a:lnTo>
                  <a:lnTo>
                    <a:pt x="423989" y="259105"/>
                  </a:lnTo>
                  <a:lnTo>
                    <a:pt x="447548" y="259105"/>
                  </a:lnTo>
                  <a:lnTo>
                    <a:pt x="447548" y="235546"/>
                  </a:lnTo>
                  <a:close/>
                </a:path>
                <a:path w="965834" h="330200">
                  <a:moveTo>
                    <a:pt x="494652" y="212001"/>
                  </a:moveTo>
                  <a:lnTo>
                    <a:pt x="471106" y="212001"/>
                  </a:lnTo>
                  <a:lnTo>
                    <a:pt x="447548" y="212001"/>
                  </a:lnTo>
                  <a:lnTo>
                    <a:pt x="447548" y="235546"/>
                  </a:lnTo>
                  <a:lnTo>
                    <a:pt x="471106" y="235546"/>
                  </a:lnTo>
                  <a:lnTo>
                    <a:pt x="494652" y="235546"/>
                  </a:lnTo>
                  <a:lnTo>
                    <a:pt x="494652" y="212001"/>
                  </a:lnTo>
                  <a:close/>
                </a:path>
                <a:path w="965834" h="330200">
                  <a:moveTo>
                    <a:pt x="518210" y="165125"/>
                  </a:moveTo>
                  <a:lnTo>
                    <a:pt x="494652" y="165125"/>
                  </a:lnTo>
                  <a:lnTo>
                    <a:pt x="494652" y="118135"/>
                  </a:lnTo>
                  <a:lnTo>
                    <a:pt x="471106" y="118135"/>
                  </a:lnTo>
                  <a:lnTo>
                    <a:pt x="471106" y="142265"/>
                  </a:lnTo>
                  <a:lnTo>
                    <a:pt x="447548" y="142265"/>
                  </a:lnTo>
                  <a:lnTo>
                    <a:pt x="447548" y="189255"/>
                  </a:lnTo>
                  <a:lnTo>
                    <a:pt x="471106" y="189255"/>
                  </a:lnTo>
                  <a:lnTo>
                    <a:pt x="494652" y="189255"/>
                  </a:lnTo>
                  <a:lnTo>
                    <a:pt x="518210" y="189255"/>
                  </a:lnTo>
                  <a:lnTo>
                    <a:pt x="518210" y="165125"/>
                  </a:lnTo>
                  <a:close/>
                </a:path>
                <a:path w="965834" h="330200">
                  <a:moveTo>
                    <a:pt x="683094" y="165125"/>
                  </a:moveTo>
                  <a:lnTo>
                    <a:pt x="659536" y="165125"/>
                  </a:lnTo>
                  <a:lnTo>
                    <a:pt x="659536" y="212115"/>
                  </a:lnTo>
                  <a:lnTo>
                    <a:pt x="635990" y="212115"/>
                  </a:lnTo>
                  <a:lnTo>
                    <a:pt x="635990" y="95275"/>
                  </a:lnTo>
                  <a:lnTo>
                    <a:pt x="612432" y="95275"/>
                  </a:lnTo>
                  <a:lnTo>
                    <a:pt x="612432" y="118135"/>
                  </a:lnTo>
                  <a:lnTo>
                    <a:pt x="588873" y="118135"/>
                  </a:lnTo>
                  <a:lnTo>
                    <a:pt x="588873" y="189255"/>
                  </a:lnTo>
                  <a:lnTo>
                    <a:pt x="565315" y="189255"/>
                  </a:lnTo>
                  <a:lnTo>
                    <a:pt x="565315" y="236245"/>
                  </a:lnTo>
                  <a:lnTo>
                    <a:pt x="541769" y="236245"/>
                  </a:lnTo>
                  <a:lnTo>
                    <a:pt x="541769" y="212115"/>
                  </a:lnTo>
                  <a:lnTo>
                    <a:pt x="518210" y="212115"/>
                  </a:lnTo>
                  <a:lnTo>
                    <a:pt x="518210" y="236245"/>
                  </a:lnTo>
                  <a:lnTo>
                    <a:pt x="494652" y="236245"/>
                  </a:lnTo>
                  <a:lnTo>
                    <a:pt x="494652" y="259105"/>
                  </a:lnTo>
                  <a:lnTo>
                    <a:pt x="612432" y="259105"/>
                  </a:lnTo>
                  <a:lnTo>
                    <a:pt x="612432" y="236245"/>
                  </a:lnTo>
                  <a:lnTo>
                    <a:pt x="588873" y="236245"/>
                  </a:lnTo>
                  <a:lnTo>
                    <a:pt x="588873" y="212115"/>
                  </a:lnTo>
                  <a:lnTo>
                    <a:pt x="612432" y="212115"/>
                  </a:lnTo>
                  <a:lnTo>
                    <a:pt x="612432" y="236245"/>
                  </a:lnTo>
                  <a:lnTo>
                    <a:pt x="635990" y="236245"/>
                  </a:lnTo>
                  <a:lnTo>
                    <a:pt x="659536" y="236245"/>
                  </a:lnTo>
                  <a:lnTo>
                    <a:pt x="683094" y="236245"/>
                  </a:lnTo>
                  <a:lnTo>
                    <a:pt x="683094" y="165125"/>
                  </a:lnTo>
                  <a:close/>
                </a:path>
                <a:path w="965834" h="330200">
                  <a:moveTo>
                    <a:pt x="683094" y="117779"/>
                  </a:moveTo>
                  <a:lnTo>
                    <a:pt x="659536" y="117779"/>
                  </a:lnTo>
                  <a:lnTo>
                    <a:pt x="659536" y="141325"/>
                  </a:lnTo>
                  <a:lnTo>
                    <a:pt x="683094" y="141325"/>
                  </a:lnTo>
                  <a:lnTo>
                    <a:pt x="683094" y="117779"/>
                  </a:lnTo>
                  <a:close/>
                </a:path>
                <a:path w="965834" h="330200">
                  <a:moveTo>
                    <a:pt x="777316" y="94221"/>
                  </a:moveTo>
                  <a:lnTo>
                    <a:pt x="753757" y="94221"/>
                  </a:lnTo>
                  <a:lnTo>
                    <a:pt x="753757" y="117779"/>
                  </a:lnTo>
                  <a:lnTo>
                    <a:pt x="777316" y="117779"/>
                  </a:lnTo>
                  <a:lnTo>
                    <a:pt x="777316" y="94221"/>
                  </a:lnTo>
                  <a:close/>
                </a:path>
                <a:path w="965834" h="330200">
                  <a:moveTo>
                    <a:pt x="777316" y="23558"/>
                  </a:moveTo>
                  <a:lnTo>
                    <a:pt x="753757" y="23558"/>
                  </a:lnTo>
                  <a:lnTo>
                    <a:pt x="753757" y="47117"/>
                  </a:lnTo>
                  <a:lnTo>
                    <a:pt x="730199" y="47117"/>
                  </a:lnTo>
                  <a:lnTo>
                    <a:pt x="730199" y="70662"/>
                  </a:lnTo>
                  <a:lnTo>
                    <a:pt x="706653" y="70662"/>
                  </a:lnTo>
                  <a:lnTo>
                    <a:pt x="706653" y="94221"/>
                  </a:lnTo>
                  <a:lnTo>
                    <a:pt x="730199" y="94221"/>
                  </a:lnTo>
                  <a:lnTo>
                    <a:pt x="753757" y="94221"/>
                  </a:lnTo>
                  <a:lnTo>
                    <a:pt x="753757" y="70662"/>
                  </a:lnTo>
                  <a:lnTo>
                    <a:pt x="777316" y="70662"/>
                  </a:lnTo>
                  <a:lnTo>
                    <a:pt x="777316" y="23558"/>
                  </a:lnTo>
                  <a:close/>
                </a:path>
                <a:path w="965834" h="330200">
                  <a:moveTo>
                    <a:pt x="800874" y="188442"/>
                  </a:moveTo>
                  <a:lnTo>
                    <a:pt x="777316" y="188442"/>
                  </a:lnTo>
                  <a:lnTo>
                    <a:pt x="753757" y="188442"/>
                  </a:lnTo>
                  <a:lnTo>
                    <a:pt x="730199" y="188442"/>
                  </a:lnTo>
                  <a:lnTo>
                    <a:pt x="730199" y="164884"/>
                  </a:lnTo>
                  <a:lnTo>
                    <a:pt x="753757" y="164884"/>
                  </a:lnTo>
                  <a:lnTo>
                    <a:pt x="753757" y="117779"/>
                  </a:lnTo>
                  <a:lnTo>
                    <a:pt x="730199" y="117779"/>
                  </a:lnTo>
                  <a:lnTo>
                    <a:pt x="706653" y="117779"/>
                  </a:lnTo>
                  <a:lnTo>
                    <a:pt x="706653" y="141325"/>
                  </a:lnTo>
                  <a:lnTo>
                    <a:pt x="683094" y="141325"/>
                  </a:lnTo>
                  <a:lnTo>
                    <a:pt x="683094" y="164884"/>
                  </a:lnTo>
                  <a:lnTo>
                    <a:pt x="706653" y="164884"/>
                  </a:lnTo>
                  <a:lnTo>
                    <a:pt x="706653" y="212001"/>
                  </a:lnTo>
                  <a:lnTo>
                    <a:pt x="730199" y="212001"/>
                  </a:lnTo>
                  <a:lnTo>
                    <a:pt x="753757" y="212001"/>
                  </a:lnTo>
                  <a:lnTo>
                    <a:pt x="753757" y="235546"/>
                  </a:lnTo>
                  <a:lnTo>
                    <a:pt x="777316" y="235546"/>
                  </a:lnTo>
                  <a:lnTo>
                    <a:pt x="777316" y="212001"/>
                  </a:lnTo>
                  <a:lnTo>
                    <a:pt x="800874" y="212001"/>
                  </a:lnTo>
                  <a:lnTo>
                    <a:pt x="800874" y="188442"/>
                  </a:lnTo>
                  <a:close/>
                </a:path>
                <a:path w="965834" h="330200">
                  <a:moveTo>
                    <a:pt x="824420" y="212001"/>
                  </a:moveTo>
                  <a:lnTo>
                    <a:pt x="800874" y="212001"/>
                  </a:lnTo>
                  <a:lnTo>
                    <a:pt x="800874" y="235546"/>
                  </a:lnTo>
                  <a:lnTo>
                    <a:pt x="824420" y="235546"/>
                  </a:lnTo>
                  <a:lnTo>
                    <a:pt x="824420" y="212001"/>
                  </a:lnTo>
                  <a:close/>
                </a:path>
                <a:path w="965834" h="330200">
                  <a:moveTo>
                    <a:pt x="895083" y="47117"/>
                  </a:moveTo>
                  <a:lnTo>
                    <a:pt x="871537" y="47117"/>
                  </a:lnTo>
                  <a:lnTo>
                    <a:pt x="871537" y="70662"/>
                  </a:lnTo>
                  <a:lnTo>
                    <a:pt x="847979" y="70662"/>
                  </a:lnTo>
                  <a:lnTo>
                    <a:pt x="824420" y="70662"/>
                  </a:lnTo>
                  <a:lnTo>
                    <a:pt x="824420" y="23558"/>
                  </a:lnTo>
                  <a:lnTo>
                    <a:pt x="800874" y="23558"/>
                  </a:lnTo>
                  <a:lnTo>
                    <a:pt x="800874" y="117779"/>
                  </a:lnTo>
                  <a:lnTo>
                    <a:pt x="777316" y="117779"/>
                  </a:lnTo>
                  <a:lnTo>
                    <a:pt x="777316" y="141325"/>
                  </a:lnTo>
                  <a:lnTo>
                    <a:pt x="800874" y="141325"/>
                  </a:lnTo>
                  <a:lnTo>
                    <a:pt x="824420" y="141325"/>
                  </a:lnTo>
                  <a:lnTo>
                    <a:pt x="824420" y="117779"/>
                  </a:lnTo>
                  <a:lnTo>
                    <a:pt x="847979" y="117779"/>
                  </a:lnTo>
                  <a:lnTo>
                    <a:pt x="847979" y="94221"/>
                  </a:lnTo>
                  <a:lnTo>
                    <a:pt x="871537" y="94221"/>
                  </a:lnTo>
                  <a:lnTo>
                    <a:pt x="895083" y="94221"/>
                  </a:lnTo>
                  <a:lnTo>
                    <a:pt x="895083" y="47117"/>
                  </a:lnTo>
                  <a:close/>
                </a:path>
                <a:path w="965834" h="330200">
                  <a:moveTo>
                    <a:pt x="918641" y="235546"/>
                  </a:moveTo>
                  <a:lnTo>
                    <a:pt x="895083" y="235546"/>
                  </a:lnTo>
                  <a:lnTo>
                    <a:pt x="895083" y="212001"/>
                  </a:lnTo>
                  <a:lnTo>
                    <a:pt x="871537" y="212001"/>
                  </a:lnTo>
                  <a:lnTo>
                    <a:pt x="871537" y="329768"/>
                  </a:lnTo>
                  <a:lnTo>
                    <a:pt x="895083" y="329768"/>
                  </a:lnTo>
                  <a:lnTo>
                    <a:pt x="895083" y="282663"/>
                  </a:lnTo>
                  <a:lnTo>
                    <a:pt x="918641" y="282663"/>
                  </a:lnTo>
                  <a:lnTo>
                    <a:pt x="918641" y="235546"/>
                  </a:lnTo>
                  <a:close/>
                </a:path>
                <a:path w="965834" h="330200">
                  <a:moveTo>
                    <a:pt x="942200" y="117779"/>
                  </a:moveTo>
                  <a:lnTo>
                    <a:pt x="918641" y="117779"/>
                  </a:lnTo>
                  <a:lnTo>
                    <a:pt x="895083" y="117779"/>
                  </a:lnTo>
                  <a:lnTo>
                    <a:pt x="871537" y="117779"/>
                  </a:lnTo>
                  <a:lnTo>
                    <a:pt x="847979" y="117779"/>
                  </a:lnTo>
                  <a:lnTo>
                    <a:pt x="847979" y="141325"/>
                  </a:lnTo>
                  <a:lnTo>
                    <a:pt x="871537" y="141325"/>
                  </a:lnTo>
                  <a:lnTo>
                    <a:pt x="871537" y="164884"/>
                  </a:lnTo>
                  <a:lnTo>
                    <a:pt x="847979" y="164884"/>
                  </a:lnTo>
                  <a:lnTo>
                    <a:pt x="847979" y="141325"/>
                  </a:lnTo>
                  <a:lnTo>
                    <a:pt x="824420" y="141325"/>
                  </a:lnTo>
                  <a:lnTo>
                    <a:pt x="824420" y="164884"/>
                  </a:lnTo>
                  <a:lnTo>
                    <a:pt x="800874" y="164884"/>
                  </a:lnTo>
                  <a:lnTo>
                    <a:pt x="800874" y="188442"/>
                  </a:lnTo>
                  <a:lnTo>
                    <a:pt x="824420" y="188442"/>
                  </a:lnTo>
                  <a:lnTo>
                    <a:pt x="847979" y="188442"/>
                  </a:lnTo>
                  <a:lnTo>
                    <a:pt x="847979" y="212001"/>
                  </a:lnTo>
                  <a:lnTo>
                    <a:pt x="871537" y="212001"/>
                  </a:lnTo>
                  <a:lnTo>
                    <a:pt x="871537" y="188442"/>
                  </a:lnTo>
                  <a:lnTo>
                    <a:pt x="895083" y="188442"/>
                  </a:lnTo>
                  <a:lnTo>
                    <a:pt x="895083" y="164884"/>
                  </a:lnTo>
                  <a:lnTo>
                    <a:pt x="918641" y="164884"/>
                  </a:lnTo>
                  <a:lnTo>
                    <a:pt x="918641" y="141325"/>
                  </a:lnTo>
                  <a:lnTo>
                    <a:pt x="942200" y="141325"/>
                  </a:lnTo>
                  <a:lnTo>
                    <a:pt x="942200" y="117779"/>
                  </a:lnTo>
                  <a:close/>
                </a:path>
                <a:path w="965834" h="330200">
                  <a:moveTo>
                    <a:pt x="965746" y="141325"/>
                  </a:moveTo>
                  <a:lnTo>
                    <a:pt x="942200" y="141325"/>
                  </a:lnTo>
                  <a:lnTo>
                    <a:pt x="942200" y="188442"/>
                  </a:lnTo>
                  <a:lnTo>
                    <a:pt x="918641" y="188442"/>
                  </a:lnTo>
                  <a:lnTo>
                    <a:pt x="918641" y="235546"/>
                  </a:lnTo>
                  <a:lnTo>
                    <a:pt x="942200" y="235546"/>
                  </a:lnTo>
                  <a:lnTo>
                    <a:pt x="942200" y="212001"/>
                  </a:lnTo>
                  <a:lnTo>
                    <a:pt x="965746" y="212001"/>
                  </a:lnTo>
                  <a:lnTo>
                    <a:pt x="965746" y="14132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73501" y="1309199"/>
              <a:ext cx="612775" cy="565150"/>
            </a:xfrm>
            <a:custGeom>
              <a:avLst/>
              <a:gdLst/>
              <a:ahLst/>
              <a:cxnLst/>
              <a:rect l="l" t="t" r="r" b="b"/>
              <a:pathLst>
                <a:path w="612775" h="565150">
                  <a:moveTo>
                    <a:pt x="94208" y="494030"/>
                  </a:moveTo>
                  <a:lnTo>
                    <a:pt x="70662" y="494030"/>
                  </a:lnTo>
                  <a:lnTo>
                    <a:pt x="47104" y="494030"/>
                  </a:lnTo>
                  <a:lnTo>
                    <a:pt x="47104" y="518160"/>
                  </a:lnTo>
                  <a:lnTo>
                    <a:pt x="70662" y="518160"/>
                  </a:lnTo>
                  <a:lnTo>
                    <a:pt x="94208" y="518160"/>
                  </a:lnTo>
                  <a:lnTo>
                    <a:pt x="94208" y="494030"/>
                  </a:lnTo>
                  <a:close/>
                </a:path>
                <a:path w="612775" h="565150">
                  <a:moveTo>
                    <a:pt x="141325" y="518160"/>
                  </a:moveTo>
                  <a:lnTo>
                    <a:pt x="117767" y="518160"/>
                  </a:lnTo>
                  <a:lnTo>
                    <a:pt x="117767" y="541020"/>
                  </a:lnTo>
                  <a:lnTo>
                    <a:pt x="141325" y="541020"/>
                  </a:lnTo>
                  <a:lnTo>
                    <a:pt x="141325" y="518160"/>
                  </a:lnTo>
                  <a:close/>
                </a:path>
                <a:path w="612775" h="565150">
                  <a:moveTo>
                    <a:pt x="164884" y="447040"/>
                  </a:moveTo>
                  <a:lnTo>
                    <a:pt x="141325" y="447040"/>
                  </a:lnTo>
                  <a:lnTo>
                    <a:pt x="117767" y="447040"/>
                  </a:lnTo>
                  <a:lnTo>
                    <a:pt x="117767" y="471170"/>
                  </a:lnTo>
                  <a:lnTo>
                    <a:pt x="141325" y="471170"/>
                  </a:lnTo>
                  <a:lnTo>
                    <a:pt x="164884" y="471170"/>
                  </a:lnTo>
                  <a:lnTo>
                    <a:pt x="164884" y="447040"/>
                  </a:lnTo>
                  <a:close/>
                </a:path>
                <a:path w="612775" h="565150">
                  <a:moveTo>
                    <a:pt x="211988" y="541020"/>
                  </a:moveTo>
                  <a:lnTo>
                    <a:pt x="188429" y="541020"/>
                  </a:lnTo>
                  <a:lnTo>
                    <a:pt x="188429" y="565150"/>
                  </a:lnTo>
                  <a:lnTo>
                    <a:pt x="211988" y="565150"/>
                  </a:lnTo>
                  <a:lnTo>
                    <a:pt x="211988" y="541020"/>
                  </a:lnTo>
                  <a:close/>
                </a:path>
                <a:path w="612775" h="565150">
                  <a:moveTo>
                    <a:pt x="612419" y="281940"/>
                  </a:moveTo>
                  <a:lnTo>
                    <a:pt x="588860" y="281940"/>
                  </a:lnTo>
                  <a:lnTo>
                    <a:pt x="588860" y="259080"/>
                  </a:lnTo>
                  <a:lnTo>
                    <a:pt x="565315" y="259080"/>
                  </a:lnTo>
                  <a:lnTo>
                    <a:pt x="541756" y="259080"/>
                  </a:lnTo>
                  <a:lnTo>
                    <a:pt x="541756" y="234950"/>
                  </a:lnTo>
                  <a:lnTo>
                    <a:pt x="518198" y="234950"/>
                  </a:lnTo>
                  <a:lnTo>
                    <a:pt x="518198" y="259080"/>
                  </a:lnTo>
                  <a:lnTo>
                    <a:pt x="494652" y="259080"/>
                  </a:lnTo>
                  <a:lnTo>
                    <a:pt x="494652" y="187960"/>
                  </a:lnTo>
                  <a:lnTo>
                    <a:pt x="471093" y="187960"/>
                  </a:lnTo>
                  <a:lnTo>
                    <a:pt x="471093" y="259080"/>
                  </a:lnTo>
                  <a:lnTo>
                    <a:pt x="447535" y="259080"/>
                  </a:lnTo>
                  <a:lnTo>
                    <a:pt x="447535" y="187960"/>
                  </a:lnTo>
                  <a:lnTo>
                    <a:pt x="423976" y="187960"/>
                  </a:lnTo>
                  <a:lnTo>
                    <a:pt x="423976" y="212090"/>
                  </a:lnTo>
                  <a:lnTo>
                    <a:pt x="400431" y="212090"/>
                  </a:lnTo>
                  <a:lnTo>
                    <a:pt x="400431" y="234950"/>
                  </a:lnTo>
                  <a:lnTo>
                    <a:pt x="423976" y="234950"/>
                  </a:lnTo>
                  <a:lnTo>
                    <a:pt x="423976" y="306070"/>
                  </a:lnTo>
                  <a:lnTo>
                    <a:pt x="400431" y="306070"/>
                  </a:lnTo>
                  <a:lnTo>
                    <a:pt x="376872" y="306070"/>
                  </a:lnTo>
                  <a:lnTo>
                    <a:pt x="353314" y="306070"/>
                  </a:lnTo>
                  <a:lnTo>
                    <a:pt x="353314" y="281940"/>
                  </a:lnTo>
                  <a:lnTo>
                    <a:pt x="376872" y="281940"/>
                  </a:lnTo>
                  <a:lnTo>
                    <a:pt x="400431" y="281940"/>
                  </a:lnTo>
                  <a:lnTo>
                    <a:pt x="400431" y="234950"/>
                  </a:lnTo>
                  <a:lnTo>
                    <a:pt x="376872" y="234950"/>
                  </a:lnTo>
                  <a:lnTo>
                    <a:pt x="376872" y="187960"/>
                  </a:lnTo>
                  <a:lnTo>
                    <a:pt x="353314" y="187960"/>
                  </a:lnTo>
                  <a:lnTo>
                    <a:pt x="329768" y="187960"/>
                  </a:lnTo>
                  <a:lnTo>
                    <a:pt x="329768" y="140970"/>
                  </a:lnTo>
                  <a:lnTo>
                    <a:pt x="306209" y="140970"/>
                  </a:lnTo>
                  <a:lnTo>
                    <a:pt x="306209" y="165100"/>
                  </a:lnTo>
                  <a:lnTo>
                    <a:pt x="282651" y="165100"/>
                  </a:lnTo>
                  <a:lnTo>
                    <a:pt x="282651" y="212090"/>
                  </a:lnTo>
                  <a:lnTo>
                    <a:pt x="306209" y="212090"/>
                  </a:lnTo>
                  <a:lnTo>
                    <a:pt x="329768" y="212090"/>
                  </a:lnTo>
                  <a:lnTo>
                    <a:pt x="353314" y="212090"/>
                  </a:lnTo>
                  <a:lnTo>
                    <a:pt x="353314" y="234950"/>
                  </a:lnTo>
                  <a:lnTo>
                    <a:pt x="329768" y="234950"/>
                  </a:lnTo>
                  <a:lnTo>
                    <a:pt x="329768" y="259080"/>
                  </a:lnTo>
                  <a:lnTo>
                    <a:pt x="329768" y="281940"/>
                  </a:lnTo>
                  <a:lnTo>
                    <a:pt x="329768" y="306070"/>
                  </a:lnTo>
                  <a:lnTo>
                    <a:pt x="306209" y="306070"/>
                  </a:lnTo>
                  <a:lnTo>
                    <a:pt x="282651" y="306070"/>
                  </a:lnTo>
                  <a:lnTo>
                    <a:pt x="282651" y="328930"/>
                  </a:lnTo>
                  <a:lnTo>
                    <a:pt x="282651" y="400050"/>
                  </a:lnTo>
                  <a:lnTo>
                    <a:pt x="259092" y="400050"/>
                  </a:lnTo>
                  <a:lnTo>
                    <a:pt x="259092" y="328930"/>
                  </a:lnTo>
                  <a:lnTo>
                    <a:pt x="282651" y="328930"/>
                  </a:lnTo>
                  <a:lnTo>
                    <a:pt x="282651" y="306070"/>
                  </a:lnTo>
                  <a:lnTo>
                    <a:pt x="259092" y="306070"/>
                  </a:lnTo>
                  <a:lnTo>
                    <a:pt x="259092" y="281940"/>
                  </a:lnTo>
                  <a:lnTo>
                    <a:pt x="282651" y="281940"/>
                  </a:lnTo>
                  <a:lnTo>
                    <a:pt x="306209" y="281940"/>
                  </a:lnTo>
                  <a:lnTo>
                    <a:pt x="329768" y="281940"/>
                  </a:lnTo>
                  <a:lnTo>
                    <a:pt x="329768" y="259080"/>
                  </a:lnTo>
                  <a:lnTo>
                    <a:pt x="306209" y="259080"/>
                  </a:lnTo>
                  <a:lnTo>
                    <a:pt x="282651" y="259080"/>
                  </a:lnTo>
                  <a:lnTo>
                    <a:pt x="259092" y="259080"/>
                  </a:lnTo>
                  <a:lnTo>
                    <a:pt x="259092" y="234950"/>
                  </a:lnTo>
                  <a:lnTo>
                    <a:pt x="235546" y="234950"/>
                  </a:lnTo>
                  <a:lnTo>
                    <a:pt x="235546" y="259080"/>
                  </a:lnTo>
                  <a:lnTo>
                    <a:pt x="211988" y="259080"/>
                  </a:lnTo>
                  <a:lnTo>
                    <a:pt x="211988" y="281940"/>
                  </a:lnTo>
                  <a:lnTo>
                    <a:pt x="235546" y="281940"/>
                  </a:lnTo>
                  <a:lnTo>
                    <a:pt x="235546" y="306070"/>
                  </a:lnTo>
                  <a:lnTo>
                    <a:pt x="211988" y="306070"/>
                  </a:lnTo>
                  <a:lnTo>
                    <a:pt x="188429" y="306070"/>
                  </a:lnTo>
                  <a:lnTo>
                    <a:pt x="188429" y="259080"/>
                  </a:lnTo>
                  <a:lnTo>
                    <a:pt x="164884" y="259080"/>
                  </a:lnTo>
                  <a:lnTo>
                    <a:pt x="164884" y="234950"/>
                  </a:lnTo>
                  <a:lnTo>
                    <a:pt x="141325" y="234950"/>
                  </a:lnTo>
                  <a:lnTo>
                    <a:pt x="141325" y="281940"/>
                  </a:lnTo>
                  <a:lnTo>
                    <a:pt x="117767" y="281940"/>
                  </a:lnTo>
                  <a:lnTo>
                    <a:pt x="117767" y="234950"/>
                  </a:lnTo>
                  <a:lnTo>
                    <a:pt x="141325" y="234950"/>
                  </a:lnTo>
                  <a:lnTo>
                    <a:pt x="141325" y="212090"/>
                  </a:lnTo>
                  <a:lnTo>
                    <a:pt x="117767" y="212090"/>
                  </a:lnTo>
                  <a:lnTo>
                    <a:pt x="117767" y="187960"/>
                  </a:lnTo>
                  <a:lnTo>
                    <a:pt x="141325" y="187960"/>
                  </a:lnTo>
                  <a:lnTo>
                    <a:pt x="164884" y="187960"/>
                  </a:lnTo>
                  <a:lnTo>
                    <a:pt x="164884" y="212090"/>
                  </a:lnTo>
                  <a:lnTo>
                    <a:pt x="188429" y="212090"/>
                  </a:lnTo>
                  <a:lnTo>
                    <a:pt x="188429" y="259080"/>
                  </a:lnTo>
                  <a:lnTo>
                    <a:pt x="211988" y="259080"/>
                  </a:lnTo>
                  <a:lnTo>
                    <a:pt x="211988" y="212090"/>
                  </a:lnTo>
                  <a:lnTo>
                    <a:pt x="235546" y="212090"/>
                  </a:lnTo>
                  <a:lnTo>
                    <a:pt x="235546" y="187960"/>
                  </a:lnTo>
                  <a:lnTo>
                    <a:pt x="259092" y="187960"/>
                  </a:lnTo>
                  <a:lnTo>
                    <a:pt x="259092" y="165100"/>
                  </a:lnTo>
                  <a:lnTo>
                    <a:pt x="282651" y="165100"/>
                  </a:lnTo>
                  <a:lnTo>
                    <a:pt x="282651" y="116840"/>
                  </a:lnTo>
                  <a:lnTo>
                    <a:pt x="259092" y="116840"/>
                  </a:lnTo>
                  <a:lnTo>
                    <a:pt x="259092" y="140970"/>
                  </a:lnTo>
                  <a:lnTo>
                    <a:pt x="235546" y="140970"/>
                  </a:lnTo>
                  <a:lnTo>
                    <a:pt x="211988" y="140970"/>
                  </a:lnTo>
                  <a:lnTo>
                    <a:pt x="211988" y="116840"/>
                  </a:lnTo>
                  <a:lnTo>
                    <a:pt x="188429" y="116840"/>
                  </a:lnTo>
                  <a:lnTo>
                    <a:pt x="188429" y="165100"/>
                  </a:lnTo>
                  <a:lnTo>
                    <a:pt x="164884" y="165100"/>
                  </a:lnTo>
                  <a:lnTo>
                    <a:pt x="164884" y="116840"/>
                  </a:lnTo>
                  <a:lnTo>
                    <a:pt x="188429" y="116840"/>
                  </a:lnTo>
                  <a:lnTo>
                    <a:pt x="188429" y="69850"/>
                  </a:lnTo>
                  <a:lnTo>
                    <a:pt x="164884" y="69850"/>
                  </a:lnTo>
                  <a:lnTo>
                    <a:pt x="141325" y="69850"/>
                  </a:lnTo>
                  <a:lnTo>
                    <a:pt x="141325" y="0"/>
                  </a:lnTo>
                  <a:lnTo>
                    <a:pt x="117767" y="0"/>
                  </a:lnTo>
                  <a:lnTo>
                    <a:pt x="117767" y="22860"/>
                  </a:lnTo>
                  <a:lnTo>
                    <a:pt x="94208" y="22860"/>
                  </a:lnTo>
                  <a:lnTo>
                    <a:pt x="94208" y="0"/>
                  </a:lnTo>
                  <a:lnTo>
                    <a:pt x="70662" y="0"/>
                  </a:lnTo>
                  <a:lnTo>
                    <a:pt x="70662" y="46990"/>
                  </a:lnTo>
                  <a:lnTo>
                    <a:pt x="94208" y="46990"/>
                  </a:lnTo>
                  <a:lnTo>
                    <a:pt x="117767" y="46990"/>
                  </a:lnTo>
                  <a:lnTo>
                    <a:pt x="117767" y="69850"/>
                  </a:lnTo>
                  <a:lnTo>
                    <a:pt x="94208" y="69850"/>
                  </a:lnTo>
                  <a:lnTo>
                    <a:pt x="94208" y="116840"/>
                  </a:lnTo>
                  <a:lnTo>
                    <a:pt x="117767" y="116840"/>
                  </a:lnTo>
                  <a:lnTo>
                    <a:pt x="117767" y="93980"/>
                  </a:lnTo>
                  <a:lnTo>
                    <a:pt x="141325" y="93980"/>
                  </a:lnTo>
                  <a:lnTo>
                    <a:pt x="141325" y="116840"/>
                  </a:lnTo>
                  <a:lnTo>
                    <a:pt x="117767" y="116840"/>
                  </a:lnTo>
                  <a:lnTo>
                    <a:pt x="117767" y="165100"/>
                  </a:lnTo>
                  <a:lnTo>
                    <a:pt x="94208" y="165100"/>
                  </a:lnTo>
                  <a:lnTo>
                    <a:pt x="70662" y="165100"/>
                  </a:lnTo>
                  <a:lnTo>
                    <a:pt x="70662" y="187960"/>
                  </a:lnTo>
                  <a:lnTo>
                    <a:pt x="94208" y="187960"/>
                  </a:lnTo>
                  <a:lnTo>
                    <a:pt x="94208" y="212090"/>
                  </a:lnTo>
                  <a:lnTo>
                    <a:pt x="70662" y="212090"/>
                  </a:lnTo>
                  <a:lnTo>
                    <a:pt x="70662" y="234950"/>
                  </a:lnTo>
                  <a:lnTo>
                    <a:pt x="47104" y="234950"/>
                  </a:lnTo>
                  <a:lnTo>
                    <a:pt x="23545" y="234950"/>
                  </a:lnTo>
                  <a:lnTo>
                    <a:pt x="23545" y="212090"/>
                  </a:lnTo>
                  <a:lnTo>
                    <a:pt x="0" y="212090"/>
                  </a:lnTo>
                  <a:lnTo>
                    <a:pt x="0" y="281940"/>
                  </a:lnTo>
                  <a:lnTo>
                    <a:pt x="23545" y="281940"/>
                  </a:lnTo>
                  <a:lnTo>
                    <a:pt x="23545" y="259080"/>
                  </a:lnTo>
                  <a:lnTo>
                    <a:pt x="47104" y="259080"/>
                  </a:lnTo>
                  <a:lnTo>
                    <a:pt x="70662" y="259080"/>
                  </a:lnTo>
                  <a:lnTo>
                    <a:pt x="94208" y="259080"/>
                  </a:lnTo>
                  <a:lnTo>
                    <a:pt x="94208" y="306070"/>
                  </a:lnTo>
                  <a:lnTo>
                    <a:pt x="117767" y="306070"/>
                  </a:lnTo>
                  <a:lnTo>
                    <a:pt x="117767" y="353060"/>
                  </a:lnTo>
                  <a:lnTo>
                    <a:pt x="141325" y="353060"/>
                  </a:lnTo>
                  <a:lnTo>
                    <a:pt x="141325" y="306070"/>
                  </a:lnTo>
                  <a:lnTo>
                    <a:pt x="164884" y="306070"/>
                  </a:lnTo>
                  <a:lnTo>
                    <a:pt x="164884" y="328930"/>
                  </a:lnTo>
                  <a:lnTo>
                    <a:pt x="188429" y="328930"/>
                  </a:lnTo>
                  <a:lnTo>
                    <a:pt x="188429" y="353060"/>
                  </a:lnTo>
                  <a:lnTo>
                    <a:pt x="211988" y="353060"/>
                  </a:lnTo>
                  <a:lnTo>
                    <a:pt x="211988" y="375920"/>
                  </a:lnTo>
                  <a:lnTo>
                    <a:pt x="188429" y="375920"/>
                  </a:lnTo>
                  <a:lnTo>
                    <a:pt x="188429" y="353060"/>
                  </a:lnTo>
                  <a:lnTo>
                    <a:pt x="164884" y="353060"/>
                  </a:lnTo>
                  <a:lnTo>
                    <a:pt x="164884" y="400050"/>
                  </a:lnTo>
                  <a:lnTo>
                    <a:pt x="188429" y="400050"/>
                  </a:lnTo>
                  <a:lnTo>
                    <a:pt x="211988" y="400050"/>
                  </a:lnTo>
                  <a:lnTo>
                    <a:pt x="235546" y="400050"/>
                  </a:lnTo>
                  <a:lnTo>
                    <a:pt x="235546" y="424180"/>
                  </a:lnTo>
                  <a:lnTo>
                    <a:pt x="211988" y="424180"/>
                  </a:lnTo>
                  <a:lnTo>
                    <a:pt x="188429" y="424180"/>
                  </a:lnTo>
                  <a:lnTo>
                    <a:pt x="188429" y="471170"/>
                  </a:lnTo>
                  <a:lnTo>
                    <a:pt x="211988" y="471170"/>
                  </a:lnTo>
                  <a:lnTo>
                    <a:pt x="211988" y="447040"/>
                  </a:lnTo>
                  <a:lnTo>
                    <a:pt x="235546" y="447040"/>
                  </a:lnTo>
                  <a:lnTo>
                    <a:pt x="235546" y="471170"/>
                  </a:lnTo>
                  <a:lnTo>
                    <a:pt x="211988" y="471170"/>
                  </a:lnTo>
                  <a:lnTo>
                    <a:pt x="211988" y="494030"/>
                  </a:lnTo>
                  <a:lnTo>
                    <a:pt x="188429" y="494030"/>
                  </a:lnTo>
                  <a:lnTo>
                    <a:pt x="188429" y="518160"/>
                  </a:lnTo>
                  <a:lnTo>
                    <a:pt x="211988" y="518160"/>
                  </a:lnTo>
                  <a:lnTo>
                    <a:pt x="211988" y="541020"/>
                  </a:lnTo>
                  <a:lnTo>
                    <a:pt x="235546" y="541020"/>
                  </a:lnTo>
                  <a:lnTo>
                    <a:pt x="235546" y="565150"/>
                  </a:lnTo>
                  <a:lnTo>
                    <a:pt x="259092" y="565150"/>
                  </a:lnTo>
                  <a:lnTo>
                    <a:pt x="259092" y="541020"/>
                  </a:lnTo>
                  <a:lnTo>
                    <a:pt x="282651" y="541020"/>
                  </a:lnTo>
                  <a:lnTo>
                    <a:pt x="282651" y="471170"/>
                  </a:lnTo>
                  <a:lnTo>
                    <a:pt x="259092" y="471170"/>
                  </a:lnTo>
                  <a:lnTo>
                    <a:pt x="259092" y="494030"/>
                  </a:lnTo>
                  <a:lnTo>
                    <a:pt x="259092" y="518160"/>
                  </a:lnTo>
                  <a:lnTo>
                    <a:pt x="235546" y="518160"/>
                  </a:lnTo>
                  <a:lnTo>
                    <a:pt x="235546" y="494030"/>
                  </a:lnTo>
                  <a:lnTo>
                    <a:pt x="259092" y="494030"/>
                  </a:lnTo>
                  <a:lnTo>
                    <a:pt x="259092" y="471170"/>
                  </a:lnTo>
                  <a:lnTo>
                    <a:pt x="259092" y="447040"/>
                  </a:lnTo>
                  <a:lnTo>
                    <a:pt x="282651" y="447040"/>
                  </a:lnTo>
                  <a:lnTo>
                    <a:pt x="306209" y="447040"/>
                  </a:lnTo>
                  <a:lnTo>
                    <a:pt x="306209" y="400050"/>
                  </a:lnTo>
                  <a:lnTo>
                    <a:pt x="329768" y="400050"/>
                  </a:lnTo>
                  <a:lnTo>
                    <a:pt x="329768" y="494030"/>
                  </a:lnTo>
                  <a:lnTo>
                    <a:pt x="353314" y="494030"/>
                  </a:lnTo>
                  <a:lnTo>
                    <a:pt x="353314" y="471170"/>
                  </a:lnTo>
                  <a:lnTo>
                    <a:pt x="376872" y="471170"/>
                  </a:lnTo>
                  <a:lnTo>
                    <a:pt x="376872" y="424180"/>
                  </a:lnTo>
                  <a:lnTo>
                    <a:pt x="353314" y="424180"/>
                  </a:lnTo>
                  <a:lnTo>
                    <a:pt x="353314" y="400050"/>
                  </a:lnTo>
                  <a:lnTo>
                    <a:pt x="376872" y="400050"/>
                  </a:lnTo>
                  <a:lnTo>
                    <a:pt x="376872" y="375920"/>
                  </a:lnTo>
                  <a:lnTo>
                    <a:pt x="353314" y="375920"/>
                  </a:lnTo>
                  <a:lnTo>
                    <a:pt x="353314" y="353060"/>
                  </a:lnTo>
                  <a:lnTo>
                    <a:pt x="329768" y="353060"/>
                  </a:lnTo>
                  <a:lnTo>
                    <a:pt x="306209" y="353060"/>
                  </a:lnTo>
                  <a:lnTo>
                    <a:pt x="306209" y="328930"/>
                  </a:lnTo>
                  <a:lnTo>
                    <a:pt x="329768" y="328930"/>
                  </a:lnTo>
                  <a:lnTo>
                    <a:pt x="353314" y="328930"/>
                  </a:lnTo>
                  <a:lnTo>
                    <a:pt x="376872" y="328930"/>
                  </a:lnTo>
                  <a:lnTo>
                    <a:pt x="400431" y="328930"/>
                  </a:lnTo>
                  <a:lnTo>
                    <a:pt x="423976" y="328930"/>
                  </a:lnTo>
                  <a:lnTo>
                    <a:pt x="423976" y="353060"/>
                  </a:lnTo>
                  <a:lnTo>
                    <a:pt x="400431" y="353060"/>
                  </a:lnTo>
                  <a:lnTo>
                    <a:pt x="400431" y="375920"/>
                  </a:lnTo>
                  <a:lnTo>
                    <a:pt x="423976" y="375920"/>
                  </a:lnTo>
                  <a:lnTo>
                    <a:pt x="447535" y="375920"/>
                  </a:lnTo>
                  <a:lnTo>
                    <a:pt x="447535" y="328930"/>
                  </a:lnTo>
                  <a:lnTo>
                    <a:pt x="471093" y="328930"/>
                  </a:lnTo>
                  <a:lnTo>
                    <a:pt x="471093" y="306070"/>
                  </a:lnTo>
                  <a:lnTo>
                    <a:pt x="447535" y="306070"/>
                  </a:lnTo>
                  <a:lnTo>
                    <a:pt x="447535" y="281940"/>
                  </a:lnTo>
                  <a:lnTo>
                    <a:pt x="471093" y="281940"/>
                  </a:lnTo>
                  <a:lnTo>
                    <a:pt x="494652" y="281940"/>
                  </a:lnTo>
                  <a:lnTo>
                    <a:pt x="494652" y="306070"/>
                  </a:lnTo>
                  <a:lnTo>
                    <a:pt x="518198" y="306070"/>
                  </a:lnTo>
                  <a:lnTo>
                    <a:pt x="541756" y="306070"/>
                  </a:lnTo>
                  <a:lnTo>
                    <a:pt x="541756" y="328930"/>
                  </a:lnTo>
                  <a:lnTo>
                    <a:pt x="565315" y="328930"/>
                  </a:lnTo>
                  <a:lnTo>
                    <a:pt x="588860" y="328930"/>
                  </a:lnTo>
                  <a:lnTo>
                    <a:pt x="588860" y="306070"/>
                  </a:lnTo>
                  <a:lnTo>
                    <a:pt x="612419" y="306070"/>
                  </a:lnTo>
                  <a:lnTo>
                    <a:pt x="612419" y="28194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08617" y="1332059"/>
              <a:ext cx="824865" cy="800735"/>
            </a:xfrm>
            <a:custGeom>
              <a:avLst/>
              <a:gdLst/>
              <a:ahLst/>
              <a:cxnLst/>
              <a:rect l="l" t="t" r="r" b="b"/>
              <a:pathLst>
                <a:path w="824865" h="800735">
                  <a:moveTo>
                    <a:pt x="117767" y="777024"/>
                  </a:moveTo>
                  <a:lnTo>
                    <a:pt x="94221" y="777024"/>
                  </a:lnTo>
                  <a:lnTo>
                    <a:pt x="94221" y="800582"/>
                  </a:lnTo>
                  <a:lnTo>
                    <a:pt x="117767" y="800582"/>
                  </a:lnTo>
                  <a:lnTo>
                    <a:pt x="117767" y="777024"/>
                  </a:lnTo>
                  <a:close/>
                </a:path>
                <a:path w="824865" h="800735">
                  <a:moveTo>
                    <a:pt x="141325" y="541477"/>
                  </a:moveTo>
                  <a:lnTo>
                    <a:pt x="117767" y="541477"/>
                  </a:lnTo>
                  <a:lnTo>
                    <a:pt x="94221" y="541477"/>
                  </a:lnTo>
                  <a:lnTo>
                    <a:pt x="70662" y="541477"/>
                  </a:lnTo>
                  <a:lnTo>
                    <a:pt x="47104" y="541477"/>
                  </a:lnTo>
                  <a:lnTo>
                    <a:pt x="47104" y="565035"/>
                  </a:lnTo>
                  <a:lnTo>
                    <a:pt x="23545" y="565035"/>
                  </a:lnTo>
                  <a:lnTo>
                    <a:pt x="23545" y="588581"/>
                  </a:lnTo>
                  <a:lnTo>
                    <a:pt x="0" y="588581"/>
                  </a:lnTo>
                  <a:lnTo>
                    <a:pt x="0" y="612140"/>
                  </a:lnTo>
                  <a:lnTo>
                    <a:pt x="23545" y="612140"/>
                  </a:lnTo>
                  <a:lnTo>
                    <a:pt x="47104" y="612140"/>
                  </a:lnTo>
                  <a:lnTo>
                    <a:pt x="47104" y="588581"/>
                  </a:lnTo>
                  <a:lnTo>
                    <a:pt x="70662" y="588581"/>
                  </a:lnTo>
                  <a:lnTo>
                    <a:pt x="70662" y="565035"/>
                  </a:lnTo>
                  <a:lnTo>
                    <a:pt x="94221" y="565035"/>
                  </a:lnTo>
                  <a:lnTo>
                    <a:pt x="94221" y="588581"/>
                  </a:lnTo>
                  <a:lnTo>
                    <a:pt x="70662" y="588581"/>
                  </a:lnTo>
                  <a:lnTo>
                    <a:pt x="70662" y="612140"/>
                  </a:lnTo>
                  <a:lnTo>
                    <a:pt x="47104" y="612140"/>
                  </a:lnTo>
                  <a:lnTo>
                    <a:pt x="47104" y="635698"/>
                  </a:lnTo>
                  <a:lnTo>
                    <a:pt x="70662" y="635698"/>
                  </a:lnTo>
                  <a:lnTo>
                    <a:pt x="70662" y="659244"/>
                  </a:lnTo>
                  <a:lnTo>
                    <a:pt x="47104" y="659244"/>
                  </a:lnTo>
                  <a:lnTo>
                    <a:pt x="47104" y="682802"/>
                  </a:lnTo>
                  <a:lnTo>
                    <a:pt x="70662" y="682802"/>
                  </a:lnTo>
                  <a:lnTo>
                    <a:pt x="70662" y="729919"/>
                  </a:lnTo>
                  <a:lnTo>
                    <a:pt x="94221" y="729919"/>
                  </a:lnTo>
                  <a:lnTo>
                    <a:pt x="94221" y="659244"/>
                  </a:lnTo>
                  <a:lnTo>
                    <a:pt x="117767" y="659244"/>
                  </a:lnTo>
                  <a:lnTo>
                    <a:pt x="117767" y="635698"/>
                  </a:lnTo>
                  <a:lnTo>
                    <a:pt x="94221" y="635698"/>
                  </a:lnTo>
                  <a:lnTo>
                    <a:pt x="94221" y="612140"/>
                  </a:lnTo>
                  <a:lnTo>
                    <a:pt x="117767" y="612140"/>
                  </a:lnTo>
                  <a:lnTo>
                    <a:pt x="141325" y="612140"/>
                  </a:lnTo>
                  <a:lnTo>
                    <a:pt x="141325" y="541477"/>
                  </a:lnTo>
                  <a:close/>
                </a:path>
                <a:path w="824865" h="800735">
                  <a:moveTo>
                    <a:pt x="164884" y="706361"/>
                  </a:moveTo>
                  <a:lnTo>
                    <a:pt x="141325" y="706361"/>
                  </a:lnTo>
                  <a:lnTo>
                    <a:pt x="141325" y="729919"/>
                  </a:lnTo>
                  <a:lnTo>
                    <a:pt x="164884" y="729919"/>
                  </a:lnTo>
                  <a:lnTo>
                    <a:pt x="164884" y="706361"/>
                  </a:lnTo>
                  <a:close/>
                </a:path>
                <a:path w="824865" h="800735">
                  <a:moveTo>
                    <a:pt x="164884" y="612140"/>
                  </a:moveTo>
                  <a:lnTo>
                    <a:pt x="141325" y="612140"/>
                  </a:lnTo>
                  <a:lnTo>
                    <a:pt x="141325" y="682802"/>
                  </a:lnTo>
                  <a:lnTo>
                    <a:pt x="164884" y="682802"/>
                  </a:lnTo>
                  <a:lnTo>
                    <a:pt x="164884" y="612140"/>
                  </a:lnTo>
                  <a:close/>
                </a:path>
                <a:path w="824865" h="800735">
                  <a:moveTo>
                    <a:pt x="211988" y="612140"/>
                  </a:moveTo>
                  <a:lnTo>
                    <a:pt x="188429" y="612140"/>
                  </a:lnTo>
                  <a:lnTo>
                    <a:pt x="188429" y="635698"/>
                  </a:lnTo>
                  <a:lnTo>
                    <a:pt x="211988" y="635698"/>
                  </a:lnTo>
                  <a:lnTo>
                    <a:pt x="211988" y="612140"/>
                  </a:lnTo>
                  <a:close/>
                </a:path>
                <a:path w="824865" h="800735">
                  <a:moveTo>
                    <a:pt x="259092" y="729919"/>
                  </a:moveTo>
                  <a:lnTo>
                    <a:pt x="235546" y="729919"/>
                  </a:lnTo>
                  <a:lnTo>
                    <a:pt x="211988" y="729919"/>
                  </a:lnTo>
                  <a:lnTo>
                    <a:pt x="188429" y="729919"/>
                  </a:lnTo>
                  <a:lnTo>
                    <a:pt x="164884" y="729919"/>
                  </a:lnTo>
                  <a:lnTo>
                    <a:pt x="164884" y="753465"/>
                  </a:lnTo>
                  <a:lnTo>
                    <a:pt x="141325" y="753465"/>
                  </a:lnTo>
                  <a:lnTo>
                    <a:pt x="141325" y="729919"/>
                  </a:lnTo>
                  <a:lnTo>
                    <a:pt x="117767" y="729919"/>
                  </a:lnTo>
                  <a:lnTo>
                    <a:pt x="94221" y="729919"/>
                  </a:lnTo>
                  <a:lnTo>
                    <a:pt x="94221" y="753465"/>
                  </a:lnTo>
                  <a:lnTo>
                    <a:pt x="117767" y="753465"/>
                  </a:lnTo>
                  <a:lnTo>
                    <a:pt x="117767" y="777024"/>
                  </a:lnTo>
                  <a:lnTo>
                    <a:pt x="141325" y="777024"/>
                  </a:lnTo>
                  <a:lnTo>
                    <a:pt x="141325" y="800582"/>
                  </a:lnTo>
                  <a:lnTo>
                    <a:pt x="164884" y="800582"/>
                  </a:lnTo>
                  <a:lnTo>
                    <a:pt x="164884" y="777024"/>
                  </a:lnTo>
                  <a:lnTo>
                    <a:pt x="188429" y="777024"/>
                  </a:lnTo>
                  <a:lnTo>
                    <a:pt x="188429" y="753465"/>
                  </a:lnTo>
                  <a:lnTo>
                    <a:pt x="211988" y="753465"/>
                  </a:lnTo>
                  <a:lnTo>
                    <a:pt x="235546" y="753465"/>
                  </a:lnTo>
                  <a:lnTo>
                    <a:pt x="235546" y="777024"/>
                  </a:lnTo>
                  <a:lnTo>
                    <a:pt x="259092" y="777024"/>
                  </a:lnTo>
                  <a:lnTo>
                    <a:pt x="259092" y="729919"/>
                  </a:lnTo>
                  <a:close/>
                </a:path>
                <a:path w="824865" h="800735">
                  <a:moveTo>
                    <a:pt x="259092" y="612140"/>
                  </a:moveTo>
                  <a:lnTo>
                    <a:pt x="235546" y="612140"/>
                  </a:lnTo>
                  <a:lnTo>
                    <a:pt x="235546" y="635698"/>
                  </a:lnTo>
                  <a:lnTo>
                    <a:pt x="259092" y="635698"/>
                  </a:lnTo>
                  <a:lnTo>
                    <a:pt x="259092" y="612140"/>
                  </a:lnTo>
                  <a:close/>
                </a:path>
                <a:path w="824865" h="800735">
                  <a:moveTo>
                    <a:pt x="282651" y="0"/>
                  </a:moveTo>
                  <a:lnTo>
                    <a:pt x="259092" y="0"/>
                  </a:lnTo>
                  <a:lnTo>
                    <a:pt x="259092" y="24130"/>
                  </a:lnTo>
                  <a:lnTo>
                    <a:pt x="282651" y="24130"/>
                  </a:lnTo>
                  <a:lnTo>
                    <a:pt x="282651" y="0"/>
                  </a:lnTo>
                  <a:close/>
                </a:path>
                <a:path w="824865" h="800735">
                  <a:moveTo>
                    <a:pt x="306209" y="753465"/>
                  </a:moveTo>
                  <a:lnTo>
                    <a:pt x="282651" y="753465"/>
                  </a:lnTo>
                  <a:lnTo>
                    <a:pt x="282651" y="777024"/>
                  </a:lnTo>
                  <a:lnTo>
                    <a:pt x="306209" y="777024"/>
                  </a:lnTo>
                  <a:lnTo>
                    <a:pt x="306209" y="753465"/>
                  </a:lnTo>
                  <a:close/>
                </a:path>
                <a:path w="824865" h="800735">
                  <a:moveTo>
                    <a:pt x="329768" y="682802"/>
                  </a:moveTo>
                  <a:lnTo>
                    <a:pt x="306209" y="682802"/>
                  </a:lnTo>
                  <a:lnTo>
                    <a:pt x="282651" y="682802"/>
                  </a:lnTo>
                  <a:lnTo>
                    <a:pt x="282651" y="659244"/>
                  </a:lnTo>
                  <a:lnTo>
                    <a:pt x="259092" y="659244"/>
                  </a:lnTo>
                  <a:lnTo>
                    <a:pt x="235546" y="659244"/>
                  </a:lnTo>
                  <a:lnTo>
                    <a:pt x="235546" y="635698"/>
                  </a:lnTo>
                  <a:lnTo>
                    <a:pt x="211988" y="635698"/>
                  </a:lnTo>
                  <a:lnTo>
                    <a:pt x="211988" y="682802"/>
                  </a:lnTo>
                  <a:lnTo>
                    <a:pt x="235546" y="682802"/>
                  </a:lnTo>
                  <a:lnTo>
                    <a:pt x="259092" y="682802"/>
                  </a:lnTo>
                  <a:lnTo>
                    <a:pt x="259092" y="706361"/>
                  </a:lnTo>
                  <a:lnTo>
                    <a:pt x="282651" y="706361"/>
                  </a:lnTo>
                  <a:lnTo>
                    <a:pt x="282651" y="729919"/>
                  </a:lnTo>
                  <a:lnTo>
                    <a:pt x="306209" y="729919"/>
                  </a:lnTo>
                  <a:lnTo>
                    <a:pt x="306209" y="706361"/>
                  </a:lnTo>
                  <a:lnTo>
                    <a:pt x="329768" y="706361"/>
                  </a:lnTo>
                  <a:lnTo>
                    <a:pt x="329768" y="682802"/>
                  </a:lnTo>
                  <a:close/>
                </a:path>
                <a:path w="824865" h="800735">
                  <a:moveTo>
                    <a:pt x="353314" y="612140"/>
                  </a:moveTo>
                  <a:lnTo>
                    <a:pt x="329768" y="612140"/>
                  </a:lnTo>
                  <a:lnTo>
                    <a:pt x="306209" y="612140"/>
                  </a:lnTo>
                  <a:lnTo>
                    <a:pt x="306209" y="635698"/>
                  </a:lnTo>
                  <a:lnTo>
                    <a:pt x="282651" y="635698"/>
                  </a:lnTo>
                  <a:lnTo>
                    <a:pt x="282651" y="659244"/>
                  </a:lnTo>
                  <a:lnTo>
                    <a:pt x="306209" y="659244"/>
                  </a:lnTo>
                  <a:lnTo>
                    <a:pt x="329768" y="659244"/>
                  </a:lnTo>
                  <a:lnTo>
                    <a:pt x="329768" y="635698"/>
                  </a:lnTo>
                  <a:lnTo>
                    <a:pt x="353314" y="635698"/>
                  </a:lnTo>
                  <a:lnTo>
                    <a:pt x="353314" y="612140"/>
                  </a:lnTo>
                  <a:close/>
                </a:path>
                <a:path w="824865" h="800735">
                  <a:moveTo>
                    <a:pt x="376872" y="635698"/>
                  </a:moveTo>
                  <a:lnTo>
                    <a:pt x="353314" y="635698"/>
                  </a:lnTo>
                  <a:lnTo>
                    <a:pt x="353314" y="659244"/>
                  </a:lnTo>
                  <a:lnTo>
                    <a:pt x="376872" y="659244"/>
                  </a:lnTo>
                  <a:lnTo>
                    <a:pt x="376872" y="635698"/>
                  </a:lnTo>
                  <a:close/>
                </a:path>
                <a:path w="824865" h="800735">
                  <a:moveTo>
                    <a:pt x="400431" y="706361"/>
                  </a:moveTo>
                  <a:lnTo>
                    <a:pt x="376872" y="706361"/>
                  </a:lnTo>
                  <a:lnTo>
                    <a:pt x="353314" y="706361"/>
                  </a:lnTo>
                  <a:lnTo>
                    <a:pt x="329768" y="706361"/>
                  </a:lnTo>
                  <a:lnTo>
                    <a:pt x="329768" y="753465"/>
                  </a:lnTo>
                  <a:lnTo>
                    <a:pt x="353314" y="753465"/>
                  </a:lnTo>
                  <a:lnTo>
                    <a:pt x="353314" y="777024"/>
                  </a:lnTo>
                  <a:lnTo>
                    <a:pt x="376872" y="777024"/>
                  </a:lnTo>
                  <a:lnTo>
                    <a:pt x="376872" y="729919"/>
                  </a:lnTo>
                  <a:lnTo>
                    <a:pt x="400431" y="729919"/>
                  </a:lnTo>
                  <a:lnTo>
                    <a:pt x="400431" y="706361"/>
                  </a:lnTo>
                  <a:close/>
                </a:path>
                <a:path w="824865" h="800735">
                  <a:moveTo>
                    <a:pt x="423976" y="682802"/>
                  </a:moveTo>
                  <a:lnTo>
                    <a:pt x="400431" y="682802"/>
                  </a:lnTo>
                  <a:lnTo>
                    <a:pt x="400431" y="706361"/>
                  </a:lnTo>
                  <a:lnTo>
                    <a:pt x="423976" y="706361"/>
                  </a:lnTo>
                  <a:lnTo>
                    <a:pt x="423976" y="682802"/>
                  </a:lnTo>
                  <a:close/>
                </a:path>
                <a:path w="824865" h="800735">
                  <a:moveTo>
                    <a:pt x="494652" y="777024"/>
                  </a:moveTo>
                  <a:lnTo>
                    <a:pt x="471093" y="777024"/>
                  </a:lnTo>
                  <a:lnTo>
                    <a:pt x="447535" y="777024"/>
                  </a:lnTo>
                  <a:lnTo>
                    <a:pt x="423976" y="777024"/>
                  </a:lnTo>
                  <a:lnTo>
                    <a:pt x="400431" y="777024"/>
                  </a:lnTo>
                  <a:lnTo>
                    <a:pt x="400431" y="800582"/>
                  </a:lnTo>
                  <a:lnTo>
                    <a:pt x="423976" y="800582"/>
                  </a:lnTo>
                  <a:lnTo>
                    <a:pt x="447535" y="800582"/>
                  </a:lnTo>
                  <a:lnTo>
                    <a:pt x="471093" y="800582"/>
                  </a:lnTo>
                  <a:lnTo>
                    <a:pt x="494652" y="800582"/>
                  </a:lnTo>
                  <a:lnTo>
                    <a:pt x="494652" y="777024"/>
                  </a:lnTo>
                  <a:close/>
                </a:path>
                <a:path w="824865" h="800735">
                  <a:moveTo>
                    <a:pt x="494652" y="682802"/>
                  </a:moveTo>
                  <a:lnTo>
                    <a:pt x="471093" y="682802"/>
                  </a:lnTo>
                  <a:lnTo>
                    <a:pt x="471093" y="706361"/>
                  </a:lnTo>
                  <a:lnTo>
                    <a:pt x="494652" y="706361"/>
                  </a:lnTo>
                  <a:lnTo>
                    <a:pt x="494652" y="682802"/>
                  </a:lnTo>
                  <a:close/>
                </a:path>
                <a:path w="824865" h="800735">
                  <a:moveTo>
                    <a:pt x="541756" y="682802"/>
                  </a:moveTo>
                  <a:lnTo>
                    <a:pt x="518198" y="682802"/>
                  </a:lnTo>
                  <a:lnTo>
                    <a:pt x="518198" y="706361"/>
                  </a:lnTo>
                  <a:lnTo>
                    <a:pt x="494652" y="706361"/>
                  </a:lnTo>
                  <a:lnTo>
                    <a:pt x="494652" y="729919"/>
                  </a:lnTo>
                  <a:lnTo>
                    <a:pt x="471093" y="729919"/>
                  </a:lnTo>
                  <a:lnTo>
                    <a:pt x="447535" y="729919"/>
                  </a:lnTo>
                  <a:lnTo>
                    <a:pt x="447535" y="706361"/>
                  </a:lnTo>
                  <a:lnTo>
                    <a:pt x="423976" y="706361"/>
                  </a:lnTo>
                  <a:lnTo>
                    <a:pt x="423976" y="729919"/>
                  </a:lnTo>
                  <a:lnTo>
                    <a:pt x="400431" y="729919"/>
                  </a:lnTo>
                  <a:lnTo>
                    <a:pt x="400431" y="753465"/>
                  </a:lnTo>
                  <a:lnTo>
                    <a:pt x="423976" y="753465"/>
                  </a:lnTo>
                  <a:lnTo>
                    <a:pt x="447535" y="753465"/>
                  </a:lnTo>
                  <a:lnTo>
                    <a:pt x="471093" y="753465"/>
                  </a:lnTo>
                  <a:lnTo>
                    <a:pt x="494652" y="753465"/>
                  </a:lnTo>
                  <a:lnTo>
                    <a:pt x="494652" y="777024"/>
                  </a:lnTo>
                  <a:lnTo>
                    <a:pt x="518198" y="777024"/>
                  </a:lnTo>
                  <a:lnTo>
                    <a:pt x="518198" y="729919"/>
                  </a:lnTo>
                  <a:lnTo>
                    <a:pt x="541756" y="729919"/>
                  </a:lnTo>
                  <a:lnTo>
                    <a:pt x="541756" y="682802"/>
                  </a:lnTo>
                  <a:close/>
                </a:path>
                <a:path w="824865" h="800735">
                  <a:moveTo>
                    <a:pt x="541756" y="612140"/>
                  </a:moveTo>
                  <a:lnTo>
                    <a:pt x="518198" y="612140"/>
                  </a:lnTo>
                  <a:lnTo>
                    <a:pt x="494652" y="612140"/>
                  </a:lnTo>
                  <a:lnTo>
                    <a:pt x="494652" y="635698"/>
                  </a:lnTo>
                  <a:lnTo>
                    <a:pt x="471093" y="635698"/>
                  </a:lnTo>
                  <a:lnTo>
                    <a:pt x="447535" y="635698"/>
                  </a:lnTo>
                  <a:lnTo>
                    <a:pt x="423976" y="635698"/>
                  </a:lnTo>
                  <a:lnTo>
                    <a:pt x="400431" y="635698"/>
                  </a:lnTo>
                  <a:lnTo>
                    <a:pt x="400431" y="659244"/>
                  </a:lnTo>
                  <a:lnTo>
                    <a:pt x="423976" y="659244"/>
                  </a:lnTo>
                  <a:lnTo>
                    <a:pt x="447535" y="659244"/>
                  </a:lnTo>
                  <a:lnTo>
                    <a:pt x="447535" y="682802"/>
                  </a:lnTo>
                  <a:lnTo>
                    <a:pt x="471093" y="682802"/>
                  </a:lnTo>
                  <a:lnTo>
                    <a:pt x="471093" y="659244"/>
                  </a:lnTo>
                  <a:lnTo>
                    <a:pt x="494652" y="659244"/>
                  </a:lnTo>
                  <a:lnTo>
                    <a:pt x="518198" y="659244"/>
                  </a:lnTo>
                  <a:lnTo>
                    <a:pt x="518198" y="635698"/>
                  </a:lnTo>
                  <a:lnTo>
                    <a:pt x="541756" y="635698"/>
                  </a:lnTo>
                  <a:lnTo>
                    <a:pt x="541756" y="612140"/>
                  </a:lnTo>
                  <a:close/>
                </a:path>
                <a:path w="824865" h="800735">
                  <a:moveTo>
                    <a:pt x="565315" y="777024"/>
                  </a:moveTo>
                  <a:lnTo>
                    <a:pt x="541756" y="777024"/>
                  </a:lnTo>
                  <a:lnTo>
                    <a:pt x="541756" y="800582"/>
                  </a:lnTo>
                  <a:lnTo>
                    <a:pt x="565315" y="800582"/>
                  </a:lnTo>
                  <a:lnTo>
                    <a:pt x="565315" y="777024"/>
                  </a:lnTo>
                  <a:close/>
                </a:path>
                <a:path w="824865" h="800735">
                  <a:moveTo>
                    <a:pt x="565315" y="588581"/>
                  </a:moveTo>
                  <a:lnTo>
                    <a:pt x="541756" y="588581"/>
                  </a:lnTo>
                  <a:lnTo>
                    <a:pt x="541756" y="612140"/>
                  </a:lnTo>
                  <a:lnTo>
                    <a:pt x="565315" y="612140"/>
                  </a:lnTo>
                  <a:lnTo>
                    <a:pt x="565315" y="588581"/>
                  </a:lnTo>
                  <a:close/>
                </a:path>
                <a:path w="824865" h="800735">
                  <a:moveTo>
                    <a:pt x="612419" y="777024"/>
                  </a:moveTo>
                  <a:lnTo>
                    <a:pt x="588860" y="777024"/>
                  </a:lnTo>
                  <a:lnTo>
                    <a:pt x="588860" y="800582"/>
                  </a:lnTo>
                  <a:lnTo>
                    <a:pt x="612419" y="800582"/>
                  </a:lnTo>
                  <a:lnTo>
                    <a:pt x="612419" y="777024"/>
                  </a:lnTo>
                  <a:close/>
                </a:path>
                <a:path w="824865" h="800735">
                  <a:moveTo>
                    <a:pt x="612419" y="588581"/>
                  </a:moveTo>
                  <a:lnTo>
                    <a:pt x="588860" y="588581"/>
                  </a:lnTo>
                  <a:lnTo>
                    <a:pt x="588860" y="612140"/>
                  </a:lnTo>
                  <a:lnTo>
                    <a:pt x="565315" y="612140"/>
                  </a:lnTo>
                  <a:lnTo>
                    <a:pt x="565315" y="659244"/>
                  </a:lnTo>
                  <a:lnTo>
                    <a:pt x="588860" y="659244"/>
                  </a:lnTo>
                  <a:lnTo>
                    <a:pt x="588860" y="635698"/>
                  </a:lnTo>
                  <a:lnTo>
                    <a:pt x="612419" y="635698"/>
                  </a:lnTo>
                  <a:lnTo>
                    <a:pt x="612419" y="588581"/>
                  </a:lnTo>
                  <a:close/>
                </a:path>
                <a:path w="824865" h="800735">
                  <a:moveTo>
                    <a:pt x="824407" y="753465"/>
                  </a:moveTo>
                  <a:lnTo>
                    <a:pt x="800862" y="753465"/>
                  </a:lnTo>
                  <a:lnTo>
                    <a:pt x="800862" y="777024"/>
                  </a:lnTo>
                  <a:lnTo>
                    <a:pt x="824407" y="777024"/>
                  </a:lnTo>
                  <a:lnTo>
                    <a:pt x="824407" y="753465"/>
                  </a:lnTo>
                  <a:close/>
                </a:path>
                <a:path w="824865" h="800735">
                  <a:moveTo>
                    <a:pt x="824407" y="706361"/>
                  </a:moveTo>
                  <a:lnTo>
                    <a:pt x="800862" y="706361"/>
                  </a:lnTo>
                  <a:lnTo>
                    <a:pt x="777303" y="706361"/>
                  </a:lnTo>
                  <a:lnTo>
                    <a:pt x="753745" y="706361"/>
                  </a:lnTo>
                  <a:lnTo>
                    <a:pt x="730199" y="706361"/>
                  </a:lnTo>
                  <a:lnTo>
                    <a:pt x="730199" y="729919"/>
                  </a:lnTo>
                  <a:lnTo>
                    <a:pt x="753745" y="729919"/>
                  </a:lnTo>
                  <a:lnTo>
                    <a:pt x="753745" y="753465"/>
                  </a:lnTo>
                  <a:lnTo>
                    <a:pt x="730199" y="753465"/>
                  </a:lnTo>
                  <a:lnTo>
                    <a:pt x="730199" y="729919"/>
                  </a:lnTo>
                  <a:lnTo>
                    <a:pt x="706640" y="729919"/>
                  </a:lnTo>
                  <a:lnTo>
                    <a:pt x="706640" y="706361"/>
                  </a:lnTo>
                  <a:lnTo>
                    <a:pt x="683082" y="706361"/>
                  </a:lnTo>
                  <a:lnTo>
                    <a:pt x="683082" y="729919"/>
                  </a:lnTo>
                  <a:lnTo>
                    <a:pt x="659536" y="729919"/>
                  </a:lnTo>
                  <a:lnTo>
                    <a:pt x="635977" y="729919"/>
                  </a:lnTo>
                  <a:lnTo>
                    <a:pt x="635977" y="706361"/>
                  </a:lnTo>
                  <a:lnTo>
                    <a:pt x="612419" y="706361"/>
                  </a:lnTo>
                  <a:lnTo>
                    <a:pt x="612419" y="659244"/>
                  </a:lnTo>
                  <a:lnTo>
                    <a:pt x="588860" y="659244"/>
                  </a:lnTo>
                  <a:lnTo>
                    <a:pt x="588860" y="729919"/>
                  </a:lnTo>
                  <a:lnTo>
                    <a:pt x="565315" y="729919"/>
                  </a:lnTo>
                  <a:lnTo>
                    <a:pt x="541756" y="729919"/>
                  </a:lnTo>
                  <a:lnTo>
                    <a:pt x="541756" y="753465"/>
                  </a:lnTo>
                  <a:lnTo>
                    <a:pt x="565315" y="753465"/>
                  </a:lnTo>
                  <a:lnTo>
                    <a:pt x="588860" y="753465"/>
                  </a:lnTo>
                  <a:lnTo>
                    <a:pt x="612419" y="753465"/>
                  </a:lnTo>
                  <a:lnTo>
                    <a:pt x="635977" y="753465"/>
                  </a:lnTo>
                  <a:lnTo>
                    <a:pt x="635977" y="777024"/>
                  </a:lnTo>
                  <a:lnTo>
                    <a:pt x="659536" y="777024"/>
                  </a:lnTo>
                  <a:lnTo>
                    <a:pt x="683082" y="777024"/>
                  </a:lnTo>
                  <a:lnTo>
                    <a:pt x="683082" y="753465"/>
                  </a:lnTo>
                  <a:lnTo>
                    <a:pt x="706640" y="753465"/>
                  </a:lnTo>
                  <a:lnTo>
                    <a:pt x="706640" y="777024"/>
                  </a:lnTo>
                  <a:lnTo>
                    <a:pt x="683082" y="777024"/>
                  </a:lnTo>
                  <a:lnTo>
                    <a:pt x="683082" y="800582"/>
                  </a:lnTo>
                  <a:lnTo>
                    <a:pt x="706640" y="800582"/>
                  </a:lnTo>
                  <a:lnTo>
                    <a:pt x="730199" y="800582"/>
                  </a:lnTo>
                  <a:lnTo>
                    <a:pt x="730199" y="777024"/>
                  </a:lnTo>
                  <a:lnTo>
                    <a:pt x="753745" y="777024"/>
                  </a:lnTo>
                  <a:lnTo>
                    <a:pt x="753745" y="800582"/>
                  </a:lnTo>
                  <a:lnTo>
                    <a:pt x="777303" y="800582"/>
                  </a:lnTo>
                  <a:lnTo>
                    <a:pt x="777303" y="753465"/>
                  </a:lnTo>
                  <a:lnTo>
                    <a:pt x="800862" y="753465"/>
                  </a:lnTo>
                  <a:lnTo>
                    <a:pt x="800862" y="729919"/>
                  </a:lnTo>
                  <a:lnTo>
                    <a:pt x="824407" y="729919"/>
                  </a:lnTo>
                  <a:lnTo>
                    <a:pt x="824407" y="706361"/>
                  </a:lnTo>
                  <a:close/>
                </a:path>
                <a:path w="824865" h="800735">
                  <a:moveTo>
                    <a:pt x="824407" y="659244"/>
                  </a:moveTo>
                  <a:lnTo>
                    <a:pt x="800862" y="659244"/>
                  </a:lnTo>
                  <a:lnTo>
                    <a:pt x="777303" y="659244"/>
                  </a:lnTo>
                  <a:lnTo>
                    <a:pt x="777303" y="682802"/>
                  </a:lnTo>
                  <a:lnTo>
                    <a:pt x="800862" y="682802"/>
                  </a:lnTo>
                  <a:lnTo>
                    <a:pt x="824407" y="682802"/>
                  </a:lnTo>
                  <a:lnTo>
                    <a:pt x="824407" y="659244"/>
                  </a:lnTo>
                  <a:close/>
                </a:path>
                <a:path w="824865" h="800735">
                  <a:moveTo>
                    <a:pt x="824407" y="588581"/>
                  </a:moveTo>
                  <a:lnTo>
                    <a:pt x="800862" y="588581"/>
                  </a:lnTo>
                  <a:lnTo>
                    <a:pt x="800862" y="612140"/>
                  </a:lnTo>
                  <a:lnTo>
                    <a:pt x="824407" y="612140"/>
                  </a:lnTo>
                  <a:lnTo>
                    <a:pt x="824407" y="588581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7279" y="1166819"/>
              <a:ext cx="965835" cy="965200"/>
            </a:xfrm>
            <a:custGeom>
              <a:avLst/>
              <a:gdLst/>
              <a:ahLst/>
              <a:cxnLst/>
              <a:rect l="l" t="t" r="r" b="b"/>
              <a:pathLst>
                <a:path w="965834" h="965200">
                  <a:moveTo>
                    <a:pt x="117779" y="848042"/>
                  </a:moveTo>
                  <a:lnTo>
                    <a:pt x="47117" y="848042"/>
                  </a:lnTo>
                  <a:lnTo>
                    <a:pt x="47117" y="918705"/>
                  </a:lnTo>
                  <a:lnTo>
                    <a:pt x="117779" y="918705"/>
                  </a:lnTo>
                  <a:lnTo>
                    <a:pt x="117779" y="848042"/>
                  </a:lnTo>
                  <a:close/>
                </a:path>
                <a:path w="965834" h="965200">
                  <a:moveTo>
                    <a:pt x="117779" y="47180"/>
                  </a:moveTo>
                  <a:lnTo>
                    <a:pt x="47117" y="47180"/>
                  </a:lnTo>
                  <a:lnTo>
                    <a:pt x="47117" y="117843"/>
                  </a:lnTo>
                  <a:lnTo>
                    <a:pt x="117779" y="117843"/>
                  </a:lnTo>
                  <a:lnTo>
                    <a:pt x="117779" y="47180"/>
                  </a:lnTo>
                  <a:close/>
                </a:path>
                <a:path w="965834" h="965200">
                  <a:moveTo>
                    <a:pt x="164884" y="824484"/>
                  </a:moveTo>
                  <a:lnTo>
                    <a:pt x="141338" y="824484"/>
                  </a:lnTo>
                  <a:lnTo>
                    <a:pt x="141338" y="942263"/>
                  </a:lnTo>
                  <a:lnTo>
                    <a:pt x="164884" y="942263"/>
                  </a:lnTo>
                  <a:lnTo>
                    <a:pt x="164884" y="824484"/>
                  </a:lnTo>
                  <a:close/>
                </a:path>
                <a:path w="965834" h="965200">
                  <a:moveTo>
                    <a:pt x="164884" y="801370"/>
                  </a:moveTo>
                  <a:lnTo>
                    <a:pt x="0" y="801370"/>
                  </a:lnTo>
                  <a:lnTo>
                    <a:pt x="0" y="824230"/>
                  </a:lnTo>
                  <a:lnTo>
                    <a:pt x="0" y="942340"/>
                  </a:lnTo>
                  <a:lnTo>
                    <a:pt x="0" y="965200"/>
                  </a:lnTo>
                  <a:lnTo>
                    <a:pt x="164884" y="965200"/>
                  </a:lnTo>
                  <a:lnTo>
                    <a:pt x="164884" y="942340"/>
                  </a:lnTo>
                  <a:lnTo>
                    <a:pt x="23558" y="942340"/>
                  </a:lnTo>
                  <a:lnTo>
                    <a:pt x="23558" y="824230"/>
                  </a:lnTo>
                  <a:lnTo>
                    <a:pt x="164884" y="824230"/>
                  </a:lnTo>
                  <a:lnTo>
                    <a:pt x="164884" y="801370"/>
                  </a:lnTo>
                  <a:close/>
                </a:path>
                <a:path w="965834" h="965200">
                  <a:moveTo>
                    <a:pt x="164884" y="0"/>
                  </a:moveTo>
                  <a:lnTo>
                    <a:pt x="141338" y="0"/>
                  </a:lnTo>
                  <a:lnTo>
                    <a:pt x="141338" y="24130"/>
                  </a:lnTo>
                  <a:lnTo>
                    <a:pt x="141338" y="140970"/>
                  </a:lnTo>
                  <a:lnTo>
                    <a:pt x="23558" y="140970"/>
                  </a:lnTo>
                  <a:lnTo>
                    <a:pt x="23558" y="24130"/>
                  </a:lnTo>
                  <a:lnTo>
                    <a:pt x="141338" y="24130"/>
                  </a:lnTo>
                  <a:lnTo>
                    <a:pt x="141338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140970"/>
                  </a:lnTo>
                  <a:lnTo>
                    <a:pt x="0" y="165100"/>
                  </a:lnTo>
                  <a:lnTo>
                    <a:pt x="164884" y="165100"/>
                  </a:lnTo>
                  <a:lnTo>
                    <a:pt x="164884" y="141401"/>
                  </a:lnTo>
                  <a:lnTo>
                    <a:pt x="164884" y="140970"/>
                  </a:lnTo>
                  <a:lnTo>
                    <a:pt x="164884" y="24130"/>
                  </a:lnTo>
                  <a:lnTo>
                    <a:pt x="164884" y="23622"/>
                  </a:lnTo>
                  <a:lnTo>
                    <a:pt x="164884" y="0"/>
                  </a:lnTo>
                  <a:close/>
                </a:path>
                <a:path w="965834" h="965200">
                  <a:moveTo>
                    <a:pt x="730199" y="848042"/>
                  </a:moveTo>
                  <a:lnTo>
                    <a:pt x="706653" y="848042"/>
                  </a:lnTo>
                  <a:lnTo>
                    <a:pt x="683094" y="848042"/>
                  </a:lnTo>
                  <a:lnTo>
                    <a:pt x="683094" y="871601"/>
                  </a:lnTo>
                  <a:lnTo>
                    <a:pt x="706653" y="871601"/>
                  </a:lnTo>
                  <a:lnTo>
                    <a:pt x="730199" y="871601"/>
                  </a:lnTo>
                  <a:lnTo>
                    <a:pt x="730199" y="848042"/>
                  </a:lnTo>
                  <a:close/>
                </a:path>
                <a:path w="965834" h="965200">
                  <a:moveTo>
                    <a:pt x="824420" y="800938"/>
                  </a:moveTo>
                  <a:lnTo>
                    <a:pt x="800874" y="800938"/>
                  </a:lnTo>
                  <a:lnTo>
                    <a:pt x="800874" y="824484"/>
                  </a:lnTo>
                  <a:lnTo>
                    <a:pt x="824420" y="824484"/>
                  </a:lnTo>
                  <a:lnTo>
                    <a:pt x="824420" y="800938"/>
                  </a:lnTo>
                  <a:close/>
                </a:path>
                <a:path w="965834" h="965200">
                  <a:moveTo>
                    <a:pt x="871537" y="777379"/>
                  </a:moveTo>
                  <a:lnTo>
                    <a:pt x="847979" y="777379"/>
                  </a:lnTo>
                  <a:lnTo>
                    <a:pt x="847979" y="848042"/>
                  </a:lnTo>
                  <a:lnTo>
                    <a:pt x="871537" y="848042"/>
                  </a:lnTo>
                  <a:lnTo>
                    <a:pt x="871537" y="777379"/>
                  </a:lnTo>
                  <a:close/>
                </a:path>
                <a:path w="965834" h="965200">
                  <a:moveTo>
                    <a:pt x="871537" y="754380"/>
                  </a:moveTo>
                  <a:lnTo>
                    <a:pt x="753757" y="754380"/>
                  </a:lnTo>
                  <a:lnTo>
                    <a:pt x="753757" y="777240"/>
                  </a:lnTo>
                  <a:lnTo>
                    <a:pt x="753757" y="848360"/>
                  </a:lnTo>
                  <a:lnTo>
                    <a:pt x="753757" y="871220"/>
                  </a:lnTo>
                  <a:lnTo>
                    <a:pt x="871537" y="871220"/>
                  </a:lnTo>
                  <a:lnTo>
                    <a:pt x="871537" y="848360"/>
                  </a:lnTo>
                  <a:lnTo>
                    <a:pt x="777316" y="848360"/>
                  </a:lnTo>
                  <a:lnTo>
                    <a:pt x="777316" y="777240"/>
                  </a:lnTo>
                  <a:lnTo>
                    <a:pt x="871537" y="777240"/>
                  </a:lnTo>
                  <a:lnTo>
                    <a:pt x="871537" y="754380"/>
                  </a:lnTo>
                  <a:close/>
                </a:path>
                <a:path w="965834" h="965200">
                  <a:moveTo>
                    <a:pt x="918641" y="47180"/>
                  </a:moveTo>
                  <a:lnTo>
                    <a:pt x="847979" y="47180"/>
                  </a:lnTo>
                  <a:lnTo>
                    <a:pt x="847979" y="117843"/>
                  </a:lnTo>
                  <a:lnTo>
                    <a:pt x="918641" y="117843"/>
                  </a:lnTo>
                  <a:lnTo>
                    <a:pt x="918641" y="47180"/>
                  </a:lnTo>
                  <a:close/>
                </a:path>
                <a:path w="965834" h="965200">
                  <a:moveTo>
                    <a:pt x="965746" y="871601"/>
                  </a:moveTo>
                  <a:lnTo>
                    <a:pt x="942200" y="871601"/>
                  </a:lnTo>
                  <a:lnTo>
                    <a:pt x="942200" y="895159"/>
                  </a:lnTo>
                  <a:lnTo>
                    <a:pt x="965746" y="895159"/>
                  </a:lnTo>
                  <a:lnTo>
                    <a:pt x="965746" y="871601"/>
                  </a:lnTo>
                  <a:close/>
                </a:path>
                <a:path w="965834" h="965200">
                  <a:moveTo>
                    <a:pt x="965746" y="0"/>
                  </a:moveTo>
                  <a:lnTo>
                    <a:pt x="942200" y="0"/>
                  </a:lnTo>
                  <a:lnTo>
                    <a:pt x="942200" y="24130"/>
                  </a:lnTo>
                  <a:lnTo>
                    <a:pt x="942200" y="140970"/>
                  </a:lnTo>
                  <a:lnTo>
                    <a:pt x="824420" y="140970"/>
                  </a:lnTo>
                  <a:lnTo>
                    <a:pt x="824420" y="24130"/>
                  </a:lnTo>
                  <a:lnTo>
                    <a:pt x="942200" y="24130"/>
                  </a:lnTo>
                  <a:lnTo>
                    <a:pt x="942200" y="0"/>
                  </a:lnTo>
                  <a:lnTo>
                    <a:pt x="800874" y="0"/>
                  </a:lnTo>
                  <a:lnTo>
                    <a:pt x="800874" y="24130"/>
                  </a:lnTo>
                  <a:lnTo>
                    <a:pt x="800874" y="140970"/>
                  </a:lnTo>
                  <a:lnTo>
                    <a:pt x="800874" y="165100"/>
                  </a:lnTo>
                  <a:lnTo>
                    <a:pt x="965746" y="165100"/>
                  </a:lnTo>
                  <a:lnTo>
                    <a:pt x="965746" y="141401"/>
                  </a:lnTo>
                  <a:lnTo>
                    <a:pt x="965746" y="140970"/>
                  </a:lnTo>
                  <a:lnTo>
                    <a:pt x="965746" y="24130"/>
                  </a:lnTo>
                  <a:lnTo>
                    <a:pt x="965746" y="23622"/>
                  </a:lnTo>
                  <a:lnTo>
                    <a:pt x="96574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FFD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6757" y="4297844"/>
            <a:ext cx="10438130" cy="3162300"/>
          </a:xfrm>
          <a:custGeom>
            <a:avLst/>
            <a:gdLst/>
            <a:ahLst/>
            <a:cxnLst/>
            <a:rect l="l" t="t" r="r" b="b"/>
            <a:pathLst>
              <a:path w="10438130" h="3162300">
                <a:moveTo>
                  <a:pt x="10438135" y="0"/>
                </a:moveTo>
                <a:lnTo>
                  <a:pt x="0" y="0"/>
                </a:lnTo>
                <a:lnTo>
                  <a:pt x="0" y="3162298"/>
                </a:lnTo>
                <a:lnTo>
                  <a:pt x="10438135" y="3162298"/>
                </a:lnTo>
                <a:lnTo>
                  <a:pt x="10438135" y="0"/>
                </a:lnTo>
                <a:close/>
              </a:path>
            </a:pathLst>
          </a:custGeom>
          <a:solidFill>
            <a:srgbClr val="FEF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37757" y="651720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92449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592449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34194" y="64262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01643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01643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>
            <a:grpSpLocks noGrp="1" noUngrp="1" noRot="1" noMove="1" noResize="1"/>
          </p:cNvGrpSpPr>
          <p:nvPr/>
        </p:nvGrpSpPr>
        <p:grpSpPr>
          <a:xfrm>
            <a:off x="204937" y="580766"/>
            <a:ext cx="2879725" cy="3713479"/>
            <a:chOff x="204937" y="580766"/>
            <a:chExt cx="2879725" cy="3713479"/>
          </a:xfrm>
        </p:grpSpPr>
        <p:sp>
          <p:nvSpPr>
            <p:cNvPr id="7" name="object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857" y="639020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1" y="0"/>
                  </a:moveTo>
                  <a:lnTo>
                    <a:pt x="0" y="0"/>
                  </a:lnTo>
                  <a:lnTo>
                    <a:pt x="0" y="3600488"/>
                  </a:lnTo>
                  <a:lnTo>
                    <a:pt x="0" y="3655149"/>
                  </a:lnTo>
                  <a:lnTo>
                    <a:pt x="2804261" y="3655149"/>
                  </a:lnTo>
                  <a:lnTo>
                    <a:pt x="2804261" y="3600488"/>
                  </a:lnTo>
                  <a:lnTo>
                    <a:pt x="2804261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537" y="584366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537" y="584366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0" y="0"/>
                  </a:moveTo>
                  <a:lnTo>
                    <a:pt x="2804262" y="0"/>
                  </a:lnTo>
                  <a:lnTo>
                    <a:pt x="2804262" y="3655141"/>
                  </a:lnTo>
                  <a:lnTo>
                    <a:pt x="0" y="365514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>
            <a:grpSpLocks noGrp="1" noUngrp="1" noRot="1" noMove="1" noResize="1"/>
          </p:cNvGrpSpPr>
          <p:nvPr/>
        </p:nvGrpSpPr>
        <p:grpSpPr>
          <a:xfrm>
            <a:off x="6269605" y="589016"/>
            <a:ext cx="2804795" cy="3655695"/>
            <a:chOff x="6269605" y="589016"/>
            <a:chExt cx="2804795" cy="3655695"/>
          </a:xfrm>
        </p:grpSpPr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69605" y="589016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37579" y="1071785"/>
              <a:ext cx="2544445" cy="2701925"/>
            </a:xfrm>
            <a:custGeom>
              <a:avLst/>
              <a:gdLst/>
              <a:ahLst/>
              <a:cxnLst/>
              <a:rect l="l" t="t" r="r" b="b"/>
              <a:pathLst>
                <a:path w="2544445" h="2701925">
                  <a:moveTo>
                    <a:pt x="1700542" y="0"/>
                  </a:moveTo>
                  <a:lnTo>
                    <a:pt x="1654683" y="6083"/>
                  </a:lnTo>
                  <a:lnTo>
                    <a:pt x="1609979" y="16141"/>
                  </a:lnTo>
                  <a:lnTo>
                    <a:pt x="1566633" y="29997"/>
                  </a:lnTo>
                  <a:lnTo>
                    <a:pt x="1524876" y="47485"/>
                  </a:lnTo>
                  <a:lnTo>
                    <a:pt x="1484934" y="68453"/>
                  </a:lnTo>
                  <a:lnTo>
                    <a:pt x="1447038" y="92722"/>
                  </a:lnTo>
                  <a:lnTo>
                    <a:pt x="1411389" y="120154"/>
                  </a:lnTo>
                  <a:lnTo>
                    <a:pt x="1378229" y="150571"/>
                  </a:lnTo>
                  <a:lnTo>
                    <a:pt x="1347774" y="183794"/>
                  </a:lnTo>
                  <a:lnTo>
                    <a:pt x="1320253" y="219684"/>
                  </a:lnTo>
                  <a:lnTo>
                    <a:pt x="1295895" y="258064"/>
                  </a:lnTo>
                  <a:lnTo>
                    <a:pt x="1274902" y="298780"/>
                  </a:lnTo>
                  <a:lnTo>
                    <a:pt x="1257503" y="341655"/>
                  </a:lnTo>
                  <a:lnTo>
                    <a:pt x="1243939" y="386549"/>
                  </a:lnTo>
                  <a:lnTo>
                    <a:pt x="1234427" y="433260"/>
                  </a:lnTo>
                  <a:lnTo>
                    <a:pt x="1229182" y="481660"/>
                  </a:lnTo>
                  <a:lnTo>
                    <a:pt x="1228420" y="531571"/>
                  </a:lnTo>
                  <a:lnTo>
                    <a:pt x="1272108" y="532650"/>
                  </a:lnTo>
                  <a:lnTo>
                    <a:pt x="1314767" y="528358"/>
                  </a:lnTo>
                  <a:lnTo>
                    <a:pt x="1356220" y="519036"/>
                  </a:lnTo>
                  <a:lnTo>
                    <a:pt x="1396250" y="505002"/>
                  </a:lnTo>
                  <a:lnTo>
                    <a:pt x="1434668" y="486587"/>
                  </a:lnTo>
                  <a:lnTo>
                    <a:pt x="1471307" y="464134"/>
                  </a:lnTo>
                  <a:lnTo>
                    <a:pt x="1505940" y="437959"/>
                  </a:lnTo>
                  <a:lnTo>
                    <a:pt x="1538401" y="408419"/>
                  </a:lnTo>
                  <a:lnTo>
                    <a:pt x="1568488" y="375818"/>
                  </a:lnTo>
                  <a:lnTo>
                    <a:pt x="1595996" y="340499"/>
                  </a:lnTo>
                  <a:lnTo>
                    <a:pt x="1620748" y="302806"/>
                  </a:lnTo>
                  <a:lnTo>
                    <a:pt x="1642554" y="263055"/>
                  </a:lnTo>
                  <a:lnTo>
                    <a:pt x="1661210" y="221576"/>
                  </a:lnTo>
                  <a:lnTo>
                    <a:pt x="1676527" y="178714"/>
                  </a:lnTo>
                  <a:lnTo>
                    <a:pt x="1688312" y="134797"/>
                  </a:lnTo>
                  <a:lnTo>
                    <a:pt x="1696364" y="90157"/>
                  </a:lnTo>
                  <a:lnTo>
                    <a:pt x="1700504" y="45110"/>
                  </a:lnTo>
                  <a:lnTo>
                    <a:pt x="1700542" y="0"/>
                  </a:lnTo>
                  <a:close/>
                </a:path>
                <a:path w="2544445" h="2701925">
                  <a:moveTo>
                    <a:pt x="2544407" y="1580553"/>
                  </a:moveTo>
                  <a:lnTo>
                    <a:pt x="2537549" y="1574761"/>
                  </a:lnTo>
                  <a:lnTo>
                    <a:pt x="2488742" y="1574406"/>
                  </a:lnTo>
                  <a:lnTo>
                    <a:pt x="2441879" y="1570431"/>
                  </a:lnTo>
                  <a:lnTo>
                    <a:pt x="2397036" y="1562989"/>
                  </a:lnTo>
                  <a:lnTo>
                    <a:pt x="2354288" y="1552257"/>
                  </a:lnTo>
                  <a:lnTo>
                    <a:pt x="2313736" y="1538427"/>
                  </a:lnTo>
                  <a:lnTo>
                    <a:pt x="2275446" y="1521650"/>
                  </a:lnTo>
                  <a:lnTo>
                    <a:pt x="2239505" y="1502105"/>
                  </a:lnTo>
                  <a:lnTo>
                    <a:pt x="2206002" y="1479969"/>
                  </a:lnTo>
                  <a:lnTo>
                    <a:pt x="2175027" y="1455420"/>
                  </a:lnTo>
                  <a:lnTo>
                    <a:pt x="2146655" y="1428623"/>
                  </a:lnTo>
                  <a:lnTo>
                    <a:pt x="2120989" y="1399743"/>
                  </a:lnTo>
                  <a:lnTo>
                    <a:pt x="2098078" y="1368971"/>
                  </a:lnTo>
                  <a:lnTo>
                    <a:pt x="2078050" y="1336459"/>
                  </a:lnTo>
                  <a:lnTo>
                    <a:pt x="2046884" y="1266964"/>
                  </a:lnTo>
                  <a:lnTo>
                    <a:pt x="2035937" y="1230312"/>
                  </a:lnTo>
                  <a:lnTo>
                    <a:pt x="2028190" y="1192631"/>
                  </a:lnTo>
                  <a:lnTo>
                    <a:pt x="2023719" y="1154074"/>
                  </a:lnTo>
                  <a:lnTo>
                    <a:pt x="2022614" y="1114831"/>
                  </a:lnTo>
                  <a:lnTo>
                    <a:pt x="2024964" y="1075080"/>
                  </a:lnTo>
                  <a:lnTo>
                    <a:pt x="2030857" y="1034973"/>
                  </a:lnTo>
                  <a:lnTo>
                    <a:pt x="2040369" y="994702"/>
                  </a:lnTo>
                  <a:lnTo>
                    <a:pt x="2053590" y="954430"/>
                  </a:lnTo>
                  <a:lnTo>
                    <a:pt x="2070595" y="914323"/>
                  </a:lnTo>
                  <a:lnTo>
                    <a:pt x="2091474" y="874572"/>
                  </a:lnTo>
                  <a:lnTo>
                    <a:pt x="2116315" y="835342"/>
                  </a:lnTo>
                  <a:lnTo>
                    <a:pt x="2145195" y="796810"/>
                  </a:lnTo>
                  <a:lnTo>
                    <a:pt x="2145576" y="790549"/>
                  </a:lnTo>
                  <a:lnTo>
                    <a:pt x="2138883" y="784758"/>
                  </a:lnTo>
                  <a:lnTo>
                    <a:pt x="2129320" y="779195"/>
                  </a:lnTo>
                  <a:lnTo>
                    <a:pt x="2121116" y="773582"/>
                  </a:lnTo>
                  <a:lnTo>
                    <a:pt x="2078901" y="736066"/>
                  </a:lnTo>
                  <a:lnTo>
                    <a:pt x="2036051" y="702183"/>
                  </a:lnTo>
                  <a:lnTo>
                    <a:pt x="1992477" y="671741"/>
                  </a:lnTo>
                  <a:lnTo>
                    <a:pt x="1948040" y="644563"/>
                  </a:lnTo>
                  <a:lnTo>
                    <a:pt x="1902637" y="620496"/>
                  </a:lnTo>
                  <a:lnTo>
                    <a:pt x="1856155" y="599363"/>
                  </a:lnTo>
                  <a:lnTo>
                    <a:pt x="1808480" y="580999"/>
                  </a:lnTo>
                  <a:lnTo>
                    <a:pt x="1759483" y="565226"/>
                  </a:lnTo>
                  <a:lnTo>
                    <a:pt x="1709051" y="551878"/>
                  </a:lnTo>
                  <a:lnTo>
                    <a:pt x="1673491" y="548627"/>
                  </a:lnTo>
                  <a:lnTo>
                    <a:pt x="1637169" y="554431"/>
                  </a:lnTo>
                  <a:lnTo>
                    <a:pt x="1600034" y="567448"/>
                  </a:lnTo>
                  <a:lnTo>
                    <a:pt x="1562061" y="585825"/>
                  </a:lnTo>
                  <a:lnTo>
                    <a:pt x="1523212" y="607733"/>
                  </a:lnTo>
                  <a:lnTo>
                    <a:pt x="1483448" y="631317"/>
                  </a:lnTo>
                  <a:lnTo>
                    <a:pt x="1442720" y="654748"/>
                  </a:lnTo>
                  <a:lnTo>
                    <a:pt x="1401000" y="676173"/>
                  </a:lnTo>
                  <a:lnTo>
                    <a:pt x="1358252" y="693762"/>
                  </a:lnTo>
                  <a:lnTo>
                    <a:pt x="1314437" y="705662"/>
                  </a:lnTo>
                  <a:lnTo>
                    <a:pt x="1269530" y="710044"/>
                  </a:lnTo>
                  <a:lnTo>
                    <a:pt x="1227213" y="705332"/>
                  </a:lnTo>
                  <a:lnTo>
                    <a:pt x="1185418" y="692556"/>
                  </a:lnTo>
                  <a:lnTo>
                    <a:pt x="1144143" y="673747"/>
                  </a:lnTo>
                  <a:lnTo>
                    <a:pt x="1103350" y="650976"/>
                  </a:lnTo>
                  <a:lnTo>
                    <a:pt x="1023175" y="601637"/>
                  </a:lnTo>
                  <a:lnTo>
                    <a:pt x="983754" y="579170"/>
                  </a:lnTo>
                  <a:lnTo>
                    <a:pt x="944740" y="560895"/>
                  </a:lnTo>
                  <a:lnTo>
                    <a:pt x="906145" y="548855"/>
                  </a:lnTo>
                  <a:lnTo>
                    <a:pt x="867918" y="545071"/>
                  </a:lnTo>
                  <a:lnTo>
                    <a:pt x="830072" y="551624"/>
                  </a:lnTo>
                  <a:lnTo>
                    <a:pt x="782294" y="568388"/>
                  </a:lnTo>
                  <a:lnTo>
                    <a:pt x="735469" y="586994"/>
                  </a:lnTo>
                  <a:lnTo>
                    <a:pt x="689635" y="607352"/>
                  </a:lnTo>
                  <a:lnTo>
                    <a:pt x="644842" y="629437"/>
                  </a:lnTo>
                  <a:lnTo>
                    <a:pt x="601129" y="653173"/>
                  </a:lnTo>
                  <a:lnTo>
                    <a:pt x="558558" y="678522"/>
                  </a:lnTo>
                  <a:lnTo>
                    <a:pt x="517156" y="705421"/>
                  </a:lnTo>
                  <a:lnTo>
                    <a:pt x="476986" y="733818"/>
                  </a:lnTo>
                  <a:lnTo>
                    <a:pt x="438099" y="763663"/>
                  </a:lnTo>
                  <a:lnTo>
                    <a:pt x="400532" y="794905"/>
                  </a:lnTo>
                  <a:lnTo>
                    <a:pt x="364324" y="827481"/>
                  </a:lnTo>
                  <a:lnTo>
                    <a:pt x="329552" y="861352"/>
                  </a:lnTo>
                  <a:lnTo>
                    <a:pt x="296227" y="896442"/>
                  </a:lnTo>
                  <a:lnTo>
                    <a:pt x="264426" y="932726"/>
                  </a:lnTo>
                  <a:lnTo>
                    <a:pt x="234188" y="970127"/>
                  </a:lnTo>
                  <a:lnTo>
                    <a:pt x="205549" y="1008595"/>
                  </a:lnTo>
                  <a:lnTo>
                    <a:pt x="178574" y="1048080"/>
                  </a:lnTo>
                  <a:lnTo>
                    <a:pt x="153289" y="1088529"/>
                  </a:lnTo>
                  <a:lnTo>
                    <a:pt x="129768" y="1129893"/>
                  </a:lnTo>
                  <a:lnTo>
                    <a:pt x="108038" y="1172121"/>
                  </a:lnTo>
                  <a:lnTo>
                    <a:pt x="88150" y="1215148"/>
                  </a:lnTo>
                  <a:lnTo>
                    <a:pt x="70154" y="1258912"/>
                  </a:lnTo>
                  <a:lnTo>
                    <a:pt x="54102" y="1303388"/>
                  </a:lnTo>
                  <a:lnTo>
                    <a:pt x="40030" y="1348498"/>
                  </a:lnTo>
                  <a:lnTo>
                    <a:pt x="27990" y="1394206"/>
                  </a:lnTo>
                  <a:lnTo>
                    <a:pt x="18046" y="1440446"/>
                  </a:lnTo>
                  <a:lnTo>
                    <a:pt x="10223" y="1487157"/>
                  </a:lnTo>
                  <a:lnTo>
                    <a:pt x="4572" y="1534312"/>
                  </a:lnTo>
                  <a:lnTo>
                    <a:pt x="1155" y="1581835"/>
                  </a:lnTo>
                  <a:lnTo>
                    <a:pt x="0" y="1629676"/>
                  </a:lnTo>
                  <a:lnTo>
                    <a:pt x="1155" y="1677746"/>
                  </a:lnTo>
                  <a:lnTo>
                    <a:pt x="4584" y="1725295"/>
                  </a:lnTo>
                  <a:lnTo>
                    <a:pt x="10236" y="1772285"/>
                  </a:lnTo>
                  <a:lnTo>
                    <a:pt x="18072" y="1818678"/>
                  </a:lnTo>
                  <a:lnTo>
                    <a:pt x="28041" y="1864423"/>
                  </a:lnTo>
                  <a:lnTo>
                    <a:pt x="40106" y="1909495"/>
                  </a:lnTo>
                  <a:lnTo>
                    <a:pt x="54203" y="1953844"/>
                  </a:lnTo>
                  <a:lnTo>
                    <a:pt x="70307" y="1997417"/>
                  </a:lnTo>
                  <a:lnTo>
                    <a:pt x="88353" y="2040204"/>
                  </a:lnTo>
                  <a:lnTo>
                    <a:pt x="108305" y="2082139"/>
                  </a:lnTo>
                  <a:lnTo>
                    <a:pt x="130111" y="2123186"/>
                  </a:lnTo>
                  <a:lnTo>
                    <a:pt x="153733" y="2163305"/>
                  </a:lnTo>
                  <a:lnTo>
                    <a:pt x="179120" y="2202459"/>
                  </a:lnTo>
                  <a:lnTo>
                    <a:pt x="206222" y="2240597"/>
                  </a:lnTo>
                  <a:lnTo>
                    <a:pt x="234988" y="2277694"/>
                  </a:lnTo>
                  <a:lnTo>
                    <a:pt x="265391" y="2313711"/>
                  </a:lnTo>
                  <a:lnTo>
                    <a:pt x="297370" y="2348585"/>
                  </a:lnTo>
                  <a:lnTo>
                    <a:pt x="330873" y="2382278"/>
                  </a:lnTo>
                  <a:lnTo>
                    <a:pt x="365861" y="2414778"/>
                  </a:lnTo>
                  <a:lnTo>
                    <a:pt x="402297" y="2446007"/>
                  </a:lnTo>
                  <a:lnTo>
                    <a:pt x="440118" y="2475954"/>
                  </a:lnTo>
                  <a:lnTo>
                    <a:pt x="479298" y="2504554"/>
                  </a:lnTo>
                  <a:lnTo>
                    <a:pt x="519760" y="2531795"/>
                  </a:lnTo>
                  <a:lnTo>
                    <a:pt x="561492" y="2557602"/>
                  </a:lnTo>
                  <a:lnTo>
                    <a:pt x="604418" y="2581960"/>
                  </a:lnTo>
                  <a:lnTo>
                    <a:pt x="648512" y="2604820"/>
                  </a:lnTo>
                  <a:lnTo>
                    <a:pt x="693724" y="2626131"/>
                  </a:lnTo>
                  <a:lnTo>
                    <a:pt x="739990" y="2645880"/>
                  </a:lnTo>
                  <a:lnTo>
                    <a:pt x="787298" y="2663990"/>
                  </a:lnTo>
                  <a:lnTo>
                    <a:pt x="835558" y="2680449"/>
                  </a:lnTo>
                  <a:lnTo>
                    <a:pt x="884770" y="2695194"/>
                  </a:lnTo>
                  <a:lnTo>
                    <a:pt x="930262" y="2701506"/>
                  </a:lnTo>
                  <a:lnTo>
                    <a:pt x="975855" y="2697035"/>
                  </a:lnTo>
                  <a:lnTo>
                    <a:pt x="1021702" y="2684856"/>
                  </a:lnTo>
                  <a:lnTo>
                    <a:pt x="1067981" y="2668003"/>
                  </a:lnTo>
                  <a:lnTo>
                    <a:pt x="1114856" y="2649563"/>
                  </a:lnTo>
                  <a:lnTo>
                    <a:pt x="1162494" y="2632608"/>
                  </a:lnTo>
                  <a:lnTo>
                    <a:pt x="1211072" y="2620175"/>
                  </a:lnTo>
                  <a:lnTo>
                    <a:pt x="1260767" y="2615349"/>
                  </a:lnTo>
                  <a:lnTo>
                    <a:pt x="1309230" y="2619095"/>
                  </a:lnTo>
                  <a:lnTo>
                    <a:pt x="1357731" y="2628887"/>
                  </a:lnTo>
                  <a:lnTo>
                    <a:pt x="1406118" y="2642578"/>
                  </a:lnTo>
                  <a:lnTo>
                    <a:pt x="1501825" y="2673096"/>
                  </a:lnTo>
                  <a:lnTo>
                    <a:pt x="1548777" y="2685631"/>
                  </a:lnTo>
                  <a:lnTo>
                    <a:pt x="1594904" y="2693479"/>
                  </a:lnTo>
                  <a:lnTo>
                    <a:pt x="1640027" y="2694495"/>
                  </a:lnTo>
                  <a:lnTo>
                    <a:pt x="1683969" y="2686532"/>
                  </a:lnTo>
                  <a:lnTo>
                    <a:pt x="1731683" y="2671076"/>
                  </a:lnTo>
                  <a:lnTo>
                    <a:pt x="1778482" y="2654008"/>
                  </a:lnTo>
                  <a:lnTo>
                    <a:pt x="1824316" y="2635351"/>
                  </a:lnTo>
                  <a:lnTo>
                    <a:pt x="1869135" y="2615171"/>
                  </a:lnTo>
                  <a:lnTo>
                    <a:pt x="1912912" y="2593479"/>
                  </a:lnTo>
                  <a:lnTo>
                    <a:pt x="1955596" y="2570340"/>
                  </a:lnTo>
                  <a:lnTo>
                    <a:pt x="1997138" y="2545765"/>
                  </a:lnTo>
                  <a:lnTo>
                    <a:pt x="2037499" y="2519819"/>
                  </a:lnTo>
                  <a:lnTo>
                    <a:pt x="2076627" y="2492514"/>
                  </a:lnTo>
                  <a:lnTo>
                    <a:pt x="2114499" y="2463914"/>
                  </a:lnTo>
                  <a:lnTo>
                    <a:pt x="2151049" y="2434044"/>
                  </a:lnTo>
                  <a:lnTo>
                    <a:pt x="2186241" y="2402941"/>
                  </a:lnTo>
                  <a:lnTo>
                    <a:pt x="2220049" y="2370658"/>
                  </a:lnTo>
                  <a:lnTo>
                    <a:pt x="2252395" y="2337206"/>
                  </a:lnTo>
                  <a:lnTo>
                    <a:pt x="2283256" y="2302649"/>
                  </a:lnTo>
                  <a:lnTo>
                    <a:pt x="2312593" y="2267013"/>
                  </a:lnTo>
                  <a:lnTo>
                    <a:pt x="2340356" y="2230348"/>
                  </a:lnTo>
                  <a:lnTo>
                    <a:pt x="2366492" y="2192680"/>
                  </a:lnTo>
                  <a:lnTo>
                    <a:pt x="2390965" y="2154047"/>
                  </a:lnTo>
                  <a:lnTo>
                    <a:pt x="2413736" y="2114499"/>
                  </a:lnTo>
                  <a:lnTo>
                    <a:pt x="2434755" y="2074075"/>
                  </a:lnTo>
                  <a:lnTo>
                    <a:pt x="2453983" y="2032787"/>
                  </a:lnTo>
                  <a:lnTo>
                    <a:pt x="2471369" y="1990712"/>
                  </a:lnTo>
                  <a:lnTo>
                    <a:pt x="2486876" y="1947862"/>
                  </a:lnTo>
                  <a:lnTo>
                    <a:pt x="2500452" y="1904288"/>
                  </a:lnTo>
                  <a:lnTo>
                    <a:pt x="2512060" y="1860016"/>
                  </a:lnTo>
                  <a:lnTo>
                    <a:pt x="2521661" y="1815096"/>
                  </a:lnTo>
                  <a:lnTo>
                    <a:pt x="2529205" y="1769567"/>
                  </a:lnTo>
                  <a:lnTo>
                    <a:pt x="2534640" y="1723453"/>
                  </a:lnTo>
                  <a:lnTo>
                    <a:pt x="2537942" y="1676819"/>
                  </a:lnTo>
                  <a:lnTo>
                    <a:pt x="2539047" y="1629676"/>
                  </a:lnTo>
                  <a:lnTo>
                    <a:pt x="2541016" y="1613255"/>
                  </a:lnTo>
                  <a:lnTo>
                    <a:pt x="2544178" y="1595132"/>
                  </a:lnTo>
                  <a:lnTo>
                    <a:pt x="2544407" y="1580553"/>
                  </a:lnTo>
                  <a:close/>
                </a:path>
              </a:pathLst>
            </a:custGeom>
            <a:solidFill>
              <a:srgbClr val="DA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93" y="822430"/>
            <a:ext cx="2212693" cy="1050264"/>
          </a:xfrm>
          <a:prstGeom prst="rect">
            <a:avLst/>
          </a:prstGeom>
        </p:spPr>
      </p:pic>
      <p:grpSp>
        <p:nvGrpSpPr>
          <p:cNvPr id="14" name="object 14"/>
          <p:cNvGrpSpPr>
            <a:grpSpLocks noGrp="1" noUngrp="1" noRot="1" noMove="1" noResize="1"/>
          </p:cNvGrpSpPr>
          <p:nvPr/>
        </p:nvGrpSpPr>
        <p:grpSpPr>
          <a:xfrm>
            <a:off x="3261297" y="589128"/>
            <a:ext cx="2804795" cy="3655695"/>
            <a:chOff x="3261297" y="589128"/>
            <a:chExt cx="2804795" cy="3655695"/>
          </a:xfrm>
        </p:grpSpPr>
        <p:sp>
          <p:nvSpPr>
            <p:cNvPr id="15" name="object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61297" y="58912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09260" y="741455"/>
              <a:ext cx="439420" cy="398145"/>
            </a:xfrm>
            <a:custGeom>
              <a:avLst/>
              <a:gdLst/>
              <a:ahLst/>
              <a:cxnLst/>
              <a:rect l="l" t="t" r="r" b="b"/>
              <a:pathLst>
                <a:path w="439420" h="398144">
                  <a:moveTo>
                    <a:pt x="332283" y="0"/>
                  </a:moveTo>
                  <a:lnTo>
                    <a:pt x="287450" y="3974"/>
                  </a:lnTo>
                  <a:lnTo>
                    <a:pt x="270304" y="9490"/>
                  </a:lnTo>
                  <a:lnTo>
                    <a:pt x="251032" y="16335"/>
                  </a:lnTo>
                  <a:lnTo>
                    <a:pt x="231912" y="21603"/>
                  </a:lnTo>
                  <a:lnTo>
                    <a:pt x="215219" y="22388"/>
                  </a:lnTo>
                  <a:lnTo>
                    <a:pt x="196962" y="17534"/>
                  </a:lnTo>
                  <a:lnTo>
                    <a:pt x="179062" y="10767"/>
                  </a:lnTo>
                  <a:lnTo>
                    <a:pt x="160283" y="4473"/>
                  </a:lnTo>
                  <a:lnTo>
                    <a:pt x="98593" y="5893"/>
                  </a:lnTo>
                  <a:lnTo>
                    <a:pt x="38397" y="45937"/>
                  </a:lnTo>
                  <a:lnTo>
                    <a:pt x="4267" y="114593"/>
                  </a:lnTo>
                  <a:lnTo>
                    <a:pt x="0" y="160804"/>
                  </a:lnTo>
                  <a:lnTo>
                    <a:pt x="5262" y="208577"/>
                  </a:lnTo>
                  <a:lnTo>
                    <a:pt x="18259" y="255594"/>
                  </a:lnTo>
                  <a:lnTo>
                    <a:pt x="37195" y="299533"/>
                  </a:lnTo>
                  <a:lnTo>
                    <a:pt x="60275" y="338074"/>
                  </a:lnTo>
                  <a:lnTo>
                    <a:pt x="85703" y="368899"/>
                  </a:lnTo>
                  <a:lnTo>
                    <a:pt x="136419" y="398114"/>
                  </a:lnTo>
                  <a:lnTo>
                    <a:pt x="156568" y="396451"/>
                  </a:lnTo>
                  <a:lnTo>
                    <a:pt x="175668" y="390779"/>
                  </a:lnTo>
                  <a:lnTo>
                    <a:pt x="194496" y="384017"/>
                  </a:lnTo>
                  <a:lnTo>
                    <a:pt x="213826" y="379084"/>
                  </a:lnTo>
                  <a:lnTo>
                    <a:pt x="256379" y="381427"/>
                  </a:lnTo>
                  <a:lnTo>
                    <a:pt x="292776" y="392581"/>
                  </a:lnTo>
                  <a:lnTo>
                    <a:pt x="327657" y="397021"/>
                  </a:lnTo>
                  <a:lnTo>
                    <a:pt x="365663" y="379217"/>
                  </a:lnTo>
                  <a:lnTo>
                    <a:pt x="407624" y="326799"/>
                  </a:lnTo>
                  <a:lnTo>
                    <a:pt x="427227" y="291864"/>
                  </a:lnTo>
                  <a:lnTo>
                    <a:pt x="439247" y="259600"/>
                  </a:lnTo>
                  <a:lnTo>
                    <a:pt x="418603" y="244919"/>
                  </a:lnTo>
                  <a:lnTo>
                    <a:pt x="396884" y="227165"/>
                  </a:lnTo>
                  <a:lnTo>
                    <a:pt x="378767" y="201359"/>
                  </a:lnTo>
                  <a:lnTo>
                    <a:pt x="368932" y="162518"/>
                  </a:lnTo>
                  <a:lnTo>
                    <a:pt x="371138" y="122846"/>
                  </a:lnTo>
                  <a:lnTo>
                    <a:pt x="383573" y="93461"/>
                  </a:lnTo>
                  <a:lnTo>
                    <a:pt x="402810" y="70691"/>
                  </a:lnTo>
                  <a:lnTo>
                    <a:pt x="425423" y="50864"/>
                  </a:lnTo>
                  <a:lnTo>
                    <a:pt x="403377" y="27457"/>
                  </a:lnTo>
                  <a:lnTo>
                    <a:pt x="371628" y="9165"/>
                  </a:lnTo>
                  <a:lnTo>
                    <a:pt x="3322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29981" y="616891"/>
              <a:ext cx="109011" cy="122739"/>
            </a:xfrm>
            <a:prstGeom prst="rect">
              <a:avLst/>
            </a:prstGeom>
          </p:spPr>
        </p:pic>
      </p:grpSp>
      <p:sp>
        <p:nvSpPr>
          <p:cNvPr id="18" name="object 1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1349" y="5162227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7893" y="5689278"/>
            <a:ext cx="10160000" cy="0"/>
          </a:xfrm>
          <a:custGeom>
            <a:avLst/>
            <a:gdLst/>
            <a:ahLst/>
            <a:cxnLst/>
            <a:rect l="l" t="t" r="r" b="b"/>
            <a:pathLst>
              <a:path w="10160000">
                <a:moveTo>
                  <a:pt x="0" y="0"/>
                </a:moveTo>
                <a:lnTo>
                  <a:pt x="1015981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197658" y="41647"/>
            <a:ext cx="41084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65" dirty="0"/>
              <a:t>REVISION</a:t>
            </a:r>
            <a:r>
              <a:rPr sz="2400" spc="80" dirty="0"/>
              <a:t> </a:t>
            </a:r>
            <a:r>
              <a:rPr sz="2400" spc="50" dirty="0"/>
              <a:t>CARDS</a:t>
            </a:r>
            <a:r>
              <a:rPr sz="2400" spc="40" dirty="0"/>
              <a:t> </a:t>
            </a:r>
            <a:r>
              <a:rPr sz="2400" dirty="0"/>
              <a:t>-</a:t>
            </a:r>
            <a:r>
              <a:rPr sz="2400" spc="-45" dirty="0"/>
              <a:t> </a:t>
            </a:r>
            <a:r>
              <a:rPr sz="2400" spc="50" dirty="0"/>
              <a:t>APPLE</a:t>
            </a:r>
            <a:endParaRPr sz="2400"/>
          </a:p>
        </p:txBody>
      </p:sp>
      <p:sp>
        <p:nvSpPr>
          <p:cNvPr id="21" name="object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0095" y="6042527"/>
            <a:ext cx="10166985" cy="0"/>
          </a:xfrm>
          <a:custGeom>
            <a:avLst/>
            <a:gdLst/>
            <a:ahLst/>
            <a:cxnLst/>
            <a:rect l="l" t="t" r="r" b="b"/>
            <a:pathLst>
              <a:path w="10166985">
                <a:moveTo>
                  <a:pt x="0" y="0"/>
                </a:moveTo>
                <a:lnTo>
                  <a:pt x="1016635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6641" y="6379077"/>
            <a:ext cx="10160000" cy="0"/>
          </a:xfrm>
          <a:custGeom>
            <a:avLst/>
            <a:gdLst/>
            <a:ahLst/>
            <a:cxnLst/>
            <a:rect l="l" t="t" r="r" b="b"/>
            <a:pathLst>
              <a:path w="10160000">
                <a:moveTo>
                  <a:pt x="0" y="0"/>
                </a:moveTo>
                <a:lnTo>
                  <a:pt x="1015981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1665" y="5251575"/>
            <a:ext cx="4617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type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Apple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manufacture.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3696" y="7045228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0240" y="7381778"/>
            <a:ext cx="10160000" cy="0"/>
          </a:xfrm>
          <a:custGeom>
            <a:avLst/>
            <a:gdLst/>
            <a:ahLst/>
            <a:cxnLst/>
            <a:rect l="l" t="t" r="r" b="b"/>
            <a:pathLst>
              <a:path w="10160000">
                <a:moveTo>
                  <a:pt x="0" y="0"/>
                </a:moveTo>
                <a:lnTo>
                  <a:pt x="1015981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5266" y="6535777"/>
            <a:ext cx="38938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Write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three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reasons,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success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Apple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products.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2919" y="4342726"/>
            <a:ext cx="48437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88155" algn="l"/>
              </a:tabLst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Apple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founded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founders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800" i="1" spc="-15" baseline="2314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800" baseline="2314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61439" y="5245588"/>
            <a:ext cx="567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91043" y="6527036"/>
            <a:ext cx="6169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56325" algn="l"/>
              </a:tabLst>
            </a:pP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3 marks</a:t>
            </a:r>
            <a:r>
              <a:rPr sz="1200" i="1" spc="5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67329" y="585686"/>
            <a:ext cx="542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APPLE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1349" y="4819327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2677" y="1881068"/>
            <a:ext cx="2651760" cy="2134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735" marR="261620" indent="-476250">
              <a:lnSpc>
                <a:spcPct val="106300"/>
              </a:lnSpc>
              <a:spcBef>
                <a:spcPts val="100"/>
              </a:spcBef>
              <a:tabLst>
                <a:tab pos="1287780" algn="l"/>
              </a:tabLst>
            </a:pPr>
            <a:r>
              <a:rPr sz="1500" baseline="2777" dirty="0">
                <a:solidFill>
                  <a:srgbClr val="151616"/>
                </a:solidFill>
                <a:latin typeface="Arial"/>
                <a:cs typeface="Arial"/>
              </a:rPr>
              <a:t>STEVE</a:t>
            </a:r>
            <a:r>
              <a:rPr sz="1500" spc="247" baseline="2777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00" spc="-30" baseline="2777" dirty="0">
                <a:solidFill>
                  <a:srgbClr val="151616"/>
                </a:solidFill>
                <a:latin typeface="Arial"/>
                <a:cs typeface="Arial"/>
              </a:rPr>
              <a:t>JOBS</a:t>
            </a:r>
            <a:r>
              <a:rPr sz="1500" baseline="2777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STEVE</a:t>
            </a:r>
            <a:r>
              <a:rPr sz="10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WOZNIAK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RONALD</a:t>
            </a:r>
            <a:r>
              <a:rPr sz="10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WAYNE</a:t>
            </a:r>
            <a:endParaRPr sz="1000">
              <a:latin typeface="Arial"/>
              <a:cs typeface="Arial"/>
            </a:endParaRPr>
          </a:p>
          <a:p>
            <a:pPr marR="5080" algn="just">
              <a:lnSpc>
                <a:spcPts val="1340"/>
              </a:lnSpc>
              <a:spcBef>
                <a:spcPts val="67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Founded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1976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Steve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Jobs,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Steve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Wozniak</a:t>
            </a:r>
            <a:r>
              <a:rPr sz="1200" spc="4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4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Ronald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Wayne,</a:t>
            </a:r>
            <a:r>
              <a:rPr sz="1200" spc="4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company</a:t>
            </a:r>
            <a:r>
              <a:rPr sz="1200" spc="3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developed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3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ﬁrst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personal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computers,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called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Apple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1.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early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Apple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computers,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way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terms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their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user-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friendly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graphical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operating</a:t>
            </a:r>
            <a:r>
              <a:rPr sz="1200" spc="45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systems,</a:t>
            </a:r>
            <a:r>
              <a:rPr sz="1200" spc="4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4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4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time</a:t>
            </a:r>
            <a:r>
              <a:rPr sz="1200" spc="4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computers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dominated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 IBM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their</a:t>
            </a:r>
            <a:r>
              <a:rPr sz="1200" spc="15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‘less</a:t>
            </a:r>
            <a:r>
              <a:rPr sz="1200" spc="15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than</a:t>
            </a:r>
            <a:r>
              <a:rPr sz="1200" spc="15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intuitive’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operating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system,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called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MS-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DOS.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61297" y="58912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73025" rIns="0" bIns="0" rtlCol="0">
            <a:spAutoFit/>
          </a:bodyPr>
          <a:lstStyle/>
          <a:p>
            <a:pPr marL="995680" marR="144780" indent="-329565">
              <a:lnSpc>
                <a:spcPts val="1340"/>
              </a:lnSpc>
              <a:spcBef>
                <a:spcPts val="57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APPLE,</a:t>
            </a:r>
            <a:r>
              <a:rPr sz="1200" b="1" u="sng" spc="18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INNOVATION</a:t>
            </a:r>
            <a:r>
              <a:rPr sz="1200" b="1" u="sng" spc="1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ICONIC</a:t>
            </a:r>
            <a:r>
              <a:rPr sz="1200" b="1" u="sng" spc="2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00">
              <a:latin typeface="Arial"/>
              <a:cs typeface="Arial"/>
            </a:endParaRPr>
          </a:p>
          <a:p>
            <a:pPr marL="75565" marR="46990" algn="just">
              <a:lnSpc>
                <a:spcPts val="1340"/>
              </a:lnSpc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Apple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Incorporated,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probably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most successful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best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known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international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company.</a:t>
            </a:r>
            <a:r>
              <a:rPr sz="120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’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success</a:t>
            </a:r>
            <a:r>
              <a:rPr sz="120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based</a:t>
            </a:r>
            <a:r>
              <a:rPr sz="120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innovative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software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especially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consumer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electronics,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setting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5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5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r>
              <a:rPr sz="1200" spc="5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5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1200" spc="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companies</a:t>
            </a:r>
            <a:r>
              <a:rPr sz="1200" spc="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reach.</a:t>
            </a:r>
            <a:r>
              <a:rPr sz="1200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Their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corporate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logo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most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recognisable,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along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Nike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logo.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Apple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have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developed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variety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innovative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over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years,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have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built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up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brand,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based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both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quality</a:t>
            </a:r>
            <a:r>
              <a:rPr sz="1200" spc="3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3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innovation.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Many</a:t>
            </a:r>
            <a:r>
              <a:rPr sz="1200" spc="3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3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their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now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recognised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iconic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designs,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such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iPhone,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iPod,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iPad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and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their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intuitive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software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operating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system,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mention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iTunes.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69605" y="58901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R="4445" algn="ctr">
              <a:lnSpc>
                <a:spcPct val="100000"/>
              </a:lnSpc>
              <a:spcBef>
                <a:spcPts val="24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REASONS</a:t>
            </a:r>
            <a:r>
              <a:rPr sz="1200" b="1" u="sng" spc="18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FOR</a:t>
            </a:r>
            <a:r>
              <a:rPr sz="1200" b="1" u="sng" spc="18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SUCCESS</a:t>
            </a:r>
            <a:endParaRPr sz="1200">
              <a:latin typeface="Arial"/>
              <a:cs typeface="Arial"/>
            </a:endParaRPr>
          </a:p>
          <a:p>
            <a:pPr marL="165100" marR="170815" algn="ctr">
              <a:lnSpc>
                <a:spcPts val="1340"/>
              </a:lnSpc>
              <a:spcBef>
                <a:spcPts val="62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TRACK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RECORD</a:t>
            </a:r>
            <a:r>
              <a:rPr sz="120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INTRODUCING</a:t>
            </a:r>
            <a:r>
              <a:rPr sz="1200" spc="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TREND</a:t>
            </a:r>
            <a:r>
              <a:rPr sz="1200" spc="2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SETTING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ELECTRONIC</a:t>
            </a:r>
            <a:r>
              <a:rPr sz="1200" spc="3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CONSUMER PRODUCTS</a:t>
            </a:r>
            <a:endParaRPr sz="1200">
              <a:latin typeface="Arial"/>
              <a:cs typeface="Arial"/>
            </a:endParaRPr>
          </a:p>
          <a:p>
            <a:pPr marL="353060" marR="334645" algn="ctr">
              <a:lnSpc>
                <a:spcPts val="1340"/>
              </a:lnSpc>
              <a:spcBef>
                <a:spcPts val="63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STYLISH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FUNCTIONAL PRODUCTS.</a:t>
            </a:r>
            <a:endParaRPr sz="1200">
              <a:latin typeface="Arial"/>
              <a:cs typeface="Arial"/>
            </a:endParaRPr>
          </a:p>
          <a:p>
            <a:pPr marL="227329" marR="191770" algn="ctr">
              <a:lnSpc>
                <a:spcPts val="1340"/>
              </a:lnSpc>
              <a:spcBef>
                <a:spcPts val="53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OBSESSION</a:t>
            </a:r>
            <a:r>
              <a:rPr sz="120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DETAIL,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SOMETIMES</a:t>
            </a:r>
            <a:r>
              <a:rPr sz="1200" spc="3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OVERLOOKED</a:t>
            </a:r>
            <a:r>
              <a:rPr sz="1200" spc="3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OTHER</a:t>
            </a:r>
            <a:r>
              <a:rPr sz="1200" spc="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MANUFACTURERS.</a:t>
            </a:r>
            <a:endParaRPr sz="1200">
              <a:latin typeface="Arial"/>
              <a:cs typeface="Arial"/>
            </a:endParaRPr>
          </a:p>
          <a:p>
            <a:pPr marL="310515" marR="199390" indent="-3175" algn="ctr">
              <a:lnSpc>
                <a:spcPts val="1340"/>
              </a:lnSpc>
              <a:spcBef>
                <a:spcPts val="80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EACH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BRAND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IT’S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OWN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RIGHT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(iPod,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iPad,</a:t>
            </a:r>
            <a:endParaRPr sz="1200">
              <a:latin typeface="Arial"/>
              <a:cs typeface="Arial"/>
            </a:endParaRPr>
          </a:p>
          <a:p>
            <a:pPr marL="100330" algn="ctr">
              <a:lnSpc>
                <a:spcPts val="1315"/>
              </a:lnSpc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iPhone)</a:t>
            </a:r>
            <a:endParaRPr sz="1200">
              <a:latin typeface="Arial"/>
              <a:cs typeface="Arial"/>
            </a:endParaRPr>
          </a:p>
          <a:p>
            <a:pPr marL="162560" marR="85725" algn="ctr">
              <a:lnSpc>
                <a:spcPts val="1340"/>
              </a:lnSpc>
              <a:spcBef>
                <a:spcPts val="6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INTUITIVE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EASY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USE</a:t>
            </a:r>
            <a:endParaRPr sz="1200">
              <a:latin typeface="Arial"/>
              <a:cs typeface="Arial"/>
            </a:endParaRPr>
          </a:p>
          <a:p>
            <a:pPr marL="489584" marR="458470" algn="ctr">
              <a:lnSpc>
                <a:spcPts val="1340"/>
              </a:lnSpc>
              <a:spcBef>
                <a:spcPts val="67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LOYAL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GROWING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CUSTOMER</a:t>
            </a:r>
            <a:r>
              <a:rPr sz="1200" spc="25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BASE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5" name="object 35">
            <a:hlinkClick r:id="rId4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5493" y="3029601"/>
            <a:ext cx="1077357" cy="1077357"/>
          </a:xfrm>
          <a:prstGeom prst="rect">
            <a:avLst/>
          </a:prstGeom>
        </p:spPr>
      </p:pic>
      <p:sp>
        <p:nvSpPr>
          <p:cNvPr id="36" name="object 3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96902" y="591947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37160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108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4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sp>
        <p:nvSpPr>
          <p:cNvPr id="37" name="object 3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68777" y="152211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23878" y="0"/>
                </a:moveTo>
                <a:lnTo>
                  <a:pt x="0" y="0"/>
                </a:lnTo>
                <a:lnTo>
                  <a:pt x="0" y="23878"/>
                </a:lnTo>
                <a:lnTo>
                  <a:pt x="23878" y="23878"/>
                </a:lnTo>
                <a:lnTo>
                  <a:pt x="23878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object 38"/>
          <p:cNvGrpSpPr>
            <a:grpSpLocks noGrp="1" noUngrp="1" noRot="1" noMove="1" noResize="1"/>
          </p:cNvGrpSpPr>
          <p:nvPr/>
        </p:nvGrpSpPr>
        <p:grpSpPr>
          <a:xfrm>
            <a:off x="9270299" y="1152000"/>
            <a:ext cx="1098550" cy="1098550"/>
            <a:chOff x="9270299" y="1152000"/>
            <a:chExt cx="1098550" cy="1098550"/>
          </a:xfrm>
        </p:grpSpPr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70299" y="1152000"/>
              <a:ext cx="1098550" cy="1098550"/>
            </a:xfrm>
            <a:custGeom>
              <a:avLst/>
              <a:gdLst/>
              <a:ahLst/>
              <a:cxnLst/>
              <a:rect l="l" t="t" r="r" b="b"/>
              <a:pathLst>
                <a:path w="1098550" h="1098550">
                  <a:moveTo>
                    <a:pt x="1098406" y="0"/>
                  </a:moveTo>
                  <a:lnTo>
                    <a:pt x="0" y="0"/>
                  </a:lnTo>
                  <a:lnTo>
                    <a:pt x="0" y="1098406"/>
                  </a:lnTo>
                  <a:lnTo>
                    <a:pt x="1098406" y="1098406"/>
                  </a:lnTo>
                  <a:lnTo>
                    <a:pt x="10984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9992" y="1211701"/>
              <a:ext cx="812165" cy="382270"/>
            </a:xfrm>
            <a:custGeom>
              <a:avLst/>
              <a:gdLst/>
              <a:ahLst/>
              <a:cxnLst/>
              <a:rect l="l" t="t" r="r" b="b"/>
              <a:pathLst>
                <a:path w="812165" h="382269">
                  <a:moveTo>
                    <a:pt x="167144" y="286537"/>
                  </a:moveTo>
                  <a:lnTo>
                    <a:pt x="143268" y="286537"/>
                  </a:lnTo>
                  <a:lnTo>
                    <a:pt x="119392" y="286537"/>
                  </a:lnTo>
                  <a:lnTo>
                    <a:pt x="119392" y="262661"/>
                  </a:lnTo>
                  <a:lnTo>
                    <a:pt x="95516" y="262661"/>
                  </a:lnTo>
                  <a:lnTo>
                    <a:pt x="95516" y="286537"/>
                  </a:lnTo>
                  <a:lnTo>
                    <a:pt x="71628" y="286537"/>
                  </a:lnTo>
                  <a:lnTo>
                    <a:pt x="47752" y="286537"/>
                  </a:lnTo>
                  <a:lnTo>
                    <a:pt x="47752" y="334302"/>
                  </a:lnTo>
                  <a:lnTo>
                    <a:pt x="23876" y="334302"/>
                  </a:lnTo>
                  <a:lnTo>
                    <a:pt x="23876" y="262661"/>
                  </a:lnTo>
                  <a:lnTo>
                    <a:pt x="47752" y="262661"/>
                  </a:lnTo>
                  <a:lnTo>
                    <a:pt x="47752" y="238785"/>
                  </a:lnTo>
                  <a:lnTo>
                    <a:pt x="71628" y="238785"/>
                  </a:lnTo>
                  <a:lnTo>
                    <a:pt x="71628" y="191020"/>
                  </a:lnTo>
                  <a:lnTo>
                    <a:pt x="47752" y="191020"/>
                  </a:lnTo>
                  <a:lnTo>
                    <a:pt x="47752" y="214909"/>
                  </a:lnTo>
                  <a:lnTo>
                    <a:pt x="23876" y="214909"/>
                  </a:lnTo>
                  <a:lnTo>
                    <a:pt x="23876" y="238785"/>
                  </a:lnTo>
                  <a:lnTo>
                    <a:pt x="0" y="238785"/>
                  </a:lnTo>
                  <a:lnTo>
                    <a:pt x="0" y="358178"/>
                  </a:lnTo>
                  <a:lnTo>
                    <a:pt x="23876" y="358178"/>
                  </a:lnTo>
                  <a:lnTo>
                    <a:pt x="23876" y="382054"/>
                  </a:lnTo>
                  <a:lnTo>
                    <a:pt x="47752" y="382054"/>
                  </a:lnTo>
                  <a:lnTo>
                    <a:pt x="47752" y="358178"/>
                  </a:lnTo>
                  <a:lnTo>
                    <a:pt x="71628" y="358178"/>
                  </a:lnTo>
                  <a:lnTo>
                    <a:pt x="71628" y="310426"/>
                  </a:lnTo>
                  <a:lnTo>
                    <a:pt x="95516" y="310426"/>
                  </a:lnTo>
                  <a:lnTo>
                    <a:pt x="119392" y="310426"/>
                  </a:lnTo>
                  <a:lnTo>
                    <a:pt x="119392" y="382054"/>
                  </a:lnTo>
                  <a:lnTo>
                    <a:pt x="143268" y="382054"/>
                  </a:lnTo>
                  <a:lnTo>
                    <a:pt x="143268" y="358178"/>
                  </a:lnTo>
                  <a:lnTo>
                    <a:pt x="167144" y="358178"/>
                  </a:lnTo>
                  <a:lnTo>
                    <a:pt x="167144" y="334302"/>
                  </a:lnTo>
                  <a:lnTo>
                    <a:pt x="143268" y="334302"/>
                  </a:lnTo>
                  <a:lnTo>
                    <a:pt x="143268" y="310426"/>
                  </a:lnTo>
                  <a:lnTo>
                    <a:pt x="167144" y="310426"/>
                  </a:lnTo>
                  <a:lnTo>
                    <a:pt x="167144" y="286537"/>
                  </a:lnTo>
                  <a:close/>
                </a:path>
                <a:path w="812165" h="382269">
                  <a:moveTo>
                    <a:pt x="214896" y="191020"/>
                  </a:moveTo>
                  <a:lnTo>
                    <a:pt x="191020" y="191020"/>
                  </a:lnTo>
                  <a:lnTo>
                    <a:pt x="167144" y="191020"/>
                  </a:lnTo>
                  <a:lnTo>
                    <a:pt x="167144" y="214909"/>
                  </a:lnTo>
                  <a:lnTo>
                    <a:pt x="167144" y="238785"/>
                  </a:lnTo>
                  <a:lnTo>
                    <a:pt x="143268" y="238785"/>
                  </a:lnTo>
                  <a:lnTo>
                    <a:pt x="143268" y="214909"/>
                  </a:lnTo>
                  <a:lnTo>
                    <a:pt x="167144" y="214909"/>
                  </a:lnTo>
                  <a:lnTo>
                    <a:pt x="167144" y="191020"/>
                  </a:lnTo>
                  <a:lnTo>
                    <a:pt x="143268" y="191020"/>
                  </a:lnTo>
                  <a:lnTo>
                    <a:pt x="119392" y="191020"/>
                  </a:lnTo>
                  <a:lnTo>
                    <a:pt x="119392" y="214909"/>
                  </a:lnTo>
                  <a:lnTo>
                    <a:pt x="95516" y="214909"/>
                  </a:lnTo>
                  <a:lnTo>
                    <a:pt x="95516" y="238785"/>
                  </a:lnTo>
                  <a:lnTo>
                    <a:pt x="119392" y="238785"/>
                  </a:lnTo>
                  <a:lnTo>
                    <a:pt x="119392" y="262661"/>
                  </a:lnTo>
                  <a:lnTo>
                    <a:pt x="143268" y="262661"/>
                  </a:lnTo>
                  <a:lnTo>
                    <a:pt x="167144" y="262661"/>
                  </a:lnTo>
                  <a:lnTo>
                    <a:pt x="191020" y="262661"/>
                  </a:lnTo>
                  <a:lnTo>
                    <a:pt x="191020" y="238785"/>
                  </a:lnTo>
                  <a:lnTo>
                    <a:pt x="214896" y="238785"/>
                  </a:lnTo>
                  <a:lnTo>
                    <a:pt x="214896" y="191020"/>
                  </a:lnTo>
                  <a:close/>
                </a:path>
                <a:path w="812165" h="382269">
                  <a:moveTo>
                    <a:pt x="238785" y="23876"/>
                  </a:moveTo>
                  <a:lnTo>
                    <a:pt x="214896" y="23876"/>
                  </a:lnTo>
                  <a:lnTo>
                    <a:pt x="191020" y="23876"/>
                  </a:lnTo>
                  <a:lnTo>
                    <a:pt x="191020" y="167144"/>
                  </a:lnTo>
                  <a:lnTo>
                    <a:pt x="214896" y="167144"/>
                  </a:lnTo>
                  <a:lnTo>
                    <a:pt x="214896" y="119392"/>
                  </a:lnTo>
                  <a:lnTo>
                    <a:pt x="238785" y="119392"/>
                  </a:lnTo>
                  <a:lnTo>
                    <a:pt x="238785" y="95516"/>
                  </a:lnTo>
                  <a:lnTo>
                    <a:pt x="214896" y="95516"/>
                  </a:lnTo>
                  <a:lnTo>
                    <a:pt x="214896" y="47752"/>
                  </a:lnTo>
                  <a:lnTo>
                    <a:pt x="238785" y="47752"/>
                  </a:lnTo>
                  <a:lnTo>
                    <a:pt x="238785" y="23876"/>
                  </a:lnTo>
                  <a:close/>
                </a:path>
                <a:path w="812165" h="382269">
                  <a:moveTo>
                    <a:pt x="262661" y="214909"/>
                  </a:moveTo>
                  <a:lnTo>
                    <a:pt x="238785" y="214909"/>
                  </a:lnTo>
                  <a:lnTo>
                    <a:pt x="238785" y="238785"/>
                  </a:lnTo>
                  <a:lnTo>
                    <a:pt x="262661" y="238785"/>
                  </a:lnTo>
                  <a:lnTo>
                    <a:pt x="262661" y="214909"/>
                  </a:lnTo>
                  <a:close/>
                </a:path>
                <a:path w="812165" h="382269">
                  <a:moveTo>
                    <a:pt x="334302" y="167144"/>
                  </a:moveTo>
                  <a:lnTo>
                    <a:pt x="310413" y="167144"/>
                  </a:lnTo>
                  <a:lnTo>
                    <a:pt x="310413" y="143268"/>
                  </a:lnTo>
                  <a:lnTo>
                    <a:pt x="286537" y="143268"/>
                  </a:lnTo>
                  <a:lnTo>
                    <a:pt x="286537" y="167144"/>
                  </a:lnTo>
                  <a:lnTo>
                    <a:pt x="262661" y="167144"/>
                  </a:lnTo>
                  <a:lnTo>
                    <a:pt x="262661" y="143268"/>
                  </a:lnTo>
                  <a:lnTo>
                    <a:pt x="238785" y="143268"/>
                  </a:lnTo>
                  <a:lnTo>
                    <a:pt x="238785" y="167144"/>
                  </a:lnTo>
                  <a:lnTo>
                    <a:pt x="214896" y="167144"/>
                  </a:lnTo>
                  <a:lnTo>
                    <a:pt x="214896" y="191020"/>
                  </a:lnTo>
                  <a:lnTo>
                    <a:pt x="238785" y="191020"/>
                  </a:lnTo>
                  <a:lnTo>
                    <a:pt x="262661" y="191020"/>
                  </a:lnTo>
                  <a:lnTo>
                    <a:pt x="262661" y="214909"/>
                  </a:lnTo>
                  <a:lnTo>
                    <a:pt x="286537" y="214909"/>
                  </a:lnTo>
                  <a:lnTo>
                    <a:pt x="286537" y="238785"/>
                  </a:lnTo>
                  <a:lnTo>
                    <a:pt x="310413" y="238785"/>
                  </a:lnTo>
                  <a:lnTo>
                    <a:pt x="310413" y="191020"/>
                  </a:lnTo>
                  <a:lnTo>
                    <a:pt x="334302" y="191020"/>
                  </a:lnTo>
                  <a:lnTo>
                    <a:pt x="334302" y="167144"/>
                  </a:lnTo>
                  <a:close/>
                </a:path>
                <a:path w="812165" h="382269">
                  <a:moveTo>
                    <a:pt x="334302" y="71640"/>
                  </a:moveTo>
                  <a:lnTo>
                    <a:pt x="310413" y="71640"/>
                  </a:lnTo>
                  <a:lnTo>
                    <a:pt x="310413" y="47752"/>
                  </a:lnTo>
                  <a:lnTo>
                    <a:pt x="286537" y="47752"/>
                  </a:lnTo>
                  <a:lnTo>
                    <a:pt x="286537" y="71640"/>
                  </a:lnTo>
                  <a:lnTo>
                    <a:pt x="262661" y="71640"/>
                  </a:lnTo>
                  <a:lnTo>
                    <a:pt x="262661" y="143268"/>
                  </a:lnTo>
                  <a:lnTo>
                    <a:pt x="286537" y="143268"/>
                  </a:lnTo>
                  <a:lnTo>
                    <a:pt x="286537" y="119392"/>
                  </a:lnTo>
                  <a:lnTo>
                    <a:pt x="310413" y="119392"/>
                  </a:lnTo>
                  <a:lnTo>
                    <a:pt x="310413" y="95516"/>
                  </a:lnTo>
                  <a:lnTo>
                    <a:pt x="334302" y="95516"/>
                  </a:lnTo>
                  <a:lnTo>
                    <a:pt x="334302" y="71640"/>
                  </a:lnTo>
                  <a:close/>
                </a:path>
                <a:path w="812165" h="382269">
                  <a:moveTo>
                    <a:pt x="334302" y="0"/>
                  </a:moveTo>
                  <a:lnTo>
                    <a:pt x="310413" y="0"/>
                  </a:lnTo>
                  <a:lnTo>
                    <a:pt x="286537" y="0"/>
                  </a:lnTo>
                  <a:lnTo>
                    <a:pt x="286537" y="23876"/>
                  </a:lnTo>
                  <a:lnTo>
                    <a:pt x="310413" y="23876"/>
                  </a:lnTo>
                  <a:lnTo>
                    <a:pt x="310413" y="47752"/>
                  </a:lnTo>
                  <a:lnTo>
                    <a:pt x="334302" y="47752"/>
                  </a:lnTo>
                  <a:lnTo>
                    <a:pt x="334302" y="0"/>
                  </a:lnTo>
                  <a:close/>
                </a:path>
                <a:path w="812165" h="382269">
                  <a:moveTo>
                    <a:pt x="358178" y="47752"/>
                  </a:moveTo>
                  <a:lnTo>
                    <a:pt x="334302" y="47752"/>
                  </a:lnTo>
                  <a:lnTo>
                    <a:pt x="334302" y="71640"/>
                  </a:lnTo>
                  <a:lnTo>
                    <a:pt x="358178" y="71640"/>
                  </a:lnTo>
                  <a:lnTo>
                    <a:pt x="358178" y="47752"/>
                  </a:lnTo>
                  <a:close/>
                </a:path>
                <a:path w="812165" h="382269">
                  <a:moveTo>
                    <a:pt x="382054" y="191020"/>
                  </a:moveTo>
                  <a:lnTo>
                    <a:pt x="358178" y="191020"/>
                  </a:lnTo>
                  <a:lnTo>
                    <a:pt x="358178" y="214909"/>
                  </a:lnTo>
                  <a:lnTo>
                    <a:pt x="382054" y="214909"/>
                  </a:lnTo>
                  <a:lnTo>
                    <a:pt x="382054" y="191020"/>
                  </a:lnTo>
                  <a:close/>
                </a:path>
                <a:path w="812165" h="382269">
                  <a:moveTo>
                    <a:pt x="405930" y="95516"/>
                  </a:moveTo>
                  <a:lnTo>
                    <a:pt x="382054" y="95516"/>
                  </a:lnTo>
                  <a:lnTo>
                    <a:pt x="358178" y="95516"/>
                  </a:lnTo>
                  <a:lnTo>
                    <a:pt x="334302" y="95516"/>
                  </a:lnTo>
                  <a:lnTo>
                    <a:pt x="334302" y="167144"/>
                  </a:lnTo>
                  <a:lnTo>
                    <a:pt x="358178" y="167144"/>
                  </a:lnTo>
                  <a:lnTo>
                    <a:pt x="358178" y="143268"/>
                  </a:lnTo>
                  <a:lnTo>
                    <a:pt x="382054" y="143268"/>
                  </a:lnTo>
                  <a:lnTo>
                    <a:pt x="382054" y="119392"/>
                  </a:lnTo>
                  <a:lnTo>
                    <a:pt x="405930" y="119392"/>
                  </a:lnTo>
                  <a:lnTo>
                    <a:pt x="405930" y="95516"/>
                  </a:lnTo>
                  <a:close/>
                </a:path>
                <a:path w="812165" h="382269">
                  <a:moveTo>
                    <a:pt x="405930" y="0"/>
                  </a:moveTo>
                  <a:lnTo>
                    <a:pt x="382054" y="0"/>
                  </a:lnTo>
                  <a:lnTo>
                    <a:pt x="382054" y="23876"/>
                  </a:lnTo>
                  <a:lnTo>
                    <a:pt x="405930" y="23876"/>
                  </a:lnTo>
                  <a:lnTo>
                    <a:pt x="405930" y="0"/>
                  </a:lnTo>
                  <a:close/>
                </a:path>
                <a:path w="812165" h="382269">
                  <a:moveTo>
                    <a:pt x="429806" y="214909"/>
                  </a:moveTo>
                  <a:lnTo>
                    <a:pt x="405930" y="214909"/>
                  </a:lnTo>
                  <a:lnTo>
                    <a:pt x="382054" y="214909"/>
                  </a:lnTo>
                  <a:lnTo>
                    <a:pt x="382054" y="238785"/>
                  </a:lnTo>
                  <a:lnTo>
                    <a:pt x="405930" y="238785"/>
                  </a:lnTo>
                  <a:lnTo>
                    <a:pt x="429806" y="238785"/>
                  </a:lnTo>
                  <a:lnTo>
                    <a:pt x="429806" y="214909"/>
                  </a:lnTo>
                  <a:close/>
                </a:path>
                <a:path w="812165" h="382269">
                  <a:moveTo>
                    <a:pt x="477570" y="71640"/>
                  </a:moveTo>
                  <a:lnTo>
                    <a:pt x="453682" y="71640"/>
                  </a:lnTo>
                  <a:lnTo>
                    <a:pt x="429806" y="71640"/>
                  </a:lnTo>
                  <a:lnTo>
                    <a:pt x="429806" y="47752"/>
                  </a:lnTo>
                  <a:lnTo>
                    <a:pt x="405930" y="47752"/>
                  </a:lnTo>
                  <a:lnTo>
                    <a:pt x="405930" y="95516"/>
                  </a:lnTo>
                  <a:lnTo>
                    <a:pt x="429806" y="95516"/>
                  </a:lnTo>
                  <a:lnTo>
                    <a:pt x="453682" y="95516"/>
                  </a:lnTo>
                  <a:lnTo>
                    <a:pt x="477570" y="95516"/>
                  </a:lnTo>
                  <a:lnTo>
                    <a:pt x="477570" y="71640"/>
                  </a:lnTo>
                  <a:close/>
                </a:path>
                <a:path w="812165" h="382269">
                  <a:moveTo>
                    <a:pt x="501446" y="238785"/>
                  </a:moveTo>
                  <a:lnTo>
                    <a:pt x="477570" y="238785"/>
                  </a:lnTo>
                  <a:lnTo>
                    <a:pt x="477570" y="191020"/>
                  </a:lnTo>
                  <a:lnTo>
                    <a:pt x="453682" y="191020"/>
                  </a:lnTo>
                  <a:lnTo>
                    <a:pt x="453682" y="286537"/>
                  </a:lnTo>
                  <a:lnTo>
                    <a:pt x="477570" y="286537"/>
                  </a:lnTo>
                  <a:lnTo>
                    <a:pt x="477570" y="262661"/>
                  </a:lnTo>
                  <a:lnTo>
                    <a:pt x="501446" y="262661"/>
                  </a:lnTo>
                  <a:lnTo>
                    <a:pt x="501446" y="238785"/>
                  </a:lnTo>
                  <a:close/>
                </a:path>
                <a:path w="812165" h="382269">
                  <a:moveTo>
                    <a:pt x="525322" y="0"/>
                  </a:moveTo>
                  <a:lnTo>
                    <a:pt x="501446" y="0"/>
                  </a:lnTo>
                  <a:lnTo>
                    <a:pt x="501446" y="23876"/>
                  </a:lnTo>
                  <a:lnTo>
                    <a:pt x="525322" y="23876"/>
                  </a:lnTo>
                  <a:lnTo>
                    <a:pt x="525322" y="0"/>
                  </a:lnTo>
                  <a:close/>
                </a:path>
                <a:path w="812165" h="382269">
                  <a:moveTo>
                    <a:pt x="549198" y="143268"/>
                  </a:moveTo>
                  <a:lnTo>
                    <a:pt x="525322" y="143268"/>
                  </a:lnTo>
                  <a:lnTo>
                    <a:pt x="525322" y="167144"/>
                  </a:lnTo>
                  <a:lnTo>
                    <a:pt x="549198" y="167144"/>
                  </a:lnTo>
                  <a:lnTo>
                    <a:pt x="549198" y="143268"/>
                  </a:lnTo>
                  <a:close/>
                </a:path>
                <a:path w="812165" h="382269">
                  <a:moveTo>
                    <a:pt x="573074" y="23876"/>
                  </a:moveTo>
                  <a:lnTo>
                    <a:pt x="549198" y="23876"/>
                  </a:lnTo>
                  <a:lnTo>
                    <a:pt x="525322" y="23876"/>
                  </a:lnTo>
                  <a:lnTo>
                    <a:pt x="525322" y="47752"/>
                  </a:lnTo>
                  <a:lnTo>
                    <a:pt x="549198" y="47752"/>
                  </a:lnTo>
                  <a:lnTo>
                    <a:pt x="573074" y="47752"/>
                  </a:lnTo>
                  <a:lnTo>
                    <a:pt x="573074" y="23876"/>
                  </a:lnTo>
                  <a:close/>
                </a:path>
                <a:path w="812165" h="382269">
                  <a:moveTo>
                    <a:pt x="596963" y="71640"/>
                  </a:moveTo>
                  <a:lnTo>
                    <a:pt x="573074" y="71640"/>
                  </a:lnTo>
                  <a:lnTo>
                    <a:pt x="573074" y="95516"/>
                  </a:lnTo>
                  <a:lnTo>
                    <a:pt x="549198" y="95516"/>
                  </a:lnTo>
                  <a:lnTo>
                    <a:pt x="549198" y="71640"/>
                  </a:lnTo>
                  <a:lnTo>
                    <a:pt x="525322" y="71640"/>
                  </a:lnTo>
                  <a:lnTo>
                    <a:pt x="525322" y="47752"/>
                  </a:lnTo>
                  <a:lnTo>
                    <a:pt x="501446" y="47752"/>
                  </a:lnTo>
                  <a:lnTo>
                    <a:pt x="501446" y="23876"/>
                  </a:lnTo>
                  <a:lnTo>
                    <a:pt x="477570" y="23876"/>
                  </a:lnTo>
                  <a:lnTo>
                    <a:pt x="453682" y="23876"/>
                  </a:lnTo>
                  <a:lnTo>
                    <a:pt x="453682" y="0"/>
                  </a:lnTo>
                  <a:lnTo>
                    <a:pt x="429806" y="0"/>
                  </a:lnTo>
                  <a:lnTo>
                    <a:pt x="429806" y="47752"/>
                  </a:lnTo>
                  <a:lnTo>
                    <a:pt x="453682" y="47752"/>
                  </a:lnTo>
                  <a:lnTo>
                    <a:pt x="477570" y="47752"/>
                  </a:lnTo>
                  <a:lnTo>
                    <a:pt x="477570" y="71640"/>
                  </a:lnTo>
                  <a:lnTo>
                    <a:pt x="501446" y="71640"/>
                  </a:lnTo>
                  <a:lnTo>
                    <a:pt x="501446" y="95516"/>
                  </a:lnTo>
                  <a:lnTo>
                    <a:pt x="477570" y="95516"/>
                  </a:lnTo>
                  <a:lnTo>
                    <a:pt x="477570" y="119392"/>
                  </a:lnTo>
                  <a:lnTo>
                    <a:pt x="453682" y="119392"/>
                  </a:lnTo>
                  <a:lnTo>
                    <a:pt x="429806" y="119392"/>
                  </a:lnTo>
                  <a:lnTo>
                    <a:pt x="405930" y="119392"/>
                  </a:lnTo>
                  <a:lnTo>
                    <a:pt x="405930" y="143268"/>
                  </a:lnTo>
                  <a:lnTo>
                    <a:pt x="429806" y="143268"/>
                  </a:lnTo>
                  <a:lnTo>
                    <a:pt x="429806" y="167144"/>
                  </a:lnTo>
                  <a:lnTo>
                    <a:pt x="405930" y="167144"/>
                  </a:lnTo>
                  <a:lnTo>
                    <a:pt x="405930" y="143268"/>
                  </a:lnTo>
                  <a:lnTo>
                    <a:pt x="382054" y="143268"/>
                  </a:lnTo>
                  <a:lnTo>
                    <a:pt x="382054" y="191020"/>
                  </a:lnTo>
                  <a:lnTo>
                    <a:pt x="405930" y="191020"/>
                  </a:lnTo>
                  <a:lnTo>
                    <a:pt x="429806" y="191020"/>
                  </a:lnTo>
                  <a:lnTo>
                    <a:pt x="453682" y="191020"/>
                  </a:lnTo>
                  <a:lnTo>
                    <a:pt x="453682" y="143268"/>
                  </a:lnTo>
                  <a:lnTo>
                    <a:pt x="477570" y="143268"/>
                  </a:lnTo>
                  <a:lnTo>
                    <a:pt x="477570" y="191020"/>
                  </a:lnTo>
                  <a:lnTo>
                    <a:pt x="501446" y="191020"/>
                  </a:lnTo>
                  <a:lnTo>
                    <a:pt x="501446" y="119392"/>
                  </a:lnTo>
                  <a:lnTo>
                    <a:pt x="525322" y="119392"/>
                  </a:lnTo>
                  <a:lnTo>
                    <a:pt x="549198" y="119392"/>
                  </a:lnTo>
                  <a:lnTo>
                    <a:pt x="573074" y="119392"/>
                  </a:lnTo>
                  <a:lnTo>
                    <a:pt x="573074" y="191020"/>
                  </a:lnTo>
                  <a:lnTo>
                    <a:pt x="549198" y="191020"/>
                  </a:lnTo>
                  <a:lnTo>
                    <a:pt x="525322" y="191020"/>
                  </a:lnTo>
                  <a:lnTo>
                    <a:pt x="501446" y="191020"/>
                  </a:lnTo>
                  <a:lnTo>
                    <a:pt x="501446" y="214909"/>
                  </a:lnTo>
                  <a:lnTo>
                    <a:pt x="525322" y="214909"/>
                  </a:lnTo>
                  <a:lnTo>
                    <a:pt x="525322" y="238785"/>
                  </a:lnTo>
                  <a:lnTo>
                    <a:pt x="549198" y="238785"/>
                  </a:lnTo>
                  <a:lnTo>
                    <a:pt x="549198" y="214909"/>
                  </a:lnTo>
                  <a:lnTo>
                    <a:pt x="573074" y="214909"/>
                  </a:lnTo>
                  <a:lnTo>
                    <a:pt x="596963" y="214909"/>
                  </a:lnTo>
                  <a:lnTo>
                    <a:pt x="596963" y="71640"/>
                  </a:lnTo>
                  <a:close/>
                </a:path>
                <a:path w="812165" h="382269">
                  <a:moveTo>
                    <a:pt x="620839" y="47752"/>
                  </a:moveTo>
                  <a:lnTo>
                    <a:pt x="596963" y="47752"/>
                  </a:lnTo>
                  <a:lnTo>
                    <a:pt x="596963" y="71640"/>
                  </a:lnTo>
                  <a:lnTo>
                    <a:pt x="620839" y="71640"/>
                  </a:lnTo>
                  <a:lnTo>
                    <a:pt x="620839" y="47752"/>
                  </a:lnTo>
                  <a:close/>
                </a:path>
                <a:path w="812165" h="382269">
                  <a:moveTo>
                    <a:pt x="644715" y="119392"/>
                  </a:moveTo>
                  <a:lnTo>
                    <a:pt x="620839" y="119392"/>
                  </a:lnTo>
                  <a:lnTo>
                    <a:pt x="620839" y="167144"/>
                  </a:lnTo>
                  <a:lnTo>
                    <a:pt x="644715" y="167144"/>
                  </a:lnTo>
                  <a:lnTo>
                    <a:pt x="644715" y="119392"/>
                  </a:lnTo>
                  <a:close/>
                </a:path>
                <a:path w="812165" h="382269">
                  <a:moveTo>
                    <a:pt x="644715" y="0"/>
                  </a:moveTo>
                  <a:lnTo>
                    <a:pt x="620839" y="0"/>
                  </a:lnTo>
                  <a:lnTo>
                    <a:pt x="596963" y="0"/>
                  </a:lnTo>
                  <a:lnTo>
                    <a:pt x="573074" y="0"/>
                  </a:lnTo>
                  <a:lnTo>
                    <a:pt x="573074" y="23876"/>
                  </a:lnTo>
                  <a:lnTo>
                    <a:pt x="596963" y="23876"/>
                  </a:lnTo>
                  <a:lnTo>
                    <a:pt x="620839" y="23876"/>
                  </a:lnTo>
                  <a:lnTo>
                    <a:pt x="644715" y="23876"/>
                  </a:lnTo>
                  <a:lnTo>
                    <a:pt x="644715" y="0"/>
                  </a:lnTo>
                  <a:close/>
                </a:path>
                <a:path w="812165" h="382269">
                  <a:moveTo>
                    <a:pt x="668591" y="47752"/>
                  </a:moveTo>
                  <a:lnTo>
                    <a:pt x="644715" y="47752"/>
                  </a:lnTo>
                  <a:lnTo>
                    <a:pt x="644715" y="95516"/>
                  </a:lnTo>
                  <a:lnTo>
                    <a:pt x="668591" y="95516"/>
                  </a:lnTo>
                  <a:lnTo>
                    <a:pt x="668591" y="47752"/>
                  </a:lnTo>
                  <a:close/>
                </a:path>
                <a:path w="812165" h="382269">
                  <a:moveTo>
                    <a:pt x="740232" y="0"/>
                  </a:moveTo>
                  <a:lnTo>
                    <a:pt x="716356" y="0"/>
                  </a:lnTo>
                  <a:lnTo>
                    <a:pt x="716356" y="23876"/>
                  </a:lnTo>
                  <a:lnTo>
                    <a:pt x="692467" y="23876"/>
                  </a:lnTo>
                  <a:lnTo>
                    <a:pt x="692467" y="47752"/>
                  </a:lnTo>
                  <a:lnTo>
                    <a:pt x="716356" y="47752"/>
                  </a:lnTo>
                  <a:lnTo>
                    <a:pt x="716356" y="95516"/>
                  </a:lnTo>
                  <a:lnTo>
                    <a:pt x="692467" y="95516"/>
                  </a:lnTo>
                  <a:lnTo>
                    <a:pt x="692467" y="119392"/>
                  </a:lnTo>
                  <a:lnTo>
                    <a:pt x="716356" y="119392"/>
                  </a:lnTo>
                  <a:lnTo>
                    <a:pt x="716356" y="167144"/>
                  </a:lnTo>
                  <a:lnTo>
                    <a:pt x="740232" y="167144"/>
                  </a:lnTo>
                  <a:lnTo>
                    <a:pt x="740232" y="0"/>
                  </a:lnTo>
                  <a:close/>
                </a:path>
                <a:path w="812165" h="382269">
                  <a:moveTo>
                    <a:pt x="787984" y="119392"/>
                  </a:moveTo>
                  <a:lnTo>
                    <a:pt x="764108" y="119392"/>
                  </a:lnTo>
                  <a:lnTo>
                    <a:pt x="764108" y="191020"/>
                  </a:lnTo>
                  <a:lnTo>
                    <a:pt x="787984" y="191020"/>
                  </a:lnTo>
                  <a:lnTo>
                    <a:pt x="787984" y="119392"/>
                  </a:lnTo>
                  <a:close/>
                </a:path>
                <a:path w="812165" h="382269">
                  <a:moveTo>
                    <a:pt x="787984" y="47752"/>
                  </a:moveTo>
                  <a:lnTo>
                    <a:pt x="764108" y="47752"/>
                  </a:lnTo>
                  <a:lnTo>
                    <a:pt x="764108" y="71640"/>
                  </a:lnTo>
                  <a:lnTo>
                    <a:pt x="787984" y="71640"/>
                  </a:lnTo>
                  <a:lnTo>
                    <a:pt x="787984" y="47752"/>
                  </a:lnTo>
                  <a:close/>
                </a:path>
                <a:path w="812165" h="382269">
                  <a:moveTo>
                    <a:pt x="787984" y="0"/>
                  </a:moveTo>
                  <a:lnTo>
                    <a:pt x="764108" y="0"/>
                  </a:lnTo>
                  <a:lnTo>
                    <a:pt x="764108" y="23876"/>
                  </a:lnTo>
                  <a:lnTo>
                    <a:pt x="787984" y="23876"/>
                  </a:lnTo>
                  <a:lnTo>
                    <a:pt x="787984" y="0"/>
                  </a:lnTo>
                  <a:close/>
                </a:path>
                <a:path w="812165" h="382269">
                  <a:moveTo>
                    <a:pt x="811860" y="262661"/>
                  </a:moveTo>
                  <a:lnTo>
                    <a:pt x="787984" y="262661"/>
                  </a:lnTo>
                  <a:lnTo>
                    <a:pt x="764108" y="262661"/>
                  </a:lnTo>
                  <a:lnTo>
                    <a:pt x="764108" y="238785"/>
                  </a:lnTo>
                  <a:lnTo>
                    <a:pt x="787984" y="238785"/>
                  </a:lnTo>
                  <a:lnTo>
                    <a:pt x="787984" y="214909"/>
                  </a:lnTo>
                  <a:lnTo>
                    <a:pt x="764108" y="214909"/>
                  </a:lnTo>
                  <a:lnTo>
                    <a:pt x="764108" y="191020"/>
                  </a:lnTo>
                  <a:lnTo>
                    <a:pt x="740232" y="191020"/>
                  </a:lnTo>
                  <a:lnTo>
                    <a:pt x="740232" y="286537"/>
                  </a:lnTo>
                  <a:lnTo>
                    <a:pt x="764108" y="286537"/>
                  </a:lnTo>
                  <a:lnTo>
                    <a:pt x="787984" y="286537"/>
                  </a:lnTo>
                  <a:lnTo>
                    <a:pt x="811860" y="286537"/>
                  </a:lnTo>
                  <a:lnTo>
                    <a:pt x="811860" y="262661"/>
                  </a:lnTo>
                  <a:close/>
                </a:path>
                <a:path w="812165" h="382269">
                  <a:moveTo>
                    <a:pt x="811860" y="191020"/>
                  </a:moveTo>
                  <a:lnTo>
                    <a:pt x="787984" y="191020"/>
                  </a:lnTo>
                  <a:lnTo>
                    <a:pt x="787984" y="214909"/>
                  </a:lnTo>
                  <a:lnTo>
                    <a:pt x="811860" y="214909"/>
                  </a:lnTo>
                  <a:lnTo>
                    <a:pt x="811860" y="19102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9992" y="1402721"/>
              <a:ext cx="979169" cy="406400"/>
            </a:xfrm>
            <a:custGeom>
              <a:avLst/>
              <a:gdLst/>
              <a:ahLst/>
              <a:cxnLst/>
              <a:rect l="l" t="t" r="r" b="b"/>
              <a:pathLst>
                <a:path w="979170" h="406400">
                  <a:moveTo>
                    <a:pt x="23876" y="191033"/>
                  </a:moveTo>
                  <a:lnTo>
                    <a:pt x="0" y="191033"/>
                  </a:lnTo>
                  <a:lnTo>
                    <a:pt x="0" y="238785"/>
                  </a:lnTo>
                  <a:lnTo>
                    <a:pt x="23876" y="238785"/>
                  </a:lnTo>
                  <a:lnTo>
                    <a:pt x="23876" y="191033"/>
                  </a:lnTo>
                  <a:close/>
                </a:path>
                <a:path w="979170" h="406400">
                  <a:moveTo>
                    <a:pt x="71628" y="358178"/>
                  </a:moveTo>
                  <a:lnTo>
                    <a:pt x="47752" y="358178"/>
                  </a:lnTo>
                  <a:lnTo>
                    <a:pt x="47752" y="334302"/>
                  </a:lnTo>
                  <a:lnTo>
                    <a:pt x="23876" y="334302"/>
                  </a:lnTo>
                  <a:lnTo>
                    <a:pt x="23876" y="310426"/>
                  </a:lnTo>
                  <a:lnTo>
                    <a:pt x="0" y="310426"/>
                  </a:lnTo>
                  <a:lnTo>
                    <a:pt x="0" y="358178"/>
                  </a:lnTo>
                  <a:lnTo>
                    <a:pt x="23876" y="358178"/>
                  </a:lnTo>
                  <a:lnTo>
                    <a:pt x="23876" y="382066"/>
                  </a:lnTo>
                  <a:lnTo>
                    <a:pt x="47752" y="382066"/>
                  </a:lnTo>
                  <a:lnTo>
                    <a:pt x="47752" y="405942"/>
                  </a:lnTo>
                  <a:lnTo>
                    <a:pt x="71628" y="405942"/>
                  </a:lnTo>
                  <a:lnTo>
                    <a:pt x="71628" y="358178"/>
                  </a:lnTo>
                  <a:close/>
                </a:path>
                <a:path w="979170" h="406400">
                  <a:moveTo>
                    <a:pt x="71628" y="262674"/>
                  </a:moveTo>
                  <a:lnTo>
                    <a:pt x="47752" y="262674"/>
                  </a:lnTo>
                  <a:lnTo>
                    <a:pt x="23876" y="262674"/>
                  </a:lnTo>
                  <a:lnTo>
                    <a:pt x="23876" y="286550"/>
                  </a:lnTo>
                  <a:lnTo>
                    <a:pt x="47752" y="286550"/>
                  </a:lnTo>
                  <a:lnTo>
                    <a:pt x="71628" y="286550"/>
                  </a:lnTo>
                  <a:lnTo>
                    <a:pt x="71628" y="262674"/>
                  </a:lnTo>
                  <a:close/>
                </a:path>
                <a:path w="979170" h="406400">
                  <a:moveTo>
                    <a:pt x="71628" y="0"/>
                  </a:moveTo>
                  <a:lnTo>
                    <a:pt x="47752" y="0"/>
                  </a:lnTo>
                  <a:lnTo>
                    <a:pt x="47752" y="47764"/>
                  </a:lnTo>
                  <a:lnTo>
                    <a:pt x="71628" y="47764"/>
                  </a:lnTo>
                  <a:lnTo>
                    <a:pt x="71628" y="0"/>
                  </a:lnTo>
                  <a:close/>
                </a:path>
                <a:path w="979170" h="406400">
                  <a:moveTo>
                    <a:pt x="95516" y="167157"/>
                  </a:moveTo>
                  <a:lnTo>
                    <a:pt x="71628" y="167157"/>
                  </a:lnTo>
                  <a:lnTo>
                    <a:pt x="71628" y="191033"/>
                  </a:lnTo>
                  <a:lnTo>
                    <a:pt x="95516" y="191033"/>
                  </a:lnTo>
                  <a:lnTo>
                    <a:pt x="95516" y="167157"/>
                  </a:lnTo>
                  <a:close/>
                </a:path>
                <a:path w="979170" h="406400">
                  <a:moveTo>
                    <a:pt x="95516" y="47764"/>
                  </a:moveTo>
                  <a:lnTo>
                    <a:pt x="71628" y="47764"/>
                  </a:lnTo>
                  <a:lnTo>
                    <a:pt x="71628" y="71640"/>
                  </a:lnTo>
                  <a:lnTo>
                    <a:pt x="95516" y="71640"/>
                  </a:lnTo>
                  <a:lnTo>
                    <a:pt x="95516" y="47764"/>
                  </a:lnTo>
                  <a:close/>
                </a:path>
                <a:path w="979170" h="406400">
                  <a:moveTo>
                    <a:pt x="119392" y="286550"/>
                  </a:moveTo>
                  <a:lnTo>
                    <a:pt x="95516" y="286550"/>
                  </a:lnTo>
                  <a:lnTo>
                    <a:pt x="95516" y="334302"/>
                  </a:lnTo>
                  <a:lnTo>
                    <a:pt x="119392" y="334302"/>
                  </a:lnTo>
                  <a:lnTo>
                    <a:pt x="119392" y="286550"/>
                  </a:lnTo>
                  <a:close/>
                </a:path>
                <a:path w="979170" h="406400">
                  <a:moveTo>
                    <a:pt x="119392" y="214909"/>
                  </a:moveTo>
                  <a:lnTo>
                    <a:pt x="95516" y="214909"/>
                  </a:lnTo>
                  <a:lnTo>
                    <a:pt x="71628" y="214909"/>
                  </a:lnTo>
                  <a:lnTo>
                    <a:pt x="71628" y="262674"/>
                  </a:lnTo>
                  <a:lnTo>
                    <a:pt x="95516" y="262674"/>
                  </a:lnTo>
                  <a:lnTo>
                    <a:pt x="95516" y="238785"/>
                  </a:lnTo>
                  <a:lnTo>
                    <a:pt x="119392" y="238785"/>
                  </a:lnTo>
                  <a:lnTo>
                    <a:pt x="119392" y="214909"/>
                  </a:lnTo>
                  <a:close/>
                </a:path>
                <a:path w="979170" h="406400">
                  <a:moveTo>
                    <a:pt x="143268" y="262674"/>
                  </a:moveTo>
                  <a:lnTo>
                    <a:pt x="119392" y="262674"/>
                  </a:lnTo>
                  <a:lnTo>
                    <a:pt x="119392" y="286550"/>
                  </a:lnTo>
                  <a:lnTo>
                    <a:pt x="143268" y="286550"/>
                  </a:lnTo>
                  <a:lnTo>
                    <a:pt x="143268" y="262674"/>
                  </a:lnTo>
                  <a:close/>
                </a:path>
                <a:path w="979170" h="406400">
                  <a:moveTo>
                    <a:pt x="167144" y="286550"/>
                  </a:moveTo>
                  <a:lnTo>
                    <a:pt x="143268" y="286550"/>
                  </a:lnTo>
                  <a:lnTo>
                    <a:pt x="143268" y="310426"/>
                  </a:lnTo>
                  <a:lnTo>
                    <a:pt x="167144" y="310426"/>
                  </a:lnTo>
                  <a:lnTo>
                    <a:pt x="167144" y="286550"/>
                  </a:lnTo>
                  <a:close/>
                </a:path>
                <a:path w="979170" h="406400">
                  <a:moveTo>
                    <a:pt x="167144" y="238785"/>
                  </a:moveTo>
                  <a:lnTo>
                    <a:pt x="143268" y="238785"/>
                  </a:lnTo>
                  <a:lnTo>
                    <a:pt x="143268" y="262674"/>
                  </a:lnTo>
                  <a:lnTo>
                    <a:pt x="167144" y="262674"/>
                  </a:lnTo>
                  <a:lnTo>
                    <a:pt x="167144" y="238785"/>
                  </a:lnTo>
                  <a:close/>
                </a:path>
                <a:path w="979170" h="406400">
                  <a:moveTo>
                    <a:pt x="191020" y="119405"/>
                  </a:moveTo>
                  <a:lnTo>
                    <a:pt x="167144" y="119405"/>
                  </a:lnTo>
                  <a:lnTo>
                    <a:pt x="167144" y="143281"/>
                  </a:lnTo>
                  <a:lnTo>
                    <a:pt x="191020" y="143281"/>
                  </a:lnTo>
                  <a:lnTo>
                    <a:pt x="191020" y="119405"/>
                  </a:lnTo>
                  <a:close/>
                </a:path>
                <a:path w="979170" h="406400">
                  <a:moveTo>
                    <a:pt x="214896" y="167157"/>
                  </a:moveTo>
                  <a:lnTo>
                    <a:pt x="191020" y="167157"/>
                  </a:lnTo>
                  <a:lnTo>
                    <a:pt x="167144" y="167157"/>
                  </a:lnTo>
                  <a:lnTo>
                    <a:pt x="167144" y="191033"/>
                  </a:lnTo>
                  <a:lnTo>
                    <a:pt x="143268" y="191033"/>
                  </a:lnTo>
                  <a:lnTo>
                    <a:pt x="143268" y="214909"/>
                  </a:lnTo>
                  <a:lnTo>
                    <a:pt x="167144" y="214909"/>
                  </a:lnTo>
                  <a:lnTo>
                    <a:pt x="191020" y="214909"/>
                  </a:lnTo>
                  <a:lnTo>
                    <a:pt x="191020" y="191033"/>
                  </a:lnTo>
                  <a:lnTo>
                    <a:pt x="214896" y="191033"/>
                  </a:lnTo>
                  <a:lnTo>
                    <a:pt x="214896" y="167157"/>
                  </a:lnTo>
                  <a:close/>
                </a:path>
                <a:path w="979170" h="406400">
                  <a:moveTo>
                    <a:pt x="214896" y="95516"/>
                  </a:moveTo>
                  <a:lnTo>
                    <a:pt x="191020" y="95516"/>
                  </a:lnTo>
                  <a:lnTo>
                    <a:pt x="191020" y="119405"/>
                  </a:lnTo>
                  <a:lnTo>
                    <a:pt x="214896" y="119405"/>
                  </a:lnTo>
                  <a:lnTo>
                    <a:pt x="214896" y="95516"/>
                  </a:lnTo>
                  <a:close/>
                </a:path>
                <a:path w="979170" h="406400">
                  <a:moveTo>
                    <a:pt x="238785" y="262674"/>
                  </a:moveTo>
                  <a:lnTo>
                    <a:pt x="214896" y="262674"/>
                  </a:lnTo>
                  <a:lnTo>
                    <a:pt x="191020" y="262674"/>
                  </a:lnTo>
                  <a:lnTo>
                    <a:pt x="167144" y="262674"/>
                  </a:lnTo>
                  <a:lnTo>
                    <a:pt x="167144" y="286550"/>
                  </a:lnTo>
                  <a:lnTo>
                    <a:pt x="191020" y="286550"/>
                  </a:lnTo>
                  <a:lnTo>
                    <a:pt x="214896" y="286550"/>
                  </a:lnTo>
                  <a:lnTo>
                    <a:pt x="238785" y="286550"/>
                  </a:lnTo>
                  <a:lnTo>
                    <a:pt x="238785" y="262674"/>
                  </a:lnTo>
                  <a:close/>
                </a:path>
                <a:path w="979170" h="406400">
                  <a:moveTo>
                    <a:pt x="238785" y="143281"/>
                  </a:moveTo>
                  <a:lnTo>
                    <a:pt x="214896" y="143281"/>
                  </a:lnTo>
                  <a:lnTo>
                    <a:pt x="214896" y="167157"/>
                  </a:lnTo>
                  <a:lnTo>
                    <a:pt x="238785" y="167157"/>
                  </a:lnTo>
                  <a:lnTo>
                    <a:pt x="238785" y="143281"/>
                  </a:lnTo>
                  <a:close/>
                </a:path>
                <a:path w="979170" h="406400">
                  <a:moveTo>
                    <a:pt x="262661" y="71640"/>
                  </a:moveTo>
                  <a:lnTo>
                    <a:pt x="238785" y="71640"/>
                  </a:lnTo>
                  <a:lnTo>
                    <a:pt x="238785" y="95516"/>
                  </a:lnTo>
                  <a:lnTo>
                    <a:pt x="262661" y="95516"/>
                  </a:lnTo>
                  <a:lnTo>
                    <a:pt x="262661" y="71640"/>
                  </a:lnTo>
                  <a:close/>
                </a:path>
                <a:path w="979170" h="406400">
                  <a:moveTo>
                    <a:pt x="286537" y="47764"/>
                  </a:moveTo>
                  <a:lnTo>
                    <a:pt x="262661" y="47764"/>
                  </a:lnTo>
                  <a:lnTo>
                    <a:pt x="262661" y="71640"/>
                  </a:lnTo>
                  <a:lnTo>
                    <a:pt x="286537" y="71640"/>
                  </a:lnTo>
                  <a:lnTo>
                    <a:pt x="286537" y="47764"/>
                  </a:lnTo>
                  <a:close/>
                </a:path>
                <a:path w="979170" h="406400">
                  <a:moveTo>
                    <a:pt x="310413" y="143281"/>
                  </a:moveTo>
                  <a:lnTo>
                    <a:pt x="286537" y="143281"/>
                  </a:lnTo>
                  <a:lnTo>
                    <a:pt x="286537" y="95516"/>
                  </a:lnTo>
                  <a:lnTo>
                    <a:pt x="262661" y="95516"/>
                  </a:lnTo>
                  <a:lnTo>
                    <a:pt x="262661" y="167157"/>
                  </a:lnTo>
                  <a:lnTo>
                    <a:pt x="238785" y="167157"/>
                  </a:lnTo>
                  <a:lnTo>
                    <a:pt x="238785" y="191033"/>
                  </a:lnTo>
                  <a:lnTo>
                    <a:pt x="214896" y="191033"/>
                  </a:lnTo>
                  <a:lnTo>
                    <a:pt x="214896" y="214909"/>
                  </a:lnTo>
                  <a:lnTo>
                    <a:pt x="191020" y="214909"/>
                  </a:lnTo>
                  <a:lnTo>
                    <a:pt x="191020" y="238785"/>
                  </a:lnTo>
                  <a:lnTo>
                    <a:pt x="214896" y="238785"/>
                  </a:lnTo>
                  <a:lnTo>
                    <a:pt x="238785" y="238785"/>
                  </a:lnTo>
                  <a:lnTo>
                    <a:pt x="238785" y="214909"/>
                  </a:lnTo>
                  <a:lnTo>
                    <a:pt x="262661" y="214909"/>
                  </a:lnTo>
                  <a:lnTo>
                    <a:pt x="262661" y="191033"/>
                  </a:lnTo>
                  <a:lnTo>
                    <a:pt x="286537" y="191033"/>
                  </a:lnTo>
                  <a:lnTo>
                    <a:pt x="310413" y="191033"/>
                  </a:lnTo>
                  <a:lnTo>
                    <a:pt x="310413" y="143281"/>
                  </a:lnTo>
                  <a:close/>
                </a:path>
                <a:path w="979170" h="406400">
                  <a:moveTo>
                    <a:pt x="334302" y="71640"/>
                  </a:moveTo>
                  <a:lnTo>
                    <a:pt x="310413" y="71640"/>
                  </a:lnTo>
                  <a:lnTo>
                    <a:pt x="286537" y="71640"/>
                  </a:lnTo>
                  <a:lnTo>
                    <a:pt x="286537" y="95516"/>
                  </a:lnTo>
                  <a:lnTo>
                    <a:pt x="310413" y="95516"/>
                  </a:lnTo>
                  <a:lnTo>
                    <a:pt x="310413" y="119405"/>
                  </a:lnTo>
                  <a:lnTo>
                    <a:pt x="334302" y="119405"/>
                  </a:lnTo>
                  <a:lnTo>
                    <a:pt x="334302" y="71640"/>
                  </a:lnTo>
                  <a:close/>
                </a:path>
                <a:path w="979170" h="406400">
                  <a:moveTo>
                    <a:pt x="358178" y="262674"/>
                  </a:moveTo>
                  <a:lnTo>
                    <a:pt x="334302" y="262674"/>
                  </a:lnTo>
                  <a:lnTo>
                    <a:pt x="310413" y="262674"/>
                  </a:lnTo>
                  <a:lnTo>
                    <a:pt x="310413" y="238785"/>
                  </a:lnTo>
                  <a:lnTo>
                    <a:pt x="286537" y="238785"/>
                  </a:lnTo>
                  <a:lnTo>
                    <a:pt x="286537" y="214909"/>
                  </a:lnTo>
                  <a:lnTo>
                    <a:pt x="262661" y="214909"/>
                  </a:lnTo>
                  <a:lnTo>
                    <a:pt x="262661" y="262674"/>
                  </a:lnTo>
                  <a:lnTo>
                    <a:pt x="286537" y="262674"/>
                  </a:lnTo>
                  <a:lnTo>
                    <a:pt x="286537" y="286550"/>
                  </a:lnTo>
                  <a:lnTo>
                    <a:pt x="310413" y="286550"/>
                  </a:lnTo>
                  <a:lnTo>
                    <a:pt x="334302" y="286550"/>
                  </a:lnTo>
                  <a:lnTo>
                    <a:pt x="358178" y="286550"/>
                  </a:lnTo>
                  <a:lnTo>
                    <a:pt x="358178" y="262674"/>
                  </a:lnTo>
                  <a:close/>
                </a:path>
                <a:path w="979170" h="406400">
                  <a:moveTo>
                    <a:pt x="358178" y="214909"/>
                  </a:moveTo>
                  <a:lnTo>
                    <a:pt x="334302" y="214909"/>
                  </a:lnTo>
                  <a:lnTo>
                    <a:pt x="334302" y="191033"/>
                  </a:lnTo>
                  <a:lnTo>
                    <a:pt x="310413" y="191033"/>
                  </a:lnTo>
                  <a:lnTo>
                    <a:pt x="310413" y="238785"/>
                  </a:lnTo>
                  <a:lnTo>
                    <a:pt x="334302" y="238785"/>
                  </a:lnTo>
                  <a:lnTo>
                    <a:pt x="358178" y="238785"/>
                  </a:lnTo>
                  <a:lnTo>
                    <a:pt x="358178" y="214909"/>
                  </a:lnTo>
                  <a:close/>
                </a:path>
                <a:path w="979170" h="406400">
                  <a:moveTo>
                    <a:pt x="382054" y="238785"/>
                  </a:moveTo>
                  <a:lnTo>
                    <a:pt x="358178" y="238785"/>
                  </a:lnTo>
                  <a:lnTo>
                    <a:pt x="358178" y="262674"/>
                  </a:lnTo>
                  <a:lnTo>
                    <a:pt x="382054" y="262674"/>
                  </a:lnTo>
                  <a:lnTo>
                    <a:pt x="382054" y="238785"/>
                  </a:lnTo>
                  <a:close/>
                </a:path>
                <a:path w="979170" h="406400">
                  <a:moveTo>
                    <a:pt x="405930" y="71640"/>
                  </a:moveTo>
                  <a:lnTo>
                    <a:pt x="382054" y="71640"/>
                  </a:lnTo>
                  <a:lnTo>
                    <a:pt x="382054" y="47764"/>
                  </a:lnTo>
                  <a:lnTo>
                    <a:pt x="358178" y="47764"/>
                  </a:lnTo>
                  <a:lnTo>
                    <a:pt x="334302" y="47764"/>
                  </a:lnTo>
                  <a:lnTo>
                    <a:pt x="334302" y="71640"/>
                  </a:lnTo>
                  <a:lnTo>
                    <a:pt x="358178" y="71640"/>
                  </a:lnTo>
                  <a:lnTo>
                    <a:pt x="358178" y="119405"/>
                  </a:lnTo>
                  <a:lnTo>
                    <a:pt x="382054" y="119405"/>
                  </a:lnTo>
                  <a:lnTo>
                    <a:pt x="405930" y="119405"/>
                  </a:lnTo>
                  <a:lnTo>
                    <a:pt x="405930" y="71640"/>
                  </a:lnTo>
                  <a:close/>
                </a:path>
                <a:path w="979170" h="406400">
                  <a:moveTo>
                    <a:pt x="429806" y="143281"/>
                  </a:moveTo>
                  <a:lnTo>
                    <a:pt x="405930" y="143281"/>
                  </a:lnTo>
                  <a:lnTo>
                    <a:pt x="382054" y="143281"/>
                  </a:lnTo>
                  <a:lnTo>
                    <a:pt x="358178" y="143281"/>
                  </a:lnTo>
                  <a:lnTo>
                    <a:pt x="358178" y="119405"/>
                  </a:lnTo>
                  <a:lnTo>
                    <a:pt x="334302" y="119405"/>
                  </a:lnTo>
                  <a:lnTo>
                    <a:pt x="334302" y="191033"/>
                  </a:lnTo>
                  <a:lnTo>
                    <a:pt x="358178" y="191033"/>
                  </a:lnTo>
                  <a:lnTo>
                    <a:pt x="358178" y="214909"/>
                  </a:lnTo>
                  <a:lnTo>
                    <a:pt x="382054" y="214909"/>
                  </a:lnTo>
                  <a:lnTo>
                    <a:pt x="382054" y="238785"/>
                  </a:lnTo>
                  <a:lnTo>
                    <a:pt x="405930" y="238785"/>
                  </a:lnTo>
                  <a:lnTo>
                    <a:pt x="405930" y="191033"/>
                  </a:lnTo>
                  <a:lnTo>
                    <a:pt x="382054" y="191033"/>
                  </a:lnTo>
                  <a:lnTo>
                    <a:pt x="382054" y="167157"/>
                  </a:lnTo>
                  <a:lnTo>
                    <a:pt x="405930" y="167157"/>
                  </a:lnTo>
                  <a:lnTo>
                    <a:pt x="429806" y="167157"/>
                  </a:lnTo>
                  <a:lnTo>
                    <a:pt x="429806" y="143281"/>
                  </a:lnTo>
                  <a:close/>
                </a:path>
                <a:path w="979170" h="406400">
                  <a:moveTo>
                    <a:pt x="453682" y="95516"/>
                  </a:moveTo>
                  <a:lnTo>
                    <a:pt x="429806" y="95516"/>
                  </a:lnTo>
                  <a:lnTo>
                    <a:pt x="429806" y="119405"/>
                  </a:lnTo>
                  <a:lnTo>
                    <a:pt x="453682" y="119405"/>
                  </a:lnTo>
                  <a:lnTo>
                    <a:pt x="453682" y="95516"/>
                  </a:lnTo>
                  <a:close/>
                </a:path>
                <a:path w="979170" h="406400">
                  <a:moveTo>
                    <a:pt x="501446" y="167157"/>
                  </a:moveTo>
                  <a:lnTo>
                    <a:pt x="477570" y="167157"/>
                  </a:lnTo>
                  <a:lnTo>
                    <a:pt x="477570" y="191033"/>
                  </a:lnTo>
                  <a:lnTo>
                    <a:pt x="501446" y="191033"/>
                  </a:lnTo>
                  <a:lnTo>
                    <a:pt x="501446" y="167157"/>
                  </a:lnTo>
                  <a:close/>
                </a:path>
                <a:path w="979170" h="406400">
                  <a:moveTo>
                    <a:pt x="501446" y="119405"/>
                  </a:moveTo>
                  <a:lnTo>
                    <a:pt x="477570" y="119405"/>
                  </a:lnTo>
                  <a:lnTo>
                    <a:pt x="453682" y="119405"/>
                  </a:lnTo>
                  <a:lnTo>
                    <a:pt x="453682" y="167157"/>
                  </a:lnTo>
                  <a:lnTo>
                    <a:pt x="477570" y="167157"/>
                  </a:lnTo>
                  <a:lnTo>
                    <a:pt x="477570" y="143281"/>
                  </a:lnTo>
                  <a:lnTo>
                    <a:pt x="501446" y="143281"/>
                  </a:lnTo>
                  <a:lnTo>
                    <a:pt x="501446" y="119405"/>
                  </a:lnTo>
                  <a:close/>
                </a:path>
                <a:path w="979170" h="406400">
                  <a:moveTo>
                    <a:pt x="549198" y="214909"/>
                  </a:moveTo>
                  <a:lnTo>
                    <a:pt x="525322" y="214909"/>
                  </a:lnTo>
                  <a:lnTo>
                    <a:pt x="525322" y="191033"/>
                  </a:lnTo>
                  <a:lnTo>
                    <a:pt x="501446" y="191033"/>
                  </a:lnTo>
                  <a:lnTo>
                    <a:pt x="501446" y="238785"/>
                  </a:lnTo>
                  <a:lnTo>
                    <a:pt x="525322" y="238785"/>
                  </a:lnTo>
                  <a:lnTo>
                    <a:pt x="549198" y="238785"/>
                  </a:lnTo>
                  <a:lnTo>
                    <a:pt x="549198" y="214909"/>
                  </a:lnTo>
                  <a:close/>
                </a:path>
                <a:path w="979170" h="406400">
                  <a:moveTo>
                    <a:pt x="573074" y="119405"/>
                  </a:moveTo>
                  <a:lnTo>
                    <a:pt x="549198" y="119405"/>
                  </a:lnTo>
                  <a:lnTo>
                    <a:pt x="549198" y="95516"/>
                  </a:lnTo>
                  <a:lnTo>
                    <a:pt x="525322" y="95516"/>
                  </a:lnTo>
                  <a:lnTo>
                    <a:pt x="525322" y="71640"/>
                  </a:lnTo>
                  <a:lnTo>
                    <a:pt x="501446" y="71640"/>
                  </a:lnTo>
                  <a:lnTo>
                    <a:pt x="501446" y="119405"/>
                  </a:lnTo>
                  <a:lnTo>
                    <a:pt x="525322" y="119405"/>
                  </a:lnTo>
                  <a:lnTo>
                    <a:pt x="525322" y="143281"/>
                  </a:lnTo>
                  <a:lnTo>
                    <a:pt x="549198" y="143281"/>
                  </a:lnTo>
                  <a:lnTo>
                    <a:pt x="549198" y="191033"/>
                  </a:lnTo>
                  <a:lnTo>
                    <a:pt x="573074" y="191033"/>
                  </a:lnTo>
                  <a:lnTo>
                    <a:pt x="573074" y="119405"/>
                  </a:lnTo>
                  <a:close/>
                </a:path>
                <a:path w="979170" h="406400">
                  <a:moveTo>
                    <a:pt x="596963" y="47764"/>
                  </a:moveTo>
                  <a:lnTo>
                    <a:pt x="573074" y="47764"/>
                  </a:lnTo>
                  <a:lnTo>
                    <a:pt x="573074" y="71640"/>
                  </a:lnTo>
                  <a:lnTo>
                    <a:pt x="549198" y="71640"/>
                  </a:lnTo>
                  <a:lnTo>
                    <a:pt x="549198" y="95516"/>
                  </a:lnTo>
                  <a:lnTo>
                    <a:pt x="573074" y="95516"/>
                  </a:lnTo>
                  <a:lnTo>
                    <a:pt x="573074" y="119405"/>
                  </a:lnTo>
                  <a:lnTo>
                    <a:pt x="596963" y="119405"/>
                  </a:lnTo>
                  <a:lnTo>
                    <a:pt x="596963" y="47764"/>
                  </a:lnTo>
                  <a:close/>
                </a:path>
                <a:path w="979170" h="406400">
                  <a:moveTo>
                    <a:pt x="740232" y="167157"/>
                  </a:moveTo>
                  <a:lnTo>
                    <a:pt x="716356" y="167157"/>
                  </a:lnTo>
                  <a:lnTo>
                    <a:pt x="716356" y="191033"/>
                  </a:lnTo>
                  <a:lnTo>
                    <a:pt x="740232" y="191033"/>
                  </a:lnTo>
                  <a:lnTo>
                    <a:pt x="740232" y="167157"/>
                  </a:lnTo>
                  <a:close/>
                </a:path>
                <a:path w="979170" h="406400">
                  <a:moveTo>
                    <a:pt x="764108" y="143281"/>
                  </a:moveTo>
                  <a:lnTo>
                    <a:pt x="740232" y="143281"/>
                  </a:lnTo>
                  <a:lnTo>
                    <a:pt x="740232" y="167157"/>
                  </a:lnTo>
                  <a:lnTo>
                    <a:pt x="764108" y="167157"/>
                  </a:lnTo>
                  <a:lnTo>
                    <a:pt x="764108" y="143281"/>
                  </a:lnTo>
                  <a:close/>
                </a:path>
                <a:path w="979170" h="406400">
                  <a:moveTo>
                    <a:pt x="907376" y="167157"/>
                  </a:moveTo>
                  <a:lnTo>
                    <a:pt x="883500" y="167157"/>
                  </a:lnTo>
                  <a:lnTo>
                    <a:pt x="883500" y="214909"/>
                  </a:lnTo>
                  <a:lnTo>
                    <a:pt x="907376" y="214909"/>
                  </a:lnTo>
                  <a:lnTo>
                    <a:pt x="907376" y="167157"/>
                  </a:lnTo>
                  <a:close/>
                </a:path>
                <a:path w="979170" h="406400">
                  <a:moveTo>
                    <a:pt x="931252" y="238785"/>
                  </a:moveTo>
                  <a:lnTo>
                    <a:pt x="907376" y="238785"/>
                  </a:lnTo>
                  <a:lnTo>
                    <a:pt x="883500" y="238785"/>
                  </a:lnTo>
                  <a:lnTo>
                    <a:pt x="859624" y="238785"/>
                  </a:lnTo>
                  <a:lnTo>
                    <a:pt x="859624" y="214909"/>
                  </a:lnTo>
                  <a:lnTo>
                    <a:pt x="835736" y="214909"/>
                  </a:lnTo>
                  <a:lnTo>
                    <a:pt x="835736" y="143281"/>
                  </a:lnTo>
                  <a:lnTo>
                    <a:pt x="859624" y="143281"/>
                  </a:lnTo>
                  <a:lnTo>
                    <a:pt x="859624" y="119405"/>
                  </a:lnTo>
                  <a:lnTo>
                    <a:pt x="835736" y="119405"/>
                  </a:lnTo>
                  <a:lnTo>
                    <a:pt x="835736" y="95516"/>
                  </a:lnTo>
                  <a:lnTo>
                    <a:pt x="811860" y="95516"/>
                  </a:lnTo>
                  <a:lnTo>
                    <a:pt x="811860" y="143281"/>
                  </a:lnTo>
                  <a:lnTo>
                    <a:pt x="787984" y="143281"/>
                  </a:lnTo>
                  <a:lnTo>
                    <a:pt x="787984" y="238785"/>
                  </a:lnTo>
                  <a:lnTo>
                    <a:pt x="811860" y="238785"/>
                  </a:lnTo>
                  <a:lnTo>
                    <a:pt x="811860" y="262674"/>
                  </a:lnTo>
                  <a:lnTo>
                    <a:pt x="835736" y="262674"/>
                  </a:lnTo>
                  <a:lnTo>
                    <a:pt x="859624" y="262674"/>
                  </a:lnTo>
                  <a:lnTo>
                    <a:pt x="883500" y="262674"/>
                  </a:lnTo>
                  <a:lnTo>
                    <a:pt x="883500" y="286550"/>
                  </a:lnTo>
                  <a:lnTo>
                    <a:pt x="907376" y="286550"/>
                  </a:lnTo>
                  <a:lnTo>
                    <a:pt x="907376" y="262674"/>
                  </a:lnTo>
                  <a:lnTo>
                    <a:pt x="931252" y="262674"/>
                  </a:lnTo>
                  <a:lnTo>
                    <a:pt x="931252" y="238785"/>
                  </a:lnTo>
                  <a:close/>
                </a:path>
                <a:path w="979170" h="406400">
                  <a:moveTo>
                    <a:pt x="979017" y="214909"/>
                  </a:moveTo>
                  <a:lnTo>
                    <a:pt x="955128" y="214909"/>
                  </a:lnTo>
                  <a:lnTo>
                    <a:pt x="955128" y="262674"/>
                  </a:lnTo>
                  <a:lnTo>
                    <a:pt x="979017" y="262674"/>
                  </a:lnTo>
                  <a:lnTo>
                    <a:pt x="979017" y="214909"/>
                  </a:lnTo>
                  <a:close/>
                </a:path>
                <a:path w="979170" h="406400">
                  <a:moveTo>
                    <a:pt x="979017" y="23888"/>
                  </a:moveTo>
                  <a:lnTo>
                    <a:pt x="955128" y="23888"/>
                  </a:lnTo>
                  <a:lnTo>
                    <a:pt x="955128" y="47764"/>
                  </a:lnTo>
                  <a:lnTo>
                    <a:pt x="931252" y="47764"/>
                  </a:lnTo>
                  <a:lnTo>
                    <a:pt x="931252" y="23888"/>
                  </a:lnTo>
                  <a:lnTo>
                    <a:pt x="955128" y="23888"/>
                  </a:lnTo>
                  <a:lnTo>
                    <a:pt x="955128" y="0"/>
                  </a:lnTo>
                  <a:lnTo>
                    <a:pt x="931252" y="0"/>
                  </a:lnTo>
                  <a:lnTo>
                    <a:pt x="907376" y="0"/>
                  </a:lnTo>
                  <a:lnTo>
                    <a:pt x="907376" y="23888"/>
                  </a:lnTo>
                  <a:lnTo>
                    <a:pt x="907376" y="47764"/>
                  </a:lnTo>
                  <a:lnTo>
                    <a:pt x="883500" y="47764"/>
                  </a:lnTo>
                  <a:lnTo>
                    <a:pt x="859624" y="47764"/>
                  </a:lnTo>
                  <a:lnTo>
                    <a:pt x="859624" y="23888"/>
                  </a:lnTo>
                  <a:lnTo>
                    <a:pt x="883500" y="23888"/>
                  </a:lnTo>
                  <a:lnTo>
                    <a:pt x="907376" y="23888"/>
                  </a:lnTo>
                  <a:lnTo>
                    <a:pt x="907376" y="0"/>
                  </a:lnTo>
                  <a:lnTo>
                    <a:pt x="883500" y="0"/>
                  </a:lnTo>
                  <a:lnTo>
                    <a:pt x="859624" y="0"/>
                  </a:lnTo>
                  <a:lnTo>
                    <a:pt x="835736" y="0"/>
                  </a:lnTo>
                  <a:lnTo>
                    <a:pt x="835736" y="23888"/>
                  </a:lnTo>
                  <a:lnTo>
                    <a:pt x="811860" y="23888"/>
                  </a:lnTo>
                  <a:lnTo>
                    <a:pt x="811860" y="47764"/>
                  </a:lnTo>
                  <a:lnTo>
                    <a:pt x="835736" y="47764"/>
                  </a:lnTo>
                  <a:lnTo>
                    <a:pt x="835736" y="95516"/>
                  </a:lnTo>
                  <a:lnTo>
                    <a:pt x="859624" y="95516"/>
                  </a:lnTo>
                  <a:lnTo>
                    <a:pt x="859624" y="71640"/>
                  </a:lnTo>
                  <a:lnTo>
                    <a:pt x="883500" y="71640"/>
                  </a:lnTo>
                  <a:lnTo>
                    <a:pt x="883500" y="95516"/>
                  </a:lnTo>
                  <a:lnTo>
                    <a:pt x="907376" y="95516"/>
                  </a:lnTo>
                  <a:lnTo>
                    <a:pt x="907376" y="71640"/>
                  </a:lnTo>
                  <a:lnTo>
                    <a:pt x="931252" y="71640"/>
                  </a:lnTo>
                  <a:lnTo>
                    <a:pt x="931252" y="119405"/>
                  </a:lnTo>
                  <a:lnTo>
                    <a:pt x="907376" y="119405"/>
                  </a:lnTo>
                  <a:lnTo>
                    <a:pt x="883500" y="119405"/>
                  </a:lnTo>
                  <a:lnTo>
                    <a:pt x="883500" y="143281"/>
                  </a:lnTo>
                  <a:lnTo>
                    <a:pt x="907376" y="143281"/>
                  </a:lnTo>
                  <a:lnTo>
                    <a:pt x="931252" y="143281"/>
                  </a:lnTo>
                  <a:lnTo>
                    <a:pt x="955128" y="143281"/>
                  </a:lnTo>
                  <a:lnTo>
                    <a:pt x="955128" y="167157"/>
                  </a:lnTo>
                  <a:lnTo>
                    <a:pt x="931252" y="167157"/>
                  </a:lnTo>
                  <a:lnTo>
                    <a:pt x="931252" y="191033"/>
                  </a:lnTo>
                  <a:lnTo>
                    <a:pt x="955128" y="191033"/>
                  </a:lnTo>
                  <a:lnTo>
                    <a:pt x="979017" y="191033"/>
                  </a:lnTo>
                  <a:lnTo>
                    <a:pt x="979017" y="95516"/>
                  </a:lnTo>
                  <a:lnTo>
                    <a:pt x="955128" y="95516"/>
                  </a:lnTo>
                  <a:lnTo>
                    <a:pt x="955128" y="71640"/>
                  </a:lnTo>
                  <a:lnTo>
                    <a:pt x="979017" y="71640"/>
                  </a:lnTo>
                  <a:lnTo>
                    <a:pt x="979017" y="23888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9992" y="1593755"/>
              <a:ext cx="907415" cy="382270"/>
            </a:xfrm>
            <a:custGeom>
              <a:avLst/>
              <a:gdLst/>
              <a:ahLst/>
              <a:cxnLst/>
              <a:rect l="l" t="t" r="r" b="b"/>
              <a:pathLst>
                <a:path w="907415" h="382269">
                  <a:moveTo>
                    <a:pt x="23876" y="119392"/>
                  </a:moveTo>
                  <a:lnTo>
                    <a:pt x="0" y="119392"/>
                  </a:lnTo>
                  <a:lnTo>
                    <a:pt x="0" y="167144"/>
                  </a:lnTo>
                  <a:lnTo>
                    <a:pt x="23876" y="167144"/>
                  </a:lnTo>
                  <a:lnTo>
                    <a:pt x="23876" y="119392"/>
                  </a:lnTo>
                  <a:close/>
                </a:path>
                <a:path w="907415" h="382269">
                  <a:moveTo>
                    <a:pt x="71628" y="119392"/>
                  </a:moveTo>
                  <a:lnTo>
                    <a:pt x="47752" y="119392"/>
                  </a:lnTo>
                  <a:lnTo>
                    <a:pt x="47752" y="143268"/>
                  </a:lnTo>
                  <a:lnTo>
                    <a:pt x="71628" y="143268"/>
                  </a:lnTo>
                  <a:lnTo>
                    <a:pt x="71628" y="119392"/>
                  </a:lnTo>
                  <a:close/>
                </a:path>
                <a:path w="907415" h="382269">
                  <a:moveTo>
                    <a:pt x="95516" y="334302"/>
                  </a:moveTo>
                  <a:lnTo>
                    <a:pt x="71628" y="334302"/>
                  </a:lnTo>
                  <a:lnTo>
                    <a:pt x="71628" y="286537"/>
                  </a:lnTo>
                  <a:lnTo>
                    <a:pt x="47752" y="286537"/>
                  </a:lnTo>
                  <a:lnTo>
                    <a:pt x="47752" y="238785"/>
                  </a:lnTo>
                  <a:lnTo>
                    <a:pt x="23876" y="238785"/>
                  </a:lnTo>
                  <a:lnTo>
                    <a:pt x="23876" y="191033"/>
                  </a:lnTo>
                  <a:lnTo>
                    <a:pt x="0" y="191033"/>
                  </a:lnTo>
                  <a:lnTo>
                    <a:pt x="0" y="262661"/>
                  </a:lnTo>
                  <a:lnTo>
                    <a:pt x="23876" y="262661"/>
                  </a:lnTo>
                  <a:lnTo>
                    <a:pt x="23876" y="310413"/>
                  </a:lnTo>
                  <a:lnTo>
                    <a:pt x="47752" y="310413"/>
                  </a:lnTo>
                  <a:lnTo>
                    <a:pt x="47752" y="334302"/>
                  </a:lnTo>
                  <a:lnTo>
                    <a:pt x="23876" y="334302"/>
                  </a:lnTo>
                  <a:lnTo>
                    <a:pt x="0" y="334302"/>
                  </a:lnTo>
                  <a:lnTo>
                    <a:pt x="0" y="358178"/>
                  </a:lnTo>
                  <a:lnTo>
                    <a:pt x="23876" y="358178"/>
                  </a:lnTo>
                  <a:lnTo>
                    <a:pt x="47752" y="358178"/>
                  </a:lnTo>
                  <a:lnTo>
                    <a:pt x="71628" y="358178"/>
                  </a:lnTo>
                  <a:lnTo>
                    <a:pt x="71628" y="382054"/>
                  </a:lnTo>
                  <a:lnTo>
                    <a:pt x="95516" y="382054"/>
                  </a:lnTo>
                  <a:lnTo>
                    <a:pt x="95516" y="334302"/>
                  </a:lnTo>
                  <a:close/>
                </a:path>
                <a:path w="907415" h="382269">
                  <a:moveTo>
                    <a:pt x="95516" y="262661"/>
                  </a:moveTo>
                  <a:lnTo>
                    <a:pt x="71628" y="262661"/>
                  </a:lnTo>
                  <a:lnTo>
                    <a:pt x="71628" y="286537"/>
                  </a:lnTo>
                  <a:lnTo>
                    <a:pt x="95516" y="286537"/>
                  </a:lnTo>
                  <a:lnTo>
                    <a:pt x="95516" y="262661"/>
                  </a:lnTo>
                  <a:close/>
                </a:path>
                <a:path w="907415" h="382269">
                  <a:moveTo>
                    <a:pt x="95516" y="143268"/>
                  </a:moveTo>
                  <a:lnTo>
                    <a:pt x="71628" y="143268"/>
                  </a:lnTo>
                  <a:lnTo>
                    <a:pt x="71628" y="167144"/>
                  </a:lnTo>
                  <a:lnTo>
                    <a:pt x="95516" y="167144"/>
                  </a:lnTo>
                  <a:lnTo>
                    <a:pt x="95516" y="143268"/>
                  </a:lnTo>
                  <a:close/>
                </a:path>
                <a:path w="907415" h="382269">
                  <a:moveTo>
                    <a:pt x="167144" y="334302"/>
                  </a:moveTo>
                  <a:lnTo>
                    <a:pt x="143268" y="334302"/>
                  </a:lnTo>
                  <a:lnTo>
                    <a:pt x="119392" y="334302"/>
                  </a:lnTo>
                  <a:lnTo>
                    <a:pt x="119392" y="358178"/>
                  </a:lnTo>
                  <a:lnTo>
                    <a:pt x="143268" y="358178"/>
                  </a:lnTo>
                  <a:lnTo>
                    <a:pt x="167144" y="358178"/>
                  </a:lnTo>
                  <a:lnTo>
                    <a:pt x="167144" y="334302"/>
                  </a:lnTo>
                  <a:close/>
                </a:path>
                <a:path w="907415" h="382269">
                  <a:moveTo>
                    <a:pt x="167144" y="143268"/>
                  </a:moveTo>
                  <a:lnTo>
                    <a:pt x="143268" y="143268"/>
                  </a:lnTo>
                  <a:lnTo>
                    <a:pt x="119392" y="143268"/>
                  </a:lnTo>
                  <a:lnTo>
                    <a:pt x="119392" y="167144"/>
                  </a:lnTo>
                  <a:lnTo>
                    <a:pt x="143268" y="167144"/>
                  </a:lnTo>
                  <a:lnTo>
                    <a:pt x="167144" y="167144"/>
                  </a:lnTo>
                  <a:lnTo>
                    <a:pt x="167144" y="143268"/>
                  </a:lnTo>
                  <a:close/>
                </a:path>
                <a:path w="907415" h="382269">
                  <a:moveTo>
                    <a:pt x="214896" y="214909"/>
                  </a:moveTo>
                  <a:lnTo>
                    <a:pt x="191020" y="214909"/>
                  </a:lnTo>
                  <a:lnTo>
                    <a:pt x="191020" y="191033"/>
                  </a:lnTo>
                  <a:lnTo>
                    <a:pt x="167144" y="191033"/>
                  </a:lnTo>
                  <a:lnTo>
                    <a:pt x="143268" y="191033"/>
                  </a:lnTo>
                  <a:lnTo>
                    <a:pt x="119392" y="191033"/>
                  </a:lnTo>
                  <a:lnTo>
                    <a:pt x="119392" y="167144"/>
                  </a:lnTo>
                  <a:lnTo>
                    <a:pt x="95516" y="167144"/>
                  </a:lnTo>
                  <a:lnTo>
                    <a:pt x="95516" y="214909"/>
                  </a:lnTo>
                  <a:lnTo>
                    <a:pt x="119392" y="214909"/>
                  </a:lnTo>
                  <a:lnTo>
                    <a:pt x="119392" y="286537"/>
                  </a:lnTo>
                  <a:lnTo>
                    <a:pt x="95516" y="286537"/>
                  </a:lnTo>
                  <a:lnTo>
                    <a:pt x="95516" y="310413"/>
                  </a:lnTo>
                  <a:lnTo>
                    <a:pt x="119392" y="310413"/>
                  </a:lnTo>
                  <a:lnTo>
                    <a:pt x="143268" y="310413"/>
                  </a:lnTo>
                  <a:lnTo>
                    <a:pt x="167144" y="310413"/>
                  </a:lnTo>
                  <a:lnTo>
                    <a:pt x="167144" y="334302"/>
                  </a:lnTo>
                  <a:lnTo>
                    <a:pt x="191020" y="334302"/>
                  </a:lnTo>
                  <a:lnTo>
                    <a:pt x="191020" y="262661"/>
                  </a:lnTo>
                  <a:lnTo>
                    <a:pt x="167144" y="262661"/>
                  </a:lnTo>
                  <a:lnTo>
                    <a:pt x="167144" y="286537"/>
                  </a:lnTo>
                  <a:lnTo>
                    <a:pt x="143268" y="286537"/>
                  </a:lnTo>
                  <a:lnTo>
                    <a:pt x="143268" y="262661"/>
                  </a:lnTo>
                  <a:lnTo>
                    <a:pt x="167144" y="262661"/>
                  </a:lnTo>
                  <a:lnTo>
                    <a:pt x="167144" y="238785"/>
                  </a:lnTo>
                  <a:lnTo>
                    <a:pt x="143268" y="238785"/>
                  </a:lnTo>
                  <a:lnTo>
                    <a:pt x="143268" y="214909"/>
                  </a:lnTo>
                  <a:lnTo>
                    <a:pt x="167144" y="214909"/>
                  </a:lnTo>
                  <a:lnTo>
                    <a:pt x="167144" y="238785"/>
                  </a:lnTo>
                  <a:lnTo>
                    <a:pt x="191020" y="238785"/>
                  </a:lnTo>
                  <a:lnTo>
                    <a:pt x="214896" y="238785"/>
                  </a:lnTo>
                  <a:lnTo>
                    <a:pt x="214896" y="214909"/>
                  </a:lnTo>
                  <a:close/>
                </a:path>
                <a:path w="907415" h="382269">
                  <a:moveTo>
                    <a:pt x="238785" y="238785"/>
                  </a:moveTo>
                  <a:lnTo>
                    <a:pt x="214896" y="238785"/>
                  </a:lnTo>
                  <a:lnTo>
                    <a:pt x="214896" y="262661"/>
                  </a:lnTo>
                  <a:lnTo>
                    <a:pt x="238785" y="262661"/>
                  </a:lnTo>
                  <a:lnTo>
                    <a:pt x="238785" y="238785"/>
                  </a:lnTo>
                  <a:close/>
                </a:path>
                <a:path w="907415" h="382269">
                  <a:moveTo>
                    <a:pt x="262661" y="214909"/>
                  </a:moveTo>
                  <a:lnTo>
                    <a:pt x="238785" y="214909"/>
                  </a:lnTo>
                  <a:lnTo>
                    <a:pt x="238785" y="238785"/>
                  </a:lnTo>
                  <a:lnTo>
                    <a:pt x="262661" y="238785"/>
                  </a:lnTo>
                  <a:lnTo>
                    <a:pt x="262661" y="214909"/>
                  </a:lnTo>
                  <a:close/>
                </a:path>
                <a:path w="907415" h="382269">
                  <a:moveTo>
                    <a:pt x="286537" y="238785"/>
                  </a:moveTo>
                  <a:lnTo>
                    <a:pt x="262661" y="238785"/>
                  </a:lnTo>
                  <a:lnTo>
                    <a:pt x="262661" y="262661"/>
                  </a:lnTo>
                  <a:lnTo>
                    <a:pt x="286537" y="262661"/>
                  </a:lnTo>
                  <a:lnTo>
                    <a:pt x="286537" y="238785"/>
                  </a:lnTo>
                  <a:close/>
                </a:path>
                <a:path w="907415" h="382269">
                  <a:moveTo>
                    <a:pt x="286537" y="191033"/>
                  </a:moveTo>
                  <a:lnTo>
                    <a:pt x="262661" y="191033"/>
                  </a:lnTo>
                  <a:lnTo>
                    <a:pt x="262661" y="214909"/>
                  </a:lnTo>
                  <a:lnTo>
                    <a:pt x="286537" y="214909"/>
                  </a:lnTo>
                  <a:lnTo>
                    <a:pt x="286537" y="191033"/>
                  </a:lnTo>
                  <a:close/>
                </a:path>
                <a:path w="907415" h="382269">
                  <a:moveTo>
                    <a:pt x="310413" y="119392"/>
                  </a:moveTo>
                  <a:lnTo>
                    <a:pt x="286537" y="119392"/>
                  </a:lnTo>
                  <a:lnTo>
                    <a:pt x="286537" y="95516"/>
                  </a:lnTo>
                  <a:lnTo>
                    <a:pt x="262661" y="95516"/>
                  </a:lnTo>
                  <a:lnTo>
                    <a:pt x="238785" y="95516"/>
                  </a:lnTo>
                  <a:lnTo>
                    <a:pt x="238785" y="119392"/>
                  </a:lnTo>
                  <a:lnTo>
                    <a:pt x="214896" y="119392"/>
                  </a:lnTo>
                  <a:lnTo>
                    <a:pt x="214896" y="214909"/>
                  </a:lnTo>
                  <a:lnTo>
                    <a:pt x="238785" y="214909"/>
                  </a:lnTo>
                  <a:lnTo>
                    <a:pt x="238785" y="143268"/>
                  </a:lnTo>
                  <a:lnTo>
                    <a:pt x="262661" y="143268"/>
                  </a:lnTo>
                  <a:lnTo>
                    <a:pt x="262661" y="167144"/>
                  </a:lnTo>
                  <a:lnTo>
                    <a:pt x="286537" y="167144"/>
                  </a:lnTo>
                  <a:lnTo>
                    <a:pt x="286537" y="143268"/>
                  </a:lnTo>
                  <a:lnTo>
                    <a:pt x="310413" y="143268"/>
                  </a:lnTo>
                  <a:lnTo>
                    <a:pt x="310413" y="119392"/>
                  </a:lnTo>
                  <a:close/>
                </a:path>
                <a:path w="907415" h="382269">
                  <a:moveTo>
                    <a:pt x="358178" y="167144"/>
                  </a:moveTo>
                  <a:lnTo>
                    <a:pt x="334302" y="167144"/>
                  </a:lnTo>
                  <a:lnTo>
                    <a:pt x="310413" y="167144"/>
                  </a:lnTo>
                  <a:lnTo>
                    <a:pt x="310413" y="191033"/>
                  </a:lnTo>
                  <a:lnTo>
                    <a:pt x="334302" y="191033"/>
                  </a:lnTo>
                  <a:lnTo>
                    <a:pt x="358178" y="191033"/>
                  </a:lnTo>
                  <a:lnTo>
                    <a:pt x="358178" y="167144"/>
                  </a:lnTo>
                  <a:close/>
                </a:path>
                <a:path w="907415" h="382269">
                  <a:moveTo>
                    <a:pt x="429806" y="214909"/>
                  </a:moveTo>
                  <a:lnTo>
                    <a:pt x="405930" y="214909"/>
                  </a:lnTo>
                  <a:lnTo>
                    <a:pt x="405930" y="191033"/>
                  </a:lnTo>
                  <a:lnTo>
                    <a:pt x="382054" y="191033"/>
                  </a:lnTo>
                  <a:lnTo>
                    <a:pt x="358178" y="191033"/>
                  </a:lnTo>
                  <a:lnTo>
                    <a:pt x="358178" y="214909"/>
                  </a:lnTo>
                  <a:lnTo>
                    <a:pt x="334302" y="214909"/>
                  </a:lnTo>
                  <a:lnTo>
                    <a:pt x="310413" y="214909"/>
                  </a:lnTo>
                  <a:lnTo>
                    <a:pt x="286537" y="214909"/>
                  </a:lnTo>
                  <a:lnTo>
                    <a:pt x="286537" y="238785"/>
                  </a:lnTo>
                  <a:lnTo>
                    <a:pt x="310413" y="238785"/>
                  </a:lnTo>
                  <a:lnTo>
                    <a:pt x="334302" y="238785"/>
                  </a:lnTo>
                  <a:lnTo>
                    <a:pt x="334302" y="262661"/>
                  </a:lnTo>
                  <a:lnTo>
                    <a:pt x="310413" y="262661"/>
                  </a:lnTo>
                  <a:lnTo>
                    <a:pt x="310413" y="334302"/>
                  </a:lnTo>
                  <a:lnTo>
                    <a:pt x="334302" y="334302"/>
                  </a:lnTo>
                  <a:lnTo>
                    <a:pt x="334302" y="358178"/>
                  </a:lnTo>
                  <a:lnTo>
                    <a:pt x="358178" y="358178"/>
                  </a:lnTo>
                  <a:lnTo>
                    <a:pt x="358178" y="286537"/>
                  </a:lnTo>
                  <a:lnTo>
                    <a:pt x="382054" y="286537"/>
                  </a:lnTo>
                  <a:lnTo>
                    <a:pt x="382054" y="238785"/>
                  </a:lnTo>
                  <a:lnTo>
                    <a:pt x="405930" y="238785"/>
                  </a:lnTo>
                  <a:lnTo>
                    <a:pt x="429806" y="238785"/>
                  </a:lnTo>
                  <a:lnTo>
                    <a:pt x="429806" y="214909"/>
                  </a:lnTo>
                  <a:close/>
                </a:path>
                <a:path w="907415" h="382269">
                  <a:moveTo>
                    <a:pt x="477570" y="143268"/>
                  </a:moveTo>
                  <a:lnTo>
                    <a:pt x="453682" y="143268"/>
                  </a:lnTo>
                  <a:lnTo>
                    <a:pt x="453682" y="167144"/>
                  </a:lnTo>
                  <a:lnTo>
                    <a:pt x="429806" y="167144"/>
                  </a:lnTo>
                  <a:lnTo>
                    <a:pt x="405930" y="167144"/>
                  </a:lnTo>
                  <a:lnTo>
                    <a:pt x="405930" y="191033"/>
                  </a:lnTo>
                  <a:lnTo>
                    <a:pt x="429806" y="191033"/>
                  </a:lnTo>
                  <a:lnTo>
                    <a:pt x="429806" y="214909"/>
                  </a:lnTo>
                  <a:lnTo>
                    <a:pt x="453682" y="214909"/>
                  </a:lnTo>
                  <a:lnTo>
                    <a:pt x="453682" y="191033"/>
                  </a:lnTo>
                  <a:lnTo>
                    <a:pt x="477570" y="191033"/>
                  </a:lnTo>
                  <a:lnTo>
                    <a:pt x="477570" y="143268"/>
                  </a:lnTo>
                  <a:close/>
                </a:path>
                <a:path w="907415" h="382269">
                  <a:moveTo>
                    <a:pt x="525322" y="310413"/>
                  </a:moveTo>
                  <a:lnTo>
                    <a:pt x="501446" y="310413"/>
                  </a:lnTo>
                  <a:lnTo>
                    <a:pt x="501446" y="334302"/>
                  </a:lnTo>
                  <a:lnTo>
                    <a:pt x="525322" y="334302"/>
                  </a:lnTo>
                  <a:lnTo>
                    <a:pt x="525322" y="310413"/>
                  </a:lnTo>
                  <a:close/>
                </a:path>
                <a:path w="907415" h="382269">
                  <a:moveTo>
                    <a:pt x="549198" y="214909"/>
                  </a:moveTo>
                  <a:lnTo>
                    <a:pt x="525322" y="214909"/>
                  </a:lnTo>
                  <a:lnTo>
                    <a:pt x="525322" y="191033"/>
                  </a:lnTo>
                  <a:lnTo>
                    <a:pt x="501446" y="191033"/>
                  </a:lnTo>
                  <a:lnTo>
                    <a:pt x="501446" y="214909"/>
                  </a:lnTo>
                  <a:lnTo>
                    <a:pt x="477570" y="214909"/>
                  </a:lnTo>
                  <a:lnTo>
                    <a:pt x="477570" y="238785"/>
                  </a:lnTo>
                  <a:lnTo>
                    <a:pt x="453682" y="238785"/>
                  </a:lnTo>
                  <a:lnTo>
                    <a:pt x="453682" y="262661"/>
                  </a:lnTo>
                  <a:lnTo>
                    <a:pt x="477570" y="262661"/>
                  </a:lnTo>
                  <a:lnTo>
                    <a:pt x="477570" y="310413"/>
                  </a:lnTo>
                  <a:lnTo>
                    <a:pt x="501446" y="310413"/>
                  </a:lnTo>
                  <a:lnTo>
                    <a:pt x="501446" y="286537"/>
                  </a:lnTo>
                  <a:lnTo>
                    <a:pt x="525322" y="286537"/>
                  </a:lnTo>
                  <a:lnTo>
                    <a:pt x="525322" y="262661"/>
                  </a:lnTo>
                  <a:lnTo>
                    <a:pt x="501446" y="262661"/>
                  </a:lnTo>
                  <a:lnTo>
                    <a:pt x="501446" y="238785"/>
                  </a:lnTo>
                  <a:lnTo>
                    <a:pt x="525322" y="238785"/>
                  </a:lnTo>
                  <a:lnTo>
                    <a:pt x="549198" y="238785"/>
                  </a:lnTo>
                  <a:lnTo>
                    <a:pt x="549198" y="214909"/>
                  </a:lnTo>
                  <a:close/>
                </a:path>
                <a:path w="907415" h="382269">
                  <a:moveTo>
                    <a:pt x="573074" y="310413"/>
                  </a:moveTo>
                  <a:lnTo>
                    <a:pt x="549198" y="310413"/>
                  </a:lnTo>
                  <a:lnTo>
                    <a:pt x="549198" y="358178"/>
                  </a:lnTo>
                  <a:lnTo>
                    <a:pt x="573074" y="358178"/>
                  </a:lnTo>
                  <a:lnTo>
                    <a:pt x="573074" y="310413"/>
                  </a:lnTo>
                  <a:close/>
                </a:path>
                <a:path w="907415" h="382269">
                  <a:moveTo>
                    <a:pt x="596963" y="119392"/>
                  </a:moveTo>
                  <a:lnTo>
                    <a:pt x="573074" y="119392"/>
                  </a:lnTo>
                  <a:lnTo>
                    <a:pt x="573074" y="47752"/>
                  </a:lnTo>
                  <a:lnTo>
                    <a:pt x="549198" y="47752"/>
                  </a:lnTo>
                  <a:lnTo>
                    <a:pt x="549198" y="71640"/>
                  </a:lnTo>
                  <a:lnTo>
                    <a:pt x="525322" y="71640"/>
                  </a:lnTo>
                  <a:lnTo>
                    <a:pt x="501446" y="71640"/>
                  </a:lnTo>
                  <a:lnTo>
                    <a:pt x="501446" y="47752"/>
                  </a:lnTo>
                  <a:lnTo>
                    <a:pt x="477570" y="47752"/>
                  </a:lnTo>
                  <a:lnTo>
                    <a:pt x="453682" y="47752"/>
                  </a:lnTo>
                  <a:lnTo>
                    <a:pt x="453682" y="23876"/>
                  </a:lnTo>
                  <a:lnTo>
                    <a:pt x="477570" y="23876"/>
                  </a:lnTo>
                  <a:lnTo>
                    <a:pt x="477570" y="0"/>
                  </a:lnTo>
                  <a:lnTo>
                    <a:pt x="453682" y="0"/>
                  </a:lnTo>
                  <a:lnTo>
                    <a:pt x="429806" y="0"/>
                  </a:lnTo>
                  <a:lnTo>
                    <a:pt x="429806" y="47752"/>
                  </a:lnTo>
                  <a:lnTo>
                    <a:pt x="405930" y="47752"/>
                  </a:lnTo>
                  <a:lnTo>
                    <a:pt x="405930" y="95516"/>
                  </a:lnTo>
                  <a:lnTo>
                    <a:pt x="382054" y="95516"/>
                  </a:lnTo>
                  <a:lnTo>
                    <a:pt x="382054" y="119392"/>
                  </a:lnTo>
                  <a:lnTo>
                    <a:pt x="358178" y="119392"/>
                  </a:lnTo>
                  <a:lnTo>
                    <a:pt x="334302" y="119392"/>
                  </a:lnTo>
                  <a:lnTo>
                    <a:pt x="334302" y="143268"/>
                  </a:lnTo>
                  <a:lnTo>
                    <a:pt x="358178" y="143268"/>
                  </a:lnTo>
                  <a:lnTo>
                    <a:pt x="358178" y="167144"/>
                  </a:lnTo>
                  <a:lnTo>
                    <a:pt x="382054" y="167144"/>
                  </a:lnTo>
                  <a:lnTo>
                    <a:pt x="405930" y="167144"/>
                  </a:lnTo>
                  <a:lnTo>
                    <a:pt x="405930" y="143268"/>
                  </a:lnTo>
                  <a:lnTo>
                    <a:pt x="429806" y="143268"/>
                  </a:lnTo>
                  <a:lnTo>
                    <a:pt x="453682" y="143268"/>
                  </a:lnTo>
                  <a:lnTo>
                    <a:pt x="453682" y="119392"/>
                  </a:lnTo>
                  <a:lnTo>
                    <a:pt x="429806" y="119392"/>
                  </a:lnTo>
                  <a:lnTo>
                    <a:pt x="429806" y="95516"/>
                  </a:lnTo>
                  <a:lnTo>
                    <a:pt x="453682" y="95516"/>
                  </a:lnTo>
                  <a:lnTo>
                    <a:pt x="453682" y="71640"/>
                  </a:lnTo>
                  <a:lnTo>
                    <a:pt x="477570" y="71640"/>
                  </a:lnTo>
                  <a:lnTo>
                    <a:pt x="477570" y="119392"/>
                  </a:lnTo>
                  <a:lnTo>
                    <a:pt x="501446" y="119392"/>
                  </a:lnTo>
                  <a:lnTo>
                    <a:pt x="501446" y="143268"/>
                  </a:lnTo>
                  <a:lnTo>
                    <a:pt x="525322" y="143268"/>
                  </a:lnTo>
                  <a:lnTo>
                    <a:pt x="525322" y="191033"/>
                  </a:lnTo>
                  <a:lnTo>
                    <a:pt x="549198" y="191033"/>
                  </a:lnTo>
                  <a:lnTo>
                    <a:pt x="549198" y="214909"/>
                  </a:lnTo>
                  <a:lnTo>
                    <a:pt x="573074" y="214909"/>
                  </a:lnTo>
                  <a:lnTo>
                    <a:pt x="573074" y="167144"/>
                  </a:lnTo>
                  <a:lnTo>
                    <a:pt x="549198" y="167144"/>
                  </a:lnTo>
                  <a:lnTo>
                    <a:pt x="549198" y="143268"/>
                  </a:lnTo>
                  <a:lnTo>
                    <a:pt x="573074" y="143268"/>
                  </a:lnTo>
                  <a:lnTo>
                    <a:pt x="596963" y="143268"/>
                  </a:lnTo>
                  <a:lnTo>
                    <a:pt x="596963" y="119392"/>
                  </a:lnTo>
                  <a:close/>
                </a:path>
                <a:path w="907415" h="382269">
                  <a:moveTo>
                    <a:pt x="620839" y="238785"/>
                  </a:moveTo>
                  <a:lnTo>
                    <a:pt x="596963" y="238785"/>
                  </a:lnTo>
                  <a:lnTo>
                    <a:pt x="596963" y="262661"/>
                  </a:lnTo>
                  <a:lnTo>
                    <a:pt x="573074" y="262661"/>
                  </a:lnTo>
                  <a:lnTo>
                    <a:pt x="573074" y="310413"/>
                  </a:lnTo>
                  <a:lnTo>
                    <a:pt x="596963" y="310413"/>
                  </a:lnTo>
                  <a:lnTo>
                    <a:pt x="596963" y="286537"/>
                  </a:lnTo>
                  <a:lnTo>
                    <a:pt x="620839" y="286537"/>
                  </a:lnTo>
                  <a:lnTo>
                    <a:pt x="620839" y="238785"/>
                  </a:lnTo>
                  <a:close/>
                </a:path>
                <a:path w="907415" h="382269">
                  <a:moveTo>
                    <a:pt x="668591" y="334302"/>
                  </a:moveTo>
                  <a:lnTo>
                    <a:pt x="644715" y="334302"/>
                  </a:lnTo>
                  <a:lnTo>
                    <a:pt x="644715" y="358178"/>
                  </a:lnTo>
                  <a:lnTo>
                    <a:pt x="668591" y="358178"/>
                  </a:lnTo>
                  <a:lnTo>
                    <a:pt x="668591" y="334302"/>
                  </a:lnTo>
                  <a:close/>
                </a:path>
                <a:path w="907415" h="382269">
                  <a:moveTo>
                    <a:pt x="716356" y="143268"/>
                  </a:moveTo>
                  <a:lnTo>
                    <a:pt x="692467" y="143268"/>
                  </a:lnTo>
                  <a:lnTo>
                    <a:pt x="692467" y="167144"/>
                  </a:lnTo>
                  <a:lnTo>
                    <a:pt x="716356" y="167144"/>
                  </a:lnTo>
                  <a:lnTo>
                    <a:pt x="716356" y="143268"/>
                  </a:lnTo>
                  <a:close/>
                </a:path>
                <a:path w="907415" h="382269">
                  <a:moveTo>
                    <a:pt x="740232" y="286537"/>
                  </a:moveTo>
                  <a:lnTo>
                    <a:pt x="716356" y="286537"/>
                  </a:lnTo>
                  <a:lnTo>
                    <a:pt x="716356" y="310413"/>
                  </a:lnTo>
                  <a:lnTo>
                    <a:pt x="740232" y="310413"/>
                  </a:lnTo>
                  <a:lnTo>
                    <a:pt x="740232" y="286537"/>
                  </a:lnTo>
                  <a:close/>
                </a:path>
                <a:path w="907415" h="382269">
                  <a:moveTo>
                    <a:pt x="740232" y="167144"/>
                  </a:moveTo>
                  <a:lnTo>
                    <a:pt x="716356" y="167144"/>
                  </a:lnTo>
                  <a:lnTo>
                    <a:pt x="716356" y="191033"/>
                  </a:lnTo>
                  <a:lnTo>
                    <a:pt x="740232" y="191033"/>
                  </a:lnTo>
                  <a:lnTo>
                    <a:pt x="740232" y="167144"/>
                  </a:lnTo>
                  <a:close/>
                </a:path>
                <a:path w="907415" h="382269">
                  <a:moveTo>
                    <a:pt x="811860" y="335064"/>
                  </a:moveTo>
                  <a:lnTo>
                    <a:pt x="787984" y="335064"/>
                  </a:lnTo>
                  <a:lnTo>
                    <a:pt x="787984" y="262674"/>
                  </a:lnTo>
                  <a:lnTo>
                    <a:pt x="764108" y="262674"/>
                  </a:lnTo>
                  <a:lnTo>
                    <a:pt x="764108" y="359194"/>
                  </a:lnTo>
                  <a:lnTo>
                    <a:pt x="740232" y="359194"/>
                  </a:lnTo>
                  <a:lnTo>
                    <a:pt x="740232" y="335064"/>
                  </a:lnTo>
                  <a:lnTo>
                    <a:pt x="716356" y="335064"/>
                  </a:lnTo>
                  <a:lnTo>
                    <a:pt x="692467" y="335064"/>
                  </a:lnTo>
                  <a:lnTo>
                    <a:pt x="692467" y="359194"/>
                  </a:lnTo>
                  <a:lnTo>
                    <a:pt x="716356" y="359194"/>
                  </a:lnTo>
                  <a:lnTo>
                    <a:pt x="716356" y="382054"/>
                  </a:lnTo>
                  <a:lnTo>
                    <a:pt x="740232" y="382054"/>
                  </a:lnTo>
                  <a:lnTo>
                    <a:pt x="764108" y="382054"/>
                  </a:lnTo>
                  <a:lnTo>
                    <a:pt x="787984" y="382054"/>
                  </a:lnTo>
                  <a:lnTo>
                    <a:pt x="787984" y="359194"/>
                  </a:lnTo>
                  <a:lnTo>
                    <a:pt x="811860" y="359194"/>
                  </a:lnTo>
                  <a:lnTo>
                    <a:pt x="811860" y="335064"/>
                  </a:lnTo>
                  <a:close/>
                </a:path>
                <a:path w="907415" h="382269">
                  <a:moveTo>
                    <a:pt x="859624" y="310413"/>
                  </a:moveTo>
                  <a:lnTo>
                    <a:pt x="835736" y="310413"/>
                  </a:lnTo>
                  <a:lnTo>
                    <a:pt x="835736" y="334302"/>
                  </a:lnTo>
                  <a:lnTo>
                    <a:pt x="859624" y="334302"/>
                  </a:lnTo>
                  <a:lnTo>
                    <a:pt x="859624" y="310413"/>
                  </a:lnTo>
                  <a:close/>
                </a:path>
                <a:path w="907415" h="382269">
                  <a:moveTo>
                    <a:pt x="907376" y="310413"/>
                  </a:moveTo>
                  <a:lnTo>
                    <a:pt x="883500" y="310413"/>
                  </a:lnTo>
                  <a:lnTo>
                    <a:pt x="883500" y="334302"/>
                  </a:lnTo>
                  <a:lnTo>
                    <a:pt x="907376" y="334302"/>
                  </a:lnTo>
                  <a:lnTo>
                    <a:pt x="907376" y="310413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9992" y="1331919"/>
              <a:ext cx="979169" cy="739775"/>
            </a:xfrm>
            <a:custGeom>
              <a:avLst/>
              <a:gdLst/>
              <a:ahLst/>
              <a:cxnLst/>
              <a:rect l="l" t="t" r="r" b="b"/>
              <a:pathLst>
                <a:path w="979170" h="739775">
                  <a:moveTo>
                    <a:pt x="71628" y="643890"/>
                  </a:moveTo>
                  <a:lnTo>
                    <a:pt x="47752" y="643890"/>
                  </a:lnTo>
                  <a:lnTo>
                    <a:pt x="23876" y="643890"/>
                  </a:lnTo>
                  <a:lnTo>
                    <a:pt x="0" y="643890"/>
                  </a:lnTo>
                  <a:lnTo>
                    <a:pt x="0" y="667766"/>
                  </a:lnTo>
                  <a:lnTo>
                    <a:pt x="23876" y="667766"/>
                  </a:lnTo>
                  <a:lnTo>
                    <a:pt x="47752" y="667766"/>
                  </a:lnTo>
                  <a:lnTo>
                    <a:pt x="71628" y="667766"/>
                  </a:lnTo>
                  <a:lnTo>
                    <a:pt x="71628" y="643890"/>
                  </a:lnTo>
                  <a:close/>
                </a:path>
                <a:path w="979170" h="739775">
                  <a:moveTo>
                    <a:pt x="167144" y="643890"/>
                  </a:moveTo>
                  <a:lnTo>
                    <a:pt x="143268" y="643890"/>
                  </a:lnTo>
                  <a:lnTo>
                    <a:pt x="119392" y="643890"/>
                  </a:lnTo>
                  <a:lnTo>
                    <a:pt x="95516" y="643890"/>
                  </a:lnTo>
                  <a:lnTo>
                    <a:pt x="95516" y="667766"/>
                  </a:lnTo>
                  <a:lnTo>
                    <a:pt x="119392" y="667766"/>
                  </a:lnTo>
                  <a:lnTo>
                    <a:pt x="143268" y="667766"/>
                  </a:lnTo>
                  <a:lnTo>
                    <a:pt x="167144" y="667766"/>
                  </a:lnTo>
                  <a:lnTo>
                    <a:pt x="167144" y="643890"/>
                  </a:lnTo>
                  <a:close/>
                </a:path>
                <a:path w="979170" h="739775">
                  <a:moveTo>
                    <a:pt x="405930" y="715530"/>
                  </a:moveTo>
                  <a:lnTo>
                    <a:pt x="382054" y="715530"/>
                  </a:lnTo>
                  <a:lnTo>
                    <a:pt x="382054" y="620014"/>
                  </a:lnTo>
                  <a:lnTo>
                    <a:pt x="358178" y="620014"/>
                  </a:lnTo>
                  <a:lnTo>
                    <a:pt x="358178" y="643890"/>
                  </a:lnTo>
                  <a:lnTo>
                    <a:pt x="334302" y="643890"/>
                  </a:lnTo>
                  <a:lnTo>
                    <a:pt x="334302" y="620014"/>
                  </a:lnTo>
                  <a:lnTo>
                    <a:pt x="310413" y="620014"/>
                  </a:lnTo>
                  <a:lnTo>
                    <a:pt x="286537" y="620014"/>
                  </a:lnTo>
                  <a:lnTo>
                    <a:pt x="286537" y="643890"/>
                  </a:lnTo>
                  <a:lnTo>
                    <a:pt x="262661" y="643890"/>
                  </a:lnTo>
                  <a:lnTo>
                    <a:pt x="262661" y="620014"/>
                  </a:lnTo>
                  <a:lnTo>
                    <a:pt x="286537" y="620014"/>
                  </a:lnTo>
                  <a:lnTo>
                    <a:pt x="286537" y="596138"/>
                  </a:lnTo>
                  <a:lnTo>
                    <a:pt x="262661" y="596138"/>
                  </a:lnTo>
                  <a:lnTo>
                    <a:pt x="238785" y="596138"/>
                  </a:lnTo>
                  <a:lnTo>
                    <a:pt x="238785" y="572249"/>
                  </a:lnTo>
                  <a:lnTo>
                    <a:pt x="262661" y="572249"/>
                  </a:lnTo>
                  <a:lnTo>
                    <a:pt x="262661" y="548373"/>
                  </a:lnTo>
                  <a:lnTo>
                    <a:pt x="238785" y="548373"/>
                  </a:lnTo>
                  <a:lnTo>
                    <a:pt x="214896" y="548373"/>
                  </a:lnTo>
                  <a:lnTo>
                    <a:pt x="214896" y="596138"/>
                  </a:lnTo>
                  <a:lnTo>
                    <a:pt x="191020" y="596138"/>
                  </a:lnTo>
                  <a:lnTo>
                    <a:pt x="191020" y="620014"/>
                  </a:lnTo>
                  <a:lnTo>
                    <a:pt x="167144" y="620014"/>
                  </a:lnTo>
                  <a:lnTo>
                    <a:pt x="167144" y="643890"/>
                  </a:lnTo>
                  <a:lnTo>
                    <a:pt x="191020" y="643890"/>
                  </a:lnTo>
                  <a:lnTo>
                    <a:pt x="214896" y="643890"/>
                  </a:lnTo>
                  <a:lnTo>
                    <a:pt x="214896" y="620014"/>
                  </a:lnTo>
                  <a:lnTo>
                    <a:pt x="238785" y="620014"/>
                  </a:lnTo>
                  <a:lnTo>
                    <a:pt x="238785" y="691654"/>
                  </a:lnTo>
                  <a:lnTo>
                    <a:pt x="214896" y="691654"/>
                  </a:lnTo>
                  <a:lnTo>
                    <a:pt x="214896" y="667766"/>
                  </a:lnTo>
                  <a:lnTo>
                    <a:pt x="191020" y="667766"/>
                  </a:lnTo>
                  <a:lnTo>
                    <a:pt x="191020" y="739406"/>
                  </a:lnTo>
                  <a:lnTo>
                    <a:pt x="214896" y="739406"/>
                  </a:lnTo>
                  <a:lnTo>
                    <a:pt x="214896" y="715530"/>
                  </a:lnTo>
                  <a:lnTo>
                    <a:pt x="238785" y="715530"/>
                  </a:lnTo>
                  <a:lnTo>
                    <a:pt x="262661" y="715530"/>
                  </a:lnTo>
                  <a:lnTo>
                    <a:pt x="262661" y="739406"/>
                  </a:lnTo>
                  <a:lnTo>
                    <a:pt x="286537" y="739406"/>
                  </a:lnTo>
                  <a:lnTo>
                    <a:pt x="286537" y="691654"/>
                  </a:lnTo>
                  <a:lnTo>
                    <a:pt x="262661" y="691654"/>
                  </a:lnTo>
                  <a:lnTo>
                    <a:pt x="262661" y="667766"/>
                  </a:lnTo>
                  <a:lnTo>
                    <a:pt x="286537" y="667766"/>
                  </a:lnTo>
                  <a:lnTo>
                    <a:pt x="310413" y="667766"/>
                  </a:lnTo>
                  <a:lnTo>
                    <a:pt x="334302" y="667766"/>
                  </a:lnTo>
                  <a:lnTo>
                    <a:pt x="358178" y="667766"/>
                  </a:lnTo>
                  <a:lnTo>
                    <a:pt x="358178" y="739406"/>
                  </a:lnTo>
                  <a:lnTo>
                    <a:pt x="382054" y="739406"/>
                  </a:lnTo>
                  <a:lnTo>
                    <a:pt x="405930" y="739406"/>
                  </a:lnTo>
                  <a:lnTo>
                    <a:pt x="405930" y="715530"/>
                  </a:lnTo>
                  <a:close/>
                </a:path>
                <a:path w="979170" h="739775">
                  <a:moveTo>
                    <a:pt x="477570" y="572249"/>
                  </a:moveTo>
                  <a:lnTo>
                    <a:pt x="453682" y="572249"/>
                  </a:lnTo>
                  <a:lnTo>
                    <a:pt x="453682" y="524497"/>
                  </a:lnTo>
                  <a:lnTo>
                    <a:pt x="429806" y="524497"/>
                  </a:lnTo>
                  <a:lnTo>
                    <a:pt x="405930" y="524497"/>
                  </a:lnTo>
                  <a:lnTo>
                    <a:pt x="405930" y="548373"/>
                  </a:lnTo>
                  <a:lnTo>
                    <a:pt x="429806" y="548373"/>
                  </a:lnTo>
                  <a:lnTo>
                    <a:pt x="429806" y="572249"/>
                  </a:lnTo>
                  <a:lnTo>
                    <a:pt x="405930" y="572249"/>
                  </a:lnTo>
                  <a:lnTo>
                    <a:pt x="405930" y="548373"/>
                  </a:lnTo>
                  <a:lnTo>
                    <a:pt x="382054" y="548373"/>
                  </a:lnTo>
                  <a:lnTo>
                    <a:pt x="382054" y="596138"/>
                  </a:lnTo>
                  <a:lnTo>
                    <a:pt x="405930" y="596138"/>
                  </a:lnTo>
                  <a:lnTo>
                    <a:pt x="429806" y="596138"/>
                  </a:lnTo>
                  <a:lnTo>
                    <a:pt x="429806" y="620014"/>
                  </a:lnTo>
                  <a:lnTo>
                    <a:pt x="405930" y="620014"/>
                  </a:lnTo>
                  <a:lnTo>
                    <a:pt x="405930" y="643890"/>
                  </a:lnTo>
                  <a:lnTo>
                    <a:pt x="429806" y="643890"/>
                  </a:lnTo>
                  <a:lnTo>
                    <a:pt x="453682" y="643890"/>
                  </a:lnTo>
                  <a:lnTo>
                    <a:pt x="453682" y="596138"/>
                  </a:lnTo>
                  <a:lnTo>
                    <a:pt x="477570" y="596138"/>
                  </a:lnTo>
                  <a:lnTo>
                    <a:pt x="477570" y="572249"/>
                  </a:lnTo>
                  <a:close/>
                </a:path>
                <a:path w="979170" h="739775">
                  <a:moveTo>
                    <a:pt x="501446" y="620014"/>
                  </a:moveTo>
                  <a:lnTo>
                    <a:pt x="477570" y="620014"/>
                  </a:lnTo>
                  <a:lnTo>
                    <a:pt x="477570" y="643890"/>
                  </a:lnTo>
                  <a:lnTo>
                    <a:pt x="453682" y="643890"/>
                  </a:lnTo>
                  <a:lnTo>
                    <a:pt x="453682" y="667766"/>
                  </a:lnTo>
                  <a:lnTo>
                    <a:pt x="477570" y="667766"/>
                  </a:lnTo>
                  <a:lnTo>
                    <a:pt x="501446" y="667766"/>
                  </a:lnTo>
                  <a:lnTo>
                    <a:pt x="501446" y="620014"/>
                  </a:lnTo>
                  <a:close/>
                </a:path>
                <a:path w="979170" h="739775">
                  <a:moveTo>
                    <a:pt x="835736" y="620014"/>
                  </a:moveTo>
                  <a:lnTo>
                    <a:pt x="811860" y="620014"/>
                  </a:lnTo>
                  <a:lnTo>
                    <a:pt x="811860" y="596900"/>
                  </a:lnTo>
                  <a:lnTo>
                    <a:pt x="787984" y="596900"/>
                  </a:lnTo>
                  <a:lnTo>
                    <a:pt x="787984" y="621030"/>
                  </a:lnTo>
                  <a:lnTo>
                    <a:pt x="811860" y="621030"/>
                  </a:lnTo>
                  <a:lnTo>
                    <a:pt x="811860" y="643890"/>
                  </a:lnTo>
                  <a:lnTo>
                    <a:pt x="835736" y="643890"/>
                  </a:lnTo>
                  <a:lnTo>
                    <a:pt x="835736" y="620014"/>
                  </a:lnTo>
                  <a:close/>
                </a:path>
                <a:path w="979170" h="739775">
                  <a:moveTo>
                    <a:pt x="835736" y="548640"/>
                  </a:moveTo>
                  <a:lnTo>
                    <a:pt x="811860" y="548640"/>
                  </a:lnTo>
                  <a:lnTo>
                    <a:pt x="787984" y="548640"/>
                  </a:lnTo>
                  <a:lnTo>
                    <a:pt x="787984" y="572770"/>
                  </a:lnTo>
                  <a:lnTo>
                    <a:pt x="811860" y="572770"/>
                  </a:lnTo>
                  <a:lnTo>
                    <a:pt x="835736" y="572770"/>
                  </a:lnTo>
                  <a:lnTo>
                    <a:pt x="835736" y="548640"/>
                  </a:lnTo>
                  <a:close/>
                </a:path>
                <a:path w="979170" h="739775">
                  <a:moveTo>
                    <a:pt x="907376" y="620014"/>
                  </a:moveTo>
                  <a:lnTo>
                    <a:pt x="883500" y="620014"/>
                  </a:lnTo>
                  <a:lnTo>
                    <a:pt x="883500" y="596138"/>
                  </a:lnTo>
                  <a:lnTo>
                    <a:pt x="859624" y="596138"/>
                  </a:lnTo>
                  <a:lnTo>
                    <a:pt x="859624" y="643890"/>
                  </a:lnTo>
                  <a:lnTo>
                    <a:pt x="883500" y="643890"/>
                  </a:lnTo>
                  <a:lnTo>
                    <a:pt x="907376" y="643890"/>
                  </a:lnTo>
                  <a:lnTo>
                    <a:pt x="907376" y="620014"/>
                  </a:lnTo>
                  <a:close/>
                </a:path>
                <a:path w="979170" h="739775">
                  <a:moveTo>
                    <a:pt x="979017" y="382270"/>
                  </a:moveTo>
                  <a:lnTo>
                    <a:pt x="955128" y="382270"/>
                  </a:lnTo>
                  <a:lnTo>
                    <a:pt x="955128" y="453390"/>
                  </a:lnTo>
                  <a:lnTo>
                    <a:pt x="931252" y="453390"/>
                  </a:lnTo>
                  <a:lnTo>
                    <a:pt x="931252" y="501650"/>
                  </a:lnTo>
                  <a:lnTo>
                    <a:pt x="907376" y="501650"/>
                  </a:lnTo>
                  <a:lnTo>
                    <a:pt x="907376" y="405130"/>
                  </a:lnTo>
                  <a:lnTo>
                    <a:pt x="931252" y="405130"/>
                  </a:lnTo>
                  <a:lnTo>
                    <a:pt x="931252" y="382270"/>
                  </a:lnTo>
                  <a:lnTo>
                    <a:pt x="907376" y="382270"/>
                  </a:lnTo>
                  <a:lnTo>
                    <a:pt x="883500" y="382270"/>
                  </a:lnTo>
                  <a:lnTo>
                    <a:pt x="883500" y="405130"/>
                  </a:lnTo>
                  <a:lnTo>
                    <a:pt x="883500" y="429260"/>
                  </a:lnTo>
                  <a:lnTo>
                    <a:pt x="883500" y="501650"/>
                  </a:lnTo>
                  <a:lnTo>
                    <a:pt x="859624" y="501650"/>
                  </a:lnTo>
                  <a:lnTo>
                    <a:pt x="859624" y="429260"/>
                  </a:lnTo>
                  <a:lnTo>
                    <a:pt x="883500" y="429260"/>
                  </a:lnTo>
                  <a:lnTo>
                    <a:pt x="883500" y="405130"/>
                  </a:lnTo>
                  <a:lnTo>
                    <a:pt x="859624" y="405130"/>
                  </a:lnTo>
                  <a:lnTo>
                    <a:pt x="859624" y="358140"/>
                  </a:lnTo>
                  <a:lnTo>
                    <a:pt x="835736" y="358140"/>
                  </a:lnTo>
                  <a:lnTo>
                    <a:pt x="811860" y="358140"/>
                  </a:lnTo>
                  <a:lnTo>
                    <a:pt x="811860" y="382270"/>
                  </a:lnTo>
                  <a:lnTo>
                    <a:pt x="787984" y="382270"/>
                  </a:lnTo>
                  <a:lnTo>
                    <a:pt x="787984" y="334010"/>
                  </a:lnTo>
                  <a:lnTo>
                    <a:pt x="764108" y="334010"/>
                  </a:lnTo>
                  <a:lnTo>
                    <a:pt x="764108" y="358140"/>
                  </a:lnTo>
                  <a:lnTo>
                    <a:pt x="764108" y="382270"/>
                  </a:lnTo>
                  <a:lnTo>
                    <a:pt x="740232" y="382270"/>
                  </a:lnTo>
                  <a:lnTo>
                    <a:pt x="740232" y="358140"/>
                  </a:lnTo>
                  <a:lnTo>
                    <a:pt x="764108" y="358140"/>
                  </a:lnTo>
                  <a:lnTo>
                    <a:pt x="764108" y="334010"/>
                  </a:lnTo>
                  <a:lnTo>
                    <a:pt x="764108" y="262890"/>
                  </a:lnTo>
                  <a:lnTo>
                    <a:pt x="740232" y="262890"/>
                  </a:lnTo>
                  <a:lnTo>
                    <a:pt x="740232" y="309880"/>
                  </a:lnTo>
                  <a:lnTo>
                    <a:pt x="716356" y="309880"/>
                  </a:lnTo>
                  <a:lnTo>
                    <a:pt x="692467" y="309880"/>
                  </a:lnTo>
                  <a:lnTo>
                    <a:pt x="692467" y="214630"/>
                  </a:lnTo>
                  <a:lnTo>
                    <a:pt x="716356" y="214630"/>
                  </a:lnTo>
                  <a:lnTo>
                    <a:pt x="740232" y="214630"/>
                  </a:lnTo>
                  <a:lnTo>
                    <a:pt x="740232" y="190500"/>
                  </a:lnTo>
                  <a:lnTo>
                    <a:pt x="716356" y="190500"/>
                  </a:lnTo>
                  <a:lnTo>
                    <a:pt x="692467" y="190500"/>
                  </a:lnTo>
                  <a:lnTo>
                    <a:pt x="692467" y="119380"/>
                  </a:lnTo>
                  <a:lnTo>
                    <a:pt x="716356" y="119380"/>
                  </a:lnTo>
                  <a:lnTo>
                    <a:pt x="716356" y="95250"/>
                  </a:lnTo>
                  <a:lnTo>
                    <a:pt x="692467" y="95250"/>
                  </a:lnTo>
                  <a:lnTo>
                    <a:pt x="692467" y="0"/>
                  </a:lnTo>
                  <a:lnTo>
                    <a:pt x="668591" y="0"/>
                  </a:lnTo>
                  <a:lnTo>
                    <a:pt x="668591" y="46990"/>
                  </a:lnTo>
                  <a:lnTo>
                    <a:pt x="644715" y="46990"/>
                  </a:lnTo>
                  <a:lnTo>
                    <a:pt x="644715" y="71120"/>
                  </a:lnTo>
                  <a:lnTo>
                    <a:pt x="668591" y="71120"/>
                  </a:lnTo>
                  <a:lnTo>
                    <a:pt x="668591" y="95250"/>
                  </a:lnTo>
                  <a:lnTo>
                    <a:pt x="644715" y="95250"/>
                  </a:lnTo>
                  <a:lnTo>
                    <a:pt x="644715" y="71120"/>
                  </a:lnTo>
                  <a:lnTo>
                    <a:pt x="620839" y="71120"/>
                  </a:lnTo>
                  <a:lnTo>
                    <a:pt x="620839" y="119380"/>
                  </a:lnTo>
                  <a:lnTo>
                    <a:pt x="644715" y="119380"/>
                  </a:lnTo>
                  <a:lnTo>
                    <a:pt x="644715" y="166370"/>
                  </a:lnTo>
                  <a:lnTo>
                    <a:pt x="668591" y="166370"/>
                  </a:lnTo>
                  <a:lnTo>
                    <a:pt x="668591" y="238760"/>
                  </a:lnTo>
                  <a:lnTo>
                    <a:pt x="668591" y="262890"/>
                  </a:lnTo>
                  <a:lnTo>
                    <a:pt x="668591" y="285750"/>
                  </a:lnTo>
                  <a:lnTo>
                    <a:pt x="644715" y="285750"/>
                  </a:lnTo>
                  <a:lnTo>
                    <a:pt x="644715" y="309880"/>
                  </a:lnTo>
                  <a:lnTo>
                    <a:pt x="620839" y="309880"/>
                  </a:lnTo>
                  <a:lnTo>
                    <a:pt x="620839" y="262890"/>
                  </a:lnTo>
                  <a:lnTo>
                    <a:pt x="644715" y="262890"/>
                  </a:lnTo>
                  <a:lnTo>
                    <a:pt x="668591" y="262890"/>
                  </a:lnTo>
                  <a:lnTo>
                    <a:pt x="668591" y="238760"/>
                  </a:lnTo>
                  <a:lnTo>
                    <a:pt x="644715" y="238760"/>
                  </a:lnTo>
                  <a:lnTo>
                    <a:pt x="644715" y="166370"/>
                  </a:lnTo>
                  <a:lnTo>
                    <a:pt x="620839" y="166370"/>
                  </a:lnTo>
                  <a:lnTo>
                    <a:pt x="620839" y="190500"/>
                  </a:lnTo>
                  <a:lnTo>
                    <a:pt x="596963" y="190500"/>
                  </a:lnTo>
                  <a:lnTo>
                    <a:pt x="596963" y="285750"/>
                  </a:lnTo>
                  <a:lnTo>
                    <a:pt x="573074" y="285750"/>
                  </a:lnTo>
                  <a:lnTo>
                    <a:pt x="573074" y="309880"/>
                  </a:lnTo>
                  <a:lnTo>
                    <a:pt x="596963" y="309880"/>
                  </a:lnTo>
                  <a:lnTo>
                    <a:pt x="596963" y="334010"/>
                  </a:lnTo>
                  <a:lnTo>
                    <a:pt x="620839" y="334010"/>
                  </a:lnTo>
                  <a:lnTo>
                    <a:pt x="644715" y="334010"/>
                  </a:lnTo>
                  <a:lnTo>
                    <a:pt x="668591" y="334010"/>
                  </a:lnTo>
                  <a:lnTo>
                    <a:pt x="692467" y="334010"/>
                  </a:lnTo>
                  <a:lnTo>
                    <a:pt x="716356" y="334010"/>
                  </a:lnTo>
                  <a:lnTo>
                    <a:pt x="716356" y="358140"/>
                  </a:lnTo>
                  <a:lnTo>
                    <a:pt x="692467" y="358140"/>
                  </a:lnTo>
                  <a:lnTo>
                    <a:pt x="668591" y="358140"/>
                  </a:lnTo>
                  <a:lnTo>
                    <a:pt x="644715" y="358140"/>
                  </a:lnTo>
                  <a:lnTo>
                    <a:pt x="620839" y="358140"/>
                  </a:lnTo>
                  <a:lnTo>
                    <a:pt x="620839" y="382270"/>
                  </a:lnTo>
                  <a:lnTo>
                    <a:pt x="644715" y="382270"/>
                  </a:lnTo>
                  <a:lnTo>
                    <a:pt x="644715" y="429260"/>
                  </a:lnTo>
                  <a:lnTo>
                    <a:pt x="620839" y="429260"/>
                  </a:lnTo>
                  <a:lnTo>
                    <a:pt x="596963" y="429260"/>
                  </a:lnTo>
                  <a:lnTo>
                    <a:pt x="596963" y="477520"/>
                  </a:lnTo>
                  <a:lnTo>
                    <a:pt x="620839" y="477520"/>
                  </a:lnTo>
                  <a:lnTo>
                    <a:pt x="644715" y="477520"/>
                  </a:lnTo>
                  <a:lnTo>
                    <a:pt x="644715" y="524510"/>
                  </a:lnTo>
                  <a:lnTo>
                    <a:pt x="668591" y="524510"/>
                  </a:lnTo>
                  <a:lnTo>
                    <a:pt x="692467" y="524510"/>
                  </a:lnTo>
                  <a:lnTo>
                    <a:pt x="716356" y="524510"/>
                  </a:lnTo>
                  <a:lnTo>
                    <a:pt x="716356" y="501650"/>
                  </a:lnTo>
                  <a:lnTo>
                    <a:pt x="692467" y="501650"/>
                  </a:lnTo>
                  <a:lnTo>
                    <a:pt x="692467" y="453390"/>
                  </a:lnTo>
                  <a:lnTo>
                    <a:pt x="668591" y="453390"/>
                  </a:lnTo>
                  <a:lnTo>
                    <a:pt x="668591" y="405130"/>
                  </a:lnTo>
                  <a:lnTo>
                    <a:pt x="692467" y="405130"/>
                  </a:lnTo>
                  <a:lnTo>
                    <a:pt x="692467" y="382270"/>
                  </a:lnTo>
                  <a:lnTo>
                    <a:pt x="716356" y="382270"/>
                  </a:lnTo>
                  <a:lnTo>
                    <a:pt x="716356" y="405130"/>
                  </a:lnTo>
                  <a:lnTo>
                    <a:pt x="740232" y="405130"/>
                  </a:lnTo>
                  <a:lnTo>
                    <a:pt x="740232" y="429260"/>
                  </a:lnTo>
                  <a:lnTo>
                    <a:pt x="764108" y="429260"/>
                  </a:lnTo>
                  <a:lnTo>
                    <a:pt x="764108" y="453390"/>
                  </a:lnTo>
                  <a:lnTo>
                    <a:pt x="740232" y="453390"/>
                  </a:lnTo>
                  <a:lnTo>
                    <a:pt x="740232" y="548640"/>
                  </a:lnTo>
                  <a:lnTo>
                    <a:pt x="764108" y="548640"/>
                  </a:lnTo>
                  <a:lnTo>
                    <a:pt x="764108" y="477520"/>
                  </a:lnTo>
                  <a:lnTo>
                    <a:pt x="787984" y="477520"/>
                  </a:lnTo>
                  <a:lnTo>
                    <a:pt x="787984" y="453390"/>
                  </a:lnTo>
                  <a:lnTo>
                    <a:pt x="811860" y="453390"/>
                  </a:lnTo>
                  <a:lnTo>
                    <a:pt x="811860" y="429260"/>
                  </a:lnTo>
                  <a:lnTo>
                    <a:pt x="787984" y="429260"/>
                  </a:lnTo>
                  <a:lnTo>
                    <a:pt x="787984" y="405130"/>
                  </a:lnTo>
                  <a:lnTo>
                    <a:pt x="811860" y="405130"/>
                  </a:lnTo>
                  <a:lnTo>
                    <a:pt x="811860" y="429260"/>
                  </a:lnTo>
                  <a:lnTo>
                    <a:pt x="835736" y="429260"/>
                  </a:lnTo>
                  <a:lnTo>
                    <a:pt x="835736" y="453390"/>
                  </a:lnTo>
                  <a:lnTo>
                    <a:pt x="811860" y="453390"/>
                  </a:lnTo>
                  <a:lnTo>
                    <a:pt x="811860" y="477520"/>
                  </a:lnTo>
                  <a:lnTo>
                    <a:pt x="787984" y="477520"/>
                  </a:lnTo>
                  <a:lnTo>
                    <a:pt x="787984" y="501650"/>
                  </a:lnTo>
                  <a:lnTo>
                    <a:pt x="811860" y="501650"/>
                  </a:lnTo>
                  <a:lnTo>
                    <a:pt x="835736" y="501650"/>
                  </a:lnTo>
                  <a:lnTo>
                    <a:pt x="835736" y="548640"/>
                  </a:lnTo>
                  <a:lnTo>
                    <a:pt x="859624" y="548640"/>
                  </a:lnTo>
                  <a:lnTo>
                    <a:pt x="859624" y="524510"/>
                  </a:lnTo>
                  <a:lnTo>
                    <a:pt x="883500" y="524510"/>
                  </a:lnTo>
                  <a:lnTo>
                    <a:pt x="883500" y="548640"/>
                  </a:lnTo>
                  <a:lnTo>
                    <a:pt x="907376" y="548640"/>
                  </a:lnTo>
                  <a:lnTo>
                    <a:pt x="907376" y="524510"/>
                  </a:lnTo>
                  <a:lnTo>
                    <a:pt x="931252" y="524510"/>
                  </a:lnTo>
                  <a:lnTo>
                    <a:pt x="931252" y="548640"/>
                  </a:lnTo>
                  <a:lnTo>
                    <a:pt x="955128" y="548640"/>
                  </a:lnTo>
                  <a:lnTo>
                    <a:pt x="955128" y="596138"/>
                  </a:lnTo>
                  <a:lnTo>
                    <a:pt x="931252" y="596138"/>
                  </a:lnTo>
                  <a:lnTo>
                    <a:pt x="931252" y="643890"/>
                  </a:lnTo>
                  <a:lnTo>
                    <a:pt x="955128" y="643890"/>
                  </a:lnTo>
                  <a:lnTo>
                    <a:pt x="955128" y="620014"/>
                  </a:lnTo>
                  <a:lnTo>
                    <a:pt x="979017" y="620014"/>
                  </a:lnTo>
                  <a:lnTo>
                    <a:pt x="979017" y="548373"/>
                  </a:lnTo>
                  <a:lnTo>
                    <a:pt x="955128" y="548373"/>
                  </a:lnTo>
                  <a:lnTo>
                    <a:pt x="955128" y="524510"/>
                  </a:lnTo>
                  <a:lnTo>
                    <a:pt x="979017" y="524510"/>
                  </a:lnTo>
                  <a:lnTo>
                    <a:pt x="979017" y="38227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9992" y="1211269"/>
              <a:ext cx="979169" cy="979805"/>
            </a:xfrm>
            <a:custGeom>
              <a:avLst/>
              <a:gdLst/>
              <a:ahLst/>
              <a:cxnLst/>
              <a:rect l="l" t="t" r="r" b="b"/>
              <a:pathLst>
                <a:path w="979170" h="979805">
                  <a:moveTo>
                    <a:pt x="119392" y="860056"/>
                  </a:moveTo>
                  <a:lnTo>
                    <a:pt x="47752" y="860056"/>
                  </a:lnTo>
                  <a:lnTo>
                    <a:pt x="47752" y="931684"/>
                  </a:lnTo>
                  <a:lnTo>
                    <a:pt x="119392" y="931684"/>
                  </a:lnTo>
                  <a:lnTo>
                    <a:pt x="119392" y="860056"/>
                  </a:lnTo>
                  <a:close/>
                </a:path>
                <a:path w="979170" h="979805">
                  <a:moveTo>
                    <a:pt x="119392" y="48183"/>
                  </a:moveTo>
                  <a:lnTo>
                    <a:pt x="47752" y="48183"/>
                  </a:lnTo>
                  <a:lnTo>
                    <a:pt x="47752" y="119824"/>
                  </a:lnTo>
                  <a:lnTo>
                    <a:pt x="119392" y="119824"/>
                  </a:lnTo>
                  <a:lnTo>
                    <a:pt x="119392" y="48183"/>
                  </a:lnTo>
                  <a:close/>
                </a:path>
                <a:path w="979170" h="979805">
                  <a:moveTo>
                    <a:pt x="167144" y="812800"/>
                  </a:moveTo>
                  <a:lnTo>
                    <a:pt x="0" y="812800"/>
                  </a:lnTo>
                  <a:lnTo>
                    <a:pt x="0" y="835660"/>
                  </a:lnTo>
                  <a:lnTo>
                    <a:pt x="0" y="955040"/>
                  </a:lnTo>
                  <a:lnTo>
                    <a:pt x="0" y="979170"/>
                  </a:lnTo>
                  <a:lnTo>
                    <a:pt x="167144" y="979170"/>
                  </a:lnTo>
                  <a:lnTo>
                    <a:pt x="167144" y="955573"/>
                  </a:lnTo>
                  <a:lnTo>
                    <a:pt x="167144" y="955040"/>
                  </a:lnTo>
                  <a:lnTo>
                    <a:pt x="167144" y="836180"/>
                  </a:lnTo>
                  <a:lnTo>
                    <a:pt x="143268" y="836180"/>
                  </a:lnTo>
                  <a:lnTo>
                    <a:pt x="143268" y="955040"/>
                  </a:lnTo>
                  <a:lnTo>
                    <a:pt x="23876" y="955040"/>
                  </a:lnTo>
                  <a:lnTo>
                    <a:pt x="23876" y="835660"/>
                  </a:lnTo>
                  <a:lnTo>
                    <a:pt x="167144" y="835660"/>
                  </a:lnTo>
                  <a:lnTo>
                    <a:pt x="167144" y="812800"/>
                  </a:lnTo>
                  <a:close/>
                </a:path>
                <a:path w="979170" h="979805">
                  <a:moveTo>
                    <a:pt x="167144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143510"/>
                  </a:lnTo>
                  <a:lnTo>
                    <a:pt x="0" y="167640"/>
                  </a:lnTo>
                  <a:lnTo>
                    <a:pt x="167144" y="167640"/>
                  </a:lnTo>
                  <a:lnTo>
                    <a:pt x="167144" y="143700"/>
                  </a:lnTo>
                  <a:lnTo>
                    <a:pt x="167144" y="143510"/>
                  </a:lnTo>
                  <a:lnTo>
                    <a:pt x="167144" y="24307"/>
                  </a:lnTo>
                  <a:lnTo>
                    <a:pt x="143268" y="24307"/>
                  </a:lnTo>
                  <a:lnTo>
                    <a:pt x="143268" y="143510"/>
                  </a:lnTo>
                  <a:lnTo>
                    <a:pt x="23876" y="143510"/>
                  </a:lnTo>
                  <a:lnTo>
                    <a:pt x="23876" y="24130"/>
                  </a:lnTo>
                  <a:lnTo>
                    <a:pt x="167144" y="24130"/>
                  </a:lnTo>
                  <a:lnTo>
                    <a:pt x="167144" y="0"/>
                  </a:lnTo>
                  <a:close/>
                </a:path>
                <a:path w="979170" h="979805">
                  <a:moveTo>
                    <a:pt x="214896" y="907808"/>
                  </a:moveTo>
                  <a:lnTo>
                    <a:pt x="191020" y="907808"/>
                  </a:lnTo>
                  <a:lnTo>
                    <a:pt x="191020" y="931684"/>
                  </a:lnTo>
                  <a:lnTo>
                    <a:pt x="214896" y="931684"/>
                  </a:lnTo>
                  <a:lnTo>
                    <a:pt x="214896" y="907808"/>
                  </a:lnTo>
                  <a:close/>
                </a:path>
                <a:path w="979170" h="979805">
                  <a:moveTo>
                    <a:pt x="286537" y="931684"/>
                  </a:moveTo>
                  <a:lnTo>
                    <a:pt x="262661" y="931684"/>
                  </a:lnTo>
                  <a:lnTo>
                    <a:pt x="262661" y="907808"/>
                  </a:lnTo>
                  <a:lnTo>
                    <a:pt x="238785" y="907808"/>
                  </a:lnTo>
                  <a:lnTo>
                    <a:pt x="238785" y="931684"/>
                  </a:lnTo>
                  <a:lnTo>
                    <a:pt x="214896" y="931684"/>
                  </a:lnTo>
                  <a:lnTo>
                    <a:pt x="214896" y="979449"/>
                  </a:lnTo>
                  <a:lnTo>
                    <a:pt x="238785" y="979449"/>
                  </a:lnTo>
                  <a:lnTo>
                    <a:pt x="238785" y="955573"/>
                  </a:lnTo>
                  <a:lnTo>
                    <a:pt x="262661" y="955573"/>
                  </a:lnTo>
                  <a:lnTo>
                    <a:pt x="262661" y="979449"/>
                  </a:lnTo>
                  <a:lnTo>
                    <a:pt x="286537" y="979449"/>
                  </a:lnTo>
                  <a:lnTo>
                    <a:pt x="286537" y="931684"/>
                  </a:lnTo>
                  <a:close/>
                </a:path>
                <a:path w="979170" h="979805">
                  <a:moveTo>
                    <a:pt x="286537" y="669023"/>
                  </a:moveTo>
                  <a:lnTo>
                    <a:pt x="262661" y="669023"/>
                  </a:lnTo>
                  <a:lnTo>
                    <a:pt x="238785" y="669023"/>
                  </a:lnTo>
                  <a:lnTo>
                    <a:pt x="238785" y="692899"/>
                  </a:lnTo>
                  <a:lnTo>
                    <a:pt x="262661" y="692899"/>
                  </a:lnTo>
                  <a:lnTo>
                    <a:pt x="286537" y="692899"/>
                  </a:lnTo>
                  <a:lnTo>
                    <a:pt x="286537" y="669023"/>
                  </a:lnTo>
                  <a:close/>
                </a:path>
                <a:path w="979170" h="979805">
                  <a:moveTo>
                    <a:pt x="358178" y="931684"/>
                  </a:moveTo>
                  <a:lnTo>
                    <a:pt x="334302" y="931684"/>
                  </a:lnTo>
                  <a:lnTo>
                    <a:pt x="334302" y="907808"/>
                  </a:lnTo>
                  <a:lnTo>
                    <a:pt x="310413" y="907808"/>
                  </a:lnTo>
                  <a:lnTo>
                    <a:pt x="310413" y="979449"/>
                  </a:lnTo>
                  <a:lnTo>
                    <a:pt x="334302" y="979449"/>
                  </a:lnTo>
                  <a:lnTo>
                    <a:pt x="334302" y="955573"/>
                  </a:lnTo>
                  <a:lnTo>
                    <a:pt x="358178" y="955573"/>
                  </a:lnTo>
                  <a:lnTo>
                    <a:pt x="358178" y="931684"/>
                  </a:lnTo>
                  <a:close/>
                </a:path>
                <a:path w="979170" h="979805">
                  <a:moveTo>
                    <a:pt x="358178" y="860056"/>
                  </a:moveTo>
                  <a:lnTo>
                    <a:pt x="334302" y="860056"/>
                  </a:lnTo>
                  <a:lnTo>
                    <a:pt x="334302" y="812304"/>
                  </a:lnTo>
                  <a:lnTo>
                    <a:pt x="310413" y="812304"/>
                  </a:lnTo>
                  <a:lnTo>
                    <a:pt x="310413" y="883932"/>
                  </a:lnTo>
                  <a:lnTo>
                    <a:pt x="334302" y="883932"/>
                  </a:lnTo>
                  <a:lnTo>
                    <a:pt x="334302" y="907808"/>
                  </a:lnTo>
                  <a:lnTo>
                    <a:pt x="358178" y="907808"/>
                  </a:lnTo>
                  <a:lnTo>
                    <a:pt x="358178" y="860056"/>
                  </a:lnTo>
                  <a:close/>
                </a:path>
                <a:path w="979170" h="979805">
                  <a:moveTo>
                    <a:pt x="382054" y="907808"/>
                  </a:moveTo>
                  <a:lnTo>
                    <a:pt x="358178" y="907808"/>
                  </a:lnTo>
                  <a:lnTo>
                    <a:pt x="358178" y="931684"/>
                  </a:lnTo>
                  <a:lnTo>
                    <a:pt x="382054" y="931684"/>
                  </a:lnTo>
                  <a:lnTo>
                    <a:pt x="382054" y="907808"/>
                  </a:lnTo>
                  <a:close/>
                </a:path>
                <a:path w="979170" h="979805">
                  <a:moveTo>
                    <a:pt x="453682" y="788416"/>
                  </a:moveTo>
                  <a:lnTo>
                    <a:pt x="429806" y="788416"/>
                  </a:lnTo>
                  <a:lnTo>
                    <a:pt x="405930" y="788416"/>
                  </a:lnTo>
                  <a:lnTo>
                    <a:pt x="405930" y="812304"/>
                  </a:lnTo>
                  <a:lnTo>
                    <a:pt x="429806" y="812304"/>
                  </a:lnTo>
                  <a:lnTo>
                    <a:pt x="429806" y="836180"/>
                  </a:lnTo>
                  <a:lnTo>
                    <a:pt x="453682" y="836180"/>
                  </a:lnTo>
                  <a:lnTo>
                    <a:pt x="453682" y="788416"/>
                  </a:lnTo>
                  <a:close/>
                </a:path>
                <a:path w="979170" h="979805">
                  <a:moveTo>
                    <a:pt x="477570" y="907808"/>
                  </a:moveTo>
                  <a:lnTo>
                    <a:pt x="453682" y="907808"/>
                  </a:lnTo>
                  <a:lnTo>
                    <a:pt x="429806" y="907808"/>
                  </a:lnTo>
                  <a:lnTo>
                    <a:pt x="429806" y="955573"/>
                  </a:lnTo>
                  <a:lnTo>
                    <a:pt x="453682" y="955573"/>
                  </a:lnTo>
                  <a:lnTo>
                    <a:pt x="453682" y="931684"/>
                  </a:lnTo>
                  <a:lnTo>
                    <a:pt x="477570" y="931684"/>
                  </a:lnTo>
                  <a:lnTo>
                    <a:pt x="477570" y="907808"/>
                  </a:lnTo>
                  <a:close/>
                </a:path>
                <a:path w="979170" h="979805">
                  <a:moveTo>
                    <a:pt x="477570" y="860056"/>
                  </a:moveTo>
                  <a:lnTo>
                    <a:pt x="453682" y="860056"/>
                  </a:lnTo>
                  <a:lnTo>
                    <a:pt x="429806" y="860056"/>
                  </a:lnTo>
                  <a:lnTo>
                    <a:pt x="429806" y="883932"/>
                  </a:lnTo>
                  <a:lnTo>
                    <a:pt x="453682" y="883932"/>
                  </a:lnTo>
                  <a:lnTo>
                    <a:pt x="477570" y="883932"/>
                  </a:lnTo>
                  <a:lnTo>
                    <a:pt x="477570" y="860056"/>
                  </a:lnTo>
                  <a:close/>
                </a:path>
                <a:path w="979170" h="979805">
                  <a:moveTo>
                    <a:pt x="501446" y="931684"/>
                  </a:moveTo>
                  <a:lnTo>
                    <a:pt x="477570" y="931684"/>
                  </a:lnTo>
                  <a:lnTo>
                    <a:pt x="477570" y="955573"/>
                  </a:lnTo>
                  <a:lnTo>
                    <a:pt x="453682" y="955573"/>
                  </a:lnTo>
                  <a:lnTo>
                    <a:pt x="453682" y="979449"/>
                  </a:lnTo>
                  <a:lnTo>
                    <a:pt x="477570" y="979449"/>
                  </a:lnTo>
                  <a:lnTo>
                    <a:pt x="501446" y="979449"/>
                  </a:lnTo>
                  <a:lnTo>
                    <a:pt x="501446" y="931684"/>
                  </a:lnTo>
                  <a:close/>
                </a:path>
                <a:path w="979170" h="979805">
                  <a:moveTo>
                    <a:pt x="501446" y="883932"/>
                  </a:moveTo>
                  <a:lnTo>
                    <a:pt x="477570" y="883932"/>
                  </a:lnTo>
                  <a:lnTo>
                    <a:pt x="477570" y="907808"/>
                  </a:lnTo>
                  <a:lnTo>
                    <a:pt x="501446" y="907808"/>
                  </a:lnTo>
                  <a:lnTo>
                    <a:pt x="501446" y="883932"/>
                  </a:lnTo>
                  <a:close/>
                </a:path>
                <a:path w="979170" h="979805">
                  <a:moveTo>
                    <a:pt x="549198" y="883932"/>
                  </a:moveTo>
                  <a:lnTo>
                    <a:pt x="525322" y="883932"/>
                  </a:lnTo>
                  <a:lnTo>
                    <a:pt x="525322" y="907808"/>
                  </a:lnTo>
                  <a:lnTo>
                    <a:pt x="549198" y="907808"/>
                  </a:lnTo>
                  <a:lnTo>
                    <a:pt x="549198" y="883932"/>
                  </a:lnTo>
                  <a:close/>
                </a:path>
                <a:path w="979170" h="979805">
                  <a:moveTo>
                    <a:pt x="573074" y="860056"/>
                  </a:moveTo>
                  <a:lnTo>
                    <a:pt x="549198" y="860056"/>
                  </a:lnTo>
                  <a:lnTo>
                    <a:pt x="549198" y="883932"/>
                  </a:lnTo>
                  <a:lnTo>
                    <a:pt x="573074" y="883932"/>
                  </a:lnTo>
                  <a:lnTo>
                    <a:pt x="573074" y="860056"/>
                  </a:lnTo>
                  <a:close/>
                </a:path>
                <a:path w="979170" h="979805">
                  <a:moveTo>
                    <a:pt x="573074" y="788416"/>
                  </a:moveTo>
                  <a:lnTo>
                    <a:pt x="549198" y="788416"/>
                  </a:lnTo>
                  <a:lnTo>
                    <a:pt x="549198" y="764540"/>
                  </a:lnTo>
                  <a:lnTo>
                    <a:pt x="525322" y="764540"/>
                  </a:lnTo>
                  <a:lnTo>
                    <a:pt x="525322" y="788416"/>
                  </a:lnTo>
                  <a:lnTo>
                    <a:pt x="501446" y="788416"/>
                  </a:lnTo>
                  <a:lnTo>
                    <a:pt x="501446" y="812304"/>
                  </a:lnTo>
                  <a:lnTo>
                    <a:pt x="477570" y="812304"/>
                  </a:lnTo>
                  <a:lnTo>
                    <a:pt x="477570" y="860056"/>
                  </a:lnTo>
                  <a:lnTo>
                    <a:pt x="501446" y="860056"/>
                  </a:lnTo>
                  <a:lnTo>
                    <a:pt x="501446" y="836180"/>
                  </a:lnTo>
                  <a:lnTo>
                    <a:pt x="525322" y="836180"/>
                  </a:lnTo>
                  <a:lnTo>
                    <a:pt x="525322" y="860056"/>
                  </a:lnTo>
                  <a:lnTo>
                    <a:pt x="549198" y="860056"/>
                  </a:lnTo>
                  <a:lnTo>
                    <a:pt x="549198" y="812304"/>
                  </a:lnTo>
                  <a:lnTo>
                    <a:pt x="573074" y="812304"/>
                  </a:lnTo>
                  <a:lnTo>
                    <a:pt x="573074" y="788416"/>
                  </a:lnTo>
                  <a:close/>
                </a:path>
                <a:path w="979170" h="979805">
                  <a:moveTo>
                    <a:pt x="644715" y="955573"/>
                  </a:moveTo>
                  <a:lnTo>
                    <a:pt x="620839" y="955573"/>
                  </a:lnTo>
                  <a:lnTo>
                    <a:pt x="620839" y="931684"/>
                  </a:lnTo>
                  <a:lnTo>
                    <a:pt x="596963" y="931684"/>
                  </a:lnTo>
                  <a:lnTo>
                    <a:pt x="596963" y="907808"/>
                  </a:lnTo>
                  <a:lnTo>
                    <a:pt x="573074" y="907808"/>
                  </a:lnTo>
                  <a:lnTo>
                    <a:pt x="573074" y="979449"/>
                  </a:lnTo>
                  <a:lnTo>
                    <a:pt x="596963" y="979449"/>
                  </a:lnTo>
                  <a:lnTo>
                    <a:pt x="620839" y="979449"/>
                  </a:lnTo>
                  <a:lnTo>
                    <a:pt x="644715" y="979449"/>
                  </a:lnTo>
                  <a:lnTo>
                    <a:pt x="644715" y="955573"/>
                  </a:lnTo>
                  <a:close/>
                </a:path>
                <a:path w="979170" h="979805">
                  <a:moveTo>
                    <a:pt x="716356" y="836180"/>
                  </a:moveTo>
                  <a:lnTo>
                    <a:pt x="692467" y="836180"/>
                  </a:lnTo>
                  <a:lnTo>
                    <a:pt x="692467" y="860056"/>
                  </a:lnTo>
                  <a:lnTo>
                    <a:pt x="668591" y="860056"/>
                  </a:lnTo>
                  <a:lnTo>
                    <a:pt x="644715" y="860056"/>
                  </a:lnTo>
                  <a:lnTo>
                    <a:pt x="644715" y="955573"/>
                  </a:lnTo>
                  <a:lnTo>
                    <a:pt x="668591" y="955573"/>
                  </a:lnTo>
                  <a:lnTo>
                    <a:pt x="668591" y="979449"/>
                  </a:lnTo>
                  <a:lnTo>
                    <a:pt x="692467" y="979449"/>
                  </a:lnTo>
                  <a:lnTo>
                    <a:pt x="692467" y="883932"/>
                  </a:lnTo>
                  <a:lnTo>
                    <a:pt x="716356" y="883932"/>
                  </a:lnTo>
                  <a:lnTo>
                    <a:pt x="716356" y="836180"/>
                  </a:lnTo>
                  <a:close/>
                </a:path>
                <a:path w="979170" h="979805">
                  <a:moveTo>
                    <a:pt x="835736" y="955573"/>
                  </a:moveTo>
                  <a:lnTo>
                    <a:pt x="811860" y="955573"/>
                  </a:lnTo>
                  <a:lnTo>
                    <a:pt x="811860" y="979449"/>
                  </a:lnTo>
                  <a:lnTo>
                    <a:pt x="835736" y="979449"/>
                  </a:lnTo>
                  <a:lnTo>
                    <a:pt x="835736" y="955573"/>
                  </a:lnTo>
                  <a:close/>
                </a:path>
                <a:path w="979170" h="979805">
                  <a:moveTo>
                    <a:pt x="835736" y="812304"/>
                  </a:moveTo>
                  <a:lnTo>
                    <a:pt x="811860" y="812304"/>
                  </a:lnTo>
                  <a:lnTo>
                    <a:pt x="811860" y="836180"/>
                  </a:lnTo>
                  <a:lnTo>
                    <a:pt x="835736" y="836180"/>
                  </a:lnTo>
                  <a:lnTo>
                    <a:pt x="835736" y="812304"/>
                  </a:lnTo>
                  <a:close/>
                </a:path>
                <a:path w="979170" h="979805">
                  <a:moveTo>
                    <a:pt x="883500" y="955573"/>
                  </a:moveTo>
                  <a:lnTo>
                    <a:pt x="859624" y="955573"/>
                  </a:lnTo>
                  <a:lnTo>
                    <a:pt x="859624" y="979449"/>
                  </a:lnTo>
                  <a:lnTo>
                    <a:pt x="883500" y="979449"/>
                  </a:lnTo>
                  <a:lnTo>
                    <a:pt x="883500" y="955573"/>
                  </a:lnTo>
                  <a:close/>
                </a:path>
                <a:path w="979170" h="979805">
                  <a:moveTo>
                    <a:pt x="907376" y="812304"/>
                  </a:moveTo>
                  <a:lnTo>
                    <a:pt x="883500" y="812304"/>
                  </a:lnTo>
                  <a:lnTo>
                    <a:pt x="883500" y="788670"/>
                  </a:lnTo>
                  <a:lnTo>
                    <a:pt x="883500" y="788416"/>
                  </a:lnTo>
                  <a:lnTo>
                    <a:pt x="883500" y="764540"/>
                  </a:lnTo>
                  <a:lnTo>
                    <a:pt x="859624" y="764540"/>
                  </a:lnTo>
                  <a:lnTo>
                    <a:pt x="859624" y="788670"/>
                  </a:lnTo>
                  <a:lnTo>
                    <a:pt x="859624" y="859790"/>
                  </a:lnTo>
                  <a:lnTo>
                    <a:pt x="787984" y="859790"/>
                  </a:lnTo>
                  <a:lnTo>
                    <a:pt x="787984" y="788670"/>
                  </a:lnTo>
                  <a:lnTo>
                    <a:pt x="859624" y="788670"/>
                  </a:lnTo>
                  <a:lnTo>
                    <a:pt x="859624" y="764540"/>
                  </a:lnTo>
                  <a:lnTo>
                    <a:pt x="764108" y="764540"/>
                  </a:lnTo>
                  <a:lnTo>
                    <a:pt x="764108" y="788416"/>
                  </a:lnTo>
                  <a:lnTo>
                    <a:pt x="740232" y="788416"/>
                  </a:lnTo>
                  <a:lnTo>
                    <a:pt x="716356" y="788416"/>
                  </a:lnTo>
                  <a:lnTo>
                    <a:pt x="692467" y="788416"/>
                  </a:lnTo>
                  <a:lnTo>
                    <a:pt x="668591" y="788416"/>
                  </a:lnTo>
                  <a:lnTo>
                    <a:pt x="668591" y="764540"/>
                  </a:lnTo>
                  <a:lnTo>
                    <a:pt x="644715" y="764540"/>
                  </a:lnTo>
                  <a:lnTo>
                    <a:pt x="620839" y="764540"/>
                  </a:lnTo>
                  <a:lnTo>
                    <a:pt x="620839" y="716788"/>
                  </a:lnTo>
                  <a:lnTo>
                    <a:pt x="644715" y="716788"/>
                  </a:lnTo>
                  <a:lnTo>
                    <a:pt x="644715" y="692899"/>
                  </a:lnTo>
                  <a:lnTo>
                    <a:pt x="620839" y="692899"/>
                  </a:lnTo>
                  <a:lnTo>
                    <a:pt x="596963" y="692899"/>
                  </a:lnTo>
                  <a:lnTo>
                    <a:pt x="596963" y="883932"/>
                  </a:lnTo>
                  <a:lnTo>
                    <a:pt x="620839" y="883932"/>
                  </a:lnTo>
                  <a:lnTo>
                    <a:pt x="620839" y="860056"/>
                  </a:lnTo>
                  <a:lnTo>
                    <a:pt x="644715" y="860056"/>
                  </a:lnTo>
                  <a:lnTo>
                    <a:pt x="644715" y="836180"/>
                  </a:lnTo>
                  <a:lnTo>
                    <a:pt x="620839" y="836180"/>
                  </a:lnTo>
                  <a:lnTo>
                    <a:pt x="620839" y="788416"/>
                  </a:lnTo>
                  <a:lnTo>
                    <a:pt x="644715" y="788416"/>
                  </a:lnTo>
                  <a:lnTo>
                    <a:pt x="644715" y="836180"/>
                  </a:lnTo>
                  <a:lnTo>
                    <a:pt x="668591" y="836180"/>
                  </a:lnTo>
                  <a:lnTo>
                    <a:pt x="692467" y="836180"/>
                  </a:lnTo>
                  <a:lnTo>
                    <a:pt x="692467" y="812304"/>
                  </a:lnTo>
                  <a:lnTo>
                    <a:pt x="716356" y="812304"/>
                  </a:lnTo>
                  <a:lnTo>
                    <a:pt x="740232" y="812304"/>
                  </a:lnTo>
                  <a:lnTo>
                    <a:pt x="740232" y="907808"/>
                  </a:lnTo>
                  <a:lnTo>
                    <a:pt x="716356" y="907808"/>
                  </a:lnTo>
                  <a:lnTo>
                    <a:pt x="716356" y="955573"/>
                  </a:lnTo>
                  <a:lnTo>
                    <a:pt x="740232" y="955573"/>
                  </a:lnTo>
                  <a:lnTo>
                    <a:pt x="740232" y="931684"/>
                  </a:lnTo>
                  <a:lnTo>
                    <a:pt x="764108" y="931684"/>
                  </a:lnTo>
                  <a:lnTo>
                    <a:pt x="764108" y="979449"/>
                  </a:lnTo>
                  <a:lnTo>
                    <a:pt x="787984" y="979449"/>
                  </a:lnTo>
                  <a:lnTo>
                    <a:pt x="787984" y="955573"/>
                  </a:lnTo>
                  <a:lnTo>
                    <a:pt x="811860" y="955573"/>
                  </a:lnTo>
                  <a:lnTo>
                    <a:pt x="811860" y="907808"/>
                  </a:lnTo>
                  <a:lnTo>
                    <a:pt x="787984" y="907808"/>
                  </a:lnTo>
                  <a:lnTo>
                    <a:pt x="787984" y="883932"/>
                  </a:lnTo>
                  <a:lnTo>
                    <a:pt x="764108" y="883932"/>
                  </a:lnTo>
                  <a:lnTo>
                    <a:pt x="883500" y="883920"/>
                  </a:lnTo>
                  <a:lnTo>
                    <a:pt x="907376" y="883932"/>
                  </a:lnTo>
                  <a:lnTo>
                    <a:pt x="907376" y="812304"/>
                  </a:lnTo>
                  <a:close/>
                </a:path>
                <a:path w="979170" h="979805">
                  <a:moveTo>
                    <a:pt x="931252" y="48183"/>
                  </a:moveTo>
                  <a:lnTo>
                    <a:pt x="859624" y="48183"/>
                  </a:lnTo>
                  <a:lnTo>
                    <a:pt x="859624" y="119824"/>
                  </a:lnTo>
                  <a:lnTo>
                    <a:pt x="931252" y="119824"/>
                  </a:lnTo>
                  <a:lnTo>
                    <a:pt x="931252" y="48183"/>
                  </a:lnTo>
                  <a:close/>
                </a:path>
                <a:path w="979170" h="979805">
                  <a:moveTo>
                    <a:pt x="979017" y="955573"/>
                  </a:moveTo>
                  <a:lnTo>
                    <a:pt x="955128" y="955573"/>
                  </a:lnTo>
                  <a:lnTo>
                    <a:pt x="955128" y="979449"/>
                  </a:lnTo>
                  <a:lnTo>
                    <a:pt x="979017" y="979449"/>
                  </a:lnTo>
                  <a:lnTo>
                    <a:pt x="979017" y="955573"/>
                  </a:lnTo>
                  <a:close/>
                </a:path>
                <a:path w="979170" h="979805">
                  <a:moveTo>
                    <a:pt x="979017" y="883932"/>
                  </a:moveTo>
                  <a:lnTo>
                    <a:pt x="955128" y="883932"/>
                  </a:lnTo>
                  <a:lnTo>
                    <a:pt x="931252" y="883932"/>
                  </a:lnTo>
                  <a:lnTo>
                    <a:pt x="907376" y="883932"/>
                  </a:lnTo>
                  <a:lnTo>
                    <a:pt x="907376" y="907808"/>
                  </a:lnTo>
                  <a:lnTo>
                    <a:pt x="883500" y="907808"/>
                  </a:lnTo>
                  <a:lnTo>
                    <a:pt x="883500" y="883932"/>
                  </a:lnTo>
                  <a:lnTo>
                    <a:pt x="859624" y="883932"/>
                  </a:lnTo>
                  <a:lnTo>
                    <a:pt x="835736" y="883932"/>
                  </a:lnTo>
                  <a:lnTo>
                    <a:pt x="835736" y="907808"/>
                  </a:lnTo>
                  <a:lnTo>
                    <a:pt x="859624" y="907808"/>
                  </a:lnTo>
                  <a:lnTo>
                    <a:pt x="859624" y="931684"/>
                  </a:lnTo>
                  <a:lnTo>
                    <a:pt x="883500" y="931684"/>
                  </a:lnTo>
                  <a:lnTo>
                    <a:pt x="883500" y="955573"/>
                  </a:lnTo>
                  <a:lnTo>
                    <a:pt x="907376" y="955573"/>
                  </a:lnTo>
                  <a:lnTo>
                    <a:pt x="907376" y="931684"/>
                  </a:lnTo>
                  <a:lnTo>
                    <a:pt x="931252" y="931684"/>
                  </a:lnTo>
                  <a:lnTo>
                    <a:pt x="955128" y="931684"/>
                  </a:lnTo>
                  <a:lnTo>
                    <a:pt x="979017" y="931684"/>
                  </a:lnTo>
                  <a:lnTo>
                    <a:pt x="979017" y="883932"/>
                  </a:lnTo>
                  <a:close/>
                </a:path>
                <a:path w="979170" h="979805">
                  <a:moveTo>
                    <a:pt x="979017" y="788416"/>
                  </a:moveTo>
                  <a:lnTo>
                    <a:pt x="955128" y="788416"/>
                  </a:lnTo>
                  <a:lnTo>
                    <a:pt x="955128" y="836180"/>
                  </a:lnTo>
                  <a:lnTo>
                    <a:pt x="931252" y="836180"/>
                  </a:lnTo>
                  <a:lnTo>
                    <a:pt x="931252" y="860056"/>
                  </a:lnTo>
                  <a:lnTo>
                    <a:pt x="955128" y="860056"/>
                  </a:lnTo>
                  <a:lnTo>
                    <a:pt x="979017" y="860056"/>
                  </a:lnTo>
                  <a:lnTo>
                    <a:pt x="979017" y="788416"/>
                  </a:lnTo>
                  <a:close/>
                </a:path>
                <a:path w="979170" h="979805">
                  <a:moveTo>
                    <a:pt x="979017" y="0"/>
                  </a:moveTo>
                  <a:lnTo>
                    <a:pt x="811860" y="0"/>
                  </a:lnTo>
                  <a:lnTo>
                    <a:pt x="811860" y="24130"/>
                  </a:lnTo>
                  <a:lnTo>
                    <a:pt x="811860" y="143510"/>
                  </a:lnTo>
                  <a:lnTo>
                    <a:pt x="811860" y="167640"/>
                  </a:lnTo>
                  <a:lnTo>
                    <a:pt x="979017" y="167640"/>
                  </a:lnTo>
                  <a:lnTo>
                    <a:pt x="979017" y="143700"/>
                  </a:lnTo>
                  <a:lnTo>
                    <a:pt x="979017" y="143510"/>
                  </a:lnTo>
                  <a:lnTo>
                    <a:pt x="979017" y="24307"/>
                  </a:lnTo>
                  <a:lnTo>
                    <a:pt x="955128" y="24307"/>
                  </a:lnTo>
                  <a:lnTo>
                    <a:pt x="955128" y="143510"/>
                  </a:lnTo>
                  <a:lnTo>
                    <a:pt x="835736" y="143510"/>
                  </a:lnTo>
                  <a:lnTo>
                    <a:pt x="835736" y="24130"/>
                  </a:lnTo>
                  <a:lnTo>
                    <a:pt x="979017" y="24130"/>
                  </a:lnTo>
                  <a:lnTo>
                    <a:pt x="979017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66519" y="413714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6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46" name="object 4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99937" y="395350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C7D6F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>
            <a:grpSpLocks noGrp="1" noUngrp="1" noRot="1" noMove="1" noResize="1"/>
          </p:cNvGrpSpPr>
          <p:nvPr/>
        </p:nvGrpSpPr>
        <p:grpSpPr>
          <a:xfrm>
            <a:off x="136757" y="690465"/>
            <a:ext cx="10388600" cy="6769734"/>
            <a:chOff x="136757" y="690465"/>
            <a:chExt cx="10388600" cy="6769734"/>
          </a:xfrm>
        </p:grpSpPr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757" y="4386743"/>
              <a:ext cx="10388600" cy="3073400"/>
            </a:xfrm>
            <a:custGeom>
              <a:avLst/>
              <a:gdLst/>
              <a:ahLst/>
              <a:cxnLst/>
              <a:rect l="l" t="t" r="r" b="b"/>
              <a:pathLst>
                <a:path w="10388600" h="3073400">
                  <a:moveTo>
                    <a:pt x="10388598" y="0"/>
                  </a:moveTo>
                  <a:lnTo>
                    <a:pt x="0" y="0"/>
                  </a:lnTo>
                  <a:lnTo>
                    <a:pt x="0" y="3073400"/>
                  </a:lnTo>
                  <a:lnTo>
                    <a:pt x="10388598" y="3073400"/>
                  </a:lnTo>
                  <a:lnTo>
                    <a:pt x="10388598" y="0"/>
                  </a:lnTo>
                  <a:close/>
                </a:path>
              </a:pathLst>
            </a:custGeom>
            <a:solidFill>
              <a:srgbClr val="E5ED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7794" y="690467"/>
              <a:ext cx="8761095" cy="3655695"/>
            </a:xfrm>
            <a:custGeom>
              <a:avLst/>
              <a:gdLst/>
              <a:ahLst/>
              <a:cxnLst/>
              <a:rect l="l" t="t" r="r" b="b"/>
              <a:pathLst>
                <a:path w="8761095" h="3655695">
                  <a:moveTo>
                    <a:pt x="2804274" y="0"/>
                  </a:moveTo>
                  <a:lnTo>
                    <a:pt x="0" y="0"/>
                  </a:lnTo>
                  <a:lnTo>
                    <a:pt x="0" y="3568344"/>
                  </a:lnTo>
                  <a:lnTo>
                    <a:pt x="0" y="3655149"/>
                  </a:lnTo>
                  <a:lnTo>
                    <a:pt x="2804274" y="3655149"/>
                  </a:lnTo>
                  <a:lnTo>
                    <a:pt x="2804274" y="3568344"/>
                  </a:lnTo>
                  <a:lnTo>
                    <a:pt x="2804274" y="0"/>
                  </a:lnTo>
                  <a:close/>
                </a:path>
                <a:path w="8761095" h="3655695">
                  <a:moveTo>
                    <a:pt x="5782424" y="0"/>
                  </a:moveTo>
                  <a:lnTo>
                    <a:pt x="2978162" y="0"/>
                  </a:lnTo>
                  <a:lnTo>
                    <a:pt x="2978162" y="3573107"/>
                  </a:lnTo>
                  <a:lnTo>
                    <a:pt x="2978162" y="3655149"/>
                  </a:lnTo>
                  <a:lnTo>
                    <a:pt x="5782424" y="3655149"/>
                  </a:lnTo>
                  <a:lnTo>
                    <a:pt x="5782424" y="3573107"/>
                  </a:lnTo>
                  <a:lnTo>
                    <a:pt x="5782424" y="0"/>
                  </a:lnTo>
                  <a:close/>
                </a:path>
                <a:path w="8761095" h="3655695">
                  <a:moveTo>
                    <a:pt x="8760574" y="0"/>
                  </a:moveTo>
                  <a:lnTo>
                    <a:pt x="5956312" y="0"/>
                  </a:lnTo>
                  <a:lnTo>
                    <a:pt x="5956312" y="3572992"/>
                  </a:lnTo>
                  <a:lnTo>
                    <a:pt x="5956312" y="3655149"/>
                  </a:lnTo>
                  <a:lnTo>
                    <a:pt x="8760574" y="3655149"/>
                  </a:lnTo>
                  <a:lnTo>
                    <a:pt x="8760574" y="3572992"/>
                  </a:lnTo>
                  <a:lnTo>
                    <a:pt x="8760574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4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4" y="3655141"/>
                </a:lnTo>
                <a:lnTo>
                  <a:pt x="2804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03619" y="422213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37038" y="403850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546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REVISION</a:t>
            </a:r>
            <a:r>
              <a:rPr sz="2400" spc="-15" dirty="0"/>
              <a:t> </a:t>
            </a:r>
            <a:r>
              <a:rPr sz="2400" dirty="0"/>
              <a:t>CARDS</a:t>
            </a:r>
            <a:r>
              <a:rPr sz="2400" spc="-10" dirty="0"/>
              <a:t> </a:t>
            </a:r>
            <a:r>
              <a:rPr sz="2400" dirty="0"/>
              <a:t>-</a:t>
            </a:r>
            <a:r>
              <a:rPr sz="2400" spc="-10" dirty="0"/>
              <a:t> </a:t>
            </a:r>
            <a:r>
              <a:rPr sz="2400" spc="-55" dirty="0"/>
              <a:t>PATRICIA</a:t>
            </a:r>
            <a:r>
              <a:rPr sz="2400" spc="-100" dirty="0"/>
              <a:t> </a:t>
            </a:r>
            <a:r>
              <a:rPr sz="2400" spc="-10" dirty="0"/>
              <a:t>URQUIOLA</a:t>
            </a:r>
            <a:endParaRPr sz="2400"/>
          </a:p>
        </p:txBody>
      </p:sp>
      <p:sp>
        <p:nvSpPr>
          <p:cNvPr id="12" name="object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4482" y="4482194"/>
            <a:ext cx="48704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Who is Patricia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Orquiola and where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did she train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as a Designer 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157021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5326735"/>
            <a:ext cx="7742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her approach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design? Who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she collaborated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when designing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3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Flower</a:t>
            </a:r>
            <a:r>
              <a:rPr sz="1200" b="1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Armchair?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91337" y="4471217"/>
            <a:ext cx="4857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44415" algn="l"/>
              </a:tabLst>
            </a:pP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2</a:t>
            </a:r>
            <a:r>
              <a:rPr sz="1200" b="1" i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marks</a:t>
            </a: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	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83767" y="5322113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8403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2721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6406235"/>
            <a:ext cx="3879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 his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well-known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designs.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84890" y="6401612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9198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73516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>
            <a:grpSpLocks noGrp="1" noUngrp="1" noRot="1" noMove="1" noResize="1"/>
          </p:cNvGrpSpPr>
          <p:nvPr/>
        </p:nvGrpSpPr>
        <p:grpSpPr>
          <a:xfrm>
            <a:off x="359557" y="950896"/>
            <a:ext cx="1043305" cy="1082040"/>
            <a:chOff x="359557" y="950896"/>
            <a:chExt cx="1043305" cy="1082040"/>
          </a:xfrm>
        </p:grpSpPr>
        <p:pic>
          <p:nvPicPr>
            <p:cNvPr id="24" name="object 2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3157" y="954496"/>
              <a:ext cx="1035874" cy="1074685"/>
            </a:xfrm>
            <a:prstGeom prst="rect">
              <a:avLst/>
            </a:prstGeom>
          </p:spPr>
        </p:pic>
        <p:sp>
          <p:nvSpPr>
            <p:cNvPr id="25" name="object 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3157" y="954496"/>
              <a:ext cx="1036319" cy="1075055"/>
            </a:xfrm>
            <a:custGeom>
              <a:avLst/>
              <a:gdLst/>
              <a:ahLst/>
              <a:cxnLst/>
              <a:rect l="l" t="t" r="r" b="b"/>
              <a:pathLst>
                <a:path w="1036319" h="1075055">
                  <a:moveTo>
                    <a:pt x="0" y="0"/>
                  </a:moveTo>
                  <a:lnTo>
                    <a:pt x="1035874" y="0"/>
                  </a:lnTo>
                  <a:lnTo>
                    <a:pt x="1035874" y="1074686"/>
                  </a:lnTo>
                  <a:lnTo>
                    <a:pt x="0" y="1074686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67310" rIns="0" bIns="0" rtlCol="0">
            <a:spAutoFit/>
          </a:bodyPr>
          <a:lstStyle/>
          <a:p>
            <a:pPr marL="598805">
              <a:lnSpc>
                <a:spcPct val="100000"/>
              </a:lnSpc>
              <a:spcBef>
                <a:spcPts val="530"/>
              </a:spcBef>
            </a:pPr>
            <a:r>
              <a:rPr sz="12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PATRICIA</a:t>
            </a:r>
            <a:r>
              <a:rPr sz="1200" b="1" u="sng" spc="-4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URQUIOLA</a:t>
            </a:r>
            <a:endParaRPr sz="1200">
              <a:latin typeface="Arial"/>
              <a:cs typeface="Arial"/>
            </a:endParaRPr>
          </a:p>
          <a:p>
            <a:pPr marL="1186815" marR="41910" indent="-635" algn="ctr">
              <a:lnSpc>
                <a:spcPts val="1340"/>
              </a:lnSpc>
              <a:spcBef>
                <a:spcPts val="87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Patricia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Urquiola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Spanish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designer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international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reputation.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studied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Universidad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Politécnica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Madrid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(Spain)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Politecnico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Milano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(Italy).</a:t>
            </a:r>
            <a:endParaRPr sz="1200">
              <a:latin typeface="Arial"/>
              <a:cs typeface="Arial"/>
            </a:endParaRPr>
          </a:p>
          <a:p>
            <a:pPr marL="93980" marR="41910" algn="ctr">
              <a:lnSpc>
                <a:spcPts val="1340"/>
              </a:lnSpc>
              <a:spcBef>
                <a:spcPts val="113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2001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established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own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studio,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working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interior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architecture.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individual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experimental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approach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using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carefully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chosen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premium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materials.</a:t>
            </a:r>
            <a:endParaRPr sz="1200">
              <a:latin typeface="Arial"/>
              <a:cs typeface="Arial"/>
            </a:endParaRPr>
          </a:p>
          <a:p>
            <a:pPr marL="136525" marR="84455" algn="ctr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closely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Vico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Magistretti,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Flower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Armchair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1996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De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Padova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Company.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7" name="object 27"/>
          <p:cNvGrpSpPr>
            <a:grpSpLocks noGrp="1" noUngrp="1" noRot="1" noMove="1" noResize="1"/>
          </p:cNvGrpSpPr>
          <p:nvPr/>
        </p:nvGrpSpPr>
        <p:grpSpPr>
          <a:xfrm>
            <a:off x="3421814" y="2487422"/>
            <a:ext cx="2614295" cy="1697989"/>
            <a:chOff x="3421814" y="2487422"/>
            <a:chExt cx="2614295" cy="1697989"/>
          </a:xfrm>
        </p:grpSpPr>
        <p:pic>
          <p:nvPicPr>
            <p:cNvPr id="28" name="object 2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21814" y="2487422"/>
              <a:ext cx="2613757" cy="1697633"/>
            </a:xfrm>
            <a:prstGeom prst="rect">
              <a:avLst/>
            </a:prstGeom>
          </p:spPr>
        </p:pic>
        <p:pic>
          <p:nvPicPr>
            <p:cNvPr id="29" name="object 2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60813" y="2547881"/>
              <a:ext cx="1338112" cy="1574751"/>
            </a:xfrm>
            <a:prstGeom prst="rect">
              <a:avLst/>
            </a:prstGeom>
          </p:spPr>
        </p:pic>
        <p:pic>
          <p:nvPicPr>
            <p:cNvPr id="30" name="object 3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51038" y="2536613"/>
              <a:ext cx="1250783" cy="1611372"/>
            </a:xfrm>
            <a:prstGeom prst="rect">
              <a:avLst/>
            </a:prstGeom>
          </p:spPr>
        </p:pic>
        <p:sp>
          <p:nvSpPr>
            <p:cNvPr id="31" name="object 3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80098" y="2579125"/>
              <a:ext cx="485775" cy="485775"/>
            </a:xfrm>
            <a:custGeom>
              <a:avLst/>
              <a:gdLst/>
              <a:ahLst/>
              <a:cxnLst/>
              <a:rect l="l" t="t" r="r" b="b"/>
              <a:pathLst>
                <a:path w="485775" h="485775">
                  <a:moveTo>
                    <a:pt x="242718" y="0"/>
                  </a:moveTo>
                  <a:lnTo>
                    <a:pt x="193802" y="4931"/>
                  </a:lnTo>
                  <a:lnTo>
                    <a:pt x="148241" y="19074"/>
                  </a:lnTo>
                  <a:lnTo>
                    <a:pt x="107012" y="41452"/>
                  </a:lnTo>
                  <a:lnTo>
                    <a:pt x="71090" y="71090"/>
                  </a:lnTo>
                  <a:lnTo>
                    <a:pt x="41452" y="107012"/>
                  </a:lnTo>
                  <a:lnTo>
                    <a:pt x="19074" y="148241"/>
                  </a:lnTo>
                  <a:lnTo>
                    <a:pt x="4931" y="193800"/>
                  </a:lnTo>
                  <a:lnTo>
                    <a:pt x="0" y="242716"/>
                  </a:lnTo>
                  <a:lnTo>
                    <a:pt x="4931" y="291632"/>
                  </a:lnTo>
                  <a:lnTo>
                    <a:pt x="19074" y="337193"/>
                  </a:lnTo>
                  <a:lnTo>
                    <a:pt x="41452" y="378422"/>
                  </a:lnTo>
                  <a:lnTo>
                    <a:pt x="71090" y="414344"/>
                  </a:lnTo>
                  <a:lnTo>
                    <a:pt x="107012" y="443982"/>
                  </a:lnTo>
                  <a:lnTo>
                    <a:pt x="148241" y="466360"/>
                  </a:lnTo>
                  <a:lnTo>
                    <a:pt x="193802" y="480503"/>
                  </a:lnTo>
                  <a:lnTo>
                    <a:pt x="242718" y="485434"/>
                  </a:lnTo>
                  <a:lnTo>
                    <a:pt x="291633" y="480503"/>
                  </a:lnTo>
                  <a:lnTo>
                    <a:pt x="337193" y="466360"/>
                  </a:lnTo>
                  <a:lnTo>
                    <a:pt x="378422" y="443982"/>
                  </a:lnTo>
                  <a:lnTo>
                    <a:pt x="414343" y="414344"/>
                  </a:lnTo>
                  <a:lnTo>
                    <a:pt x="443981" y="378422"/>
                  </a:lnTo>
                  <a:lnTo>
                    <a:pt x="466360" y="337193"/>
                  </a:lnTo>
                  <a:lnTo>
                    <a:pt x="480503" y="291632"/>
                  </a:lnTo>
                  <a:lnTo>
                    <a:pt x="485434" y="242716"/>
                  </a:lnTo>
                  <a:lnTo>
                    <a:pt x="480503" y="193800"/>
                  </a:lnTo>
                  <a:lnTo>
                    <a:pt x="466360" y="148241"/>
                  </a:lnTo>
                  <a:lnTo>
                    <a:pt x="443981" y="107012"/>
                  </a:lnTo>
                  <a:lnTo>
                    <a:pt x="414343" y="71090"/>
                  </a:lnTo>
                  <a:lnTo>
                    <a:pt x="378422" y="41452"/>
                  </a:lnTo>
                  <a:lnTo>
                    <a:pt x="337193" y="19074"/>
                  </a:lnTo>
                  <a:lnTo>
                    <a:pt x="291633" y="4931"/>
                  </a:lnTo>
                  <a:lnTo>
                    <a:pt x="2427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80098" y="2579125"/>
              <a:ext cx="485775" cy="485775"/>
            </a:xfrm>
            <a:custGeom>
              <a:avLst/>
              <a:gdLst/>
              <a:ahLst/>
              <a:cxnLst/>
              <a:rect l="l" t="t" r="r" b="b"/>
              <a:pathLst>
                <a:path w="485775" h="485775">
                  <a:moveTo>
                    <a:pt x="242718" y="0"/>
                  </a:moveTo>
                  <a:lnTo>
                    <a:pt x="291633" y="4931"/>
                  </a:lnTo>
                  <a:lnTo>
                    <a:pt x="337193" y="19074"/>
                  </a:lnTo>
                  <a:lnTo>
                    <a:pt x="378422" y="41452"/>
                  </a:lnTo>
                  <a:lnTo>
                    <a:pt x="414343" y="71090"/>
                  </a:lnTo>
                  <a:lnTo>
                    <a:pt x="443981" y="107012"/>
                  </a:lnTo>
                  <a:lnTo>
                    <a:pt x="466360" y="148241"/>
                  </a:lnTo>
                  <a:lnTo>
                    <a:pt x="480503" y="193800"/>
                  </a:lnTo>
                  <a:lnTo>
                    <a:pt x="485434" y="242716"/>
                  </a:lnTo>
                  <a:lnTo>
                    <a:pt x="480503" y="291632"/>
                  </a:lnTo>
                  <a:lnTo>
                    <a:pt x="466360" y="337193"/>
                  </a:lnTo>
                  <a:lnTo>
                    <a:pt x="443981" y="378422"/>
                  </a:lnTo>
                  <a:lnTo>
                    <a:pt x="414343" y="414344"/>
                  </a:lnTo>
                  <a:lnTo>
                    <a:pt x="378422" y="443982"/>
                  </a:lnTo>
                  <a:lnTo>
                    <a:pt x="337193" y="466360"/>
                  </a:lnTo>
                  <a:lnTo>
                    <a:pt x="291633" y="480503"/>
                  </a:lnTo>
                  <a:lnTo>
                    <a:pt x="242718" y="485434"/>
                  </a:lnTo>
                  <a:lnTo>
                    <a:pt x="193802" y="480503"/>
                  </a:lnTo>
                  <a:lnTo>
                    <a:pt x="148241" y="466360"/>
                  </a:lnTo>
                  <a:lnTo>
                    <a:pt x="107012" y="443982"/>
                  </a:lnTo>
                  <a:lnTo>
                    <a:pt x="71090" y="414344"/>
                  </a:lnTo>
                  <a:lnTo>
                    <a:pt x="41452" y="378422"/>
                  </a:lnTo>
                  <a:lnTo>
                    <a:pt x="19074" y="337193"/>
                  </a:lnTo>
                  <a:lnTo>
                    <a:pt x="4931" y="291632"/>
                  </a:lnTo>
                  <a:lnTo>
                    <a:pt x="0" y="242716"/>
                  </a:lnTo>
                  <a:lnTo>
                    <a:pt x="4931" y="193800"/>
                  </a:lnTo>
                  <a:lnTo>
                    <a:pt x="19074" y="148241"/>
                  </a:lnTo>
                  <a:lnTo>
                    <a:pt x="41452" y="107012"/>
                  </a:lnTo>
                  <a:lnTo>
                    <a:pt x="71090" y="71090"/>
                  </a:lnTo>
                  <a:lnTo>
                    <a:pt x="107012" y="41452"/>
                  </a:lnTo>
                  <a:lnTo>
                    <a:pt x="148241" y="19074"/>
                  </a:lnTo>
                  <a:lnTo>
                    <a:pt x="193802" y="4931"/>
                  </a:lnTo>
                  <a:lnTo>
                    <a:pt x="242718" y="0"/>
                  </a:lnTo>
                  <a:close/>
                </a:path>
              </a:pathLst>
            </a:custGeom>
            <a:ln w="17999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50193" y="2606392"/>
              <a:ext cx="325026" cy="429209"/>
            </a:xfrm>
            <a:prstGeom prst="rect">
              <a:avLst/>
            </a:prstGeom>
          </p:spPr>
        </p:pic>
        <p:pic>
          <p:nvPicPr>
            <p:cNvPr id="34" name="object 3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91555" y="2949512"/>
              <a:ext cx="133816" cy="100749"/>
            </a:xfrm>
            <a:prstGeom prst="rect">
              <a:avLst/>
            </a:prstGeom>
          </p:spPr>
        </p:pic>
      </p:grpSp>
      <p:sp>
        <p:nvSpPr>
          <p:cNvPr id="35" name="object 3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66675" rIns="0" bIns="0" rtlCol="0">
            <a:spAutoFit/>
          </a:bodyPr>
          <a:lstStyle/>
          <a:p>
            <a:pPr marL="514984">
              <a:lnSpc>
                <a:spcPct val="100000"/>
              </a:lnSpc>
              <a:spcBef>
                <a:spcPts val="52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FJORD</a:t>
            </a:r>
            <a:r>
              <a:rPr sz="1200" b="1" u="sng" spc="-8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ARMCHAIR</a:t>
            </a:r>
            <a:r>
              <a:rPr sz="1200" b="1" u="sng" spc="-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RELAX</a:t>
            </a:r>
            <a:endParaRPr sz="1200">
              <a:latin typeface="Arial"/>
              <a:cs typeface="Arial"/>
            </a:endParaRPr>
          </a:p>
          <a:p>
            <a:pPr marL="130175" marR="81915" indent="-635" algn="ctr">
              <a:lnSpc>
                <a:spcPts val="1340"/>
              </a:lnSpc>
              <a:spcBef>
                <a:spcPts val="49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Fjord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Armchair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Relax,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was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Patricia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Urquiola,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Moroso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2002.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distinct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design,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asymmetrical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back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distinguished,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elegant,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Scandinavian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style.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inspired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broken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sea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shell.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 marR="314960" algn="ctr">
              <a:lnSpc>
                <a:spcPct val="100000"/>
              </a:lnSpc>
              <a:spcBef>
                <a:spcPts val="1320"/>
              </a:spcBef>
            </a:pPr>
            <a:r>
              <a:rPr sz="450" spc="-10" dirty="0">
                <a:solidFill>
                  <a:srgbClr val="151616"/>
                </a:solidFill>
                <a:latin typeface="Arial"/>
                <a:cs typeface="Arial"/>
              </a:rPr>
              <a:t>SEA</a:t>
            </a:r>
            <a:r>
              <a:rPr sz="45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50" spc="-10" dirty="0">
                <a:solidFill>
                  <a:srgbClr val="151616"/>
                </a:solidFill>
                <a:latin typeface="Arial"/>
                <a:cs typeface="Arial"/>
              </a:rPr>
              <a:t>SHELL</a:t>
            </a:r>
            <a:endParaRPr sz="450">
              <a:latin typeface="Arial"/>
              <a:cs typeface="Arial"/>
            </a:endParaRPr>
          </a:p>
        </p:txBody>
      </p:sp>
      <p:grpSp>
        <p:nvGrpSpPr>
          <p:cNvPr id="36" name="object 36"/>
          <p:cNvGrpSpPr>
            <a:grpSpLocks noGrp="1" noUngrp="1" noRot="1" noMove="1" noResize="1"/>
          </p:cNvGrpSpPr>
          <p:nvPr/>
        </p:nvGrpSpPr>
        <p:grpSpPr>
          <a:xfrm>
            <a:off x="6968600" y="2477911"/>
            <a:ext cx="1488440" cy="1743710"/>
            <a:chOff x="6968600" y="2477911"/>
            <a:chExt cx="1488440" cy="1743710"/>
          </a:xfrm>
        </p:grpSpPr>
        <p:pic>
          <p:nvPicPr>
            <p:cNvPr id="37" name="object 3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68600" y="2477911"/>
              <a:ext cx="1488375" cy="1743584"/>
            </a:xfrm>
            <a:prstGeom prst="rect">
              <a:avLst/>
            </a:prstGeom>
          </p:spPr>
        </p:pic>
        <p:pic>
          <p:nvPicPr>
            <p:cNvPr id="38" name="object 3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76249" y="2522275"/>
              <a:ext cx="574767" cy="574765"/>
            </a:xfrm>
            <a:prstGeom prst="rect">
              <a:avLst/>
            </a:prstGeom>
          </p:spPr>
        </p:pic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771999" y="2520060"/>
              <a:ext cx="577215" cy="577215"/>
            </a:xfrm>
            <a:custGeom>
              <a:avLst/>
              <a:gdLst/>
              <a:ahLst/>
              <a:cxnLst/>
              <a:rect l="l" t="t" r="r" b="b"/>
              <a:pathLst>
                <a:path w="577215" h="577214">
                  <a:moveTo>
                    <a:pt x="288490" y="0"/>
                  </a:moveTo>
                  <a:lnTo>
                    <a:pt x="335285" y="3775"/>
                  </a:lnTo>
                  <a:lnTo>
                    <a:pt x="379675" y="14707"/>
                  </a:lnTo>
                  <a:lnTo>
                    <a:pt x="421068" y="32201"/>
                  </a:lnTo>
                  <a:lnTo>
                    <a:pt x="458869" y="55662"/>
                  </a:lnTo>
                  <a:lnTo>
                    <a:pt x="492485" y="84498"/>
                  </a:lnTo>
                  <a:lnTo>
                    <a:pt x="521320" y="118113"/>
                  </a:lnTo>
                  <a:lnTo>
                    <a:pt x="544782" y="155913"/>
                  </a:lnTo>
                  <a:lnTo>
                    <a:pt x="562276" y="197306"/>
                  </a:lnTo>
                  <a:lnTo>
                    <a:pt x="573207" y="241695"/>
                  </a:lnTo>
                  <a:lnTo>
                    <a:pt x="576983" y="288489"/>
                  </a:lnTo>
                  <a:lnTo>
                    <a:pt x="573207" y="335284"/>
                  </a:lnTo>
                  <a:lnTo>
                    <a:pt x="562276" y="379674"/>
                  </a:lnTo>
                  <a:lnTo>
                    <a:pt x="544782" y="421067"/>
                  </a:lnTo>
                  <a:lnTo>
                    <a:pt x="521320" y="458868"/>
                  </a:lnTo>
                  <a:lnTo>
                    <a:pt x="492485" y="492483"/>
                  </a:lnTo>
                  <a:lnTo>
                    <a:pt x="458869" y="521318"/>
                  </a:lnTo>
                  <a:lnTo>
                    <a:pt x="421068" y="544779"/>
                  </a:lnTo>
                  <a:lnTo>
                    <a:pt x="379675" y="562272"/>
                  </a:lnTo>
                  <a:lnTo>
                    <a:pt x="335285" y="573204"/>
                  </a:lnTo>
                  <a:lnTo>
                    <a:pt x="288490" y="576980"/>
                  </a:lnTo>
                  <a:lnTo>
                    <a:pt x="241696" y="573204"/>
                  </a:lnTo>
                  <a:lnTo>
                    <a:pt x="197306" y="562272"/>
                  </a:lnTo>
                  <a:lnTo>
                    <a:pt x="155914" y="544779"/>
                  </a:lnTo>
                  <a:lnTo>
                    <a:pt x="118113" y="521318"/>
                  </a:lnTo>
                  <a:lnTo>
                    <a:pt x="84498" y="492483"/>
                  </a:lnTo>
                  <a:lnTo>
                    <a:pt x="55663" y="458868"/>
                  </a:lnTo>
                  <a:lnTo>
                    <a:pt x="32201" y="421067"/>
                  </a:lnTo>
                  <a:lnTo>
                    <a:pt x="14707" y="379674"/>
                  </a:lnTo>
                  <a:lnTo>
                    <a:pt x="3775" y="335284"/>
                  </a:lnTo>
                  <a:lnTo>
                    <a:pt x="0" y="288489"/>
                  </a:lnTo>
                  <a:lnTo>
                    <a:pt x="3775" y="241695"/>
                  </a:lnTo>
                  <a:lnTo>
                    <a:pt x="14707" y="197306"/>
                  </a:lnTo>
                  <a:lnTo>
                    <a:pt x="32201" y="155913"/>
                  </a:lnTo>
                  <a:lnTo>
                    <a:pt x="55663" y="118113"/>
                  </a:lnTo>
                  <a:lnTo>
                    <a:pt x="84498" y="84498"/>
                  </a:lnTo>
                  <a:lnTo>
                    <a:pt x="118113" y="55662"/>
                  </a:lnTo>
                  <a:lnTo>
                    <a:pt x="155914" y="32201"/>
                  </a:lnTo>
                  <a:lnTo>
                    <a:pt x="197306" y="14707"/>
                  </a:lnTo>
                  <a:lnTo>
                    <a:pt x="241696" y="3775"/>
                  </a:lnTo>
                  <a:lnTo>
                    <a:pt x="288490" y="0"/>
                  </a:lnTo>
                  <a:close/>
                </a:path>
              </a:pathLst>
            </a:custGeom>
            <a:ln w="17999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12901" y="2948824"/>
              <a:ext cx="202859" cy="102632"/>
            </a:xfrm>
            <a:prstGeom prst="rect">
              <a:avLst/>
            </a:prstGeom>
          </p:spPr>
        </p:pic>
        <p:pic>
          <p:nvPicPr>
            <p:cNvPr id="41" name="object 4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11963" y="2567278"/>
              <a:ext cx="1212905" cy="1599858"/>
            </a:xfrm>
            <a:prstGeom prst="rect">
              <a:avLst/>
            </a:prstGeom>
          </p:spPr>
        </p:pic>
      </p:grpSp>
      <p:sp>
        <p:nvSpPr>
          <p:cNvPr id="42" name="object 4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52705" rIns="0" bIns="0" rtlCol="0">
            <a:spAutoFit/>
          </a:bodyPr>
          <a:lstStyle/>
          <a:p>
            <a:pPr marL="80645" algn="ctr">
              <a:lnSpc>
                <a:spcPct val="100000"/>
              </a:lnSpc>
              <a:spcBef>
                <a:spcPts val="41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FLO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CHAIR</a:t>
            </a:r>
            <a:endParaRPr sz="1200">
              <a:latin typeface="Arial"/>
              <a:cs typeface="Arial"/>
            </a:endParaRPr>
          </a:p>
          <a:p>
            <a:pPr marL="85725" marR="50800" indent="-635" algn="ctr">
              <a:lnSpc>
                <a:spcPts val="1340"/>
              </a:lnSpc>
              <a:spcBef>
                <a:spcPts val="60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minimalist,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Flo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Chair,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Patricia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Urquiola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furniture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company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Driade,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2004.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steel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frame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hard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wearing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brown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wicker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material.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Suggests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African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cultural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inﬂuence.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wicker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hardwearing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helps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hold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framework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position.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material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often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African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furniture.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3" name="object 43">
            <a:hlinkClick r:id="rId14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288194" y="3023700"/>
            <a:ext cx="1077357" cy="1077357"/>
          </a:xfrm>
          <a:prstGeom prst="rect">
            <a:avLst/>
          </a:prstGeom>
        </p:spPr>
      </p:pic>
      <p:sp>
        <p:nvSpPr>
          <p:cNvPr id="44" name="object 4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09602" y="611643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14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45" name="object 45"/>
          <p:cNvGrpSpPr>
            <a:grpSpLocks noGrp="1" noUngrp="1" noRot="1" noMove="1" noResize="1"/>
          </p:cNvGrpSpPr>
          <p:nvPr/>
        </p:nvGrpSpPr>
        <p:grpSpPr>
          <a:xfrm>
            <a:off x="9283003" y="1108000"/>
            <a:ext cx="1082675" cy="1082675"/>
            <a:chOff x="9283003" y="1108000"/>
            <a:chExt cx="1082675" cy="1082675"/>
          </a:xfrm>
        </p:grpSpPr>
        <p:sp>
          <p:nvSpPr>
            <p:cNvPr id="46" name="object 4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83003" y="1108000"/>
              <a:ext cx="1082675" cy="1082675"/>
            </a:xfrm>
            <a:custGeom>
              <a:avLst/>
              <a:gdLst/>
              <a:ahLst/>
              <a:cxnLst/>
              <a:rect l="l" t="t" r="r" b="b"/>
              <a:pathLst>
                <a:path w="1082675" h="1082675">
                  <a:moveTo>
                    <a:pt x="1082257" y="0"/>
                  </a:moveTo>
                  <a:lnTo>
                    <a:pt x="0" y="0"/>
                  </a:lnTo>
                  <a:lnTo>
                    <a:pt x="0" y="1082257"/>
                  </a:lnTo>
                  <a:lnTo>
                    <a:pt x="1082257" y="1082257"/>
                  </a:lnTo>
                  <a:lnTo>
                    <a:pt x="10822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1816" y="1166819"/>
              <a:ext cx="965200" cy="447040"/>
            </a:xfrm>
            <a:custGeom>
              <a:avLst/>
              <a:gdLst/>
              <a:ahLst/>
              <a:cxnLst/>
              <a:rect l="l" t="t" r="r" b="b"/>
              <a:pathLst>
                <a:path w="965200" h="447040">
                  <a:moveTo>
                    <a:pt x="23533" y="211747"/>
                  </a:moveTo>
                  <a:lnTo>
                    <a:pt x="0" y="211747"/>
                  </a:lnTo>
                  <a:lnTo>
                    <a:pt x="0" y="235280"/>
                  </a:lnTo>
                  <a:lnTo>
                    <a:pt x="23533" y="235280"/>
                  </a:lnTo>
                  <a:lnTo>
                    <a:pt x="23533" y="211747"/>
                  </a:lnTo>
                  <a:close/>
                </a:path>
                <a:path w="965200" h="447040">
                  <a:moveTo>
                    <a:pt x="47053" y="305854"/>
                  </a:moveTo>
                  <a:lnTo>
                    <a:pt x="23533" y="305854"/>
                  </a:lnTo>
                  <a:lnTo>
                    <a:pt x="23533" y="329387"/>
                  </a:lnTo>
                  <a:lnTo>
                    <a:pt x="0" y="329387"/>
                  </a:lnTo>
                  <a:lnTo>
                    <a:pt x="0" y="352920"/>
                  </a:lnTo>
                  <a:lnTo>
                    <a:pt x="23533" y="352920"/>
                  </a:lnTo>
                  <a:lnTo>
                    <a:pt x="47053" y="352920"/>
                  </a:lnTo>
                  <a:lnTo>
                    <a:pt x="47053" y="305854"/>
                  </a:lnTo>
                  <a:close/>
                </a:path>
                <a:path w="965200" h="447040">
                  <a:moveTo>
                    <a:pt x="47053" y="258800"/>
                  </a:moveTo>
                  <a:lnTo>
                    <a:pt x="23533" y="258800"/>
                  </a:lnTo>
                  <a:lnTo>
                    <a:pt x="0" y="258800"/>
                  </a:lnTo>
                  <a:lnTo>
                    <a:pt x="0" y="305854"/>
                  </a:lnTo>
                  <a:lnTo>
                    <a:pt x="23533" y="305854"/>
                  </a:lnTo>
                  <a:lnTo>
                    <a:pt x="23533" y="282333"/>
                  </a:lnTo>
                  <a:lnTo>
                    <a:pt x="47053" y="282333"/>
                  </a:lnTo>
                  <a:lnTo>
                    <a:pt x="47053" y="258800"/>
                  </a:lnTo>
                  <a:close/>
                </a:path>
                <a:path w="965200" h="447040">
                  <a:moveTo>
                    <a:pt x="94107" y="282333"/>
                  </a:moveTo>
                  <a:lnTo>
                    <a:pt x="70586" y="282333"/>
                  </a:lnTo>
                  <a:lnTo>
                    <a:pt x="47053" y="282333"/>
                  </a:lnTo>
                  <a:lnTo>
                    <a:pt x="47053" y="305854"/>
                  </a:lnTo>
                  <a:lnTo>
                    <a:pt x="70586" y="305854"/>
                  </a:lnTo>
                  <a:lnTo>
                    <a:pt x="94107" y="305854"/>
                  </a:lnTo>
                  <a:lnTo>
                    <a:pt x="94107" y="282333"/>
                  </a:lnTo>
                  <a:close/>
                </a:path>
                <a:path w="965200" h="447040">
                  <a:moveTo>
                    <a:pt x="164693" y="283197"/>
                  </a:moveTo>
                  <a:lnTo>
                    <a:pt x="141160" y="283197"/>
                  </a:lnTo>
                  <a:lnTo>
                    <a:pt x="141160" y="212077"/>
                  </a:lnTo>
                  <a:lnTo>
                    <a:pt x="117640" y="212077"/>
                  </a:lnTo>
                  <a:lnTo>
                    <a:pt x="117640" y="330187"/>
                  </a:lnTo>
                  <a:lnTo>
                    <a:pt x="94107" y="330187"/>
                  </a:lnTo>
                  <a:lnTo>
                    <a:pt x="94107" y="353047"/>
                  </a:lnTo>
                  <a:lnTo>
                    <a:pt x="70586" y="353047"/>
                  </a:lnTo>
                  <a:lnTo>
                    <a:pt x="47053" y="353047"/>
                  </a:lnTo>
                  <a:lnTo>
                    <a:pt x="47053" y="377177"/>
                  </a:lnTo>
                  <a:lnTo>
                    <a:pt x="70586" y="377177"/>
                  </a:lnTo>
                  <a:lnTo>
                    <a:pt x="70586" y="400037"/>
                  </a:lnTo>
                  <a:lnTo>
                    <a:pt x="94107" y="400037"/>
                  </a:lnTo>
                  <a:lnTo>
                    <a:pt x="94107" y="377177"/>
                  </a:lnTo>
                  <a:lnTo>
                    <a:pt x="117640" y="377177"/>
                  </a:lnTo>
                  <a:lnTo>
                    <a:pt x="141160" y="377177"/>
                  </a:lnTo>
                  <a:lnTo>
                    <a:pt x="141160" y="353047"/>
                  </a:lnTo>
                  <a:lnTo>
                    <a:pt x="164693" y="353047"/>
                  </a:lnTo>
                  <a:lnTo>
                    <a:pt x="164693" y="330187"/>
                  </a:lnTo>
                  <a:lnTo>
                    <a:pt x="141160" y="330187"/>
                  </a:lnTo>
                  <a:lnTo>
                    <a:pt x="141160" y="306057"/>
                  </a:lnTo>
                  <a:lnTo>
                    <a:pt x="164693" y="306057"/>
                  </a:lnTo>
                  <a:lnTo>
                    <a:pt x="164693" y="283197"/>
                  </a:lnTo>
                  <a:close/>
                </a:path>
                <a:path w="965200" h="447040">
                  <a:moveTo>
                    <a:pt x="211747" y="141173"/>
                  </a:moveTo>
                  <a:lnTo>
                    <a:pt x="188214" y="141173"/>
                  </a:lnTo>
                  <a:lnTo>
                    <a:pt x="188214" y="164693"/>
                  </a:lnTo>
                  <a:lnTo>
                    <a:pt x="211747" y="164693"/>
                  </a:lnTo>
                  <a:lnTo>
                    <a:pt x="211747" y="141173"/>
                  </a:lnTo>
                  <a:close/>
                </a:path>
                <a:path w="965200" h="447040">
                  <a:moveTo>
                    <a:pt x="235267" y="164693"/>
                  </a:moveTo>
                  <a:lnTo>
                    <a:pt x="211747" y="164693"/>
                  </a:lnTo>
                  <a:lnTo>
                    <a:pt x="211747" y="188226"/>
                  </a:lnTo>
                  <a:lnTo>
                    <a:pt x="235267" y="188226"/>
                  </a:lnTo>
                  <a:lnTo>
                    <a:pt x="235267" y="164693"/>
                  </a:lnTo>
                  <a:close/>
                </a:path>
                <a:path w="965200" h="447040">
                  <a:moveTo>
                    <a:pt x="235267" y="47053"/>
                  </a:moveTo>
                  <a:lnTo>
                    <a:pt x="211747" y="47053"/>
                  </a:lnTo>
                  <a:lnTo>
                    <a:pt x="188214" y="47053"/>
                  </a:lnTo>
                  <a:lnTo>
                    <a:pt x="188214" y="94119"/>
                  </a:lnTo>
                  <a:lnTo>
                    <a:pt x="211747" y="94119"/>
                  </a:lnTo>
                  <a:lnTo>
                    <a:pt x="211747" y="70586"/>
                  </a:lnTo>
                  <a:lnTo>
                    <a:pt x="235267" y="70586"/>
                  </a:lnTo>
                  <a:lnTo>
                    <a:pt x="235267" y="47053"/>
                  </a:lnTo>
                  <a:close/>
                </a:path>
                <a:path w="965200" h="447040">
                  <a:moveTo>
                    <a:pt x="258800" y="235280"/>
                  </a:moveTo>
                  <a:lnTo>
                    <a:pt x="235267" y="235280"/>
                  </a:lnTo>
                  <a:lnTo>
                    <a:pt x="235267" y="258800"/>
                  </a:lnTo>
                  <a:lnTo>
                    <a:pt x="258800" y="258800"/>
                  </a:lnTo>
                  <a:lnTo>
                    <a:pt x="258800" y="235280"/>
                  </a:lnTo>
                  <a:close/>
                </a:path>
                <a:path w="965200" h="447040">
                  <a:moveTo>
                    <a:pt x="258800" y="188226"/>
                  </a:moveTo>
                  <a:lnTo>
                    <a:pt x="235267" y="188226"/>
                  </a:lnTo>
                  <a:lnTo>
                    <a:pt x="235267" y="211747"/>
                  </a:lnTo>
                  <a:lnTo>
                    <a:pt x="258800" y="211747"/>
                  </a:lnTo>
                  <a:lnTo>
                    <a:pt x="258800" y="188226"/>
                  </a:lnTo>
                  <a:close/>
                </a:path>
                <a:path w="965200" h="447040">
                  <a:moveTo>
                    <a:pt x="258800" y="117640"/>
                  </a:moveTo>
                  <a:lnTo>
                    <a:pt x="235267" y="117640"/>
                  </a:lnTo>
                  <a:lnTo>
                    <a:pt x="211747" y="117640"/>
                  </a:lnTo>
                  <a:lnTo>
                    <a:pt x="211747" y="141173"/>
                  </a:lnTo>
                  <a:lnTo>
                    <a:pt x="235267" y="141173"/>
                  </a:lnTo>
                  <a:lnTo>
                    <a:pt x="235267" y="164693"/>
                  </a:lnTo>
                  <a:lnTo>
                    <a:pt x="258800" y="164693"/>
                  </a:lnTo>
                  <a:lnTo>
                    <a:pt x="258800" y="117640"/>
                  </a:lnTo>
                  <a:close/>
                </a:path>
                <a:path w="965200" h="447040">
                  <a:moveTo>
                    <a:pt x="258800" y="23533"/>
                  </a:moveTo>
                  <a:lnTo>
                    <a:pt x="235267" y="23533"/>
                  </a:lnTo>
                  <a:lnTo>
                    <a:pt x="235267" y="47053"/>
                  </a:lnTo>
                  <a:lnTo>
                    <a:pt x="258800" y="47053"/>
                  </a:lnTo>
                  <a:lnTo>
                    <a:pt x="258800" y="23533"/>
                  </a:lnTo>
                  <a:close/>
                </a:path>
                <a:path w="965200" h="447040">
                  <a:moveTo>
                    <a:pt x="282333" y="283197"/>
                  </a:moveTo>
                  <a:lnTo>
                    <a:pt x="258800" y="283197"/>
                  </a:lnTo>
                  <a:lnTo>
                    <a:pt x="258800" y="306057"/>
                  </a:lnTo>
                  <a:lnTo>
                    <a:pt x="282333" y="306057"/>
                  </a:lnTo>
                  <a:lnTo>
                    <a:pt x="282333" y="283197"/>
                  </a:lnTo>
                  <a:close/>
                </a:path>
                <a:path w="965200" h="447040">
                  <a:moveTo>
                    <a:pt x="282333" y="211747"/>
                  </a:moveTo>
                  <a:lnTo>
                    <a:pt x="258800" y="211747"/>
                  </a:lnTo>
                  <a:lnTo>
                    <a:pt x="258800" y="235280"/>
                  </a:lnTo>
                  <a:lnTo>
                    <a:pt x="282333" y="235280"/>
                  </a:lnTo>
                  <a:lnTo>
                    <a:pt x="282333" y="211747"/>
                  </a:lnTo>
                  <a:close/>
                </a:path>
                <a:path w="965200" h="447040">
                  <a:moveTo>
                    <a:pt x="282333" y="164693"/>
                  </a:moveTo>
                  <a:lnTo>
                    <a:pt x="258800" y="164693"/>
                  </a:lnTo>
                  <a:lnTo>
                    <a:pt x="258800" y="188226"/>
                  </a:lnTo>
                  <a:lnTo>
                    <a:pt x="282333" y="188226"/>
                  </a:lnTo>
                  <a:lnTo>
                    <a:pt x="282333" y="164693"/>
                  </a:lnTo>
                  <a:close/>
                </a:path>
                <a:path w="965200" h="447040">
                  <a:moveTo>
                    <a:pt x="305854" y="23533"/>
                  </a:moveTo>
                  <a:lnTo>
                    <a:pt x="282333" y="23533"/>
                  </a:lnTo>
                  <a:lnTo>
                    <a:pt x="282333" y="47053"/>
                  </a:lnTo>
                  <a:lnTo>
                    <a:pt x="305854" y="47053"/>
                  </a:lnTo>
                  <a:lnTo>
                    <a:pt x="305854" y="23533"/>
                  </a:lnTo>
                  <a:close/>
                </a:path>
                <a:path w="965200" h="447040">
                  <a:moveTo>
                    <a:pt x="423494" y="94119"/>
                  </a:moveTo>
                  <a:lnTo>
                    <a:pt x="399961" y="94119"/>
                  </a:lnTo>
                  <a:lnTo>
                    <a:pt x="399961" y="117640"/>
                  </a:lnTo>
                  <a:lnTo>
                    <a:pt x="423494" y="117640"/>
                  </a:lnTo>
                  <a:lnTo>
                    <a:pt x="423494" y="94119"/>
                  </a:lnTo>
                  <a:close/>
                </a:path>
                <a:path w="965200" h="447040">
                  <a:moveTo>
                    <a:pt x="494068" y="211747"/>
                  </a:moveTo>
                  <a:lnTo>
                    <a:pt x="470547" y="211747"/>
                  </a:lnTo>
                  <a:lnTo>
                    <a:pt x="470547" y="235280"/>
                  </a:lnTo>
                  <a:lnTo>
                    <a:pt x="494068" y="235280"/>
                  </a:lnTo>
                  <a:lnTo>
                    <a:pt x="494068" y="211747"/>
                  </a:lnTo>
                  <a:close/>
                </a:path>
                <a:path w="965200" h="447040">
                  <a:moveTo>
                    <a:pt x="541134" y="188226"/>
                  </a:moveTo>
                  <a:lnTo>
                    <a:pt x="517601" y="188226"/>
                  </a:lnTo>
                  <a:lnTo>
                    <a:pt x="517601" y="211747"/>
                  </a:lnTo>
                  <a:lnTo>
                    <a:pt x="541134" y="211747"/>
                  </a:lnTo>
                  <a:lnTo>
                    <a:pt x="541134" y="188226"/>
                  </a:lnTo>
                  <a:close/>
                </a:path>
                <a:path w="965200" h="447040">
                  <a:moveTo>
                    <a:pt x="541134" y="141173"/>
                  </a:moveTo>
                  <a:lnTo>
                    <a:pt x="517601" y="141173"/>
                  </a:lnTo>
                  <a:lnTo>
                    <a:pt x="517601" y="164693"/>
                  </a:lnTo>
                  <a:lnTo>
                    <a:pt x="541134" y="164693"/>
                  </a:lnTo>
                  <a:lnTo>
                    <a:pt x="541134" y="141173"/>
                  </a:lnTo>
                  <a:close/>
                </a:path>
                <a:path w="965200" h="447040">
                  <a:moveTo>
                    <a:pt x="588187" y="141173"/>
                  </a:moveTo>
                  <a:lnTo>
                    <a:pt x="564654" y="141173"/>
                  </a:lnTo>
                  <a:lnTo>
                    <a:pt x="564654" y="164693"/>
                  </a:lnTo>
                  <a:lnTo>
                    <a:pt x="588187" y="164693"/>
                  </a:lnTo>
                  <a:lnTo>
                    <a:pt x="588187" y="141173"/>
                  </a:lnTo>
                  <a:close/>
                </a:path>
                <a:path w="965200" h="447040">
                  <a:moveTo>
                    <a:pt x="588187" y="94119"/>
                  </a:moveTo>
                  <a:lnTo>
                    <a:pt x="564654" y="94119"/>
                  </a:lnTo>
                  <a:lnTo>
                    <a:pt x="564654" y="70586"/>
                  </a:lnTo>
                  <a:lnTo>
                    <a:pt x="541134" y="70586"/>
                  </a:lnTo>
                  <a:lnTo>
                    <a:pt x="541134" y="141173"/>
                  </a:lnTo>
                  <a:lnTo>
                    <a:pt x="564654" y="141173"/>
                  </a:lnTo>
                  <a:lnTo>
                    <a:pt x="564654" y="117640"/>
                  </a:lnTo>
                  <a:lnTo>
                    <a:pt x="588187" y="117640"/>
                  </a:lnTo>
                  <a:lnTo>
                    <a:pt x="588187" y="94119"/>
                  </a:lnTo>
                  <a:close/>
                </a:path>
                <a:path w="965200" h="447040">
                  <a:moveTo>
                    <a:pt x="611708" y="305854"/>
                  </a:moveTo>
                  <a:lnTo>
                    <a:pt x="588187" y="305854"/>
                  </a:lnTo>
                  <a:lnTo>
                    <a:pt x="588187" y="329387"/>
                  </a:lnTo>
                  <a:lnTo>
                    <a:pt x="564654" y="329387"/>
                  </a:lnTo>
                  <a:lnTo>
                    <a:pt x="564654" y="306057"/>
                  </a:lnTo>
                  <a:lnTo>
                    <a:pt x="541134" y="306057"/>
                  </a:lnTo>
                  <a:lnTo>
                    <a:pt x="541134" y="236207"/>
                  </a:lnTo>
                  <a:lnTo>
                    <a:pt x="517601" y="236207"/>
                  </a:lnTo>
                  <a:lnTo>
                    <a:pt x="517601" y="259067"/>
                  </a:lnTo>
                  <a:lnTo>
                    <a:pt x="494068" y="259067"/>
                  </a:lnTo>
                  <a:lnTo>
                    <a:pt x="494068" y="306057"/>
                  </a:lnTo>
                  <a:lnTo>
                    <a:pt x="470547" y="306057"/>
                  </a:lnTo>
                  <a:lnTo>
                    <a:pt x="470547" y="259067"/>
                  </a:lnTo>
                  <a:lnTo>
                    <a:pt x="447014" y="259067"/>
                  </a:lnTo>
                  <a:lnTo>
                    <a:pt x="423494" y="259067"/>
                  </a:lnTo>
                  <a:lnTo>
                    <a:pt x="423494" y="306057"/>
                  </a:lnTo>
                  <a:lnTo>
                    <a:pt x="399961" y="306057"/>
                  </a:lnTo>
                  <a:lnTo>
                    <a:pt x="376440" y="306057"/>
                  </a:lnTo>
                  <a:lnTo>
                    <a:pt x="376440" y="330187"/>
                  </a:lnTo>
                  <a:lnTo>
                    <a:pt x="352907" y="330187"/>
                  </a:lnTo>
                  <a:lnTo>
                    <a:pt x="329387" y="330187"/>
                  </a:lnTo>
                  <a:lnTo>
                    <a:pt x="305854" y="330187"/>
                  </a:lnTo>
                  <a:lnTo>
                    <a:pt x="282333" y="330187"/>
                  </a:lnTo>
                  <a:lnTo>
                    <a:pt x="258800" y="330187"/>
                  </a:lnTo>
                  <a:lnTo>
                    <a:pt x="258800" y="306057"/>
                  </a:lnTo>
                  <a:lnTo>
                    <a:pt x="235267" y="306057"/>
                  </a:lnTo>
                  <a:lnTo>
                    <a:pt x="235267" y="330187"/>
                  </a:lnTo>
                  <a:lnTo>
                    <a:pt x="211747" y="330187"/>
                  </a:lnTo>
                  <a:lnTo>
                    <a:pt x="211747" y="259067"/>
                  </a:lnTo>
                  <a:lnTo>
                    <a:pt x="188214" y="259067"/>
                  </a:lnTo>
                  <a:lnTo>
                    <a:pt x="188214" y="353047"/>
                  </a:lnTo>
                  <a:lnTo>
                    <a:pt x="211747" y="353047"/>
                  </a:lnTo>
                  <a:lnTo>
                    <a:pt x="235267" y="353047"/>
                  </a:lnTo>
                  <a:lnTo>
                    <a:pt x="235267" y="400037"/>
                  </a:lnTo>
                  <a:lnTo>
                    <a:pt x="258800" y="400037"/>
                  </a:lnTo>
                  <a:lnTo>
                    <a:pt x="258800" y="447027"/>
                  </a:lnTo>
                  <a:lnTo>
                    <a:pt x="282333" y="447027"/>
                  </a:lnTo>
                  <a:lnTo>
                    <a:pt x="305854" y="447027"/>
                  </a:lnTo>
                  <a:lnTo>
                    <a:pt x="329387" y="447027"/>
                  </a:lnTo>
                  <a:lnTo>
                    <a:pt x="329387" y="424167"/>
                  </a:lnTo>
                  <a:lnTo>
                    <a:pt x="352907" y="424167"/>
                  </a:lnTo>
                  <a:lnTo>
                    <a:pt x="352907" y="400037"/>
                  </a:lnTo>
                  <a:lnTo>
                    <a:pt x="329387" y="400037"/>
                  </a:lnTo>
                  <a:lnTo>
                    <a:pt x="305854" y="400037"/>
                  </a:lnTo>
                  <a:lnTo>
                    <a:pt x="282333" y="400037"/>
                  </a:lnTo>
                  <a:lnTo>
                    <a:pt x="282333" y="353047"/>
                  </a:lnTo>
                  <a:lnTo>
                    <a:pt x="305854" y="353047"/>
                  </a:lnTo>
                  <a:lnTo>
                    <a:pt x="305854" y="377177"/>
                  </a:lnTo>
                  <a:lnTo>
                    <a:pt x="329387" y="377177"/>
                  </a:lnTo>
                  <a:lnTo>
                    <a:pt x="352907" y="377177"/>
                  </a:lnTo>
                  <a:lnTo>
                    <a:pt x="352907" y="353047"/>
                  </a:lnTo>
                  <a:lnTo>
                    <a:pt x="376440" y="353047"/>
                  </a:lnTo>
                  <a:lnTo>
                    <a:pt x="376440" y="377177"/>
                  </a:lnTo>
                  <a:lnTo>
                    <a:pt x="399961" y="377177"/>
                  </a:lnTo>
                  <a:lnTo>
                    <a:pt x="399961" y="353047"/>
                  </a:lnTo>
                  <a:lnTo>
                    <a:pt x="423494" y="353047"/>
                  </a:lnTo>
                  <a:lnTo>
                    <a:pt x="423494" y="330187"/>
                  </a:lnTo>
                  <a:lnTo>
                    <a:pt x="447014" y="330187"/>
                  </a:lnTo>
                  <a:lnTo>
                    <a:pt x="470547" y="330187"/>
                  </a:lnTo>
                  <a:lnTo>
                    <a:pt x="494068" y="330187"/>
                  </a:lnTo>
                  <a:lnTo>
                    <a:pt x="494068" y="377177"/>
                  </a:lnTo>
                  <a:lnTo>
                    <a:pt x="517601" y="377177"/>
                  </a:lnTo>
                  <a:lnTo>
                    <a:pt x="517601" y="400037"/>
                  </a:lnTo>
                  <a:lnTo>
                    <a:pt x="541134" y="400037"/>
                  </a:lnTo>
                  <a:lnTo>
                    <a:pt x="564654" y="400037"/>
                  </a:lnTo>
                  <a:lnTo>
                    <a:pt x="588187" y="400037"/>
                  </a:lnTo>
                  <a:lnTo>
                    <a:pt x="611708" y="400037"/>
                  </a:lnTo>
                  <a:lnTo>
                    <a:pt x="611708" y="377177"/>
                  </a:lnTo>
                  <a:lnTo>
                    <a:pt x="588187" y="377177"/>
                  </a:lnTo>
                  <a:lnTo>
                    <a:pt x="564654" y="377177"/>
                  </a:lnTo>
                  <a:lnTo>
                    <a:pt x="541134" y="377177"/>
                  </a:lnTo>
                  <a:lnTo>
                    <a:pt x="541134" y="353047"/>
                  </a:lnTo>
                  <a:lnTo>
                    <a:pt x="517601" y="353047"/>
                  </a:lnTo>
                  <a:lnTo>
                    <a:pt x="517601" y="330187"/>
                  </a:lnTo>
                  <a:lnTo>
                    <a:pt x="541134" y="330187"/>
                  </a:lnTo>
                  <a:lnTo>
                    <a:pt x="564654" y="330187"/>
                  </a:lnTo>
                  <a:lnTo>
                    <a:pt x="564654" y="352920"/>
                  </a:lnTo>
                  <a:lnTo>
                    <a:pt x="588187" y="352920"/>
                  </a:lnTo>
                  <a:lnTo>
                    <a:pt x="611708" y="352920"/>
                  </a:lnTo>
                  <a:lnTo>
                    <a:pt x="611708" y="305854"/>
                  </a:lnTo>
                  <a:close/>
                </a:path>
                <a:path w="965200" h="447040">
                  <a:moveTo>
                    <a:pt x="635241" y="282333"/>
                  </a:moveTo>
                  <a:lnTo>
                    <a:pt x="611708" y="282333"/>
                  </a:lnTo>
                  <a:lnTo>
                    <a:pt x="611708" y="305854"/>
                  </a:lnTo>
                  <a:lnTo>
                    <a:pt x="635241" y="305854"/>
                  </a:lnTo>
                  <a:lnTo>
                    <a:pt x="635241" y="282333"/>
                  </a:lnTo>
                  <a:close/>
                </a:path>
                <a:path w="965200" h="447040">
                  <a:moveTo>
                    <a:pt x="658761" y="211747"/>
                  </a:moveTo>
                  <a:lnTo>
                    <a:pt x="635241" y="211747"/>
                  </a:lnTo>
                  <a:lnTo>
                    <a:pt x="635241" y="282333"/>
                  </a:lnTo>
                  <a:lnTo>
                    <a:pt x="658761" y="282333"/>
                  </a:lnTo>
                  <a:lnTo>
                    <a:pt x="658761" y="211747"/>
                  </a:lnTo>
                  <a:close/>
                </a:path>
                <a:path w="965200" h="447040">
                  <a:moveTo>
                    <a:pt x="705827" y="305854"/>
                  </a:moveTo>
                  <a:lnTo>
                    <a:pt x="682294" y="305854"/>
                  </a:lnTo>
                  <a:lnTo>
                    <a:pt x="682294" y="282333"/>
                  </a:lnTo>
                  <a:lnTo>
                    <a:pt x="658761" y="282333"/>
                  </a:lnTo>
                  <a:lnTo>
                    <a:pt x="658761" y="352920"/>
                  </a:lnTo>
                  <a:lnTo>
                    <a:pt x="682294" y="352920"/>
                  </a:lnTo>
                  <a:lnTo>
                    <a:pt x="682294" y="329387"/>
                  </a:lnTo>
                  <a:lnTo>
                    <a:pt x="705827" y="329387"/>
                  </a:lnTo>
                  <a:lnTo>
                    <a:pt x="705827" y="305854"/>
                  </a:lnTo>
                  <a:close/>
                </a:path>
                <a:path w="965200" h="447040">
                  <a:moveTo>
                    <a:pt x="752868" y="94119"/>
                  </a:moveTo>
                  <a:lnTo>
                    <a:pt x="729348" y="94119"/>
                  </a:lnTo>
                  <a:lnTo>
                    <a:pt x="729348" y="117640"/>
                  </a:lnTo>
                  <a:lnTo>
                    <a:pt x="752868" y="117640"/>
                  </a:lnTo>
                  <a:lnTo>
                    <a:pt x="752868" y="94119"/>
                  </a:lnTo>
                  <a:close/>
                </a:path>
                <a:path w="965200" h="447040">
                  <a:moveTo>
                    <a:pt x="776401" y="188226"/>
                  </a:moveTo>
                  <a:lnTo>
                    <a:pt x="752868" y="188226"/>
                  </a:lnTo>
                  <a:lnTo>
                    <a:pt x="752868" y="164693"/>
                  </a:lnTo>
                  <a:lnTo>
                    <a:pt x="729348" y="164693"/>
                  </a:lnTo>
                  <a:lnTo>
                    <a:pt x="729348" y="141173"/>
                  </a:lnTo>
                  <a:lnTo>
                    <a:pt x="705827" y="141173"/>
                  </a:lnTo>
                  <a:lnTo>
                    <a:pt x="705827" y="188226"/>
                  </a:lnTo>
                  <a:lnTo>
                    <a:pt x="729348" y="188226"/>
                  </a:lnTo>
                  <a:lnTo>
                    <a:pt x="729348" y="211747"/>
                  </a:lnTo>
                  <a:lnTo>
                    <a:pt x="705827" y="211747"/>
                  </a:lnTo>
                  <a:lnTo>
                    <a:pt x="705827" y="188226"/>
                  </a:lnTo>
                  <a:lnTo>
                    <a:pt x="682294" y="188226"/>
                  </a:lnTo>
                  <a:lnTo>
                    <a:pt x="682294" y="141173"/>
                  </a:lnTo>
                  <a:lnTo>
                    <a:pt x="658761" y="141173"/>
                  </a:lnTo>
                  <a:lnTo>
                    <a:pt x="658761" y="164693"/>
                  </a:lnTo>
                  <a:lnTo>
                    <a:pt x="635241" y="164693"/>
                  </a:lnTo>
                  <a:lnTo>
                    <a:pt x="635241" y="141173"/>
                  </a:lnTo>
                  <a:lnTo>
                    <a:pt x="611708" y="141173"/>
                  </a:lnTo>
                  <a:lnTo>
                    <a:pt x="611708" y="188226"/>
                  </a:lnTo>
                  <a:lnTo>
                    <a:pt x="635241" y="188226"/>
                  </a:lnTo>
                  <a:lnTo>
                    <a:pt x="658761" y="188226"/>
                  </a:lnTo>
                  <a:lnTo>
                    <a:pt x="658761" y="211747"/>
                  </a:lnTo>
                  <a:lnTo>
                    <a:pt x="682294" y="211747"/>
                  </a:lnTo>
                  <a:lnTo>
                    <a:pt x="682294" y="235280"/>
                  </a:lnTo>
                  <a:lnTo>
                    <a:pt x="705827" y="235280"/>
                  </a:lnTo>
                  <a:lnTo>
                    <a:pt x="729348" y="235280"/>
                  </a:lnTo>
                  <a:lnTo>
                    <a:pt x="752868" y="235280"/>
                  </a:lnTo>
                  <a:lnTo>
                    <a:pt x="752868" y="211747"/>
                  </a:lnTo>
                  <a:lnTo>
                    <a:pt x="776401" y="211747"/>
                  </a:lnTo>
                  <a:lnTo>
                    <a:pt x="776401" y="188226"/>
                  </a:lnTo>
                  <a:close/>
                </a:path>
                <a:path w="965200" h="447040">
                  <a:moveTo>
                    <a:pt x="776401" y="117640"/>
                  </a:moveTo>
                  <a:lnTo>
                    <a:pt x="752868" y="117640"/>
                  </a:lnTo>
                  <a:lnTo>
                    <a:pt x="752868" y="164693"/>
                  </a:lnTo>
                  <a:lnTo>
                    <a:pt x="776401" y="164693"/>
                  </a:lnTo>
                  <a:lnTo>
                    <a:pt x="776401" y="117640"/>
                  </a:lnTo>
                  <a:close/>
                </a:path>
                <a:path w="965200" h="447040">
                  <a:moveTo>
                    <a:pt x="776401" y="23533"/>
                  </a:moveTo>
                  <a:lnTo>
                    <a:pt x="752868" y="23533"/>
                  </a:lnTo>
                  <a:lnTo>
                    <a:pt x="729348" y="23533"/>
                  </a:lnTo>
                  <a:lnTo>
                    <a:pt x="729348" y="0"/>
                  </a:lnTo>
                  <a:lnTo>
                    <a:pt x="705827" y="0"/>
                  </a:lnTo>
                  <a:lnTo>
                    <a:pt x="705827" y="70586"/>
                  </a:lnTo>
                  <a:lnTo>
                    <a:pt x="729348" y="70586"/>
                  </a:lnTo>
                  <a:lnTo>
                    <a:pt x="729348" y="47053"/>
                  </a:lnTo>
                  <a:lnTo>
                    <a:pt x="752868" y="47053"/>
                  </a:lnTo>
                  <a:lnTo>
                    <a:pt x="752868" y="94119"/>
                  </a:lnTo>
                  <a:lnTo>
                    <a:pt x="776401" y="94119"/>
                  </a:lnTo>
                  <a:lnTo>
                    <a:pt x="776401" y="23533"/>
                  </a:lnTo>
                  <a:close/>
                </a:path>
                <a:path w="965200" h="447040">
                  <a:moveTo>
                    <a:pt x="917562" y="235280"/>
                  </a:moveTo>
                  <a:lnTo>
                    <a:pt x="894041" y="235280"/>
                  </a:lnTo>
                  <a:lnTo>
                    <a:pt x="894041" y="258800"/>
                  </a:lnTo>
                  <a:lnTo>
                    <a:pt x="917562" y="258800"/>
                  </a:lnTo>
                  <a:lnTo>
                    <a:pt x="917562" y="235280"/>
                  </a:lnTo>
                  <a:close/>
                </a:path>
                <a:path w="965200" h="447040">
                  <a:moveTo>
                    <a:pt x="917562" y="188226"/>
                  </a:moveTo>
                  <a:lnTo>
                    <a:pt x="894041" y="188226"/>
                  </a:lnTo>
                  <a:lnTo>
                    <a:pt x="870508" y="188226"/>
                  </a:lnTo>
                  <a:lnTo>
                    <a:pt x="870508" y="211747"/>
                  </a:lnTo>
                  <a:lnTo>
                    <a:pt x="894041" y="211747"/>
                  </a:lnTo>
                  <a:lnTo>
                    <a:pt x="917562" y="211747"/>
                  </a:lnTo>
                  <a:lnTo>
                    <a:pt x="917562" y="188226"/>
                  </a:lnTo>
                  <a:close/>
                </a:path>
                <a:path w="965200" h="447040">
                  <a:moveTo>
                    <a:pt x="941095" y="211747"/>
                  </a:moveTo>
                  <a:lnTo>
                    <a:pt x="917562" y="211747"/>
                  </a:lnTo>
                  <a:lnTo>
                    <a:pt x="917562" y="235280"/>
                  </a:lnTo>
                  <a:lnTo>
                    <a:pt x="941095" y="235280"/>
                  </a:lnTo>
                  <a:lnTo>
                    <a:pt x="941095" y="211747"/>
                  </a:lnTo>
                  <a:close/>
                </a:path>
                <a:path w="965200" h="447040">
                  <a:moveTo>
                    <a:pt x="964628" y="258800"/>
                  </a:moveTo>
                  <a:lnTo>
                    <a:pt x="941095" y="258800"/>
                  </a:lnTo>
                  <a:lnTo>
                    <a:pt x="941095" y="352920"/>
                  </a:lnTo>
                  <a:lnTo>
                    <a:pt x="964628" y="352920"/>
                  </a:lnTo>
                  <a:lnTo>
                    <a:pt x="964628" y="25880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88869" y="1168076"/>
              <a:ext cx="870585" cy="445770"/>
            </a:xfrm>
            <a:custGeom>
              <a:avLst/>
              <a:gdLst/>
              <a:ahLst/>
              <a:cxnLst/>
              <a:rect l="l" t="t" r="r" b="b"/>
              <a:pathLst>
                <a:path w="870584" h="445769">
                  <a:moveTo>
                    <a:pt x="70586" y="187960"/>
                  </a:moveTo>
                  <a:lnTo>
                    <a:pt x="47053" y="187960"/>
                  </a:lnTo>
                  <a:lnTo>
                    <a:pt x="23533" y="187960"/>
                  </a:lnTo>
                  <a:lnTo>
                    <a:pt x="23533" y="234950"/>
                  </a:lnTo>
                  <a:lnTo>
                    <a:pt x="0" y="234950"/>
                  </a:lnTo>
                  <a:lnTo>
                    <a:pt x="0" y="257810"/>
                  </a:lnTo>
                  <a:lnTo>
                    <a:pt x="23533" y="257810"/>
                  </a:lnTo>
                  <a:lnTo>
                    <a:pt x="47053" y="257810"/>
                  </a:lnTo>
                  <a:lnTo>
                    <a:pt x="47053" y="234950"/>
                  </a:lnTo>
                  <a:lnTo>
                    <a:pt x="70586" y="234950"/>
                  </a:lnTo>
                  <a:lnTo>
                    <a:pt x="70586" y="187960"/>
                  </a:lnTo>
                  <a:close/>
                </a:path>
                <a:path w="870584" h="445769">
                  <a:moveTo>
                    <a:pt x="141160" y="351663"/>
                  </a:moveTo>
                  <a:lnTo>
                    <a:pt x="117640" y="351663"/>
                  </a:lnTo>
                  <a:lnTo>
                    <a:pt x="117640" y="375183"/>
                  </a:lnTo>
                  <a:lnTo>
                    <a:pt x="141160" y="375183"/>
                  </a:lnTo>
                  <a:lnTo>
                    <a:pt x="141160" y="351663"/>
                  </a:lnTo>
                  <a:close/>
                </a:path>
                <a:path w="870584" h="445769">
                  <a:moveTo>
                    <a:pt x="141160" y="187960"/>
                  </a:moveTo>
                  <a:lnTo>
                    <a:pt x="117640" y="187960"/>
                  </a:lnTo>
                  <a:lnTo>
                    <a:pt x="94107" y="187960"/>
                  </a:lnTo>
                  <a:lnTo>
                    <a:pt x="94107" y="210820"/>
                  </a:lnTo>
                  <a:lnTo>
                    <a:pt x="117640" y="210820"/>
                  </a:lnTo>
                  <a:lnTo>
                    <a:pt x="117640" y="234950"/>
                  </a:lnTo>
                  <a:lnTo>
                    <a:pt x="94107" y="234950"/>
                  </a:lnTo>
                  <a:lnTo>
                    <a:pt x="94107" y="257810"/>
                  </a:lnTo>
                  <a:lnTo>
                    <a:pt x="117640" y="257810"/>
                  </a:lnTo>
                  <a:lnTo>
                    <a:pt x="117640" y="281940"/>
                  </a:lnTo>
                  <a:lnTo>
                    <a:pt x="141160" y="281940"/>
                  </a:lnTo>
                  <a:lnTo>
                    <a:pt x="141160" y="187960"/>
                  </a:lnTo>
                  <a:close/>
                </a:path>
                <a:path w="870584" h="445769">
                  <a:moveTo>
                    <a:pt x="564654" y="187960"/>
                  </a:moveTo>
                  <a:lnTo>
                    <a:pt x="541134" y="187960"/>
                  </a:lnTo>
                  <a:lnTo>
                    <a:pt x="517601" y="187960"/>
                  </a:lnTo>
                  <a:lnTo>
                    <a:pt x="517601" y="234950"/>
                  </a:lnTo>
                  <a:lnTo>
                    <a:pt x="494080" y="234950"/>
                  </a:lnTo>
                  <a:lnTo>
                    <a:pt x="494080" y="257810"/>
                  </a:lnTo>
                  <a:lnTo>
                    <a:pt x="517601" y="257810"/>
                  </a:lnTo>
                  <a:lnTo>
                    <a:pt x="517601" y="281940"/>
                  </a:lnTo>
                  <a:lnTo>
                    <a:pt x="541134" y="281940"/>
                  </a:lnTo>
                  <a:lnTo>
                    <a:pt x="541134" y="257810"/>
                  </a:lnTo>
                  <a:lnTo>
                    <a:pt x="564654" y="257810"/>
                  </a:lnTo>
                  <a:lnTo>
                    <a:pt x="564654" y="234950"/>
                  </a:lnTo>
                  <a:lnTo>
                    <a:pt x="541134" y="234950"/>
                  </a:lnTo>
                  <a:lnTo>
                    <a:pt x="541134" y="210820"/>
                  </a:lnTo>
                  <a:lnTo>
                    <a:pt x="564654" y="210820"/>
                  </a:lnTo>
                  <a:lnTo>
                    <a:pt x="564654" y="187960"/>
                  </a:lnTo>
                  <a:close/>
                </a:path>
                <a:path w="870584" h="445769">
                  <a:moveTo>
                    <a:pt x="611708" y="351663"/>
                  </a:moveTo>
                  <a:lnTo>
                    <a:pt x="588187" y="351663"/>
                  </a:lnTo>
                  <a:lnTo>
                    <a:pt x="564654" y="351663"/>
                  </a:lnTo>
                  <a:lnTo>
                    <a:pt x="564654" y="375183"/>
                  </a:lnTo>
                  <a:lnTo>
                    <a:pt x="588187" y="375183"/>
                  </a:lnTo>
                  <a:lnTo>
                    <a:pt x="611708" y="375183"/>
                  </a:lnTo>
                  <a:lnTo>
                    <a:pt x="611708" y="351663"/>
                  </a:lnTo>
                  <a:close/>
                </a:path>
                <a:path w="870584" h="445769">
                  <a:moveTo>
                    <a:pt x="658774" y="69850"/>
                  </a:moveTo>
                  <a:lnTo>
                    <a:pt x="635241" y="69850"/>
                  </a:lnTo>
                  <a:lnTo>
                    <a:pt x="635241" y="46990"/>
                  </a:lnTo>
                  <a:lnTo>
                    <a:pt x="611708" y="46990"/>
                  </a:lnTo>
                  <a:lnTo>
                    <a:pt x="588187" y="46990"/>
                  </a:lnTo>
                  <a:lnTo>
                    <a:pt x="588187" y="0"/>
                  </a:lnTo>
                  <a:lnTo>
                    <a:pt x="564654" y="0"/>
                  </a:lnTo>
                  <a:lnTo>
                    <a:pt x="541134" y="0"/>
                  </a:lnTo>
                  <a:lnTo>
                    <a:pt x="541134" y="22860"/>
                  </a:lnTo>
                  <a:lnTo>
                    <a:pt x="517601" y="22860"/>
                  </a:lnTo>
                  <a:lnTo>
                    <a:pt x="517601" y="0"/>
                  </a:lnTo>
                  <a:lnTo>
                    <a:pt x="494080" y="0"/>
                  </a:lnTo>
                  <a:lnTo>
                    <a:pt x="470547" y="0"/>
                  </a:lnTo>
                  <a:lnTo>
                    <a:pt x="447014" y="0"/>
                  </a:lnTo>
                  <a:lnTo>
                    <a:pt x="423494" y="0"/>
                  </a:lnTo>
                  <a:lnTo>
                    <a:pt x="423494" y="22860"/>
                  </a:lnTo>
                  <a:lnTo>
                    <a:pt x="399961" y="22860"/>
                  </a:lnTo>
                  <a:lnTo>
                    <a:pt x="376440" y="22860"/>
                  </a:lnTo>
                  <a:lnTo>
                    <a:pt x="376440" y="46990"/>
                  </a:lnTo>
                  <a:lnTo>
                    <a:pt x="352907" y="46990"/>
                  </a:lnTo>
                  <a:lnTo>
                    <a:pt x="329387" y="46990"/>
                  </a:lnTo>
                  <a:lnTo>
                    <a:pt x="329387" y="22860"/>
                  </a:lnTo>
                  <a:lnTo>
                    <a:pt x="352907" y="22860"/>
                  </a:lnTo>
                  <a:lnTo>
                    <a:pt x="376440" y="22860"/>
                  </a:lnTo>
                  <a:lnTo>
                    <a:pt x="376440" y="0"/>
                  </a:lnTo>
                  <a:lnTo>
                    <a:pt x="258800" y="0"/>
                  </a:lnTo>
                  <a:lnTo>
                    <a:pt x="258800" y="22860"/>
                  </a:lnTo>
                  <a:lnTo>
                    <a:pt x="282333" y="22860"/>
                  </a:lnTo>
                  <a:lnTo>
                    <a:pt x="305854" y="22860"/>
                  </a:lnTo>
                  <a:lnTo>
                    <a:pt x="305854" y="46990"/>
                  </a:lnTo>
                  <a:lnTo>
                    <a:pt x="282333" y="46990"/>
                  </a:lnTo>
                  <a:lnTo>
                    <a:pt x="258800" y="46990"/>
                  </a:lnTo>
                  <a:lnTo>
                    <a:pt x="258800" y="93980"/>
                  </a:lnTo>
                  <a:lnTo>
                    <a:pt x="235280" y="93980"/>
                  </a:lnTo>
                  <a:lnTo>
                    <a:pt x="235280" y="46990"/>
                  </a:lnTo>
                  <a:lnTo>
                    <a:pt x="211747" y="46990"/>
                  </a:lnTo>
                  <a:lnTo>
                    <a:pt x="211747" y="69850"/>
                  </a:lnTo>
                  <a:lnTo>
                    <a:pt x="188214" y="69850"/>
                  </a:lnTo>
                  <a:lnTo>
                    <a:pt x="188214" y="93980"/>
                  </a:lnTo>
                  <a:lnTo>
                    <a:pt x="211747" y="93980"/>
                  </a:lnTo>
                  <a:lnTo>
                    <a:pt x="211747" y="116840"/>
                  </a:lnTo>
                  <a:lnTo>
                    <a:pt x="235280" y="116840"/>
                  </a:lnTo>
                  <a:lnTo>
                    <a:pt x="235280" y="163830"/>
                  </a:lnTo>
                  <a:lnTo>
                    <a:pt x="258800" y="163830"/>
                  </a:lnTo>
                  <a:lnTo>
                    <a:pt x="258800" y="116840"/>
                  </a:lnTo>
                  <a:lnTo>
                    <a:pt x="282333" y="116840"/>
                  </a:lnTo>
                  <a:lnTo>
                    <a:pt x="282333" y="163830"/>
                  </a:lnTo>
                  <a:lnTo>
                    <a:pt x="305854" y="163830"/>
                  </a:lnTo>
                  <a:lnTo>
                    <a:pt x="305854" y="140970"/>
                  </a:lnTo>
                  <a:lnTo>
                    <a:pt x="329387" y="140970"/>
                  </a:lnTo>
                  <a:lnTo>
                    <a:pt x="329387" y="187960"/>
                  </a:lnTo>
                  <a:lnTo>
                    <a:pt x="305854" y="187960"/>
                  </a:lnTo>
                  <a:lnTo>
                    <a:pt x="282333" y="187960"/>
                  </a:lnTo>
                  <a:lnTo>
                    <a:pt x="258800" y="187960"/>
                  </a:lnTo>
                  <a:lnTo>
                    <a:pt x="258800" y="210820"/>
                  </a:lnTo>
                  <a:lnTo>
                    <a:pt x="282333" y="210820"/>
                  </a:lnTo>
                  <a:lnTo>
                    <a:pt x="305854" y="210820"/>
                  </a:lnTo>
                  <a:lnTo>
                    <a:pt x="305854" y="234950"/>
                  </a:lnTo>
                  <a:lnTo>
                    <a:pt x="282333" y="234950"/>
                  </a:lnTo>
                  <a:lnTo>
                    <a:pt x="258800" y="234950"/>
                  </a:lnTo>
                  <a:lnTo>
                    <a:pt x="258800" y="281940"/>
                  </a:lnTo>
                  <a:lnTo>
                    <a:pt x="235280" y="281940"/>
                  </a:lnTo>
                  <a:lnTo>
                    <a:pt x="211747" y="281940"/>
                  </a:lnTo>
                  <a:lnTo>
                    <a:pt x="211747" y="304800"/>
                  </a:lnTo>
                  <a:lnTo>
                    <a:pt x="235280" y="304800"/>
                  </a:lnTo>
                  <a:lnTo>
                    <a:pt x="258800" y="304800"/>
                  </a:lnTo>
                  <a:lnTo>
                    <a:pt x="282333" y="304800"/>
                  </a:lnTo>
                  <a:lnTo>
                    <a:pt x="282333" y="257810"/>
                  </a:lnTo>
                  <a:lnTo>
                    <a:pt x="305854" y="257810"/>
                  </a:lnTo>
                  <a:lnTo>
                    <a:pt x="329387" y="257810"/>
                  </a:lnTo>
                  <a:lnTo>
                    <a:pt x="329387" y="281940"/>
                  </a:lnTo>
                  <a:lnTo>
                    <a:pt x="352907" y="281940"/>
                  </a:lnTo>
                  <a:lnTo>
                    <a:pt x="376440" y="281940"/>
                  </a:lnTo>
                  <a:lnTo>
                    <a:pt x="376440" y="257810"/>
                  </a:lnTo>
                  <a:lnTo>
                    <a:pt x="352907" y="257810"/>
                  </a:lnTo>
                  <a:lnTo>
                    <a:pt x="352907" y="234950"/>
                  </a:lnTo>
                  <a:lnTo>
                    <a:pt x="329387" y="234950"/>
                  </a:lnTo>
                  <a:lnTo>
                    <a:pt x="329387" y="210820"/>
                  </a:lnTo>
                  <a:lnTo>
                    <a:pt x="352907" y="210820"/>
                  </a:lnTo>
                  <a:lnTo>
                    <a:pt x="352907" y="234950"/>
                  </a:lnTo>
                  <a:lnTo>
                    <a:pt x="376440" y="234950"/>
                  </a:lnTo>
                  <a:lnTo>
                    <a:pt x="399961" y="234950"/>
                  </a:lnTo>
                  <a:lnTo>
                    <a:pt x="399961" y="210820"/>
                  </a:lnTo>
                  <a:lnTo>
                    <a:pt x="423494" y="210820"/>
                  </a:lnTo>
                  <a:lnTo>
                    <a:pt x="423494" y="163830"/>
                  </a:lnTo>
                  <a:lnTo>
                    <a:pt x="399961" y="163830"/>
                  </a:lnTo>
                  <a:lnTo>
                    <a:pt x="399961" y="140970"/>
                  </a:lnTo>
                  <a:lnTo>
                    <a:pt x="376440" y="140970"/>
                  </a:lnTo>
                  <a:lnTo>
                    <a:pt x="376440" y="187960"/>
                  </a:lnTo>
                  <a:lnTo>
                    <a:pt x="352907" y="187960"/>
                  </a:lnTo>
                  <a:lnTo>
                    <a:pt x="352907" y="116840"/>
                  </a:lnTo>
                  <a:lnTo>
                    <a:pt x="329387" y="116840"/>
                  </a:lnTo>
                  <a:lnTo>
                    <a:pt x="329387" y="93980"/>
                  </a:lnTo>
                  <a:lnTo>
                    <a:pt x="305854" y="93980"/>
                  </a:lnTo>
                  <a:lnTo>
                    <a:pt x="282333" y="93980"/>
                  </a:lnTo>
                  <a:lnTo>
                    <a:pt x="282333" y="69850"/>
                  </a:lnTo>
                  <a:lnTo>
                    <a:pt x="305854" y="69850"/>
                  </a:lnTo>
                  <a:lnTo>
                    <a:pt x="329387" y="69850"/>
                  </a:lnTo>
                  <a:lnTo>
                    <a:pt x="329387" y="93980"/>
                  </a:lnTo>
                  <a:lnTo>
                    <a:pt x="352907" y="93980"/>
                  </a:lnTo>
                  <a:lnTo>
                    <a:pt x="352907" y="69850"/>
                  </a:lnTo>
                  <a:lnTo>
                    <a:pt x="376440" y="69850"/>
                  </a:lnTo>
                  <a:lnTo>
                    <a:pt x="376440" y="93980"/>
                  </a:lnTo>
                  <a:lnTo>
                    <a:pt x="399961" y="93980"/>
                  </a:lnTo>
                  <a:lnTo>
                    <a:pt x="399961" y="140970"/>
                  </a:lnTo>
                  <a:lnTo>
                    <a:pt x="423494" y="140970"/>
                  </a:lnTo>
                  <a:lnTo>
                    <a:pt x="423494" y="163830"/>
                  </a:lnTo>
                  <a:lnTo>
                    <a:pt x="447014" y="163830"/>
                  </a:lnTo>
                  <a:lnTo>
                    <a:pt x="447014" y="140970"/>
                  </a:lnTo>
                  <a:lnTo>
                    <a:pt x="470547" y="140970"/>
                  </a:lnTo>
                  <a:lnTo>
                    <a:pt x="470547" y="46990"/>
                  </a:lnTo>
                  <a:lnTo>
                    <a:pt x="447014" y="46990"/>
                  </a:lnTo>
                  <a:lnTo>
                    <a:pt x="447014" y="69850"/>
                  </a:lnTo>
                  <a:lnTo>
                    <a:pt x="423494" y="69850"/>
                  </a:lnTo>
                  <a:lnTo>
                    <a:pt x="423494" y="46990"/>
                  </a:lnTo>
                  <a:lnTo>
                    <a:pt x="447014" y="46990"/>
                  </a:lnTo>
                  <a:lnTo>
                    <a:pt x="447014" y="22860"/>
                  </a:lnTo>
                  <a:lnTo>
                    <a:pt x="470547" y="22860"/>
                  </a:lnTo>
                  <a:lnTo>
                    <a:pt x="470547" y="46990"/>
                  </a:lnTo>
                  <a:lnTo>
                    <a:pt x="494080" y="46990"/>
                  </a:lnTo>
                  <a:lnTo>
                    <a:pt x="517601" y="46990"/>
                  </a:lnTo>
                  <a:lnTo>
                    <a:pt x="541134" y="46990"/>
                  </a:lnTo>
                  <a:lnTo>
                    <a:pt x="541134" y="69850"/>
                  </a:lnTo>
                  <a:lnTo>
                    <a:pt x="564654" y="69850"/>
                  </a:lnTo>
                  <a:lnTo>
                    <a:pt x="564654" y="93980"/>
                  </a:lnTo>
                  <a:lnTo>
                    <a:pt x="588187" y="93980"/>
                  </a:lnTo>
                  <a:lnTo>
                    <a:pt x="588187" y="69850"/>
                  </a:lnTo>
                  <a:lnTo>
                    <a:pt x="611708" y="69850"/>
                  </a:lnTo>
                  <a:lnTo>
                    <a:pt x="611708" y="116840"/>
                  </a:lnTo>
                  <a:lnTo>
                    <a:pt x="635241" y="116840"/>
                  </a:lnTo>
                  <a:lnTo>
                    <a:pt x="635241" y="140970"/>
                  </a:lnTo>
                  <a:lnTo>
                    <a:pt x="658774" y="140970"/>
                  </a:lnTo>
                  <a:lnTo>
                    <a:pt x="658774" y="69850"/>
                  </a:lnTo>
                  <a:close/>
                </a:path>
                <a:path w="870584" h="445769">
                  <a:moveTo>
                    <a:pt x="846988" y="257543"/>
                  </a:moveTo>
                  <a:lnTo>
                    <a:pt x="823455" y="257543"/>
                  </a:lnTo>
                  <a:lnTo>
                    <a:pt x="823455" y="210489"/>
                  </a:lnTo>
                  <a:lnTo>
                    <a:pt x="799934" y="210489"/>
                  </a:lnTo>
                  <a:lnTo>
                    <a:pt x="776401" y="210489"/>
                  </a:lnTo>
                  <a:lnTo>
                    <a:pt x="776401" y="234022"/>
                  </a:lnTo>
                  <a:lnTo>
                    <a:pt x="752881" y="234022"/>
                  </a:lnTo>
                  <a:lnTo>
                    <a:pt x="752881" y="210489"/>
                  </a:lnTo>
                  <a:lnTo>
                    <a:pt x="729348" y="210489"/>
                  </a:lnTo>
                  <a:lnTo>
                    <a:pt x="729348" y="257543"/>
                  </a:lnTo>
                  <a:lnTo>
                    <a:pt x="705815" y="257543"/>
                  </a:lnTo>
                  <a:lnTo>
                    <a:pt x="682294" y="257543"/>
                  </a:lnTo>
                  <a:lnTo>
                    <a:pt x="658774" y="257543"/>
                  </a:lnTo>
                  <a:lnTo>
                    <a:pt x="635241" y="257543"/>
                  </a:lnTo>
                  <a:lnTo>
                    <a:pt x="635241" y="281076"/>
                  </a:lnTo>
                  <a:lnTo>
                    <a:pt x="658774" y="281076"/>
                  </a:lnTo>
                  <a:lnTo>
                    <a:pt x="682294" y="281076"/>
                  </a:lnTo>
                  <a:lnTo>
                    <a:pt x="705815" y="281076"/>
                  </a:lnTo>
                  <a:lnTo>
                    <a:pt x="705815" y="304596"/>
                  </a:lnTo>
                  <a:lnTo>
                    <a:pt x="729348" y="304596"/>
                  </a:lnTo>
                  <a:lnTo>
                    <a:pt x="729348" y="281076"/>
                  </a:lnTo>
                  <a:lnTo>
                    <a:pt x="752881" y="281076"/>
                  </a:lnTo>
                  <a:lnTo>
                    <a:pt x="752881" y="328129"/>
                  </a:lnTo>
                  <a:lnTo>
                    <a:pt x="729348" y="328129"/>
                  </a:lnTo>
                  <a:lnTo>
                    <a:pt x="729348" y="375183"/>
                  </a:lnTo>
                  <a:lnTo>
                    <a:pt x="705815" y="375183"/>
                  </a:lnTo>
                  <a:lnTo>
                    <a:pt x="705815" y="328129"/>
                  </a:lnTo>
                  <a:lnTo>
                    <a:pt x="682294" y="328129"/>
                  </a:lnTo>
                  <a:lnTo>
                    <a:pt x="682294" y="351663"/>
                  </a:lnTo>
                  <a:lnTo>
                    <a:pt x="658774" y="351663"/>
                  </a:lnTo>
                  <a:lnTo>
                    <a:pt x="658774" y="375183"/>
                  </a:lnTo>
                  <a:lnTo>
                    <a:pt x="682294" y="375183"/>
                  </a:lnTo>
                  <a:lnTo>
                    <a:pt x="682294" y="445770"/>
                  </a:lnTo>
                  <a:lnTo>
                    <a:pt x="705815" y="445770"/>
                  </a:lnTo>
                  <a:lnTo>
                    <a:pt x="705815" y="422236"/>
                  </a:lnTo>
                  <a:lnTo>
                    <a:pt x="729348" y="422236"/>
                  </a:lnTo>
                  <a:lnTo>
                    <a:pt x="752881" y="422236"/>
                  </a:lnTo>
                  <a:lnTo>
                    <a:pt x="752881" y="351663"/>
                  </a:lnTo>
                  <a:lnTo>
                    <a:pt x="776401" y="351663"/>
                  </a:lnTo>
                  <a:lnTo>
                    <a:pt x="799934" y="351663"/>
                  </a:lnTo>
                  <a:lnTo>
                    <a:pt x="799934" y="328129"/>
                  </a:lnTo>
                  <a:lnTo>
                    <a:pt x="823455" y="328129"/>
                  </a:lnTo>
                  <a:lnTo>
                    <a:pt x="823455" y="304596"/>
                  </a:lnTo>
                  <a:lnTo>
                    <a:pt x="799934" y="304596"/>
                  </a:lnTo>
                  <a:lnTo>
                    <a:pt x="776401" y="304596"/>
                  </a:lnTo>
                  <a:lnTo>
                    <a:pt x="776401" y="281076"/>
                  </a:lnTo>
                  <a:lnTo>
                    <a:pt x="799934" y="281076"/>
                  </a:lnTo>
                  <a:lnTo>
                    <a:pt x="823455" y="281076"/>
                  </a:lnTo>
                  <a:lnTo>
                    <a:pt x="846988" y="281076"/>
                  </a:lnTo>
                  <a:lnTo>
                    <a:pt x="846988" y="257543"/>
                  </a:lnTo>
                  <a:close/>
                </a:path>
                <a:path w="870584" h="445769">
                  <a:moveTo>
                    <a:pt x="870508" y="328129"/>
                  </a:moveTo>
                  <a:lnTo>
                    <a:pt x="846988" y="328129"/>
                  </a:lnTo>
                  <a:lnTo>
                    <a:pt x="846988" y="351663"/>
                  </a:lnTo>
                  <a:lnTo>
                    <a:pt x="823455" y="351663"/>
                  </a:lnTo>
                  <a:lnTo>
                    <a:pt x="799934" y="351663"/>
                  </a:lnTo>
                  <a:lnTo>
                    <a:pt x="799934" y="375183"/>
                  </a:lnTo>
                  <a:lnTo>
                    <a:pt x="823455" y="375183"/>
                  </a:lnTo>
                  <a:lnTo>
                    <a:pt x="846988" y="375183"/>
                  </a:lnTo>
                  <a:lnTo>
                    <a:pt x="870508" y="375183"/>
                  </a:lnTo>
                  <a:lnTo>
                    <a:pt x="870508" y="32812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1816" y="1496206"/>
              <a:ext cx="965200" cy="329565"/>
            </a:xfrm>
            <a:custGeom>
              <a:avLst/>
              <a:gdLst/>
              <a:ahLst/>
              <a:cxnLst/>
              <a:rect l="l" t="t" r="r" b="b"/>
              <a:pathLst>
                <a:path w="965200" h="329564">
                  <a:moveTo>
                    <a:pt x="23533" y="164693"/>
                  </a:moveTo>
                  <a:lnTo>
                    <a:pt x="0" y="164693"/>
                  </a:lnTo>
                  <a:lnTo>
                    <a:pt x="0" y="188226"/>
                  </a:lnTo>
                  <a:lnTo>
                    <a:pt x="23533" y="188226"/>
                  </a:lnTo>
                  <a:lnTo>
                    <a:pt x="23533" y="164693"/>
                  </a:lnTo>
                  <a:close/>
                </a:path>
                <a:path w="965200" h="329564">
                  <a:moveTo>
                    <a:pt x="23533" y="117640"/>
                  </a:moveTo>
                  <a:lnTo>
                    <a:pt x="0" y="117640"/>
                  </a:lnTo>
                  <a:lnTo>
                    <a:pt x="0" y="141160"/>
                  </a:lnTo>
                  <a:lnTo>
                    <a:pt x="23533" y="141160"/>
                  </a:lnTo>
                  <a:lnTo>
                    <a:pt x="23533" y="117640"/>
                  </a:lnTo>
                  <a:close/>
                </a:path>
                <a:path w="965200" h="329564">
                  <a:moveTo>
                    <a:pt x="23533" y="47053"/>
                  </a:moveTo>
                  <a:lnTo>
                    <a:pt x="0" y="47053"/>
                  </a:lnTo>
                  <a:lnTo>
                    <a:pt x="0" y="70586"/>
                  </a:lnTo>
                  <a:lnTo>
                    <a:pt x="23533" y="70586"/>
                  </a:lnTo>
                  <a:lnTo>
                    <a:pt x="23533" y="47053"/>
                  </a:lnTo>
                  <a:close/>
                </a:path>
                <a:path w="965200" h="329564">
                  <a:moveTo>
                    <a:pt x="47053" y="188226"/>
                  </a:moveTo>
                  <a:lnTo>
                    <a:pt x="23533" y="188226"/>
                  </a:lnTo>
                  <a:lnTo>
                    <a:pt x="23533" y="211747"/>
                  </a:lnTo>
                  <a:lnTo>
                    <a:pt x="0" y="211747"/>
                  </a:lnTo>
                  <a:lnTo>
                    <a:pt x="0" y="235267"/>
                  </a:lnTo>
                  <a:lnTo>
                    <a:pt x="23533" y="235267"/>
                  </a:lnTo>
                  <a:lnTo>
                    <a:pt x="47053" y="235267"/>
                  </a:lnTo>
                  <a:lnTo>
                    <a:pt x="47053" y="188226"/>
                  </a:lnTo>
                  <a:close/>
                </a:path>
                <a:path w="965200" h="329564">
                  <a:moveTo>
                    <a:pt x="47053" y="70586"/>
                  </a:moveTo>
                  <a:lnTo>
                    <a:pt x="23533" y="70586"/>
                  </a:lnTo>
                  <a:lnTo>
                    <a:pt x="23533" y="94107"/>
                  </a:lnTo>
                  <a:lnTo>
                    <a:pt x="47053" y="94107"/>
                  </a:lnTo>
                  <a:lnTo>
                    <a:pt x="47053" y="70586"/>
                  </a:lnTo>
                  <a:close/>
                </a:path>
                <a:path w="965200" h="329564">
                  <a:moveTo>
                    <a:pt x="141160" y="117640"/>
                  </a:moveTo>
                  <a:lnTo>
                    <a:pt x="117640" y="117640"/>
                  </a:lnTo>
                  <a:lnTo>
                    <a:pt x="117640" y="141160"/>
                  </a:lnTo>
                  <a:lnTo>
                    <a:pt x="94107" y="141160"/>
                  </a:lnTo>
                  <a:lnTo>
                    <a:pt x="94107" y="94107"/>
                  </a:lnTo>
                  <a:lnTo>
                    <a:pt x="70586" y="94107"/>
                  </a:lnTo>
                  <a:lnTo>
                    <a:pt x="47053" y="94107"/>
                  </a:lnTo>
                  <a:lnTo>
                    <a:pt x="47053" y="188226"/>
                  </a:lnTo>
                  <a:lnTo>
                    <a:pt x="70586" y="188226"/>
                  </a:lnTo>
                  <a:lnTo>
                    <a:pt x="70586" y="164693"/>
                  </a:lnTo>
                  <a:lnTo>
                    <a:pt x="94107" y="164693"/>
                  </a:lnTo>
                  <a:lnTo>
                    <a:pt x="94107" y="211747"/>
                  </a:lnTo>
                  <a:lnTo>
                    <a:pt x="70586" y="211747"/>
                  </a:lnTo>
                  <a:lnTo>
                    <a:pt x="70586" y="258800"/>
                  </a:lnTo>
                  <a:lnTo>
                    <a:pt x="47053" y="258800"/>
                  </a:lnTo>
                  <a:lnTo>
                    <a:pt x="47053" y="305854"/>
                  </a:lnTo>
                  <a:lnTo>
                    <a:pt x="70586" y="305854"/>
                  </a:lnTo>
                  <a:lnTo>
                    <a:pt x="70586" y="282333"/>
                  </a:lnTo>
                  <a:lnTo>
                    <a:pt x="94107" y="282333"/>
                  </a:lnTo>
                  <a:lnTo>
                    <a:pt x="94107" y="235267"/>
                  </a:lnTo>
                  <a:lnTo>
                    <a:pt x="117640" y="235267"/>
                  </a:lnTo>
                  <a:lnTo>
                    <a:pt x="117640" y="164693"/>
                  </a:lnTo>
                  <a:lnTo>
                    <a:pt x="141160" y="164693"/>
                  </a:lnTo>
                  <a:lnTo>
                    <a:pt x="141160" y="117640"/>
                  </a:lnTo>
                  <a:close/>
                </a:path>
                <a:path w="965200" h="329564">
                  <a:moveTo>
                    <a:pt x="164693" y="188226"/>
                  </a:moveTo>
                  <a:lnTo>
                    <a:pt x="141160" y="188226"/>
                  </a:lnTo>
                  <a:lnTo>
                    <a:pt x="141160" y="211747"/>
                  </a:lnTo>
                  <a:lnTo>
                    <a:pt x="164693" y="211747"/>
                  </a:lnTo>
                  <a:lnTo>
                    <a:pt x="164693" y="188226"/>
                  </a:lnTo>
                  <a:close/>
                </a:path>
                <a:path w="965200" h="329564">
                  <a:moveTo>
                    <a:pt x="164693" y="94107"/>
                  </a:moveTo>
                  <a:lnTo>
                    <a:pt x="141160" y="94107"/>
                  </a:lnTo>
                  <a:lnTo>
                    <a:pt x="141160" y="117640"/>
                  </a:lnTo>
                  <a:lnTo>
                    <a:pt x="164693" y="117640"/>
                  </a:lnTo>
                  <a:lnTo>
                    <a:pt x="164693" y="94107"/>
                  </a:lnTo>
                  <a:close/>
                </a:path>
                <a:path w="965200" h="329564">
                  <a:moveTo>
                    <a:pt x="164693" y="47053"/>
                  </a:moveTo>
                  <a:lnTo>
                    <a:pt x="141160" y="47053"/>
                  </a:lnTo>
                  <a:lnTo>
                    <a:pt x="141160" y="70586"/>
                  </a:lnTo>
                  <a:lnTo>
                    <a:pt x="164693" y="70586"/>
                  </a:lnTo>
                  <a:lnTo>
                    <a:pt x="164693" y="47053"/>
                  </a:lnTo>
                  <a:close/>
                </a:path>
                <a:path w="965200" h="329564">
                  <a:moveTo>
                    <a:pt x="188214" y="164693"/>
                  </a:moveTo>
                  <a:lnTo>
                    <a:pt x="164693" y="164693"/>
                  </a:lnTo>
                  <a:lnTo>
                    <a:pt x="164693" y="188226"/>
                  </a:lnTo>
                  <a:lnTo>
                    <a:pt x="188214" y="188226"/>
                  </a:lnTo>
                  <a:lnTo>
                    <a:pt x="188214" y="164693"/>
                  </a:lnTo>
                  <a:close/>
                </a:path>
                <a:path w="965200" h="329564">
                  <a:moveTo>
                    <a:pt x="188214" y="70586"/>
                  </a:moveTo>
                  <a:lnTo>
                    <a:pt x="164693" y="70586"/>
                  </a:lnTo>
                  <a:lnTo>
                    <a:pt x="164693" y="94107"/>
                  </a:lnTo>
                  <a:lnTo>
                    <a:pt x="188214" y="94107"/>
                  </a:lnTo>
                  <a:lnTo>
                    <a:pt x="188214" y="70586"/>
                  </a:lnTo>
                  <a:close/>
                </a:path>
                <a:path w="965200" h="329564">
                  <a:moveTo>
                    <a:pt x="211747" y="235267"/>
                  </a:moveTo>
                  <a:lnTo>
                    <a:pt x="188214" y="235267"/>
                  </a:lnTo>
                  <a:lnTo>
                    <a:pt x="164693" y="235267"/>
                  </a:lnTo>
                  <a:lnTo>
                    <a:pt x="141160" y="235267"/>
                  </a:lnTo>
                  <a:lnTo>
                    <a:pt x="117640" y="235267"/>
                  </a:lnTo>
                  <a:lnTo>
                    <a:pt x="117640" y="305854"/>
                  </a:lnTo>
                  <a:lnTo>
                    <a:pt x="141160" y="305854"/>
                  </a:lnTo>
                  <a:lnTo>
                    <a:pt x="164693" y="305854"/>
                  </a:lnTo>
                  <a:lnTo>
                    <a:pt x="164693" y="282333"/>
                  </a:lnTo>
                  <a:lnTo>
                    <a:pt x="141160" y="282333"/>
                  </a:lnTo>
                  <a:lnTo>
                    <a:pt x="141160" y="258800"/>
                  </a:lnTo>
                  <a:lnTo>
                    <a:pt x="164693" y="258800"/>
                  </a:lnTo>
                  <a:lnTo>
                    <a:pt x="188214" y="258800"/>
                  </a:lnTo>
                  <a:lnTo>
                    <a:pt x="211747" y="258800"/>
                  </a:lnTo>
                  <a:lnTo>
                    <a:pt x="211747" y="235267"/>
                  </a:lnTo>
                  <a:close/>
                </a:path>
                <a:path w="965200" h="329564">
                  <a:moveTo>
                    <a:pt x="211747" y="47053"/>
                  </a:moveTo>
                  <a:lnTo>
                    <a:pt x="188214" y="47053"/>
                  </a:lnTo>
                  <a:lnTo>
                    <a:pt x="188214" y="70586"/>
                  </a:lnTo>
                  <a:lnTo>
                    <a:pt x="211747" y="70586"/>
                  </a:lnTo>
                  <a:lnTo>
                    <a:pt x="211747" y="47053"/>
                  </a:lnTo>
                  <a:close/>
                </a:path>
                <a:path w="965200" h="329564">
                  <a:moveTo>
                    <a:pt x="235267" y="141160"/>
                  </a:moveTo>
                  <a:lnTo>
                    <a:pt x="211747" y="141160"/>
                  </a:lnTo>
                  <a:lnTo>
                    <a:pt x="211747" y="164693"/>
                  </a:lnTo>
                  <a:lnTo>
                    <a:pt x="235267" y="164693"/>
                  </a:lnTo>
                  <a:lnTo>
                    <a:pt x="235267" y="141160"/>
                  </a:lnTo>
                  <a:close/>
                </a:path>
                <a:path w="965200" h="329564">
                  <a:moveTo>
                    <a:pt x="235267" y="94107"/>
                  </a:moveTo>
                  <a:lnTo>
                    <a:pt x="211747" y="94107"/>
                  </a:lnTo>
                  <a:lnTo>
                    <a:pt x="188214" y="94107"/>
                  </a:lnTo>
                  <a:lnTo>
                    <a:pt x="188214" y="117640"/>
                  </a:lnTo>
                  <a:lnTo>
                    <a:pt x="164693" y="117640"/>
                  </a:lnTo>
                  <a:lnTo>
                    <a:pt x="164693" y="141160"/>
                  </a:lnTo>
                  <a:lnTo>
                    <a:pt x="188214" y="141160"/>
                  </a:lnTo>
                  <a:lnTo>
                    <a:pt x="211747" y="141160"/>
                  </a:lnTo>
                  <a:lnTo>
                    <a:pt x="211747" y="117640"/>
                  </a:lnTo>
                  <a:lnTo>
                    <a:pt x="235267" y="117640"/>
                  </a:lnTo>
                  <a:lnTo>
                    <a:pt x="235267" y="94107"/>
                  </a:lnTo>
                  <a:close/>
                </a:path>
                <a:path w="965200" h="329564">
                  <a:moveTo>
                    <a:pt x="258800" y="117640"/>
                  </a:moveTo>
                  <a:lnTo>
                    <a:pt x="235267" y="117640"/>
                  </a:lnTo>
                  <a:lnTo>
                    <a:pt x="235267" y="141160"/>
                  </a:lnTo>
                  <a:lnTo>
                    <a:pt x="258800" y="141160"/>
                  </a:lnTo>
                  <a:lnTo>
                    <a:pt x="258800" y="117640"/>
                  </a:lnTo>
                  <a:close/>
                </a:path>
                <a:path w="965200" h="329564">
                  <a:moveTo>
                    <a:pt x="352907" y="117640"/>
                  </a:moveTo>
                  <a:lnTo>
                    <a:pt x="329387" y="117640"/>
                  </a:lnTo>
                  <a:lnTo>
                    <a:pt x="329387" y="141160"/>
                  </a:lnTo>
                  <a:lnTo>
                    <a:pt x="352907" y="141160"/>
                  </a:lnTo>
                  <a:lnTo>
                    <a:pt x="352907" y="117640"/>
                  </a:lnTo>
                  <a:close/>
                </a:path>
                <a:path w="965200" h="329564">
                  <a:moveTo>
                    <a:pt x="399961" y="94107"/>
                  </a:moveTo>
                  <a:lnTo>
                    <a:pt x="376440" y="94107"/>
                  </a:lnTo>
                  <a:lnTo>
                    <a:pt x="376440" y="117640"/>
                  </a:lnTo>
                  <a:lnTo>
                    <a:pt x="399961" y="117640"/>
                  </a:lnTo>
                  <a:lnTo>
                    <a:pt x="399961" y="94107"/>
                  </a:lnTo>
                  <a:close/>
                </a:path>
                <a:path w="965200" h="329564">
                  <a:moveTo>
                    <a:pt x="470547" y="211747"/>
                  </a:moveTo>
                  <a:lnTo>
                    <a:pt x="447014" y="211747"/>
                  </a:lnTo>
                  <a:lnTo>
                    <a:pt x="447014" y="235267"/>
                  </a:lnTo>
                  <a:lnTo>
                    <a:pt x="470547" y="235267"/>
                  </a:lnTo>
                  <a:lnTo>
                    <a:pt x="470547" y="211747"/>
                  </a:lnTo>
                  <a:close/>
                </a:path>
                <a:path w="965200" h="329564">
                  <a:moveTo>
                    <a:pt x="470547" y="141160"/>
                  </a:moveTo>
                  <a:lnTo>
                    <a:pt x="447014" y="141160"/>
                  </a:lnTo>
                  <a:lnTo>
                    <a:pt x="423494" y="141160"/>
                  </a:lnTo>
                  <a:lnTo>
                    <a:pt x="423494" y="164693"/>
                  </a:lnTo>
                  <a:lnTo>
                    <a:pt x="423494" y="188226"/>
                  </a:lnTo>
                  <a:lnTo>
                    <a:pt x="399961" y="188226"/>
                  </a:lnTo>
                  <a:lnTo>
                    <a:pt x="399961" y="211747"/>
                  </a:lnTo>
                  <a:lnTo>
                    <a:pt x="376440" y="211747"/>
                  </a:lnTo>
                  <a:lnTo>
                    <a:pt x="376440" y="235267"/>
                  </a:lnTo>
                  <a:lnTo>
                    <a:pt x="352907" y="235267"/>
                  </a:lnTo>
                  <a:lnTo>
                    <a:pt x="352907" y="211747"/>
                  </a:lnTo>
                  <a:lnTo>
                    <a:pt x="376440" y="211747"/>
                  </a:lnTo>
                  <a:lnTo>
                    <a:pt x="376440" y="164693"/>
                  </a:lnTo>
                  <a:lnTo>
                    <a:pt x="399961" y="164693"/>
                  </a:lnTo>
                  <a:lnTo>
                    <a:pt x="423494" y="164693"/>
                  </a:lnTo>
                  <a:lnTo>
                    <a:pt x="423494" y="141160"/>
                  </a:lnTo>
                  <a:lnTo>
                    <a:pt x="423494" y="117640"/>
                  </a:lnTo>
                  <a:lnTo>
                    <a:pt x="399961" y="117640"/>
                  </a:lnTo>
                  <a:lnTo>
                    <a:pt x="399961" y="141160"/>
                  </a:lnTo>
                  <a:lnTo>
                    <a:pt x="376440" y="141160"/>
                  </a:lnTo>
                  <a:lnTo>
                    <a:pt x="352907" y="141160"/>
                  </a:lnTo>
                  <a:lnTo>
                    <a:pt x="352907" y="188226"/>
                  </a:lnTo>
                  <a:lnTo>
                    <a:pt x="329387" y="188226"/>
                  </a:lnTo>
                  <a:lnTo>
                    <a:pt x="329387" y="164693"/>
                  </a:lnTo>
                  <a:lnTo>
                    <a:pt x="305854" y="164693"/>
                  </a:lnTo>
                  <a:lnTo>
                    <a:pt x="305854" y="211747"/>
                  </a:lnTo>
                  <a:lnTo>
                    <a:pt x="329387" y="211747"/>
                  </a:lnTo>
                  <a:lnTo>
                    <a:pt x="329387" y="258800"/>
                  </a:lnTo>
                  <a:lnTo>
                    <a:pt x="352907" y="258800"/>
                  </a:lnTo>
                  <a:lnTo>
                    <a:pt x="352907" y="282333"/>
                  </a:lnTo>
                  <a:lnTo>
                    <a:pt x="376440" y="282333"/>
                  </a:lnTo>
                  <a:lnTo>
                    <a:pt x="376440" y="305854"/>
                  </a:lnTo>
                  <a:lnTo>
                    <a:pt x="399961" y="305854"/>
                  </a:lnTo>
                  <a:lnTo>
                    <a:pt x="399961" y="329387"/>
                  </a:lnTo>
                  <a:lnTo>
                    <a:pt x="423494" y="329387"/>
                  </a:lnTo>
                  <a:lnTo>
                    <a:pt x="423494" y="282333"/>
                  </a:lnTo>
                  <a:lnTo>
                    <a:pt x="447014" y="282333"/>
                  </a:lnTo>
                  <a:lnTo>
                    <a:pt x="447014" y="258800"/>
                  </a:lnTo>
                  <a:lnTo>
                    <a:pt x="423494" y="258800"/>
                  </a:lnTo>
                  <a:lnTo>
                    <a:pt x="399961" y="258800"/>
                  </a:lnTo>
                  <a:lnTo>
                    <a:pt x="399961" y="235267"/>
                  </a:lnTo>
                  <a:lnTo>
                    <a:pt x="423494" y="235267"/>
                  </a:lnTo>
                  <a:lnTo>
                    <a:pt x="423494" y="211747"/>
                  </a:lnTo>
                  <a:lnTo>
                    <a:pt x="447014" y="211747"/>
                  </a:lnTo>
                  <a:lnTo>
                    <a:pt x="447014" y="164693"/>
                  </a:lnTo>
                  <a:lnTo>
                    <a:pt x="470547" y="164693"/>
                  </a:lnTo>
                  <a:lnTo>
                    <a:pt x="470547" y="141160"/>
                  </a:lnTo>
                  <a:close/>
                </a:path>
                <a:path w="965200" h="329564">
                  <a:moveTo>
                    <a:pt x="494068" y="47053"/>
                  </a:moveTo>
                  <a:lnTo>
                    <a:pt x="470547" y="47053"/>
                  </a:lnTo>
                  <a:lnTo>
                    <a:pt x="470547" y="23533"/>
                  </a:lnTo>
                  <a:lnTo>
                    <a:pt x="447014" y="23533"/>
                  </a:lnTo>
                  <a:lnTo>
                    <a:pt x="447014" y="47053"/>
                  </a:lnTo>
                  <a:lnTo>
                    <a:pt x="423494" y="47053"/>
                  </a:lnTo>
                  <a:lnTo>
                    <a:pt x="423494" y="70586"/>
                  </a:lnTo>
                  <a:lnTo>
                    <a:pt x="447014" y="70586"/>
                  </a:lnTo>
                  <a:lnTo>
                    <a:pt x="447014" y="94107"/>
                  </a:lnTo>
                  <a:lnTo>
                    <a:pt x="470547" y="94107"/>
                  </a:lnTo>
                  <a:lnTo>
                    <a:pt x="470547" y="70586"/>
                  </a:lnTo>
                  <a:lnTo>
                    <a:pt x="494068" y="70586"/>
                  </a:lnTo>
                  <a:lnTo>
                    <a:pt x="494068" y="47053"/>
                  </a:lnTo>
                  <a:close/>
                </a:path>
                <a:path w="965200" h="329564">
                  <a:moveTo>
                    <a:pt x="564654" y="164693"/>
                  </a:moveTo>
                  <a:lnTo>
                    <a:pt x="541134" y="164693"/>
                  </a:lnTo>
                  <a:lnTo>
                    <a:pt x="541134" y="117640"/>
                  </a:lnTo>
                  <a:lnTo>
                    <a:pt x="517601" y="117640"/>
                  </a:lnTo>
                  <a:lnTo>
                    <a:pt x="494068" y="117640"/>
                  </a:lnTo>
                  <a:lnTo>
                    <a:pt x="470547" y="117640"/>
                  </a:lnTo>
                  <a:lnTo>
                    <a:pt x="470547" y="141160"/>
                  </a:lnTo>
                  <a:lnTo>
                    <a:pt x="494068" y="141160"/>
                  </a:lnTo>
                  <a:lnTo>
                    <a:pt x="494068" y="164693"/>
                  </a:lnTo>
                  <a:lnTo>
                    <a:pt x="470547" y="164693"/>
                  </a:lnTo>
                  <a:lnTo>
                    <a:pt x="470547" y="188226"/>
                  </a:lnTo>
                  <a:lnTo>
                    <a:pt x="494068" y="188226"/>
                  </a:lnTo>
                  <a:lnTo>
                    <a:pt x="517601" y="188226"/>
                  </a:lnTo>
                  <a:lnTo>
                    <a:pt x="541134" y="188226"/>
                  </a:lnTo>
                  <a:lnTo>
                    <a:pt x="564654" y="188226"/>
                  </a:lnTo>
                  <a:lnTo>
                    <a:pt x="564654" y="164693"/>
                  </a:lnTo>
                  <a:close/>
                </a:path>
                <a:path w="965200" h="329564">
                  <a:moveTo>
                    <a:pt x="682294" y="47053"/>
                  </a:moveTo>
                  <a:lnTo>
                    <a:pt x="658761" y="47053"/>
                  </a:lnTo>
                  <a:lnTo>
                    <a:pt x="658761" y="70586"/>
                  </a:lnTo>
                  <a:lnTo>
                    <a:pt x="682294" y="70586"/>
                  </a:lnTo>
                  <a:lnTo>
                    <a:pt x="682294" y="47053"/>
                  </a:lnTo>
                  <a:close/>
                </a:path>
                <a:path w="965200" h="329564">
                  <a:moveTo>
                    <a:pt x="705827" y="141160"/>
                  </a:moveTo>
                  <a:lnTo>
                    <a:pt x="682294" y="141160"/>
                  </a:lnTo>
                  <a:lnTo>
                    <a:pt x="682294" y="117640"/>
                  </a:lnTo>
                  <a:lnTo>
                    <a:pt x="658761" y="117640"/>
                  </a:lnTo>
                  <a:lnTo>
                    <a:pt x="658761" y="70586"/>
                  </a:lnTo>
                  <a:lnTo>
                    <a:pt x="635241" y="70586"/>
                  </a:lnTo>
                  <a:lnTo>
                    <a:pt x="611708" y="70586"/>
                  </a:lnTo>
                  <a:lnTo>
                    <a:pt x="611708" y="94107"/>
                  </a:lnTo>
                  <a:lnTo>
                    <a:pt x="635241" y="94107"/>
                  </a:lnTo>
                  <a:lnTo>
                    <a:pt x="635241" y="117640"/>
                  </a:lnTo>
                  <a:lnTo>
                    <a:pt x="611708" y="117640"/>
                  </a:lnTo>
                  <a:lnTo>
                    <a:pt x="588187" y="117640"/>
                  </a:lnTo>
                  <a:lnTo>
                    <a:pt x="588187" y="94107"/>
                  </a:lnTo>
                  <a:lnTo>
                    <a:pt x="564654" y="94107"/>
                  </a:lnTo>
                  <a:lnTo>
                    <a:pt x="564654" y="141160"/>
                  </a:lnTo>
                  <a:lnTo>
                    <a:pt x="588187" y="141160"/>
                  </a:lnTo>
                  <a:lnTo>
                    <a:pt x="588187" y="188226"/>
                  </a:lnTo>
                  <a:lnTo>
                    <a:pt x="611708" y="188226"/>
                  </a:lnTo>
                  <a:lnTo>
                    <a:pt x="611708" y="164693"/>
                  </a:lnTo>
                  <a:lnTo>
                    <a:pt x="635241" y="164693"/>
                  </a:lnTo>
                  <a:lnTo>
                    <a:pt x="635241" y="141160"/>
                  </a:lnTo>
                  <a:lnTo>
                    <a:pt x="658761" y="141160"/>
                  </a:lnTo>
                  <a:lnTo>
                    <a:pt x="658761" y="164693"/>
                  </a:lnTo>
                  <a:lnTo>
                    <a:pt x="682294" y="164693"/>
                  </a:lnTo>
                  <a:lnTo>
                    <a:pt x="705827" y="164693"/>
                  </a:lnTo>
                  <a:lnTo>
                    <a:pt x="705827" y="141160"/>
                  </a:lnTo>
                  <a:close/>
                </a:path>
                <a:path w="965200" h="329564">
                  <a:moveTo>
                    <a:pt x="705827" y="70586"/>
                  </a:moveTo>
                  <a:lnTo>
                    <a:pt x="682294" y="70586"/>
                  </a:lnTo>
                  <a:lnTo>
                    <a:pt x="682294" y="117640"/>
                  </a:lnTo>
                  <a:lnTo>
                    <a:pt x="705827" y="117640"/>
                  </a:lnTo>
                  <a:lnTo>
                    <a:pt x="705827" y="70586"/>
                  </a:lnTo>
                  <a:close/>
                </a:path>
                <a:path w="965200" h="329564">
                  <a:moveTo>
                    <a:pt x="729348" y="117640"/>
                  </a:moveTo>
                  <a:lnTo>
                    <a:pt x="705827" y="117640"/>
                  </a:lnTo>
                  <a:lnTo>
                    <a:pt x="705827" y="141160"/>
                  </a:lnTo>
                  <a:lnTo>
                    <a:pt x="729348" y="141160"/>
                  </a:lnTo>
                  <a:lnTo>
                    <a:pt x="729348" y="117640"/>
                  </a:lnTo>
                  <a:close/>
                </a:path>
                <a:path w="965200" h="329564">
                  <a:moveTo>
                    <a:pt x="752868" y="164693"/>
                  </a:moveTo>
                  <a:lnTo>
                    <a:pt x="729348" y="164693"/>
                  </a:lnTo>
                  <a:lnTo>
                    <a:pt x="705827" y="164693"/>
                  </a:lnTo>
                  <a:lnTo>
                    <a:pt x="705827" y="188226"/>
                  </a:lnTo>
                  <a:lnTo>
                    <a:pt x="729348" y="188226"/>
                  </a:lnTo>
                  <a:lnTo>
                    <a:pt x="752868" y="188226"/>
                  </a:lnTo>
                  <a:lnTo>
                    <a:pt x="752868" y="164693"/>
                  </a:lnTo>
                  <a:close/>
                </a:path>
                <a:path w="965200" h="329564">
                  <a:moveTo>
                    <a:pt x="823455" y="141160"/>
                  </a:moveTo>
                  <a:lnTo>
                    <a:pt x="799934" y="141160"/>
                  </a:lnTo>
                  <a:lnTo>
                    <a:pt x="799934" y="164693"/>
                  </a:lnTo>
                  <a:lnTo>
                    <a:pt x="823455" y="164693"/>
                  </a:lnTo>
                  <a:lnTo>
                    <a:pt x="823455" y="141160"/>
                  </a:lnTo>
                  <a:close/>
                </a:path>
                <a:path w="965200" h="329564">
                  <a:moveTo>
                    <a:pt x="870508" y="164693"/>
                  </a:moveTo>
                  <a:lnTo>
                    <a:pt x="846988" y="164693"/>
                  </a:lnTo>
                  <a:lnTo>
                    <a:pt x="823455" y="164693"/>
                  </a:lnTo>
                  <a:lnTo>
                    <a:pt x="823455" y="188226"/>
                  </a:lnTo>
                  <a:lnTo>
                    <a:pt x="846988" y="188226"/>
                  </a:lnTo>
                  <a:lnTo>
                    <a:pt x="870508" y="188226"/>
                  </a:lnTo>
                  <a:lnTo>
                    <a:pt x="870508" y="164693"/>
                  </a:lnTo>
                  <a:close/>
                </a:path>
                <a:path w="965200" h="329564">
                  <a:moveTo>
                    <a:pt x="894041" y="211747"/>
                  </a:moveTo>
                  <a:lnTo>
                    <a:pt x="870508" y="211747"/>
                  </a:lnTo>
                  <a:lnTo>
                    <a:pt x="846988" y="211747"/>
                  </a:lnTo>
                  <a:lnTo>
                    <a:pt x="823455" y="211747"/>
                  </a:lnTo>
                  <a:lnTo>
                    <a:pt x="823455" y="235267"/>
                  </a:lnTo>
                  <a:lnTo>
                    <a:pt x="846988" y="235267"/>
                  </a:lnTo>
                  <a:lnTo>
                    <a:pt x="870508" y="235267"/>
                  </a:lnTo>
                  <a:lnTo>
                    <a:pt x="870508" y="258800"/>
                  </a:lnTo>
                  <a:lnTo>
                    <a:pt x="894041" y="258800"/>
                  </a:lnTo>
                  <a:lnTo>
                    <a:pt x="894041" y="211747"/>
                  </a:lnTo>
                  <a:close/>
                </a:path>
                <a:path w="965200" h="329564">
                  <a:moveTo>
                    <a:pt x="917562" y="94107"/>
                  </a:moveTo>
                  <a:lnTo>
                    <a:pt x="894041" y="94107"/>
                  </a:lnTo>
                  <a:lnTo>
                    <a:pt x="894041" y="70586"/>
                  </a:lnTo>
                  <a:lnTo>
                    <a:pt x="870508" y="70586"/>
                  </a:lnTo>
                  <a:lnTo>
                    <a:pt x="846988" y="70586"/>
                  </a:lnTo>
                  <a:lnTo>
                    <a:pt x="846988" y="94107"/>
                  </a:lnTo>
                  <a:lnTo>
                    <a:pt x="823455" y="94107"/>
                  </a:lnTo>
                  <a:lnTo>
                    <a:pt x="799934" y="94107"/>
                  </a:lnTo>
                  <a:lnTo>
                    <a:pt x="799934" y="117640"/>
                  </a:lnTo>
                  <a:lnTo>
                    <a:pt x="823455" y="117640"/>
                  </a:lnTo>
                  <a:lnTo>
                    <a:pt x="846988" y="117640"/>
                  </a:lnTo>
                  <a:lnTo>
                    <a:pt x="846988" y="141160"/>
                  </a:lnTo>
                  <a:lnTo>
                    <a:pt x="870508" y="141160"/>
                  </a:lnTo>
                  <a:lnTo>
                    <a:pt x="870508" y="117640"/>
                  </a:lnTo>
                  <a:lnTo>
                    <a:pt x="894041" y="117640"/>
                  </a:lnTo>
                  <a:lnTo>
                    <a:pt x="894041" y="141160"/>
                  </a:lnTo>
                  <a:lnTo>
                    <a:pt x="870508" y="141160"/>
                  </a:lnTo>
                  <a:lnTo>
                    <a:pt x="870508" y="164693"/>
                  </a:lnTo>
                  <a:lnTo>
                    <a:pt x="894041" y="164693"/>
                  </a:lnTo>
                  <a:lnTo>
                    <a:pt x="894041" y="188226"/>
                  </a:lnTo>
                  <a:lnTo>
                    <a:pt x="917562" y="188226"/>
                  </a:lnTo>
                  <a:lnTo>
                    <a:pt x="917562" y="94107"/>
                  </a:lnTo>
                  <a:close/>
                </a:path>
                <a:path w="965200" h="329564">
                  <a:moveTo>
                    <a:pt x="941095" y="23533"/>
                  </a:moveTo>
                  <a:lnTo>
                    <a:pt x="917562" y="23533"/>
                  </a:lnTo>
                  <a:lnTo>
                    <a:pt x="917562" y="0"/>
                  </a:lnTo>
                  <a:lnTo>
                    <a:pt x="894041" y="0"/>
                  </a:lnTo>
                  <a:lnTo>
                    <a:pt x="894041" y="47053"/>
                  </a:lnTo>
                  <a:lnTo>
                    <a:pt x="917562" y="47053"/>
                  </a:lnTo>
                  <a:lnTo>
                    <a:pt x="941095" y="47053"/>
                  </a:lnTo>
                  <a:lnTo>
                    <a:pt x="941095" y="23533"/>
                  </a:lnTo>
                  <a:close/>
                </a:path>
                <a:path w="965200" h="329564">
                  <a:moveTo>
                    <a:pt x="964628" y="211747"/>
                  </a:moveTo>
                  <a:lnTo>
                    <a:pt x="941095" y="211747"/>
                  </a:lnTo>
                  <a:lnTo>
                    <a:pt x="941095" y="235267"/>
                  </a:lnTo>
                  <a:lnTo>
                    <a:pt x="964628" y="235267"/>
                  </a:lnTo>
                  <a:lnTo>
                    <a:pt x="964628" y="211747"/>
                  </a:lnTo>
                  <a:close/>
                </a:path>
                <a:path w="965200" h="329564">
                  <a:moveTo>
                    <a:pt x="964628" y="94107"/>
                  </a:moveTo>
                  <a:lnTo>
                    <a:pt x="941095" y="94107"/>
                  </a:lnTo>
                  <a:lnTo>
                    <a:pt x="941095" y="117640"/>
                  </a:lnTo>
                  <a:lnTo>
                    <a:pt x="964628" y="117640"/>
                  </a:lnTo>
                  <a:lnTo>
                    <a:pt x="964628" y="94107"/>
                  </a:lnTo>
                  <a:close/>
                </a:path>
                <a:path w="965200" h="329564">
                  <a:moveTo>
                    <a:pt x="964628" y="47053"/>
                  </a:moveTo>
                  <a:lnTo>
                    <a:pt x="941095" y="47053"/>
                  </a:lnTo>
                  <a:lnTo>
                    <a:pt x="941095" y="70586"/>
                  </a:lnTo>
                  <a:lnTo>
                    <a:pt x="964628" y="70586"/>
                  </a:lnTo>
                  <a:lnTo>
                    <a:pt x="964628" y="47053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1816" y="1613846"/>
              <a:ext cx="965200" cy="471170"/>
            </a:xfrm>
            <a:custGeom>
              <a:avLst/>
              <a:gdLst/>
              <a:ahLst/>
              <a:cxnLst/>
              <a:rect l="l" t="t" r="r" b="b"/>
              <a:pathLst>
                <a:path w="965200" h="471169">
                  <a:moveTo>
                    <a:pt x="23533" y="164693"/>
                  </a:moveTo>
                  <a:lnTo>
                    <a:pt x="0" y="164693"/>
                  </a:lnTo>
                  <a:lnTo>
                    <a:pt x="0" y="188214"/>
                  </a:lnTo>
                  <a:lnTo>
                    <a:pt x="23533" y="188214"/>
                  </a:lnTo>
                  <a:lnTo>
                    <a:pt x="23533" y="164693"/>
                  </a:lnTo>
                  <a:close/>
                </a:path>
                <a:path w="965200" h="471169">
                  <a:moveTo>
                    <a:pt x="117640" y="258800"/>
                  </a:moveTo>
                  <a:lnTo>
                    <a:pt x="94107" y="258800"/>
                  </a:lnTo>
                  <a:lnTo>
                    <a:pt x="70586" y="258800"/>
                  </a:lnTo>
                  <a:lnTo>
                    <a:pt x="70586" y="235267"/>
                  </a:lnTo>
                  <a:lnTo>
                    <a:pt x="47053" y="235267"/>
                  </a:lnTo>
                  <a:lnTo>
                    <a:pt x="47053" y="211747"/>
                  </a:lnTo>
                  <a:lnTo>
                    <a:pt x="23533" y="211747"/>
                  </a:lnTo>
                  <a:lnTo>
                    <a:pt x="0" y="211747"/>
                  </a:lnTo>
                  <a:lnTo>
                    <a:pt x="0" y="329374"/>
                  </a:lnTo>
                  <a:lnTo>
                    <a:pt x="23533" y="329374"/>
                  </a:lnTo>
                  <a:lnTo>
                    <a:pt x="47053" y="329374"/>
                  </a:lnTo>
                  <a:lnTo>
                    <a:pt x="47053" y="305854"/>
                  </a:lnTo>
                  <a:lnTo>
                    <a:pt x="70586" y="305854"/>
                  </a:lnTo>
                  <a:lnTo>
                    <a:pt x="70586" y="329374"/>
                  </a:lnTo>
                  <a:lnTo>
                    <a:pt x="94107" y="329374"/>
                  </a:lnTo>
                  <a:lnTo>
                    <a:pt x="94107" y="282321"/>
                  </a:lnTo>
                  <a:lnTo>
                    <a:pt x="117640" y="282321"/>
                  </a:lnTo>
                  <a:lnTo>
                    <a:pt x="117640" y="258800"/>
                  </a:lnTo>
                  <a:close/>
                </a:path>
                <a:path w="965200" h="471169">
                  <a:moveTo>
                    <a:pt x="141160" y="282321"/>
                  </a:moveTo>
                  <a:lnTo>
                    <a:pt x="117640" y="282321"/>
                  </a:lnTo>
                  <a:lnTo>
                    <a:pt x="117640" y="305854"/>
                  </a:lnTo>
                  <a:lnTo>
                    <a:pt x="141160" y="305854"/>
                  </a:lnTo>
                  <a:lnTo>
                    <a:pt x="141160" y="282321"/>
                  </a:lnTo>
                  <a:close/>
                </a:path>
                <a:path w="965200" h="471169">
                  <a:moveTo>
                    <a:pt x="141160" y="235267"/>
                  </a:moveTo>
                  <a:lnTo>
                    <a:pt x="117640" y="235267"/>
                  </a:lnTo>
                  <a:lnTo>
                    <a:pt x="117640" y="258800"/>
                  </a:lnTo>
                  <a:lnTo>
                    <a:pt x="141160" y="258800"/>
                  </a:lnTo>
                  <a:lnTo>
                    <a:pt x="141160" y="235267"/>
                  </a:lnTo>
                  <a:close/>
                </a:path>
                <a:path w="965200" h="471169">
                  <a:moveTo>
                    <a:pt x="164693" y="305854"/>
                  </a:moveTo>
                  <a:lnTo>
                    <a:pt x="141160" y="305854"/>
                  </a:lnTo>
                  <a:lnTo>
                    <a:pt x="141160" y="329374"/>
                  </a:lnTo>
                  <a:lnTo>
                    <a:pt x="164693" y="329374"/>
                  </a:lnTo>
                  <a:lnTo>
                    <a:pt x="164693" y="305854"/>
                  </a:lnTo>
                  <a:close/>
                </a:path>
                <a:path w="965200" h="471169">
                  <a:moveTo>
                    <a:pt x="164693" y="258800"/>
                  </a:moveTo>
                  <a:lnTo>
                    <a:pt x="141160" y="258800"/>
                  </a:lnTo>
                  <a:lnTo>
                    <a:pt x="141160" y="282321"/>
                  </a:lnTo>
                  <a:lnTo>
                    <a:pt x="164693" y="282321"/>
                  </a:lnTo>
                  <a:lnTo>
                    <a:pt x="164693" y="258800"/>
                  </a:lnTo>
                  <a:close/>
                </a:path>
                <a:path w="965200" h="471169">
                  <a:moveTo>
                    <a:pt x="164693" y="23520"/>
                  </a:moveTo>
                  <a:lnTo>
                    <a:pt x="141160" y="23520"/>
                  </a:lnTo>
                  <a:lnTo>
                    <a:pt x="141160" y="0"/>
                  </a:lnTo>
                  <a:lnTo>
                    <a:pt x="117640" y="0"/>
                  </a:lnTo>
                  <a:lnTo>
                    <a:pt x="117640" y="47053"/>
                  </a:lnTo>
                  <a:lnTo>
                    <a:pt x="141160" y="47053"/>
                  </a:lnTo>
                  <a:lnTo>
                    <a:pt x="164693" y="47053"/>
                  </a:lnTo>
                  <a:lnTo>
                    <a:pt x="164693" y="23520"/>
                  </a:lnTo>
                  <a:close/>
                </a:path>
                <a:path w="965200" h="471169">
                  <a:moveTo>
                    <a:pt x="188214" y="188214"/>
                  </a:moveTo>
                  <a:lnTo>
                    <a:pt x="164693" y="188214"/>
                  </a:lnTo>
                  <a:lnTo>
                    <a:pt x="164693" y="211747"/>
                  </a:lnTo>
                  <a:lnTo>
                    <a:pt x="141160" y="211747"/>
                  </a:lnTo>
                  <a:lnTo>
                    <a:pt x="141160" y="235267"/>
                  </a:lnTo>
                  <a:lnTo>
                    <a:pt x="164693" y="235267"/>
                  </a:lnTo>
                  <a:lnTo>
                    <a:pt x="164693" y="258800"/>
                  </a:lnTo>
                  <a:lnTo>
                    <a:pt x="188214" y="258800"/>
                  </a:lnTo>
                  <a:lnTo>
                    <a:pt x="188214" y="188214"/>
                  </a:lnTo>
                  <a:close/>
                </a:path>
                <a:path w="965200" h="471169">
                  <a:moveTo>
                    <a:pt x="211747" y="329374"/>
                  </a:moveTo>
                  <a:lnTo>
                    <a:pt x="188214" y="329374"/>
                  </a:lnTo>
                  <a:lnTo>
                    <a:pt x="188214" y="376428"/>
                  </a:lnTo>
                  <a:lnTo>
                    <a:pt x="211747" y="376428"/>
                  </a:lnTo>
                  <a:lnTo>
                    <a:pt x="211747" y="329374"/>
                  </a:lnTo>
                  <a:close/>
                </a:path>
                <a:path w="965200" h="471169">
                  <a:moveTo>
                    <a:pt x="235267" y="376428"/>
                  </a:moveTo>
                  <a:lnTo>
                    <a:pt x="211747" y="376428"/>
                  </a:lnTo>
                  <a:lnTo>
                    <a:pt x="211747" y="399961"/>
                  </a:lnTo>
                  <a:lnTo>
                    <a:pt x="235267" y="399961"/>
                  </a:lnTo>
                  <a:lnTo>
                    <a:pt x="235267" y="376428"/>
                  </a:lnTo>
                  <a:close/>
                </a:path>
                <a:path w="965200" h="471169">
                  <a:moveTo>
                    <a:pt x="235267" y="211747"/>
                  </a:moveTo>
                  <a:lnTo>
                    <a:pt x="211747" y="211747"/>
                  </a:lnTo>
                  <a:lnTo>
                    <a:pt x="211747" y="235267"/>
                  </a:lnTo>
                  <a:lnTo>
                    <a:pt x="235267" y="235267"/>
                  </a:lnTo>
                  <a:lnTo>
                    <a:pt x="235267" y="211747"/>
                  </a:lnTo>
                  <a:close/>
                </a:path>
                <a:path w="965200" h="471169">
                  <a:moveTo>
                    <a:pt x="235267" y="164693"/>
                  </a:moveTo>
                  <a:lnTo>
                    <a:pt x="211747" y="164693"/>
                  </a:lnTo>
                  <a:lnTo>
                    <a:pt x="211747" y="188214"/>
                  </a:lnTo>
                  <a:lnTo>
                    <a:pt x="235267" y="188214"/>
                  </a:lnTo>
                  <a:lnTo>
                    <a:pt x="235267" y="164693"/>
                  </a:lnTo>
                  <a:close/>
                </a:path>
                <a:path w="965200" h="471169">
                  <a:moveTo>
                    <a:pt x="305854" y="352907"/>
                  </a:moveTo>
                  <a:lnTo>
                    <a:pt x="282333" y="352907"/>
                  </a:lnTo>
                  <a:lnTo>
                    <a:pt x="282333" y="305854"/>
                  </a:lnTo>
                  <a:lnTo>
                    <a:pt x="258800" y="305854"/>
                  </a:lnTo>
                  <a:lnTo>
                    <a:pt x="235267" y="305854"/>
                  </a:lnTo>
                  <a:lnTo>
                    <a:pt x="235267" y="282321"/>
                  </a:lnTo>
                  <a:lnTo>
                    <a:pt x="258800" y="282321"/>
                  </a:lnTo>
                  <a:lnTo>
                    <a:pt x="258800" y="235267"/>
                  </a:lnTo>
                  <a:lnTo>
                    <a:pt x="235267" y="235267"/>
                  </a:lnTo>
                  <a:lnTo>
                    <a:pt x="235267" y="258800"/>
                  </a:lnTo>
                  <a:lnTo>
                    <a:pt x="211747" y="258800"/>
                  </a:lnTo>
                  <a:lnTo>
                    <a:pt x="188214" y="258800"/>
                  </a:lnTo>
                  <a:lnTo>
                    <a:pt x="188214" y="282321"/>
                  </a:lnTo>
                  <a:lnTo>
                    <a:pt x="211747" y="282321"/>
                  </a:lnTo>
                  <a:lnTo>
                    <a:pt x="211747" y="329374"/>
                  </a:lnTo>
                  <a:lnTo>
                    <a:pt x="235267" y="329374"/>
                  </a:lnTo>
                  <a:lnTo>
                    <a:pt x="258800" y="329374"/>
                  </a:lnTo>
                  <a:lnTo>
                    <a:pt x="258800" y="399961"/>
                  </a:lnTo>
                  <a:lnTo>
                    <a:pt x="282333" y="399961"/>
                  </a:lnTo>
                  <a:lnTo>
                    <a:pt x="282333" y="376428"/>
                  </a:lnTo>
                  <a:lnTo>
                    <a:pt x="305854" y="376428"/>
                  </a:lnTo>
                  <a:lnTo>
                    <a:pt x="305854" y="352907"/>
                  </a:lnTo>
                  <a:close/>
                </a:path>
                <a:path w="965200" h="471169">
                  <a:moveTo>
                    <a:pt x="329387" y="188214"/>
                  </a:moveTo>
                  <a:lnTo>
                    <a:pt x="305854" y="188214"/>
                  </a:lnTo>
                  <a:lnTo>
                    <a:pt x="282333" y="188214"/>
                  </a:lnTo>
                  <a:lnTo>
                    <a:pt x="282333" y="117627"/>
                  </a:lnTo>
                  <a:lnTo>
                    <a:pt x="305854" y="117627"/>
                  </a:lnTo>
                  <a:lnTo>
                    <a:pt x="305854" y="94107"/>
                  </a:lnTo>
                  <a:lnTo>
                    <a:pt x="282333" y="94107"/>
                  </a:lnTo>
                  <a:lnTo>
                    <a:pt x="282333" y="23520"/>
                  </a:lnTo>
                  <a:lnTo>
                    <a:pt x="258800" y="23520"/>
                  </a:lnTo>
                  <a:lnTo>
                    <a:pt x="258800" y="47053"/>
                  </a:lnTo>
                  <a:lnTo>
                    <a:pt x="235267" y="47053"/>
                  </a:lnTo>
                  <a:lnTo>
                    <a:pt x="235267" y="70586"/>
                  </a:lnTo>
                  <a:lnTo>
                    <a:pt x="211747" y="70586"/>
                  </a:lnTo>
                  <a:lnTo>
                    <a:pt x="211747" y="117627"/>
                  </a:lnTo>
                  <a:lnTo>
                    <a:pt x="235267" y="117627"/>
                  </a:lnTo>
                  <a:lnTo>
                    <a:pt x="258800" y="117627"/>
                  </a:lnTo>
                  <a:lnTo>
                    <a:pt x="258800" y="188214"/>
                  </a:lnTo>
                  <a:lnTo>
                    <a:pt x="235267" y="188214"/>
                  </a:lnTo>
                  <a:lnTo>
                    <a:pt x="235267" y="211747"/>
                  </a:lnTo>
                  <a:lnTo>
                    <a:pt x="258800" y="211747"/>
                  </a:lnTo>
                  <a:lnTo>
                    <a:pt x="282333" y="211747"/>
                  </a:lnTo>
                  <a:lnTo>
                    <a:pt x="305854" y="211747"/>
                  </a:lnTo>
                  <a:lnTo>
                    <a:pt x="329387" y="211747"/>
                  </a:lnTo>
                  <a:lnTo>
                    <a:pt x="329387" y="188214"/>
                  </a:lnTo>
                  <a:close/>
                </a:path>
                <a:path w="965200" h="471169">
                  <a:moveTo>
                    <a:pt x="352907" y="305854"/>
                  </a:moveTo>
                  <a:lnTo>
                    <a:pt x="329387" y="305854"/>
                  </a:lnTo>
                  <a:lnTo>
                    <a:pt x="329387" y="329374"/>
                  </a:lnTo>
                  <a:lnTo>
                    <a:pt x="305854" y="329374"/>
                  </a:lnTo>
                  <a:lnTo>
                    <a:pt x="305854" y="352907"/>
                  </a:lnTo>
                  <a:lnTo>
                    <a:pt x="329387" y="352907"/>
                  </a:lnTo>
                  <a:lnTo>
                    <a:pt x="352907" y="352907"/>
                  </a:lnTo>
                  <a:lnTo>
                    <a:pt x="352907" y="305854"/>
                  </a:lnTo>
                  <a:close/>
                </a:path>
                <a:path w="965200" h="471169">
                  <a:moveTo>
                    <a:pt x="376440" y="282321"/>
                  </a:moveTo>
                  <a:lnTo>
                    <a:pt x="352907" y="282321"/>
                  </a:lnTo>
                  <a:lnTo>
                    <a:pt x="352907" y="305854"/>
                  </a:lnTo>
                  <a:lnTo>
                    <a:pt x="376440" y="305854"/>
                  </a:lnTo>
                  <a:lnTo>
                    <a:pt x="376440" y="282321"/>
                  </a:lnTo>
                  <a:close/>
                </a:path>
                <a:path w="965200" h="471169">
                  <a:moveTo>
                    <a:pt x="376440" y="188214"/>
                  </a:moveTo>
                  <a:lnTo>
                    <a:pt x="352907" y="188214"/>
                  </a:lnTo>
                  <a:lnTo>
                    <a:pt x="352907" y="211747"/>
                  </a:lnTo>
                  <a:lnTo>
                    <a:pt x="329387" y="211747"/>
                  </a:lnTo>
                  <a:lnTo>
                    <a:pt x="329387" y="235267"/>
                  </a:lnTo>
                  <a:lnTo>
                    <a:pt x="305854" y="235267"/>
                  </a:lnTo>
                  <a:lnTo>
                    <a:pt x="282333" y="235267"/>
                  </a:lnTo>
                  <a:lnTo>
                    <a:pt x="282333" y="305854"/>
                  </a:lnTo>
                  <a:lnTo>
                    <a:pt x="305854" y="305854"/>
                  </a:lnTo>
                  <a:lnTo>
                    <a:pt x="329387" y="305854"/>
                  </a:lnTo>
                  <a:lnTo>
                    <a:pt x="329387" y="282321"/>
                  </a:lnTo>
                  <a:lnTo>
                    <a:pt x="352907" y="282321"/>
                  </a:lnTo>
                  <a:lnTo>
                    <a:pt x="352907" y="258800"/>
                  </a:lnTo>
                  <a:lnTo>
                    <a:pt x="376440" y="258800"/>
                  </a:lnTo>
                  <a:lnTo>
                    <a:pt x="376440" y="188214"/>
                  </a:lnTo>
                  <a:close/>
                </a:path>
                <a:path w="965200" h="471169">
                  <a:moveTo>
                    <a:pt x="399961" y="258800"/>
                  </a:moveTo>
                  <a:lnTo>
                    <a:pt x="376440" y="258800"/>
                  </a:lnTo>
                  <a:lnTo>
                    <a:pt x="376440" y="282321"/>
                  </a:lnTo>
                  <a:lnTo>
                    <a:pt x="399961" y="282321"/>
                  </a:lnTo>
                  <a:lnTo>
                    <a:pt x="399961" y="258800"/>
                  </a:lnTo>
                  <a:close/>
                </a:path>
                <a:path w="965200" h="471169">
                  <a:moveTo>
                    <a:pt x="447014" y="305854"/>
                  </a:moveTo>
                  <a:lnTo>
                    <a:pt x="423494" y="305854"/>
                  </a:lnTo>
                  <a:lnTo>
                    <a:pt x="423494" y="352907"/>
                  </a:lnTo>
                  <a:lnTo>
                    <a:pt x="447014" y="352907"/>
                  </a:lnTo>
                  <a:lnTo>
                    <a:pt x="447014" y="305854"/>
                  </a:lnTo>
                  <a:close/>
                </a:path>
                <a:path w="965200" h="471169">
                  <a:moveTo>
                    <a:pt x="447014" y="211747"/>
                  </a:moveTo>
                  <a:lnTo>
                    <a:pt x="423494" y="211747"/>
                  </a:lnTo>
                  <a:lnTo>
                    <a:pt x="423494" y="235267"/>
                  </a:lnTo>
                  <a:lnTo>
                    <a:pt x="447014" y="235267"/>
                  </a:lnTo>
                  <a:lnTo>
                    <a:pt x="447014" y="211747"/>
                  </a:lnTo>
                  <a:close/>
                </a:path>
                <a:path w="965200" h="471169">
                  <a:moveTo>
                    <a:pt x="470547" y="164693"/>
                  </a:moveTo>
                  <a:lnTo>
                    <a:pt x="447014" y="164693"/>
                  </a:lnTo>
                  <a:lnTo>
                    <a:pt x="447014" y="188214"/>
                  </a:lnTo>
                  <a:lnTo>
                    <a:pt x="470547" y="188214"/>
                  </a:lnTo>
                  <a:lnTo>
                    <a:pt x="470547" y="164693"/>
                  </a:lnTo>
                  <a:close/>
                </a:path>
                <a:path w="965200" h="471169">
                  <a:moveTo>
                    <a:pt x="494068" y="447014"/>
                  </a:moveTo>
                  <a:lnTo>
                    <a:pt x="470547" y="447014"/>
                  </a:lnTo>
                  <a:lnTo>
                    <a:pt x="470547" y="352907"/>
                  </a:lnTo>
                  <a:lnTo>
                    <a:pt x="447014" y="352907"/>
                  </a:lnTo>
                  <a:lnTo>
                    <a:pt x="447014" y="376428"/>
                  </a:lnTo>
                  <a:lnTo>
                    <a:pt x="423494" y="376428"/>
                  </a:lnTo>
                  <a:lnTo>
                    <a:pt x="423494" y="399961"/>
                  </a:lnTo>
                  <a:lnTo>
                    <a:pt x="447014" y="399961"/>
                  </a:lnTo>
                  <a:lnTo>
                    <a:pt x="447014" y="470547"/>
                  </a:lnTo>
                  <a:lnTo>
                    <a:pt x="470547" y="470547"/>
                  </a:lnTo>
                  <a:lnTo>
                    <a:pt x="494068" y="470547"/>
                  </a:lnTo>
                  <a:lnTo>
                    <a:pt x="494068" y="447014"/>
                  </a:lnTo>
                  <a:close/>
                </a:path>
                <a:path w="965200" h="471169">
                  <a:moveTo>
                    <a:pt x="564654" y="188214"/>
                  </a:moveTo>
                  <a:lnTo>
                    <a:pt x="541134" y="188214"/>
                  </a:lnTo>
                  <a:lnTo>
                    <a:pt x="517601" y="188214"/>
                  </a:lnTo>
                  <a:lnTo>
                    <a:pt x="494068" y="188214"/>
                  </a:lnTo>
                  <a:lnTo>
                    <a:pt x="494068" y="211747"/>
                  </a:lnTo>
                  <a:lnTo>
                    <a:pt x="517601" y="211747"/>
                  </a:lnTo>
                  <a:lnTo>
                    <a:pt x="517601" y="235267"/>
                  </a:lnTo>
                  <a:lnTo>
                    <a:pt x="494068" y="235267"/>
                  </a:lnTo>
                  <a:lnTo>
                    <a:pt x="494068" y="211747"/>
                  </a:lnTo>
                  <a:lnTo>
                    <a:pt x="470547" y="211747"/>
                  </a:lnTo>
                  <a:lnTo>
                    <a:pt x="470547" y="258800"/>
                  </a:lnTo>
                  <a:lnTo>
                    <a:pt x="447014" y="258800"/>
                  </a:lnTo>
                  <a:lnTo>
                    <a:pt x="423494" y="258800"/>
                  </a:lnTo>
                  <a:lnTo>
                    <a:pt x="423494" y="282321"/>
                  </a:lnTo>
                  <a:lnTo>
                    <a:pt x="447014" y="282321"/>
                  </a:lnTo>
                  <a:lnTo>
                    <a:pt x="470547" y="282321"/>
                  </a:lnTo>
                  <a:lnTo>
                    <a:pt x="470547" y="329374"/>
                  </a:lnTo>
                  <a:lnTo>
                    <a:pt x="494068" y="329374"/>
                  </a:lnTo>
                  <a:lnTo>
                    <a:pt x="494068" y="305854"/>
                  </a:lnTo>
                  <a:lnTo>
                    <a:pt x="517601" y="305854"/>
                  </a:lnTo>
                  <a:lnTo>
                    <a:pt x="517601" y="282321"/>
                  </a:lnTo>
                  <a:lnTo>
                    <a:pt x="494068" y="282321"/>
                  </a:lnTo>
                  <a:lnTo>
                    <a:pt x="494068" y="258800"/>
                  </a:lnTo>
                  <a:lnTo>
                    <a:pt x="517601" y="258800"/>
                  </a:lnTo>
                  <a:lnTo>
                    <a:pt x="541134" y="258800"/>
                  </a:lnTo>
                  <a:lnTo>
                    <a:pt x="564654" y="258800"/>
                  </a:lnTo>
                  <a:lnTo>
                    <a:pt x="564654" y="235267"/>
                  </a:lnTo>
                  <a:lnTo>
                    <a:pt x="541134" y="235267"/>
                  </a:lnTo>
                  <a:lnTo>
                    <a:pt x="541134" y="211747"/>
                  </a:lnTo>
                  <a:lnTo>
                    <a:pt x="564654" y="211747"/>
                  </a:lnTo>
                  <a:lnTo>
                    <a:pt x="564654" y="188214"/>
                  </a:lnTo>
                  <a:close/>
                </a:path>
                <a:path w="965200" h="471169">
                  <a:moveTo>
                    <a:pt x="564654" y="117627"/>
                  </a:moveTo>
                  <a:lnTo>
                    <a:pt x="541134" y="117627"/>
                  </a:lnTo>
                  <a:lnTo>
                    <a:pt x="517601" y="117627"/>
                  </a:lnTo>
                  <a:lnTo>
                    <a:pt x="517601" y="94107"/>
                  </a:lnTo>
                  <a:lnTo>
                    <a:pt x="494068" y="94107"/>
                  </a:lnTo>
                  <a:lnTo>
                    <a:pt x="494068" y="141160"/>
                  </a:lnTo>
                  <a:lnTo>
                    <a:pt x="470547" y="141160"/>
                  </a:lnTo>
                  <a:lnTo>
                    <a:pt x="470547" y="164693"/>
                  </a:lnTo>
                  <a:lnTo>
                    <a:pt x="494068" y="164693"/>
                  </a:lnTo>
                  <a:lnTo>
                    <a:pt x="517601" y="164693"/>
                  </a:lnTo>
                  <a:lnTo>
                    <a:pt x="541134" y="164693"/>
                  </a:lnTo>
                  <a:lnTo>
                    <a:pt x="541134" y="141160"/>
                  </a:lnTo>
                  <a:lnTo>
                    <a:pt x="564654" y="141160"/>
                  </a:lnTo>
                  <a:lnTo>
                    <a:pt x="564654" y="117627"/>
                  </a:lnTo>
                  <a:close/>
                </a:path>
                <a:path w="965200" h="471169">
                  <a:moveTo>
                    <a:pt x="588187" y="258800"/>
                  </a:moveTo>
                  <a:lnTo>
                    <a:pt x="564654" y="258800"/>
                  </a:lnTo>
                  <a:lnTo>
                    <a:pt x="564654" y="305854"/>
                  </a:lnTo>
                  <a:lnTo>
                    <a:pt x="588187" y="305854"/>
                  </a:lnTo>
                  <a:lnTo>
                    <a:pt x="588187" y="258800"/>
                  </a:lnTo>
                  <a:close/>
                </a:path>
                <a:path w="965200" h="471169">
                  <a:moveTo>
                    <a:pt x="729348" y="141160"/>
                  </a:moveTo>
                  <a:lnTo>
                    <a:pt x="705827" y="141160"/>
                  </a:lnTo>
                  <a:lnTo>
                    <a:pt x="705827" y="164693"/>
                  </a:lnTo>
                  <a:lnTo>
                    <a:pt x="729348" y="164693"/>
                  </a:lnTo>
                  <a:lnTo>
                    <a:pt x="729348" y="141160"/>
                  </a:lnTo>
                  <a:close/>
                </a:path>
                <a:path w="965200" h="471169">
                  <a:moveTo>
                    <a:pt x="823455" y="282321"/>
                  </a:moveTo>
                  <a:lnTo>
                    <a:pt x="799934" y="282321"/>
                  </a:lnTo>
                  <a:lnTo>
                    <a:pt x="799934" y="305854"/>
                  </a:lnTo>
                  <a:lnTo>
                    <a:pt x="823455" y="305854"/>
                  </a:lnTo>
                  <a:lnTo>
                    <a:pt x="823455" y="282321"/>
                  </a:lnTo>
                  <a:close/>
                </a:path>
                <a:path w="965200" h="471169">
                  <a:moveTo>
                    <a:pt x="964628" y="258800"/>
                  </a:moveTo>
                  <a:lnTo>
                    <a:pt x="941095" y="258800"/>
                  </a:lnTo>
                  <a:lnTo>
                    <a:pt x="917562" y="258800"/>
                  </a:lnTo>
                  <a:lnTo>
                    <a:pt x="917562" y="282321"/>
                  </a:lnTo>
                  <a:lnTo>
                    <a:pt x="894041" y="282321"/>
                  </a:lnTo>
                  <a:lnTo>
                    <a:pt x="894041" y="329374"/>
                  </a:lnTo>
                  <a:lnTo>
                    <a:pt x="870508" y="329374"/>
                  </a:lnTo>
                  <a:lnTo>
                    <a:pt x="870508" y="399961"/>
                  </a:lnTo>
                  <a:lnTo>
                    <a:pt x="894041" y="399961"/>
                  </a:lnTo>
                  <a:lnTo>
                    <a:pt x="894041" y="376428"/>
                  </a:lnTo>
                  <a:lnTo>
                    <a:pt x="917562" y="376428"/>
                  </a:lnTo>
                  <a:lnTo>
                    <a:pt x="917562" y="305854"/>
                  </a:lnTo>
                  <a:lnTo>
                    <a:pt x="941095" y="305854"/>
                  </a:lnTo>
                  <a:lnTo>
                    <a:pt x="941095" y="282321"/>
                  </a:lnTo>
                  <a:lnTo>
                    <a:pt x="964628" y="282321"/>
                  </a:lnTo>
                  <a:lnTo>
                    <a:pt x="964628" y="258800"/>
                  </a:lnTo>
                  <a:close/>
                </a:path>
                <a:path w="965200" h="471169">
                  <a:moveTo>
                    <a:pt x="964628" y="141160"/>
                  </a:moveTo>
                  <a:lnTo>
                    <a:pt x="941095" y="141160"/>
                  </a:lnTo>
                  <a:lnTo>
                    <a:pt x="941095" y="117627"/>
                  </a:lnTo>
                  <a:lnTo>
                    <a:pt x="917562" y="117627"/>
                  </a:lnTo>
                  <a:lnTo>
                    <a:pt x="917562" y="141160"/>
                  </a:lnTo>
                  <a:lnTo>
                    <a:pt x="894041" y="141160"/>
                  </a:lnTo>
                  <a:lnTo>
                    <a:pt x="894041" y="164693"/>
                  </a:lnTo>
                  <a:lnTo>
                    <a:pt x="917562" y="164693"/>
                  </a:lnTo>
                  <a:lnTo>
                    <a:pt x="941095" y="164693"/>
                  </a:lnTo>
                  <a:lnTo>
                    <a:pt x="941095" y="188214"/>
                  </a:lnTo>
                  <a:lnTo>
                    <a:pt x="917562" y="188214"/>
                  </a:lnTo>
                  <a:lnTo>
                    <a:pt x="894041" y="188214"/>
                  </a:lnTo>
                  <a:lnTo>
                    <a:pt x="894041" y="164693"/>
                  </a:lnTo>
                  <a:lnTo>
                    <a:pt x="870508" y="164693"/>
                  </a:lnTo>
                  <a:lnTo>
                    <a:pt x="870508" y="188214"/>
                  </a:lnTo>
                  <a:lnTo>
                    <a:pt x="846988" y="188214"/>
                  </a:lnTo>
                  <a:lnTo>
                    <a:pt x="846988" y="211747"/>
                  </a:lnTo>
                  <a:lnTo>
                    <a:pt x="870508" y="211747"/>
                  </a:lnTo>
                  <a:lnTo>
                    <a:pt x="870508" y="235267"/>
                  </a:lnTo>
                  <a:lnTo>
                    <a:pt x="846988" y="235267"/>
                  </a:lnTo>
                  <a:lnTo>
                    <a:pt x="846988" y="282321"/>
                  </a:lnTo>
                  <a:lnTo>
                    <a:pt x="870508" y="282321"/>
                  </a:lnTo>
                  <a:lnTo>
                    <a:pt x="870508" y="258800"/>
                  </a:lnTo>
                  <a:lnTo>
                    <a:pt x="894041" y="258800"/>
                  </a:lnTo>
                  <a:lnTo>
                    <a:pt x="894041" y="211747"/>
                  </a:lnTo>
                  <a:lnTo>
                    <a:pt x="917562" y="211747"/>
                  </a:lnTo>
                  <a:lnTo>
                    <a:pt x="917562" y="235267"/>
                  </a:lnTo>
                  <a:lnTo>
                    <a:pt x="941095" y="235267"/>
                  </a:lnTo>
                  <a:lnTo>
                    <a:pt x="941095" y="211747"/>
                  </a:lnTo>
                  <a:lnTo>
                    <a:pt x="964628" y="211747"/>
                  </a:lnTo>
                  <a:lnTo>
                    <a:pt x="964628" y="14116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1816" y="1166819"/>
              <a:ext cx="965200" cy="965200"/>
            </a:xfrm>
            <a:custGeom>
              <a:avLst/>
              <a:gdLst/>
              <a:ahLst/>
              <a:cxnLst/>
              <a:rect l="l" t="t" r="r" b="b"/>
              <a:pathLst>
                <a:path w="965200" h="965200">
                  <a:moveTo>
                    <a:pt x="164693" y="0"/>
                  </a:moveTo>
                  <a:lnTo>
                    <a:pt x="141160" y="0"/>
                  </a:lnTo>
                  <a:lnTo>
                    <a:pt x="141160" y="24130"/>
                  </a:lnTo>
                  <a:lnTo>
                    <a:pt x="141160" y="140970"/>
                  </a:lnTo>
                  <a:lnTo>
                    <a:pt x="23533" y="140970"/>
                  </a:lnTo>
                  <a:lnTo>
                    <a:pt x="23533" y="24130"/>
                  </a:lnTo>
                  <a:lnTo>
                    <a:pt x="141160" y="24130"/>
                  </a:lnTo>
                  <a:lnTo>
                    <a:pt x="141160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140970"/>
                  </a:lnTo>
                  <a:lnTo>
                    <a:pt x="0" y="165100"/>
                  </a:lnTo>
                  <a:lnTo>
                    <a:pt x="164693" y="165100"/>
                  </a:lnTo>
                  <a:lnTo>
                    <a:pt x="164693" y="141173"/>
                  </a:lnTo>
                  <a:lnTo>
                    <a:pt x="164693" y="140970"/>
                  </a:lnTo>
                  <a:lnTo>
                    <a:pt x="164693" y="24130"/>
                  </a:lnTo>
                  <a:lnTo>
                    <a:pt x="164693" y="23533"/>
                  </a:lnTo>
                  <a:lnTo>
                    <a:pt x="164693" y="0"/>
                  </a:lnTo>
                  <a:close/>
                </a:path>
                <a:path w="965200" h="965200">
                  <a:moveTo>
                    <a:pt x="235267" y="941095"/>
                  </a:moveTo>
                  <a:lnTo>
                    <a:pt x="211747" y="941095"/>
                  </a:lnTo>
                  <a:lnTo>
                    <a:pt x="211747" y="964628"/>
                  </a:lnTo>
                  <a:lnTo>
                    <a:pt x="235267" y="964628"/>
                  </a:lnTo>
                  <a:lnTo>
                    <a:pt x="235267" y="941095"/>
                  </a:lnTo>
                  <a:close/>
                </a:path>
                <a:path w="965200" h="965200">
                  <a:moveTo>
                    <a:pt x="352907" y="917575"/>
                  </a:moveTo>
                  <a:lnTo>
                    <a:pt x="329387" y="917575"/>
                  </a:lnTo>
                  <a:lnTo>
                    <a:pt x="329387" y="941095"/>
                  </a:lnTo>
                  <a:lnTo>
                    <a:pt x="305854" y="941095"/>
                  </a:lnTo>
                  <a:lnTo>
                    <a:pt x="305854" y="917575"/>
                  </a:lnTo>
                  <a:lnTo>
                    <a:pt x="282333" y="917575"/>
                  </a:lnTo>
                  <a:lnTo>
                    <a:pt x="282333" y="894041"/>
                  </a:lnTo>
                  <a:lnTo>
                    <a:pt x="258800" y="894041"/>
                  </a:lnTo>
                  <a:lnTo>
                    <a:pt x="258800" y="870521"/>
                  </a:lnTo>
                  <a:lnTo>
                    <a:pt x="235267" y="870521"/>
                  </a:lnTo>
                  <a:lnTo>
                    <a:pt x="211747" y="870521"/>
                  </a:lnTo>
                  <a:lnTo>
                    <a:pt x="211747" y="846988"/>
                  </a:lnTo>
                  <a:lnTo>
                    <a:pt x="188214" y="846988"/>
                  </a:lnTo>
                  <a:lnTo>
                    <a:pt x="188214" y="894041"/>
                  </a:lnTo>
                  <a:lnTo>
                    <a:pt x="211747" y="894041"/>
                  </a:lnTo>
                  <a:lnTo>
                    <a:pt x="235267" y="894041"/>
                  </a:lnTo>
                  <a:lnTo>
                    <a:pt x="235267" y="941095"/>
                  </a:lnTo>
                  <a:lnTo>
                    <a:pt x="258800" y="941095"/>
                  </a:lnTo>
                  <a:lnTo>
                    <a:pt x="258800" y="964628"/>
                  </a:lnTo>
                  <a:lnTo>
                    <a:pt x="282333" y="964628"/>
                  </a:lnTo>
                  <a:lnTo>
                    <a:pt x="305854" y="964628"/>
                  </a:lnTo>
                  <a:lnTo>
                    <a:pt x="329387" y="964628"/>
                  </a:lnTo>
                  <a:lnTo>
                    <a:pt x="352907" y="964628"/>
                  </a:lnTo>
                  <a:lnTo>
                    <a:pt x="352907" y="917575"/>
                  </a:lnTo>
                  <a:close/>
                </a:path>
                <a:path w="965200" h="965200">
                  <a:moveTo>
                    <a:pt x="376440" y="894041"/>
                  </a:moveTo>
                  <a:lnTo>
                    <a:pt x="352907" y="894041"/>
                  </a:lnTo>
                  <a:lnTo>
                    <a:pt x="352907" y="917575"/>
                  </a:lnTo>
                  <a:lnTo>
                    <a:pt x="376440" y="917575"/>
                  </a:lnTo>
                  <a:lnTo>
                    <a:pt x="376440" y="894041"/>
                  </a:lnTo>
                  <a:close/>
                </a:path>
                <a:path w="965200" h="965200">
                  <a:moveTo>
                    <a:pt x="423494" y="846988"/>
                  </a:moveTo>
                  <a:lnTo>
                    <a:pt x="399961" y="846988"/>
                  </a:lnTo>
                  <a:lnTo>
                    <a:pt x="399961" y="870521"/>
                  </a:lnTo>
                  <a:lnTo>
                    <a:pt x="423494" y="870521"/>
                  </a:lnTo>
                  <a:lnTo>
                    <a:pt x="423494" y="846988"/>
                  </a:lnTo>
                  <a:close/>
                </a:path>
                <a:path w="965200" h="965200">
                  <a:moveTo>
                    <a:pt x="423494" y="799934"/>
                  </a:moveTo>
                  <a:lnTo>
                    <a:pt x="399961" y="799934"/>
                  </a:lnTo>
                  <a:lnTo>
                    <a:pt x="399961" y="776401"/>
                  </a:lnTo>
                  <a:lnTo>
                    <a:pt x="376440" y="776401"/>
                  </a:lnTo>
                  <a:lnTo>
                    <a:pt x="376440" y="823455"/>
                  </a:lnTo>
                  <a:lnTo>
                    <a:pt x="352907" y="823455"/>
                  </a:lnTo>
                  <a:lnTo>
                    <a:pt x="329387" y="823455"/>
                  </a:lnTo>
                  <a:lnTo>
                    <a:pt x="329387" y="846988"/>
                  </a:lnTo>
                  <a:lnTo>
                    <a:pt x="305854" y="846988"/>
                  </a:lnTo>
                  <a:lnTo>
                    <a:pt x="305854" y="870521"/>
                  </a:lnTo>
                  <a:lnTo>
                    <a:pt x="282333" y="870521"/>
                  </a:lnTo>
                  <a:lnTo>
                    <a:pt x="282333" y="894041"/>
                  </a:lnTo>
                  <a:lnTo>
                    <a:pt x="305854" y="894041"/>
                  </a:lnTo>
                  <a:lnTo>
                    <a:pt x="329387" y="894041"/>
                  </a:lnTo>
                  <a:lnTo>
                    <a:pt x="352907" y="894041"/>
                  </a:lnTo>
                  <a:lnTo>
                    <a:pt x="352907" y="846988"/>
                  </a:lnTo>
                  <a:lnTo>
                    <a:pt x="376440" y="846988"/>
                  </a:lnTo>
                  <a:lnTo>
                    <a:pt x="399961" y="846988"/>
                  </a:lnTo>
                  <a:lnTo>
                    <a:pt x="399961" y="823455"/>
                  </a:lnTo>
                  <a:lnTo>
                    <a:pt x="423494" y="823455"/>
                  </a:lnTo>
                  <a:lnTo>
                    <a:pt x="423494" y="799934"/>
                  </a:lnTo>
                  <a:close/>
                </a:path>
                <a:path w="965200" h="965200">
                  <a:moveTo>
                    <a:pt x="447014" y="917575"/>
                  </a:moveTo>
                  <a:lnTo>
                    <a:pt x="423494" y="917575"/>
                  </a:lnTo>
                  <a:lnTo>
                    <a:pt x="423494" y="894041"/>
                  </a:lnTo>
                  <a:lnTo>
                    <a:pt x="399961" y="894041"/>
                  </a:lnTo>
                  <a:lnTo>
                    <a:pt x="399961" y="917575"/>
                  </a:lnTo>
                  <a:lnTo>
                    <a:pt x="376440" y="917575"/>
                  </a:lnTo>
                  <a:lnTo>
                    <a:pt x="376440" y="941095"/>
                  </a:lnTo>
                  <a:lnTo>
                    <a:pt x="399961" y="941095"/>
                  </a:lnTo>
                  <a:lnTo>
                    <a:pt x="423494" y="941095"/>
                  </a:lnTo>
                  <a:lnTo>
                    <a:pt x="447014" y="941095"/>
                  </a:lnTo>
                  <a:lnTo>
                    <a:pt x="447014" y="917575"/>
                  </a:lnTo>
                  <a:close/>
                </a:path>
                <a:path w="965200" h="965200">
                  <a:moveTo>
                    <a:pt x="447014" y="823455"/>
                  </a:moveTo>
                  <a:lnTo>
                    <a:pt x="423494" y="823455"/>
                  </a:lnTo>
                  <a:lnTo>
                    <a:pt x="423494" y="846988"/>
                  </a:lnTo>
                  <a:lnTo>
                    <a:pt x="447014" y="846988"/>
                  </a:lnTo>
                  <a:lnTo>
                    <a:pt x="447014" y="823455"/>
                  </a:lnTo>
                  <a:close/>
                </a:path>
                <a:path w="965200" h="965200">
                  <a:moveTo>
                    <a:pt x="517601" y="941095"/>
                  </a:moveTo>
                  <a:lnTo>
                    <a:pt x="494068" y="941095"/>
                  </a:lnTo>
                  <a:lnTo>
                    <a:pt x="470547" y="941095"/>
                  </a:lnTo>
                  <a:lnTo>
                    <a:pt x="470547" y="964628"/>
                  </a:lnTo>
                  <a:lnTo>
                    <a:pt x="494068" y="964628"/>
                  </a:lnTo>
                  <a:lnTo>
                    <a:pt x="517601" y="964628"/>
                  </a:lnTo>
                  <a:lnTo>
                    <a:pt x="517601" y="941095"/>
                  </a:lnTo>
                  <a:close/>
                </a:path>
                <a:path w="965200" h="965200">
                  <a:moveTo>
                    <a:pt x="588187" y="941095"/>
                  </a:moveTo>
                  <a:lnTo>
                    <a:pt x="564654" y="941095"/>
                  </a:lnTo>
                  <a:lnTo>
                    <a:pt x="564654" y="964628"/>
                  </a:lnTo>
                  <a:lnTo>
                    <a:pt x="588187" y="964628"/>
                  </a:lnTo>
                  <a:lnTo>
                    <a:pt x="588187" y="941095"/>
                  </a:lnTo>
                  <a:close/>
                </a:path>
                <a:path w="965200" h="965200">
                  <a:moveTo>
                    <a:pt x="752868" y="823455"/>
                  </a:moveTo>
                  <a:lnTo>
                    <a:pt x="729348" y="823455"/>
                  </a:lnTo>
                  <a:lnTo>
                    <a:pt x="729348" y="870521"/>
                  </a:lnTo>
                  <a:lnTo>
                    <a:pt x="752868" y="870521"/>
                  </a:lnTo>
                  <a:lnTo>
                    <a:pt x="752868" y="823455"/>
                  </a:lnTo>
                  <a:close/>
                </a:path>
                <a:path w="965200" h="965200">
                  <a:moveTo>
                    <a:pt x="776401" y="941095"/>
                  </a:moveTo>
                  <a:lnTo>
                    <a:pt x="752868" y="941095"/>
                  </a:lnTo>
                  <a:lnTo>
                    <a:pt x="729348" y="941095"/>
                  </a:lnTo>
                  <a:lnTo>
                    <a:pt x="729348" y="964628"/>
                  </a:lnTo>
                  <a:lnTo>
                    <a:pt x="752868" y="964628"/>
                  </a:lnTo>
                  <a:lnTo>
                    <a:pt x="776401" y="964628"/>
                  </a:lnTo>
                  <a:lnTo>
                    <a:pt x="776401" y="941095"/>
                  </a:lnTo>
                  <a:close/>
                </a:path>
                <a:path w="965200" h="965200">
                  <a:moveTo>
                    <a:pt x="823455" y="917575"/>
                  </a:moveTo>
                  <a:lnTo>
                    <a:pt x="799934" y="917575"/>
                  </a:lnTo>
                  <a:lnTo>
                    <a:pt x="799934" y="894041"/>
                  </a:lnTo>
                  <a:lnTo>
                    <a:pt x="776401" y="894041"/>
                  </a:lnTo>
                  <a:lnTo>
                    <a:pt x="752868" y="894041"/>
                  </a:lnTo>
                  <a:lnTo>
                    <a:pt x="752868" y="917575"/>
                  </a:lnTo>
                  <a:lnTo>
                    <a:pt x="776401" y="917575"/>
                  </a:lnTo>
                  <a:lnTo>
                    <a:pt x="776401" y="941095"/>
                  </a:lnTo>
                  <a:lnTo>
                    <a:pt x="799934" y="941095"/>
                  </a:lnTo>
                  <a:lnTo>
                    <a:pt x="823455" y="941095"/>
                  </a:lnTo>
                  <a:lnTo>
                    <a:pt x="823455" y="917575"/>
                  </a:lnTo>
                  <a:close/>
                </a:path>
                <a:path w="965200" h="965200">
                  <a:moveTo>
                    <a:pt x="870508" y="589305"/>
                  </a:moveTo>
                  <a:lnTo>
                    <a:pt x="846988" y="589305"/>
                  </a:lnTo>
                  <a:lnTo>
                    <a:pt x="823455" y="589305"/>
                  </a:lnTo>
                  <a:lnTo>
                    <a:pt x="823455" y="565175"/>
                  </a:lnTo>
                  <a:lnTo>
                    <a:pt x="799934" y="565175"/>
                  </a:lnTo>
                  <a:lnTo>
                    <a:pt x="799934" y="612165"/>
                  </a:lnTo>
                  <a:lnTo>
                    <a:pt x="776401" y="612165"/>
                  </a:lnTo>
                  <a:lnTo>
                    <a:pt x="776401" y="636295"/>
                  </a:lnTo>
                  <a:lnTo>
                    <a:pt x="776401" y="659155"/>
                  </a:lnTo>
                  <a:lnTo>
                    <a:pt x="752868" y="659155"/>
                  </a:lnTo>
                  <a:lnTo>
                    <a:pt x="752868" y="636295"/>
                  </a:lnTo>
                  <a:lnTo>
                    <a:pt x="776401" y="636295"/>
                  </a:lnTo>
                  <a:lnTo>
                    <a:pt x="776401" y="612165"/>
                  </a:lnTo>
                  <a:lnTo>
                    <a:pt x="776401" y="542315"/>
                  </a:lnTo>
                  <a:lnTo>
                    <a:pt x="799934" y="542315"/>
                  </a:lnTo>
                  <a:lnTo>
                    <a:pt x="799934" y="495325"/>
                  </a:lnTo>
                  <a:lnTo>
                    <a:pt x="776401" y="495325"/>
                  </a:lnTo>
                  <a:lnTo>
                    <a:pt x="776401" y="518185"/>
                  </a:lnTo>
                  <a:lnTo>
                    <a:pt x="752868" y="518185"/>
                  </a:lnTo>
                  <a:lnTo>
                    <a:pt x="752868" y="565175"/>
                  </a:lnTo>
                  <a:lnTo>
                    <a:pt x="729348" y="565175"/>
                  </a:lnTo>
                  <a:lnTo>
                    <a:pt x="729348" y="589305"/>
                  </a:lnTo>
                  <a:lnTo>
                    <a:pt x="752868" y="589305"/>
                  </a:lnTo>
                  <a:lnTo>
                    <a:pt x="752868" y="612165"/>
                  </a:lnTo>
                  <a:lnTo>
                    <a:pt x="729348" y="612165"/>
                  </a:lnTo>
                  <a:lnTo>
                    <a:pt x="729348" y="636295"/>
                  </a:lnTo>
                  <a:lnTo>
                    <a:pt x="729348" y="730275"/>
                  </a:lnTo>
                  <a:lnTo>
                    <a:pt x="729348" y="777265"/>
                  </a:lnTo>
                  <a:lnTo>
                    <a:pt x="705827" y="777265"/>
                  </a:lnTo>
                  <a:lnTo>
                    <a:pt x="705827" y="753135"/>
                  </a:lnTo>
                  <a:lnTo>
                    <a:pt x="682294" y="753135"/>
                  </a:lnTo>
                  <a:lnTo>
                    <a:pt x="682294" y="706145"/>
                  </a:lnTo>
                  <a:lnTo>
                    <a:pt x="705827" y="706145"/>
                  </a:lnTo>
                  <a:lnTo>
                    <a:pt x="705827" y="730275"/>
                  </a:lnTo>
                  <a:lnTo>
                    <a:pt x="729348" y="730275"/>
                  </a:lnTo>
                  <a:lnTo>
                    <a:pt x="729348" y="636295"/>
                  </a:lnTo>
                  <a:lnTo>
                    <a:pt x="705827" y="636295"/>
                  </a:lnTo>
                  <a:lnTo>
                    <a:pt x="705827" y="683285"/>
                  </a:lnTo>
                  <a:lnTo>
                    <a:pt x="682294" y="683285"/>
                  </a:lnTo>
                  <a:lnTo>
                    <a:pt x="658761" y="683285"/>
                  </a:lnTo>
                  <a:lnTo>
                    <a:pt x="658761" y="706145"/>
                  </a:lnTo>
                  <a:lnTo>
                    <a:pt x="658761" y="730275"/>
                  </a:lnTo>
                  <a:lnTo>
                    <a:pt x="658761" y="777265"/>
                  </a:lnTo>
                  <a:lnTo>
                    <a:pt x="635241" y="777265"/>
                  </a:lnTo>
                  <a:lnTo>
                    <a:pt x="635241" y="730275"/>
                  </a:lnTo>
                  <a:lnTo>
                    <a:pt x="658761" y="730275"/>
                  </a:lnTo>
                  <a:lnTo>
                    <a:pt x="658761" y="706145"/>
                  </a:lnTo>
                  <a:lnTo>
                    <a:pt x="635241" y="706145"/>
                  </a:lnTo>
                  <a:lnTo>
                    <a:pt x="635241" y="683285"/>
                  </a:lnTo>
                  <a:lnTo>
                    <a:pt x="611708" y="683285"/>
                  </a:lnTo>
                  <a:lnTo>
                    <a:pt x="611708" y="659155"/>
                  </a:lnTo>
                  <a:lnTo>
                    <a:pt x="635241" y="659155"/>
                  </a:lnTo>
                  <a:lnTo>
                    <a:pt x="635241" y="636295"/>
                  </a:lnTo>
                  <a:lnTo>
                    <a:pt x="658761" y="636295"/>
                  </a:lnTo>
                  <a:lnTo>
                    <a:pt x="658761" y="659155"/>
                  </a:lnTo>
                  <a:lnTo>
                    <a:pt x="682294" y="659155"/>
                  </a:lnTo>
                  <a:lnTo>
                    <a:pt x="682294" y="565175"/>
                  </a:lnTo>
                  <a:lnTo>
                    <a:pt x="705827" y="565175"/>
                  </a:lnTo>
                  <a:lnTo>
                    <a:pt x="705827" y="518185"/>
                  </a:lnTo>
                  <a:lnTo>
                    <a:pt x="682294" y="518185"/>
                  </a:lnTo>
                  <a:lnTo>
                    <a:pt x="658761" y="518185"/>
                  </a:lnTo>
                  <a:lnTo>
                    <a:pt x="658761" y="495325"/>
                  </a:lnTo>
                  <a:lnTo>
                    <a:pt x="635241" y="495325"/>
                  </a:lnTo>
                  <a:lnTo>
                    <a:pt x="635241" y="518185"/>
                  </a:lnTo>
                  <a:lnTo>
                    <a:pt x="635241" y="589305"/>
                  </a:lnTo>
                  <a:lnTo>
                    <a:pt x="635241" y="612165"/>
                  </a:lnTo>
                  <a:lnTo>
                    <a:pt x="611708" y="612165"/>
                  </a:lnTo>
                  <a:lnTo>
                    <a:pt x="611708" y="589305"/>
                  </a:lnTo>
                  <a:lnTo>
                    <a:pt x="635241" y="589305"/>
                  </a:lnTo>
                  <a:lnTo>
                    <a:pt x="635241" y="518185"/>
                  </a:lnTo>
                  <a:lnTo>
                    <a:pt x="611708" y="518185"/>
                  </a:lnTo>
                  <a:lnTo>
                    <a:pt x="611708" y="542315"/>
                  </a:lnTo>
                  <a:lnTo>
                    <a:pt x="588187" y="542315"/>
                  </a:lnTo>
                  <a:lnTo>
                    <a:pt x="564654" y="542315"/>
                  </a:lnTo>
                  <a:lnTo>
                    <a:pt x="564654" y="565175"/>
                  </a:lnTo>
                  <a:lnTo>
                    <a:pt x="588187" y="565175"/>
                  </a:lnTo>
                  <a:lnTo>
                    <a:pt x="588187" y="706145"/>
                  </a:lnTo>
                  <a:lnTo>
                    <a:pt x="611708" y="706145"/>
                  </a:lnTo>
                  <a:lnTo>
                    <a:pt x="611708" y="800125"/>
                  </a:lnTo>
                  <a:lnTo>
                    <a:pt x="635241" y="800125"/>
                  </a:lnTo>
                  <a:lnTo>
                    <a:pt x="635241" y="824255"/>
                  </a:lnTo>
                  <a:lnTo>
                    <a:pt x="658761" y="824255"/>
                  </a:lnTo>
                  <a:lnTo>
                    <a:pt x="658761" y="800125"/>
                  </a:lnTo>
                  <a:lnTo>
                    <a:pt x="682294" y="800125"/>
                  </a:lnTo>
                  <a:lnTo>
                    <a:pt x="682294" y="824255"/>
                  </a:lnTo>
                  <a:lnTo>
                    <a:pt x="658761" y="824255"/>
                  </a:lnTo>
                  <a:lnTo>
                    <a:pt x="658761" y="871245"/>
                  </a:lnTo>
                  <a:lnTo>
                    <a:pt x="635241" y="871245"/>
                  </a:lnTo>
                  <a:lnTo>
                    <a:pt x="635241" y="824255"/>
                  </a:lnTo>
                  <a:lnTo>
                    <a:pt x="611708" y="824255"/>
                  </a:lnTo>
                  <a:lnTo>
                    <a:pt x="611708" y="800125"/>
                  </a:lnTo>
                  <a:lnTo>
                    <a:pt x="588187" y="800125"/>
                  </a:lnTo>
                  <a:lnTo>
                    <a:pt x="588187" y="824255"/>
                  </a:lnTo>
                  <a:lnTo>
                    <a:pt x="588187" y="870521"/>
                  </a:lnTo>
                  <a:lnTo>
                    <a:pt x="564654" y="870521"/>
                  </a:lnTo>
                  <a:lnTo>
                    <a:pt x="564654" y="894041"/>
                  </a:lnTo>
                  <a:lnTo>
                    <a:pt x="541134" y="894041"/>
                  </a:lnTo>
                  <a:lnTo>
                    <a:pt x="541134" y="870521"/>
                  </a:lnTo>
                  <a:lnTo>
                    <a:pt x="517601" y="870521"/>
                  </a:lnTo>
                  <a:lnTo>
                    <a:pt x="517601" y="847115"/>
                  </a:lnTo>
                  <a:lnTo>
                    <a:pt x="541134" y="847115"/>
                  </a:lnTo>
                  <a:lnTo>
                    <a:pt x="541134" y="800125"/>
                  </a:lnTo>
                  <a:lnTo>
                    <a:pt x="564654" y="800125"/>
                  </a:lnTo>
                  <a:lnTo>
                    <a:pt x="564654" y="824255"/>
                  </a:lnTo>
                  <a:lnTo>
                    <a:pt x="588187" y="824255"/>
                  </a:lnTo>
                  <a:lnTo>
                    <a:pt x="588187" y="800125"/>
                  </a:lnTo>
                  <a:lnTo>
                    <a:pt x="588187" y="777265"/>
                  </a:lnTo>
                  <a:lnTo>
                    <a:pt x="564654" y="777265"/>
                  </a:lnTo>
                  <a:lnTo>
                    <a:pt x="541134" y="777265"/>
                  </a:lnTo>
                  <a:lnTo>
                    <a:pt x="541134" y="753135"/>
                  </a:lnTo>
                  <a:lnTo>
                    <a:pt x="517601" y="753135"/>
                  </a:lnTo>
                  <a:lnTo>
                    <a:pt x="517601" y="800125"/>
                  </a:lnTo>
                  <a:lnTo>
                    <a:pt x="494068" y="800125"/>
                  </a:lnTo>
                  <a:lnTo>
                    <a:pt x="494068" y="871245"/>
                  </a:lnTo>
                  <a:lnTo>
                    <a:pt x="517601" y="871245"/>
                  </a:lnTo>
                  <a:lnTo>
                    <a:pt x="517601" y="917575"/>
                  </a:lnTo>
                  <a:lnTo>
                    <a:pt x="541134" y="917575"/>
                  </a:lnTo>
                  <a:lnTo>
                    <a:pt x="564654" y="917575"/>
                  </a:lnTo>
                  <a:lnTo>
                    <a:pt x="588187" y="917575"/>
                  </a:lnTo>
                  <a:lnTo>
                    <a:pt x="588187" y="871245"/>
                  </a:lnTo>
                  <a:lnTo>
                    <a:pt x="611708" y="871245"/>
                  </a:lnTo>
                  <a:lnTo>
                    <a:pt x="611708" y="894105"/>
                  </a:lnTo>
                  <a:lnTo>
                    <a:pt x="635241" y="894105"/>
                  </a:lnTo>
                  <a:lnTo>
                    <a:pt x="635241" y="918235"/>
                  </a:lnTo>
                  <a:lnTo>
                    <a:pt x="611708" y="918235"/>
                  </a:lnTo>
                  <a:lnTo>
                    <a:pt x="611708" y="941095"/>
                  </a:lnTo>
                  <a:lnTo>
                    <a:pt x="635241" y="941095"/>
                  </a:lnTo>
                  <a:lnTo>
                    <a:pt x="658761" y="941095"/>
                  </a:lnTo>
                  <a:lnTo>
                    <a:pt x="658761" y="918235"/>
                  </a:lnTo>
                  <a:lnTo>
                    <a:pt x="682294" y="918235"/>
                  </a:lnTo>
                  <a:lnTo>
                    <a:pt x="705827" y="918235"/>
                  </a:lnTo>
                  <a:lnTo>
                    <a:pt x="729348" y="918235"/>
                  </a:lnTo>
                  <a:lnTo>
                    <a:pt x="729348" y="871245"/>
                  </a:lnTo>
                  <a:lnTo>
                    <a:pt x="705827" y="871245"/>
                  </a:lnTo>
                  <a:lnTo>
                    <a:pt x="705827" y="894105"/>
                  </a:lnTo>
                  <a:lnTo>
                    <a:pt x="682294" y="894105"/>
                  </a:lnTo>
                  <a:lnTo>
                    <a:pt x="682294" y="847115"/>
                  </a:lnTo>
                  <a:lnTo>
                    <a:pt x="705827" y="847115"/>
                  </a:lnTo>
                  <a:lnTo>
                    <a:pt x="705827" y="800125"/>
                  </a:lnTo>
                  <a:lnTo>
                    <a:pt x="729348" y="800125"/>
                  </a:lnTo>
                  <a:lnTo>
                    <a:pt x="752868" y="800125"/>
                  </a:lnTo>
                  <a:lnTo>
                    <a:pt x="752868" y="753135"/>
                  </a:lnTo>
                  <a:lnTo>
                    <a:pt x="776401" y="753135"/>
                  </a:lnTo>
                  <a:lnTo>
                    <a:pt x="776401" y="730275"/>
                  </a:lnTo>
                  <a:lnTo>
                    <a:pt x="752868" y="730275"/>
                  </a:lnTo>
                  <a:lnTo>
                    <a:pt x="752868" y="683285"/>
                  </a:lnTo>
                  <a:lnTo>
                    <a:pt x="776401" y="683285"/>
                  </a:lnTo>
                  <a:lnTo>
                    <a:pt x="776401" y="730275"/>
                  </a:lnTo>
                  <a:lnTo>
                    <a:pt x="799934" y="730275"/>
                  </a:lnTo>
                  <a:lnTo>
                    <a:pt x="799934" y="659155"/>
                  </a:lnTo>
                  <a:lnTo>
                    <a:pt x="823455" y="659155"/>
                  </a:lnTo>
                  <a:lnTo>
                    <a:pt x="823455" y="636295"/>
                  </a:lnTo>
                  <a:lnTo>
                    <a:pt x="846988" y="636295"/>
                  </a:lnTo>
                  <a:lnTo>
                    <a:pt x="846988" y="612165"/>
                  </a:lnTo>
                  <a:lnTo>
                    <a:pt x="870508" y="612165"/>
                  </a:lnTo>
                  <a:lnTo>
                    <a:pt x="870508" y="589305"/>
                  </a:lnTo>
                  <a:close/>
                </a:path>
                <a:path w="965200" h="965200">
                  <a:moveTo>
                    <a:pt x="894041" y="870521"/>
                  </a:moveTo>
                  <a:lnTo>
                    <a:pt x="870508" y="870521"/>
                  </a:lnTo>
                  <a:lnTo>
                    <a:pt x="870508" y="894041"/>
                  </a:lnTo>
                  <a:lnTo>
                    <a:pt x="894041" y="894041"/>
                  </a:lnTo>
                  <a:lnTo>
                    <a:pt x="894041" y="870521"/>
                  </a:lnTo>
                  <a:close/>
                </a:path>
                <a:path w="965200" h="965200">
                  <a:moveTo>
                    <a:pt x="917562" y="917575"/>
                  </a:moveTo>
                  <a:lnTo>
                    <a:pt x="894041" y="917575"/>
                  </a:lnTo>
                  <a:lnTo>
                    <a:pt x="870508" y="917575"/>
                  </a:lnTo>
                  <a:lnTo>
                    <a:pt x="870508" y="894041"/>
                  </a:lnTo>
                  <a:lnTo>
                    <a:pt x="846988" y="894041"/>
                  </a:lnTo>
                  <a:lnTo>
                    <a:pt x="846988" y="870521"/>
                  </a:lnTo>
                  <a:lnTo>
                    <a:pt x="823455" y="870521"/>
                  </a:lnTo>
                  <a:lnTo>
                    <a:pt x="823455" y="917575"/>
                  </a:lnTo>
                  <a:lnTo>
                    <a:pt x="846988" y="917575"/>
                  </a:lnTo>
                  <a:lnTo>
                    <a:pt x="846988" y="964628"/>
                  </a:lnTo>
                  <a:lnTo>
                    <a:pt x="870508" y="964628"/>
                  </a:lnTo>
                  <a:lnTo>
                    <a:pt x="870508" y="941095"/>
                  </a:lnTo>
                  <a:lnTo>
                    <a:pt x="894041" y="941095"/>
                  </a:lnTo>
                  <a:lnTo>
                    <a:pt x="917562" y="941095"/>
                  </a:lnTo>
                  <a:lnTo>
                    <a:pt x="917562" y="917575"/>
                  </a:lnTo>
                  <a:close/>
                </a:path>
                <a:path w="965200" h="965200">
                  <a:moveTo>
                    <a:pt x="941095" y="823455"/>
                  </a:moveTo>
                  <a:lnTo>
                    <a:pt x="917562" y="823455"/>
                  </a:lnTo>
                  <a:lnTo>
                    <a:pt x="917562" y="846988"/>
                  </a:lnTo>
                  <a:lnTo>
                    <a:pt x="941095" y="846988"/>
                  </a:lnTo>
                  <a:lnTo>
                    <a:pt x="941095" y="823455"/>
                  </a:lnTo>
                  <a:close/>
                </a:path>
                <a:path w="965200" h="965200">
                  <a:moveTo>
                    <a:pt x="964628" y="870521"/>
                  </a:moveTo>
                  <a:lnTo>
                    <a:pt x="941095" y="870521"/>
                  </a:lnTo>
                  <a:lnTo>
                    <a:pt x="917562" y="870521"/>
                  </a:lnTo>
                  <a:lnTo>
                    <a:pt x="917562" y="917575"/>
                  </a:lnTo>
                  <a:lnTo>
                    <a:pt x="941095" y="917575"/>
                  </a:lnTo>
                  <a:lnTo>
                    <a:pt x="941095" y="941095"/>
                  </a:lnTo>
                  <a:lnTo>
                    <a:pt x="964628" y="941095"/>
                  </a:lnTo>
                  <a:lnTo>
                    <a:pt x="964628" y="870521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1816" y="1166819"/>
              <a:ext cx="965200" cy="965200"/>
            </a:xfrm>
            <a:custGeom>
              <a:avLst/>
              <a:gdLst/>
              <a:ahLst/>
              <a:cxnLst/>
              <a:rect l="l" t="t" r="r" b="b"/>
              <a:pathLst>
                <a:path w="965200" h="965200">
                  <a:moveTo>
                    <a:pt x="117640" y="846988"/>
                  </a:moveTo>
                  <a:lnTo>
                    <a:pt x="47053" y="846988"/>
                  </a:lnTo>
                  <a:lnTo>
                    <a:pt x="47053" y="917575"/>
                  </a:lnTo>
                  <a:lnTo>
                    <a:pt x="117640" y="917575"/>
                  </a:lnTo>
                  <a:lnTo>
                    <a:pt x="117640" y="846988"/>
                  </a:lnTo>
                  <a:close/>
                </a:path>
                <a:path w="965200" h="965200">
                  <a:moveTo>
                    <a:pt x="117640" y="47053"/>
                  </a:moveTo>
                  <a:lnTo>
                    <a:pt x="47053" y="47053"/>
                  </a:lnTo>
                  <a:lnTo>
                    <a:pt x="47053" y="117640"/>
                  </a:lnTo>
                  <a:lnTo>
                    <a:pt x="117640" y="117640"/>
                  </a:lnTo>
                  <a:lnTo>
                    <a:pt x="117640" y="47053"/>
                  </a:lnTo>
                  <a:close/>
                </a:path>
                <a:path w="965200" h="965200">
                  <a:moveTo>
                    <a:pt x="164693" y="800100"/>
                  </a:moveTo>
                  <a:lnTo>
                    <a:pt x="0" y="800100"/>
                  </a:lnTo>
                  <a:lnTo>
                    <a:pt x="0" y="822960"/>
                  </a:lnTo>
                  <a:lnTo>
                    <a:pt x="0" y="941070"/>
                  </a:lnTo>
                  <a:lnTo>
                    <a:pt x="0" y="965200"/>
                  </a:lnTo>
                  <a:lnTo>
                    <a:pt x="164693" y="965200"/>
                  </a:lnTo>
                  <a:lnTo>
                    <a:pt x="164693" y="941095"/>
                  </a:lnTo>
                  <a:lnTo>
                    <a:pt x="164693" y="823455"/>
                  </a:lnTo>
                  <a:lnTo>
                    <a:pt x="141160" y="823455"/>
                  </a:lnTo>
                  <a:lnTo>
                    <a:pt x="141160" y="941070"/>
                  </a:lnTo>
                  <a:lnTo>
                    <a:pt x="23533" y="941070"/>
                  </a:lnTo>
                  <a:lnTo>
                    <a:pt x="23533" y="822960"/>
                  </a:lnTo>
                  <a:lnTo>
                    <a:pt x="164693" y="822960"/>
                  </a:lnTo>
                  <a:lnTo>
                    <a:pt x="164693" y="800100"/>
                  </a:lnTo>
                  <a:close/>
                </a:path>
                <a:path w="965200" h="965200">
                  <a:moveTo>
                    <a:pt x="164693" y="23533"/>
                  </a:moveTo>
                  <a:lnTo>
                    <a:pt x="141160" y="23533"/>
                  </a:lnTo>
                  <a:lnTo>
                    <a:pt x="141160" y="141173"/>
                  </a:lnTo>
                  <a:lnTo>
                    <a:pt x="164693" y="141173"/>
                  </a:lnTo>
                  <a:lnTo>
                    <a:pt x="164693" y="23533"/>
                  </a:lnTo>
                  <a:close/>
                </a:path>
                <a:path w="965200" h="965200">
                  <a:moveTo>
                    <a:pt x="823455" y="799934"/>
                  </a:moveTo>
                  <a:lnTo>
                    <a:pt x="799934" y="799934"/>
                  </a:lnTo>
                  <a:lnTo>
                    <a:pt x="799934" y="823455"/>
                  </a:lnTo>
                  <a:lnTo>
                    <a:pt x="823455" y="823455"/>
                  </a:lnTo>
                  <a:lnTo>
                    <a:pt x="823455" y="799934"/>
                  </a:lnTo>
                  <a:close/>
                </a:path>
                <a:path w="965200" h="965200">
                  <a:moveTo>
                    <a:pt x="870508" y="776401"/>
                  </a:moveTo>
                  <a:lnTo>
                    <a:pt x="846988" y="776401"/>
                  </a:lnTo>
                  <a:lnTo>
                    <a:pt x="846988" y="846988"/>
                  </a:lnTo>
                  <a:lnTo>
                    <a:pt x="870508" y="846988"/>
                  </a:lnTo>
                  <a:lnTo>
                    <a:pt x="870508" y="776401"/>
                  </a:lnTo>
                  <a:close/>
                </a:path>
                <a:path w="965200" h="965200">
                  <a:moveTo>
                    <a:pt x="870508" y="753110"/>
                  </a:moveTo>
                  <a:lnTo>
                    <a:pt x="752868" y="753110"/>
                  </a:lnTo>
                  <a:lnTo>
                    <a:pt x="752868" y="775970"/>
                  </a:lnTo>
                  <a:lnTo>
                    <a:pt x="752868" y="847090"/>
                  </a:lnTo>
                  <a:lnTo>
                    <a:pt x="752868" y="869950"/>
                  </a:lnTo>
                  <a:lnTo>
                    <a:pt x="870508" y="869950"/>
                  </a:lnTo>
                  <a:lnTo>
                    <a:pt x="870508" y="847090"/>
                  </a:lnTo>
                  <a:lnTo>
                    <a:pt x="776401" y="847090"/>
                  </a:lnTo>
                  <a:lnTo>
                    <a:pt x="776401" y="775970"/>
                  </a:lnTo>
                  <a:lnTo>
                    <a:pt x="870508" y="775970"/>
                  </a:lnTo>
                  <a:lnTo>
                    <a:pt x="870508" y="753110"/>
                  </a:lnTo>
                  <a:close/>
                </a:path>
                <a:path w="965200" h="965200">
                  <a:moveTo>
                    <a:pt x="917562" y="47053"/>
                  </a:moveTo>
                  <a:lnTo>
                    <a:pt x="846988" y="47053"/>
                  </a:lnTo>
                  <a:lnTo>
                    <a:pt x="846988" y="117640"/>
                  </a:lnTo>
                  <a:lnTo>
                    <a:pt x="917562" y="117640"/>
                  </a:lnTo>
                  <a:lnTo>
                    <a:pt x="917562" y="47053"/>
                  </a:lnTo>
                  <a:close/>
                </a:path>
                <a:path w="965200" h="965200">
                  <a:moveTo>
                    <a:pt x="964628" y="0"/>
                  </a:moveTo>
                  <a:lnTo>
                    <a:pt x="941095" y="0"/>
                  </a:lnTo>
                  <a:lnTo>
                    <a:pt x="941095" y="24130"/>
                  </a:lnTo>
                  <a:lnTo>
                    <a:pt x="941095" y="140970"/>
                  </a:lnTo>
                  <a:lnTo>
                    <a:pt x="823455" y="140970"/>
                  </a:lnTo>
                  <a:lnTo>
                    <a:pt x="823455" y="24130"/>
                  </a:lnTo>
                  <a:lnTo>
                    <a:pt x="941095" y="24130"/>
                  </a:lnTo>
                  <a:lnTo>
                    <a:pt x="941095" y="0"/>
                  </a:lnTo>
                  <a:lnTo>
                    <a:pt x="799934" y="0"/>
                  </a:lnTo>
                  <a:lnTo>
                    <a:pt x="799934" y="24130"/>
                  </a:lnTo>
                  <a:lnTo>
                    <a:pt x="799934" y="140970"/>
                  </a:lnTo>
                  <a:lnTo>
                    <a:pt x="799934" y="165100"/>
                  </a:lnTo>
                  <a:lnTo>
                    <a:pt x="964628" y="165100"/>
                  </a:lnTo>
                  <a:lnTo>
                    <a:pt x="964628" y="141173"/>
                  </a:lnTo>
                  <a:lnTo>
                    <a:pt x="964628" y="140970"/>
                  </a:lnTo>
                  <a:lnTo>
                    <a:pt x="964628" y="24130"/>
                  </a:lnTo>
                  <a:lnTo>
                    <a:pt x="964628" y="23533"/>
                  </a:lnTo>
                  <a:lnTo>
                    <a:pt x="96462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DCF7F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>
            <a:grpSpLocks noGrp="1" noUngrp="1" noRot="1" noMove="1" noResize="1"/>
          </p:cNvGrpSpPr>
          <p:nvPr/>
        </p:nvGrpSpPr>
        <p:grpSpPr>
          <a:xfrm>
            <a:off x="136757" y="690465"/>
            <a:ext cx="10388600" cy="6769734"/>
            <a:chOff x="136757" y="690465"/>
            <a:chExt cx="10388600" cy="6769734"/>
          </a:xfrm>
        </p:grpSpPr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757" y="4386743"/>
              <a:ext cx="10388600" cy="3073400"/>
            </a:xfrm>
            <a:custGeom>
              <a:avLst/>
              <a:gdLst/>
              <a:ahLst/>
              <a:cxnLst/>
              <a:rect l="l" t="t" r="r" b="b"/>
              <a:pathLst>
                <a:path w="10388600" h="3073400">
                  <a:moveTo>
                    <a:pt x="10388598" y="0"/>
                  </a:moveTo>
                  <a:lnTo>
                    <a:pt x="0" y="0"/>
                  </a:lnTo>
                  <a:lnTo>
                    <a:pt x="0" y="3073400"/>
                  </a:lnTo>
                  <a:lnTo>
                    <a:pt x="10388598" y="3073400"/>
                  </a:lnTo>
                  <a:lnTo>
                    <a:pt x="10388598" y="0"/>
                  </a:lnTo>
                  <a:close/>
                </a:path>
              </a:pathLst>
            </a:custGeom>
            <a:solidFill>
              <a:srgbClr val="EB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7794" y="690467"/>
              <a:ext cx="8761095" cy="3655695"/>
            </a:xfrm>
            <a:custGeom>
              <a:avLst/>
              <a:gdLst/>
              <a:ahLst/>
              <a:cxnLst/>
              <a:rect l="l" t="t" r="r" b="b"/>
              <a:pathLst>
                <a:path w="8761095" h="3655695">
                  <a:moveTo>
                    <a:pt x="2804274" y="0"/>
                  </a:moveTo>
                  <a:lnTo>
                    <a:pt x="0" y="0"/>
                  </a:lnTo>
                  <a:lnTo>
                    <a:pt x="0" y="3568344"/>
                  </a:lnTo>
                  <a:lnTo>
                    <a:pt x="0" y="3655149"/>
                  </a:lnTo>
                  <a:lnTo>
                    <a:pt x="2804274" y="3655149"/>
                  </a:lnTo>
                  <a:lnTo>
                    <a:pt x="2804274" y="3568344"/>
                  </a:lnTo>
                  <a:lnTo>
                    <a:pt x="2804274" y="0"/>
                  </a:lnTo>
                  <a:close/>
                </a:path>
                <a:path w="8761095" h="3655695">
                  <a:moveTo>
                    <a:pt x="5782424" y="0"/>
                  </a:moveTo>
                  <a:lnTo>
                    <a:pt x="2978162" y="0"/>
                  </a:lnTo>
                  <a:lnTo>
                    <a:pt x="2978162" y="3573107"/>
                  </a:lnTo>
                  <a:lnTo>
                    <a:pt x="2978162" y="3655149"/>
                  </a:lnTo>
                  <a:lnTo>
                    <a:pt x="5782424" y="3655149"/>
                  </a:lnTo>
                  <a:lnTo>
                    <a:pt x="5782424" y="3573107"/>
                  </a:lnTo>
                  <a:lnTo>
                    <a:pt x="5782424" y="0"/>
                  </a:lnTo>
                  <a:close/>
                </a:path>
                <a:path w="8761095" h="3655695">
                  <a:moveTo>
                    <a:pt x="8760574" y="0"/>
                  </a:moveTo>
                  <a:lnTo>
                    <a:pt x="5956312" y="0"/>
                  </a:lnTo>
                  <a:lnTo>
                    <a:pt x="5956312" y="3572992"/>
                  </a:lnTo>
                  <a:lnTo>
                    <a:pt x="5956312" y="3655149"/>
                  </a:lnTo>
                  <a:lnTo>
                    <a:pt x="8760574" y="3655149"/>
                  </a:lnTo>
                  <a:lnTo>
                    <a:pt x="8760574" y="3572992"/>
                  </a:lnTo>
                  <a:lnTo>
                    <a:pt x="8760574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4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4" y="3655141"/>
                </a:lnTo>
                <a:lnTo>
                  <a:pt x="2804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03619" y="422213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37038" y="403850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151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REVISION</a:t>
            </a:r>
            <a:r>
              <a:rPr sz="2400" spc="-30" dirty="0"/>
              <a:t> </a:t>
            </a:r>
            <a:r>
              <a:rPr sz="2400" dirty="0"/>
              <a:t>CARDS</a:t>
            </a:r>
            <a:r>
              <a:rPr sz="2400" spc="-30" dirty="0"/>
              <a:t> </a:t>
            </a:r>
            <a:r>
              <a:rPr sz="2400" dirty="0"/>
              <a:t>-</a:t>
            </a:r>
            <a:r>
              <a:rPr sz="2400" spc="-25" dirty="0"/>
              <a:t> </a:t>
            </a:r>
            <a:r>
              <a:rPr sz="2400" dirty="0"/>
              <a:t>SIR</a:t>
            </a:r>
            <a:r>
              <a:rPr sz="2400" spc="-30" dirty="0"/>
              <a:t> </a:t>
            </a:r>
            <a:r>
              <a:rPr sz="2400" spc="-40" dirty="0"/>
              <a:t>DAVID</a:t>
            </a:r>
            <a:r>
              <a:rPr sz="2400" spc="-114" dirty="0"/>
              <a:t> </a:t>
            </a:r>
            <a:r>
              <a:rPr sz="2400" spc="-10" dirty="0"/>
              <a:t>ADJAYE</a:t>
            </a:r>
            <a:endParaRPr sz="2400"/>
          </a:p>
        </p:txBody>
      </p: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4482" y="4482194"/>
            <a:ext cx="4612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David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Adjaye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where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train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Architect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157021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5326735"/>
            <a:ext cx="44005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b="1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b="1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reputation</a:t>
            </a:r>
            <a:r>
              <a:rPr sz="1200" b="1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b="1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architectural</a:t>
            </a:r>
            <a:r>
              <a:rPr sz="1200" b="1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1200" b="1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for.......?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91337" y="4471217"/>
            <a:ext cx="4857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44415" algn="l"/>
              </a:tabLst>
            </a:pP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2</a:t>
            </a:r>
            <a:r>
              <a:rPr sz="1200" b="1" i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marks</a:t>
            </a: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	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81765" y="5322113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8403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2721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6406235"/>
            <a:ext cx="4836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describe one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well-known architectural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designs.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94492" y="6401612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9198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73516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5008" y="910505"/>
            <a:ext cx="1090763" cy="1258991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795655">
              <a:lnSpc>
                <a:spcPct val="100000"/>
              </a:lnSpc>
              <a:spcBef>
                <a:spcPts val="350"/>
              </a:spcBef>
            </a:pPr>
            <a:r>
              <a:rPr sz="12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DAVID</a:t>
            </a:r>
            <a:r>
              <a:rPr sz="1200" b="1" u="sng" spc="-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ADJAYE</a:t>
            </a:r>
            <a:endParaRPr sz="1200">
              <a:latin typeface="Arial"/>
              <a:cs typeface="Arial"/>
            </a:endParaRPr>
          </a:p>
          <a:p>
            <a:pPr marL="1301115" marR="131445" algn="ctr">
              <a:lnSpc>
                <a:spcPts val="1340"/>
              </a:lnSpc>
              <a:spcBef>
                <a:spcPts val="8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David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Adjaye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Ghanaian,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British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leading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generation.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Born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Dar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Salaam,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Tanzania,</a:t>
            </a:r>
            <a:r>
              <a:rPr sz="1200" spc="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in1966.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50">
              <a:latin typeface="Arial"/>
              <a:cs typeface="Arial"/>
            </a:endParaRPr>
          </a:p>
          <a:p>
            <a:pPr marL="83820" marR="63500" indent="-635" algn="ctr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achieved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Bachelor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Architecture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degree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South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Bank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University,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London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1990,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followed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Master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of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Architecture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degree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1993,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awarded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Royal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College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Art.</a:t>
            </a:r>
            <a:endParaRPr sz="1200">
              <a:latin typeface="Arial"/>
              <a:cs typeface="Arial"/>
            </a:endParaRPr>
          </a:p>
          <a:p>
            <a:pPr marL="129539" marR="108585" indent="-635" algn="ctr">
              <a:lnSpc>
                <a:spcPts val="1340"/>
              </a:lnSpc>
              <a:spcBef>
                <a:spcPts val="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reputation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combining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imaginative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 of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materials,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innovative use of light and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inspired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designs, with cultural /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historical reference.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123825" rIns="0" bIns="0" rtlCol="0">
            <a:spAutoFit/>
          </a:bodyPr>
          <a:lstStyle/>
          <a:p>
            <a:pPr marL="159385" marR="137795" algn="ctr">
              <a:lnSpc>
                <a:spcPts val="1340"/>
              </a:lnSpc>
              <a:spcBef>
                <a:spcPts val="97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reputation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combining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an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imaginative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materials,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innovative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light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inspired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designs,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cultural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historical reference.</a:t>
            </a:r>
            <a:endParaRPr sz="1200">
              <a:latin typeface="Arial"/>
              <a:cs typeface="Arial"/>
            </a:endParaRPr>
          </a:p>
          <a:p>
            <a:pPr marL="130175" marR="107950" indent="-635" algn="ctr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internationally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recognised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architect,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architectural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work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spanning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several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continents.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These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include;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Ruby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City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Museum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San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Antonio,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130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William,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Manhattan,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New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York,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USA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National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Museum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African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American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History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Culture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Washington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D.C.</a:t>
            </a:r>
            <a:endParaRPr sz="1200">
              <a:latin typeface="Arial"/>
              <a:cs typeface="Arial"/>
            </a:endParaRPr>
          </a:p>
          <a:p>
            <a:pPr marL="142875" marR="120650" algn="ctr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2007,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Adjaye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awarded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OBE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services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architecture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2017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Knighted.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became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RIBA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Royal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Gold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Medal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winner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2021,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which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recognised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UK’s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most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prodigious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award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architecture.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74930" rIns="0" bIns="0" rtlCol="0">
            <a:spAutoFit/>
          </a:bodyPr>
          <a:lstStyle/>
          <a:p>
            <a:pPr marL="86360" marR="53975" indent="-635" algn="ctr">
              <a:lnSpc>
                <a:spcPts val="1340"/>
              </a:lnSpc>
              <a:spcBef>
                <a:spcPts val="590"/>
              </a:spcBef>
            </a:pP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NATIONAL</a:t>
            </a:r>
            <a:r>
              <a:rPr sz="1200" b="1" u="sng" spc="-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MUSEUM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OF</a:t>
            </a:r>
            <a:r>
              <a:rPr sz="1200" b="1" u="sng" spc="-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AFRICAN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AMERICAN</a:t>
            </a:r>
            <a:r>
              <a:rPr sz="1200" b="1" u="sng" spc="-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HISTORY</a:t>
            </a:r>
            <a:r>
              <a:rPr sz="1200" b="1" u="sng" spc="-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</a:t>
            </a:r>
            <a:r>
              <a:rPr sz="1200" b="1" u="sng" spc="-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CULTURE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WASHINGTON</a:t>
            </a:r>
            <a:r>
              <a:rPr sz="12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D.C.</a:t>
            </a:r>
            <a:endParaRPr sz="1200">
              <a:latin typeface="Arial"/>
              <a:cs typeface="Arial"/>
            </a:endParaRPr>
          </a:p>
          <a:p>
            <a:pPr marL="191770" marR="97155" algn="ctr">
              <a:lnSpc>
                <a:spcPts val="1340"/>
              </a:lnSpc>
              <a:spcBef>
                <a:spcPts val="66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Smithsonian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museum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dedicated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African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American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life,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history,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culture.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Opened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2016,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costing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ﬁve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hundred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million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dollars.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outer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bronze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coated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decorative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framework,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represents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iron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lattice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of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slaves.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6" name="object 2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8811" y="2636059"/>
            <a:ext cx="2696371" cy="1492873"/>
          </a:xfrm>
          <a:prstGeom prst="rect">
            <a:avLst/>
          </a:prstGeom>
        </p:spPr>
      </p:pic>
      <p:pic>
        <p:nvPicPr>
          <p:cNvPr id="27" name="object 27">
            <a:hlinkClick r:id="rId6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26293" y="3023700"/>
            <a:ext cx="1077357" cy="1077357"/>
          </a:xfrm>
          <a:prstGeom prst="rect">
            <a:avLst/>
          </a:prstGeom>
        </p:spPr>
      </p:pic>
      <p:sp>
        <p:nvSpPr>
          <p:cNvPr id="28" name="object 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7702" y="611643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6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29" name="object 29"/>
          <p:cNvGrpSpPr>
            <a:grpSpLocks noGrp="1" noUngrp="1" noRot="1" noMove="1" noResize="1"/>
          </p:cNvGrpSpPr>
          <p:nvPr/>
        </p:nvGrpSpPr>
        <p:grpSpPr>
          <a:xfrm>
            <a:off x="9333799" y="1082598"/>
            <a:ext cx="1094740" cy="1094740"/>
            <a:chOff x="9333799" y="1082598"/>
            <a:chExt cx="1094740" cy="1094740"/>
          </a:xfrm>
        </p:grpSpPr>
        <p:sp>
          <p:nvSpPr>
            <p:cNvPr id="30" name="object 3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3799" y="1082598"/>
              <a:ext cx="1094740" cy="1094740"/>
            </a:xfrm>
            <a:custGeom>
              <a:avLst/>
              <a:gdLst/>
              <a:ahLst/>
              <a:cxnLst/>
              <a:rect l="l" t="t" r="r" b="b"/>
              <a:pathLst>
                <a:path w="1094740" h="1094739">
                  <a:moveTo>
                    <a:pt x="1094720" y="0"/>
                  </a:moveTo>
                  <a:lnTo>
                    <a:pt x="0" y="0"/>
                  </a:lnTo>
                  <a:lnTo>
                    <a:pt x="0" y="1094720"/>
                  </a:lnTo>
                  <a:lnTo>
                    <a:pt x="1094720" y="1094720"/>
                  </a:lnTo>
                  <a:lnTo>
                    <a:pt x="1094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93289" y="1142105"/>
              <a:ext cx="975994" cy="381000"/>
            </a:xfrm>
            <a:custGeom>
              <a:avLst/>
              <a:gdLst/>
              <a:ahLst/>
              <a:cxnLst/>
              <a:rect l="l" t="t" r="r" b="b"/>
              <a:pathLst>
                <a:path w="975995" h="381000">
                  <a:moveTo>
                    <a:pt x="23799" y="214172"/>
                  </a:moveTo>
                  <a:lnTo>
                    <a:pt x="0" y="214172"/>
                  </a:lnTo>
                  <a:lnTo>
                    <a:pt x="0" y="237972"/>
                  </a:lnTo>
                  <a:lnTo>
                    <a:pt x="23799" y="237972"/>
                  </a:lnTo>
                  <a:lnTo>
                    <a:pt x="23799" y="214172"/>
                  </a:lnTo>
                  <a:close/>
                </a:path>
                <a:path w="975995" h="381000">
                  <a:moveTo>
                    <a:pt x="166585" y="237972"/>
                  </a:moveTo>
                  <a:lnTo>
                    <a:pt x="142786" y="237972"/>
                  </a:lnTo>
                  <a:lnTo>
                    <a:pt x="142786" y="261772"/>
                  </a:lnTo>
                  <a:lnTo>
                    <a:pt x="166585" y="261772"/>
                  </a:lnTo>
                  <a:lnTo>
                    <a:pt x="166585" y="237972"/>
                  </a:lnTo>
                  <a:close/>
                </a:path>
                <a:path w="975995" h="381000">
                  <a:moveTo>
                    <a:pt x="166585" y="190385"/>
                  </a:moveTo>
                  <a:lnTo>
                    <a:pt x="142786" y="190385"/>
                  </a:lnTo>
                  <a:lnTo>
                    <a:pt x="142786" y="214172"/>
                  </a:lnTo>
                  <a:lnTo>
                    <a:pt x="166585" y="214172"/>
                  </a:lnTo>
                  <a:lnTo>
                    <a:pt x="166585" y="190385"/>
                  </a:lnTo>
                  <a:close/>
                </a:path>
                <a:path w="975995" h="381000">
                  <a:moveTo>
                    <a:pt x="214185" y="0"/>
                  </a:moveTo>
                  <a:lnTo>
                    <a:pt x="190385" y="0"/>
                  </a:lnTo>
                  <a:lnTo>
                    <a:pt x="190385" y="71386"/>
                  </a:lnTo>
                  <a:lnTo>
                    <a:pt x="214185" y="71386"/>
                  </a:lnTo>
                  <a:lnTo>
                    <a:pt x="214185" y="0"/>
                  </a:lnTo>
                  <a:close/>
                </a:path>
                <a:path w="975995" h="381000">
                  <a:moveTo>
                    <a:pt x="237985" y="71386"/>
                  </a:moveTo>
                  <a:lnTo>
                    <a:pt x="214185" y="71386"/>
                  </a:lnTo>
                  <a:lnTo>
                    <a:pt x="214185" y="118986"/>
                  </a:lnTo>
                  <a:lnTo>
                    <a:pt x="237985" y="118986"/>
                  </a:lnTo>
                  <a:lnTo>
                    <a:pt x="237985" y="71386"/>
                  </a:lnTo>
                  <a:close/>
                </a:path>
                <a:path w="975995" h="381000">
                  <a:moveTo>
                    <a:pt x="261785" y="0"/>
                  </a:moveTo>
                  <a:lnTo>
                    <a:pt x="237985" y="0"/>
                  </a:lnTo>
                  <a:lnTo>
                    <a:pt x="237985" y="23787"/>
                  </a:lnTo>
                  <a:lnTo>
                    <a:pt x="261785" y="23787"/>
                  </a:lnTo>
                  <a:lnTo>
                    <a:pt x="261785" y="0"/>
                  </a:lnTo>
                  <a:close/>
                </a:path>
                <a:path w="975995" h="381000">
                  <a:moveTo>
                    <a:pt x="285584" y="166585"/>
                  </a:moveTo>
                  <a:lnTo>
                    <a:pt x="261785" y="166585"/>
                  </a:lnTo>
                  <a:lnTo>
                    <a:pt x="261785" y="190385"/>
                  </a:lnTo>
                  <a:lnTo>
                    <a:pt x="285584" y="190385"/>
                  </a:lnTo>
                  <a:lnTo>
                    <a:pt x="285584" y="166585"/>
                  </a:lnTo>
                  <a:close/>
                </a:path>
                <a:path w="975995" h="381000">
                  <a:moveTo>
                    <a:pt x="285584" y="47586"/>
                  </a:moveTo>
                  <a:lnTo>
                    <a:pt x="261785" y="47586"/>
                  </a:lnTo>
                  <a:lnTo>
                    <a:pt x="261785" y="95186"/>
                  </a:lnTo>
                  <a:lnTo>
                    <a:pt x="285584" y="95186"/>
                  </a:lnTo>
                  <a:lnTo>
                    <a:pt x="285584" y="47586"/>
                  </a:lnTo>
                  <a:close/>
                </a:path>
                <a:path w="975995" h="381000">
                  <a:moveTo>
                    <a:pt x="309384" y="95186"/>
                  </a:moveTo>
                  <a:lnTo>
                    <a:pt x="285584" y="95186"/>
                  </a:lnTo>
                  <a:lnTo>
                    <a:pt x="285584" y="118986"/>
                  </a:lnTo>
                  <a:lnTo>
                    <a:pt x="261785" y="118986"/>
                  </a:lnTo>
                  <a:lnTo>
                    <a:pt x="237985" y="118986"/>
                  </a:lnTo>
                  <a:lnTo>
                    <a:pt x="237985" y="166585"/>
                  </a:lnTo>
                  <a:lnTo>
                    <a:pt x="261785" y="166585"/>
                  </a:lnTo>
                  <a:lnTo>
                    <a:pt x="261785" y="142786"/>
                  </a:lnTo>
                  <a:lnTo>
                    <a:pt x="285584" y="142786"/>
                  </a:lnTo>
                  <a:lnTo>
                    <a:pt x="285584" y="166585"/>
                  </a:lnTo>
                  <a:lnTo>
                    <a:pt x="309384" y="166585"/>
                  </a:lnTo>
                  <a:lnTo>
                    <a:pt x="309384" y="95186"/>
                  </a:lnTo>
                  <a:close/>
                </a:path>
                <a:path w="975995" h="381000">
                  <a:moveTo>
                    <a:pt x="309384" y="23787"/>
                  </a:moveTo>
                  <a:lnTo>
                    <a:pt x="285584" y="23787"/>
                  </a:lnTo>
                  <a:lnTo>
                    <a:pt x="285584" y="47586"/>
                  </a:lnTo>
                  <a:lnTo>
                    <a:pt x="309384" y="47586"/>
                  </a:lnTo>
                  <a:lnTo>
                    <a:pt x="309384" y="23787"/>
                  </a:lnTo>
                  <a:close/>
                </a:path>
                <a:path w="975995" h="381000">
                  <a:moveTo>
                    <a:pt x="333171" y="0"/>
                  </a:moveTo>
                  <a:lnTo>
                    <a:pt x="309384" y="0"/>
                  </a:lnTo>
                  <a:lnTo>
                    <a:pt x="309384" y="23787"/>
                  </a:lnTo>
                  <a:lnTo>
                    <a:pt x="333171" y="23787"/>
                  </a:lnTo>
                  <a:lnTo>
                    <a:pt x="333171" y="0"/>
                  </a:lnTo>
                  <a:close/>
                </a:path>
                <a:path w="975995" h="381000">
                  <a:moveTo>
                    <a:pt x="404571" y="0"/>
                  </a:moveTo>
                  <a:lnTo>
                    <a:pt x="380771" y="0"/>
                  </a:lnTo>
                  <a:lnTo>
                    <a:pt x="380771" y="23787"/>
                  </a:lnTo>
                  <a:lnTo>
                    <a:pt x="356971" y="23787"/>
                  </a:lnTo>
                  <a:lnTo>
                    <a:pt x="333171" y="23787"/>
                  </a:lnTo>
                  <a:lnTo>
                    <a:pt x="333171" y="95186"/>
                  </a:lnTo>
                  <a:lnTo>
                    <a:pt x="356971" y="95186"/>
                  </a:lnTo>
                  <a:lnTo>
                    <a:pt x="356971" y="118986"/>
                  </a:lnTo>
                  <a:lnTo>
                    <a:pt x="380771" y="118986"/>
                  </a:lnTo>
                  <a:lnTo>
                    <a:pt x="380771" y="71386"/>
                  </a:lnTo>
                  <a:lnTo>
                    <a:pt x="356971" y="71386"/>
                  </a:lnTo>
                  <a:lnTo>
                    <a:pt x="356971" y="47586"/>
                  </a:lnTo>
                  <a:lnTo>
                    <a:pt x="380771" y="47586"/>
                  </a:lnTo>
                  <a:lnTo>
                    <a:pt x="380771" y="71386"/>
                  </a:lnTo>
                  <a:lnTo>
                    <a:pt x="404571" y="71386"/>
                  </a:lnTo>
                  <a:lnTo>
                    <a:pt x="404571" y="0"/>
                  </a:lnTo>
                  <a:close/>
                </a:path>
                <a:path w="975995" h="381000">
                  <a:moveTo>
                    <a:pt x="452170" y="261772"/>
                  </a:moveTo>
                  <a:lnTo>
                    <a:pt x="428371" y="261772"/>
                  </a:lnTo>
                  <a:lnTo>
                    <a:pt x="428371" y="333171"/>
                  </a:lnTo>
                  <a:lnTo>
                    <a:pt x="404571" y="333171"/>
                  </a:lnTo>
                  <a:lnTo>
                    <a:pt x="380771" y="333171"/>
                  </a:lnTo>
                  <a:lnTo>
                    <a:pt x="380771" y="309372"/>
                  </a:lnTo>
                  <a:lnTo>
                    <a:pt x="356971" y="309372"/>
                  </a:lnTo>
                  <a:lnTo>
                    <a:pt x="356971" y="285572"/>
                  </a:lnTo>
                  <a:lnTo>
                    <a:pt x="333171" y="285572"/>
                  </a:lnTo>
                  <a:lnTo>
                    <a:pt x="333171" y="333171"/>
                  </a:lnTo>
                  <a:lnTo>
                    <a:pt x="356971" y="333171"/>
                  </a:lnTo>
                  <a:lnTo>
                    <a:pt x="356971" y="356971"/>
                  </a:lnTo>
                  <a:lnTo>
                    <a:pt x="380771" y="356971"/>
                  </a:lnTo>
                  <a:lnTo>
                    <a:pt x="380771" y="380771"/>
                  </a:lnTo>
                  <a:lnTo>
                    <a:pt x="404571" y="380771"/>
                  </a:lnTo>
                  <a:lnTo>
                    <a:pt x="404571" y="356971"/>
                  </a:lnTo>
                  <a:lnTo>
                    <a:pt x="428371" y="356971"/>
                  </a:lnTo>
                  <a:lnTo>
                    <a:pt x="452170" y="356971"/>
                  </a:lnTo>
                  <a:lnTo>
                    <a:pt x="452170" y="261772"/>
                  </a:lnTo>
                  <a:close/>
                </a:path>
                <a:path w="975995" h="381000">
                  <a:moveTo>
                    <a:pt x="475970" y="214172"/>
                  </a:moveTo>
                  <a:lnTo>
                    <a:pt x="452170" y="214172"/>
                  </a:lnTo>
                  <a:lnTo>
                    <a:pt x="428371" y="214172"/>
                  </a:lnTo>
                  <a:lnTo>
                    <a:pt x="404571" y="214172"/>
                  </a:lnTo>
                  <a:lnTo>
                    <a:pt x="380771" y="214172"/>
                  </a:lnTo>
                  <a:lnTo>
                    <a:pt x="380771" y="190385"/>
                  </a:lnTo>
                  <a:lnTo>
                    <a:pt x="404571" y="190385"/>
                  </a:lnTo>
                  <a:lnTo>
                    <a:pt x="428371" y="190385"/>
                  </a:lnTo>
                  <a:lnTo>
                    <a:pt x="428371" y="166585"/>
                  </a:lnTo>
                  <a:lnTo>
                    <a:pt x="404571" y="166585"/>
                  </a:lnTo>
                  <a:lnTo>
                    <a:pt x="404571" y="142786"/>
                  </a:lnTo>
                  <a:lnTo>
                    <a:pt x="380771" y="142786"/>
                  </a:lnTo>
                  <a:lnTo>
                    <a:pt x="380771" y="166585"/>
                  </a:lnTo>
                  <a:lnTo>
                    <a:pt x="356971" y="166585"/>
                  </a:lnTo>
                  <a:lnTo>
                    <a:pt x="356971" y="142786"/>
                  </a:lnTo>
                  <a:lnTo>
                    <a:pt x="333171" y="142786"/>
                  </a:lnTo>
                  <a:lnTo>
                    <a:pt x="333171" y="166585"/>
                  </a:lnTo>
                  <a:lnTo>
                    <a:pt x="309384" y="166585"/>
                  </a:lnTo>
                  <a:lnTo>
                    <a:pt x="309384" y="214172"/>
                  </a:lnTo>
                  <a:lnTo>
                    <a:pt x="333171" y="214172"/>
                  </a:lnTo>
                  <a:lnTo>
                    <a:pt x="333171" y="237972"/>
                  </a:lnTo>
                  <a:lnTo>
                    <a:pt x="356971" y="237972"/>
                  </a:lnTo>
                  <a:lnTo>
                    <a:pt x="380771" y="237972"/>
                  </a:lnTo>
                  <a:lnTo>
                    <a:pt x="404571" y="237972"/>
                  </a:lnTo>
                  <a:lnTo>
                    <a:pt x="404571" y="261772"/>
                  </a:lnTo>
                  <a:lnTo>
                    <a:pt x="428371" y="261772"/>
                  </a:lnTo>
                  <a:lnTo>
                    <a:pt x="428371" y="237972"/>
                  </a:lnTo>
                  <a:lnTo>
                    <a:pt x="452170" y="237972"/>
                  </a:lnTo>
                  <a:lnTo>
                    <a:pt x="452170" y="261772"/>
                  </a:lnTo>
                  <a:lnTo>
                    <a:pt x="475970" y="261772"/>
                  </a:lnTo>
                  <a:lnTo>
                    <a:pt x="475970" y="214172"/>
                  </a:lnTo>
                  <a:close/>
                </a:path>
                <a:path w="975995" h="381000">
                  <a:moveTo>
                    <a:pt x="499770" y="261772"/>
                  </a:moveTo>
                  <a:lnTo>
                    <a:pt x="475970" y="261772"/>
                  </a:lnTo>
                  <a:lnTo>
                    <a:pt x="475970" y="285572"/>
                  </a:lnTo>
                  <a:lnTo>
                    <a:pt x="499770" y="285572"/>
                  </a:lnTo>
                  <a:lnTo>
                    <a:pt x="499770" y="261772"/>
                  </a:lnTo>
                  <a:close/>
                </a:path>
                <a:path w="975995" h="381000">
                  <a:moveTo>
                    <a:pt x="523557" y="118986"/>
                  </a:moveTo>
                  <a:lnTo>
                    <a:pt x="499770" y="118986"/>
                  </a:lnTo>
                  <a:lnTo>
                    <a:pt x="475970" y="118986"/>
                  </a:lnTo>
                  <a:lnTo>
                    <a:pt x="475970" y="47586"/>
                  </a:lnTo>
                  <a:lnTo>
                    <a:pt x="452170" y="47586"/>
                  </a:lnTo>
                  <a:lnTo>
                    <a:pt x="452170" y="23787"/>
                  </a:lnTo>
                  <a:lnTo>
                    <a:pt x="428371" y="23787"/>
                  </a:lnTo>
                  <a:lnTo>
                    <a:pt x="428371" y="95186"/>
                  </a:lnTo>
                  <a:lnTo>
                    <a:pt x="404571" y="95186"/>
                  </a:lnTo>
                  <a:lnTo>
                    <a:pt x="404571" y="118986"/>
                  </a:lnTo>
                  <a:lnTo>
                    <a:pt x="428371" y="118986"/>
                  </a:lnTo>
                  <a:lnTo>
                    <a:pt x="428371" y="166585"/>
                  </a:lnTo>
                  <a:lnTo>
                    <a:pt x="452170" y="166585"/>
                  </a:lnTo>
                  <a:lnTo>
                    <a:pt x="452170" y="142786"/>
                  </a:lnTo>
                  <a:lnTo>
                    <a:pt x="475970" y="142786"/>
                  </a:lnTo>
                  <a:lnTo>
                    <a:pt x="475970" y="214172"/>
                  </a:lnTo>
                  <a:lnTo>
                    <a:pt x="499770" y="214172"/>
                  </a:lnTo>
                  <a:lnTo>
                    <a:pt x="499770" y="237972"/>
                  </a:lnTo>
                  <a:lnTo>
                    <a:pt x="523557" y="237972"/>
                  </a:lnTo>
                  <a:lnTo>
                    <a:pt x="523557" y="190385"/>
                  </a:lnTo>
                  <a:lnTo>
                    <a:pt x="499770" y="190385"/>
                  </a:lnTo>
                  <a:lnTo>
                    <a:pt x="499770" y="142786"/>
                  </a:lnTo>
                  <a:lnTo>
                    <a:pt x="523557" y="142786"/>
                  </a:lnTo>
                  <a:lnTo>
                    <a:pt x="523557" y="118986"/>
                  </a:lnTo>
                  <a:close/>
                </a:path>
                <a:path w="975995" h="381000">
                  <a:moveTo>
                    <a:pt x="547357" y="142786"/>
                  </a:moveTo>
                  <a:lnTo>
                    <a:pt x="523557" y="142786"/>
                  </a:lnTo>
                  <a:lnTo>
                    <a:pt x="523557" y="166585"/>
                  </a:lnTo>
                  <a:lnTo>
                    <a:pt x="547357" y="166585"/>
                  </a:lnTo>
                  <a:lnTo>
                    <a:pt x="547357" y="142786"/>
                  </a:lnTo>
                  <a:close/>
                </a:path>
                <a:path w="975995" h="381000">
                  <a:moveTo>
                    <a:pt x="571157" y="23787"/>
                  </a:moveTo>
                  <a:lnTo>
                    <a:pt x="547357" y="23787"/>
                  </a:lnTo>
                  <a:lnTo>
                    <a:pt x="547357" y="0"/>
                  </a:lnTo>
                  <a:lnTo>
                    <a:pt x="523557" y="0"/>
                  </a:lnTo>
                  <a:lnTo>
                    <a:pt x="499770" y="0"/>
                  </a:lnTo>
                  <a:lnTo>
                    <a:pt x="475970" y="0"/>
                  </a:lnTo>
                  <a:lnTo>
                    <a:pt x="452170" y="0"/>
                  </a:lnTo>
                  <a:lnTo>
                    <a:pt x="452170" y="23787"/>
                  </a:lnTo>
                  <a:lnTo>
                    <a:pt x="475970" y="23787"/>
                  </a:lnTo>
                  <a:lnTo>
                    <a:pt x="499770" y="23787"/>
                  </a:lnTo>
                  <a:lnTo>
                    <a:pt x="499770" y="95186"/>
                  </a:lnTo>
                  <a:lnTo>
                    <a:pt x="523557" y="95186"/>
                  </a:lnTo>
                  <a:lnTo>
                    <a:pt x="547357" y="95186"/>
                  </a:lnTo>
                  <a:lnTo>
                    <a:pt x="547357" y="71386"/>
                  </a:lnTo>
                  <a:lnTo>
                    <a:pt x="523557" y="71386"/>
                  </a:lnTo>
                  <a:lnTo>
                    <a:pt x="523557" y="47586"/>
                  </a:lnTo>
                  <a:lnTo>
                    <a:pt x="547357" y="47586"/>
                  </a:lnTo>
                  <a:lnTo>
                    <a:pt x="571157" y="47586"/>
                  </a:lnTo>
                  <a:lnTo>
                    <a:pt x="571157" y="23787"/>
                  </a:lnTo>
                  <a:close/>
                </a:path>
                <a:path w="975995" h="381000">
                  <a:moveTo>
                    <a:pt x="594956" y="142786"/>
                  </a:moveTo>
                  <a:lnTo>
                    <a:pt x="571157" y="142786"/>
                  </a:lnTo>
                  <a:lnTo>
                    <a:pt x="571157" y="166585"/>
                  </a:lnTo>
                  <a:lnTo>
                    <a:pt x="594956" y="166585"/>
                  </a:lnTo>
                  <a:lnTo>
                    <a:pt x="594956" y="142786"/>
                  </a:lnTo>
                  <a:close/>
                </a:path>
                <a:path w="975995" h="381000">
                  <a:moveTo>
                    <a:pt x="594956" y="95186"/>
                  </a:moveTo>
                  <a:lnTo>
                    <a:pt x="571157" y="95186"/>
                  </a:lnTo>
                  <a:lnTo>
                    <a:pt x="571157" y="118986"/>
                  </a:lnTo>
                  <a:lnTo>
                    <a:pt x="594956" y="118986"/>
                  </a:lnTo>
                  <a:lnTo>
                    <a:pt x="594956" y="95186"/>
                  </a:lnTo>
                  <a:close/>
                </a:path>
                <a:path w="975995" h="381000">
                  <a:moveTo>
                    <a:pt x="666356" y="237972"/>
                  </a:moveTo>
                  <a:lnTo>
                    <a:pt x="642556" y="237972"/>
                  </a:lnTo>
                  <a:lnTo>
                    <a:pt x="642556" y="190385"/>
                  </a:lnTo>
                  <a:lnTo>
                    <a:pt x="618756" y="190385"/>
                  </a:lnTo>
                  <a:lnTo>
                    <a:pt x="618756" y="166585"/>
                  </a:lnTo>
                  <a:lnTo>
                    <a:pt x="594956" y="166585"/>
                  </a:lnTo>
                  <a:lnTo>
                    <a:pt x="594956" y="214172"/>
                  </a:lnTo>
                  <a:lnTo>
                    <a:pt x="618756" y="214172"/>
                  </a:lnTo>
                  <a:lnTo>
                    <a:pt x="618756" y="237972"/>
                  </a:lnTo>
                  <a:lnTo>
                    <a:pt x="594956" y="237972"/>
                  </a:lnTo>
                  <a:lnTo>
                    <a:pt x="571157" y="237972"/>
                  </a:lnTo>
                  <a:lnTo>
                    <a:pt x="571157" y="214172"/>
                  </a:lnTo>
                  <a:lnTo>
                    <a:pt x="547357" y="214172"/>
                  </a:lnTo>
                  <a:lnTo>
                    <a:pt x="547357" y="237972"/>
                  </a:lnTo>
                  <a:lnTo>
                    <a:pt x="523557" y="237972"/>
                  </a:lnTo>
                  <a:lnTo>
                    <a:pt x="523557" y="261772"/>
                  </a:lnTo>
                  <a:lnTo>
                    <a:pt x="547357" y="261772"/>
                  </a:lnTo>
                  <a:lnTo>
                    <a:pt x="547357" y="285572"/>
                  </a:lnTo>
                  <a:lnTo>
                    <a:pt x="571157" y="285572"/>
                  </a:lnTo>
                  <a:lnTo>
                    <a:pt x="571157" y="309372"/>
                  </a:lnTo>
                  <a:lnTo>
                    <a:pt x="594956" y="309372"/>
                  </a:lnTo>
                  <a:lnTo>
                    <a:pt x="618756" y="309372"/>
                  </a:lnTo>
                  <a:lnTo>
                    <a:pt x="618756" y="285572"/>
                  </a:lnTo>
                  <a:lnTo>
                    <a:pt x="594956" y="285572"/>
                  </a:lnTo>
                  <a:lnTo>
                    <a:pt x="594956" y="261772"/>
                  </a:lnTo>
                  <a:lnTo>
                    <a:pt x="618756" y="261772"/>
                  </a:lnTo>
                  <a:lnTo>
                    <a:pt x="642556" y="261772"/>
                  </a:lnTo>
                  <a:lnTo>
                    <a:pt x="666356" y="261772"/>
                  </a:lnTo>
                  <a:lnTo>
                    <a:pt x="666356" y="237972"/>
                  </a:lnTo>
                  <a:close/>
                </a:path>
                <a:path w="975995" h="381000">
                  <a:moveTo>
                    <a:pt x="690156" y="95186"/>
                  </a:moveTo>
                  <a:lnTo>
                    <a:pt x="666356" y="95186"/>
                  </a:lnTo>
                  <a:lnTo>
                    <a:pt x="666356" y="118986"/>
                  </a:lnTo>
                  <a:lnTo>
                    <a:pt x="642556" y="118986"/>
                  </a:lnTo>
                  <a:lnTo>
                    <a:pt x="618756" y="118986"/>
                  </a:lnTo>
                  <a:lnTo>
                    <a:pt x="594956" y="118986"/>
                  </a:lnTo>
                  <a:lnTo>
                    <a:pt x="594956" y="142786"/>
                  </a:lnTo>
                  <a:lnTo>
                    <a:pt x="618756" y="142786"/>
                  </a:lnTo>
                  <a:lnTo>
                    <a:pt x="618756" y="166585"/>
                  </a:lnTo>
                  <a:lnTo>
                    <a:pt x="642556" y="166585"/>
                  </a:lnTo>
                  <a:lnTo>
                    <a:pt x="642556" y="142786"/>
                  </a:lnTo>
                  <a:lnTo>
                    <a:pt x="666356" y="142786"/>
                  </a:lnTo>
                  <a:lnTo>
                    <a:pt x="666356" y="190385"/>
                  </a:lnTo>
                  <a:lnTo>
                    <a:pt x="690156" y="190385"/>
                  </a:lnTo>
                  <a:lnTo>
                    <a:pt x="690156" y="95186"/>
                  </a:lnTo>
                  <a:close/>
                </a:path>
                <a:path w="975995" h="381000">
                  <a:moveTo>
                    <a:pt x="690156" y="47586"/>
                  </a:moveTo>
                  <a:lnTo>
                    <a:pt x="666356" y="47586"/>
                  </a:lnTo>
                  <a:lnTo>
                    <a:pt x="666356" y="23787"/>
                  </a:lnTo>
                  <a:lnTo>
                    <a:pt x="642556" y="23787"/>
                  </a:lnTo>
                  <a:lnTo>
                    <a:pt x="618756" y="23787"/>
                  </a:lnTo>
                  <a:lnTo>
                    <a:pt x="618756" y="0"/>
                  </a:lnTo>
                  <a:lnTo>
                    <a:pt x="594956" y="0"/>
                  </a:lnTo>
                  <a:lnTo>
                    <a:pt x="594956" y="71386"/>
                  </a:lnTo>
                  <a:lnTo>
                    <a:pt x="618756" y="71386"/>
                  </a:lnTo>
                  <a:lnTo>
                    <a:pt x="618756" y="47586"/>
                  </a:lnTo>
                  <a:lnTo>
                    <a:pt x="642556" y="47586"/>
                  </a:lnTo>
                  <a:lnTo>
                    <a:pt x="642556" y="71386"/>
                  </a:lnTo>
                  <a:lnTo>
                    <a:pt x="618756" y="71386"/>
                  </a:lnTo>
                  <a:lnTo>
                    <a:pt x="618756" y="95186"/>
                  </a:lnTo>
                  <a:lnTo>
                    <a:pt x="642556" y="95186"/>
                  </a:lnTo>
                  <a:lnTo>
                    <a:pt x="666356" y="95186"/>
                  </a:lnTo>
                  <a:lnTo>
                    <a:pt x="666356" y="71386"/>
                  </a:lnTo>
                  <a:lnTo>
                    <a:pt x="690156" y="71386"/>
                  </a:lnTo>
                  <a:lnTo>
                    <a:pt x="690156" y="47586"/>
                  </a:lnTo>
                  <a:close/>
                </a:path>
                <a:path w="975995" h="381000">
                  <a:moveTo>
                    <a:pt x="713943" y="285572"/>
                  </a:moveTo>
                  <a:lnTo>
                    <a:pt x="690156" y="285572"/>
                  </a:lnTo>
                  <a:lnTo>
                    <a:pt x="690156" y="261772"/>
                  </a:lnTo>
                  <a:lnTo>
                    <a:pt x="666356" y="261772"/>
                  </a:lnTo>
                  <a:lnTo>
                    <a:pt x="666356" y="309372"/>
                  </a:lnTo>
                  <a:lnTo>
                    <a:pt x="690156" y="309372"/>
                  </a:lnTo>
                  <a:lnTo>
                    <a:pt x="690156" y="333171"/>
                  </a:lnTo>
                  <a:lnTo>
                    <a:pt x="713943" y="333171"/>
                  </a:lnTo>
                  <a:lnTo>
                    <a:pt x="713943" y="285572"/>
                  </a:lnTo>
                  <a:close/>
                </a:path>
                <a:path w="975995" h="381000">
                  <a:moveTo>
                    <a:pt x="737743" y="142786"/>
                  </a:moveTo>
                  <a:lnTo>
                    <a:pt x="713943" y="142786"/>
                  </a:lnTo>
                  <a:lnTo>
                    <a:pt x="713943" y="190385"/>
                  </a:lnTo>
                  <a:lnTo>
                    <a:pt x="737743" y="190385"/>
                  </a:lnTo>
                  <a:lnTo>
                    <a:pt x="737743" y="142786"/>
                  </a:lnTo>
                  <a:close/>
                </a:path>
                <a:path w="975995" h="381000">
                  <a:moveTo>
                    <a:pt x="785342" y="0"/>
                  </a:moveTo>
                  <a:lnTo>
                    <a:pt x="785342" y="0"/>
                  </a:lnTo>
                  <a:lnTo>
                    <a:pt x="666356" y="0"/>
                  </a:lnTo>
                  <a:lnTo>
                    <a:pt x="666356" y="23787"/>
                  </a:lnTo>
                  <a:lnTo>
                    <a:pt x="785342" y="23787"/>
                  </a:lnTo>
                  <a:lnTo>
                    <a:pt x="785342" y="0"/>
                  </a:lnTo>
                  <a:close/>
                </a:path>
                <a:path w="975995" h="381000">
                  <a:moveTo>
                    <a:pt x="975728" y="261772"/>
                  </a:moveTo>
                  <a:lnTo>
                    <a:pt x="951928" y="261772"/>
                  </a:lnTo>
                  <a:lnTo>
                    <a:pt x="928128" y="261772"/>
                  </a:lnTo>
                  <a:lnTo>
                    <a:pt x="928128" y="285572"/>
                  </a:lnTo>
                  <a:lnTo>
                    <a:pt x="951928" y="285572"/>
                  </a:lnTo>
                  <a:lnTo>
                    <a:pt x="975728" y="285572"/>
                  </a:lnTo>
                  <a:lnTo>
                    <a:pt x="975728" y="261772"/>
                  </a:lnTo>
                  <a:close/>
                </a:path>
                <a:path w="975995" h="381000">
                  <a:moveTo>
                    <a:pt x="975728" y="190385"/>
                  </a:moveTo>
                  <a:lnTo>
                    <a:pt x="951928" y="190385"/>
                  </a:lnTo>
                  <a:lnTo>
                    <a:pt x="928128" y="190385"/>
                  </a:lnTo>
                  <a:lnTo>
                    <a:pt x="904341" y="190385"/>
                  </a:lnTo>
                  <a:lnTo>
                    <a:pt x="904341" y="237972"/>
                  </a:lnTo>
                  <a:lnTo>
                    <a:pt x="928128" y="237972"/>
                  </a:lnTo>
                  <a:lnTo>
                    <a:pt x="951928" y="237972"/>
                  </a:lnTo>
                  <a:lnTo>
                    <a:pt x="975728" y="237972"/>
                  </a:lnTo>
                  <a:lnTo>
                    <a:pt x="975728" y="19038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93289" y="1190136"/>
              <a:ext cx="975994" cy="380365"/>
            </a:xfrm>
            <a:custGeom>
              <a:avLst/>
              <a:gdLst/>
              <a:ahLst/>
              <a:cxnLst/>
              <a:rect l="l" t="t" r="r" b="b"/>
              <a:pathLst>
                <a:path w="975995" h="380365">
                  <a:moveTo>
                    <a:pt x="23799" y="308940"/>
                  </a:moveTo>
                  <a:lnTo>
                    <a:pt x="0" y="308940"/>
                  </a:lnTo>
                  <a:lnTo>
                    <a:pt x="0" y="332740"/>
                  </a:lnTo>
                  <a:lnTo>
                    <a:pt x="23799" y="332740"/>
                  </a:lnTo>
                  <a:lnTo>
                    <a:pt x="23799" y="308940"/>
                  </a:lnTo>
                  <a:close/>
                </a:path>
                <a:path w="975995" h="380365">
                  <a:moveTo>
                    <a:pt x="47599" y="285140"/>
                  </a:moveTo>
                  <a:lnTo>
                    <a:pt x="23799" y="285140"/>
                  </a:lnTo>
                  <a:lnTo>
                    <a:pt x="23799" y="308940"/>
                  </a:lnTo>
                  <a:lnTo>
                    <a:pt x="47599" y="308940"/>
                  </a:lnTo>
                  <a:lnTo>
                    <a:pt x="47599" y="285140"/>
                  </a:lnTo>
                  <a:close/>
                </a:path>
                <a:path w="975995" h="380365">
                  <a:moveTo>
                    <a:pt x="142786" y="166141"/>
                  </a:moveTo>
                  <a:lnTo>
                    <a:pt x="118999" y="166141"/>
                  </a:lnTo>
                  <a:lnTo>
                    <a:pt x="118999" y="142354"/>
                  </a:lnTo>
                  <a:lnTo>
                    <a:pt x="95199" y="142354"/>
                  </a:lnTo>
                  <a:lnTo>
                    <a:pt x="71399" y="142354"/>
                  </a:lnTo>
                  <a:lnTo>
                    <a:pt x="47599" y="142354"/>
                  </a:lnTo>
                  <a:lnTo>
                    <a:pt x="47599" y="213741"/>
                  </a:lnTo>
                  <a:lnTo>
                    <a:pt x="23799" y="213741"/>
                  </a:lnTo>
                  <a:lnTo>
                    <a:pt x="23799" y="237540"/>
                  </a:lnTo>
                  <a:lnTo>
                    <a:pt x="47599" y="237540"/>
                  </a:lnTo>
                  <a:lnTo>
                    <a:pt x="71399" y="237540"/>
                  </a:lnTo>
                  <a:lnTo>
                    <a:pt x="71399" y="261340"/>
                  </a:lnTo>
                  <a:lnTo>
                    <a:pt x="47599" y="261340"/>
                  </a:lnTo>
                  <a:lnTo>
                    <a:pt x="47599" y="285140"/>
                  </a:lnTo>
                  <a:lnTo>
                    <a:pt x="71399" y="285140"/>
                  </a:lnTo>
                  <a:lnTo>
                    <a:pt x="95199" y="285140"/>
                  </a:lnTo>
                  <a:lnTo>
                    <a:pt x="118999" y="285140"/>
                  </a:lnTo>
                  <a:lnTo>
                    <a:pt x="118999" y="261340"/>
                  </a:lnTo>
                  <a:lnTo>
                    <a:pt x="95199" y="261340"/>
                  </a:lnTo>
                  <a:lnTo>
                    <a:pt x="95199" y="213741"/>
                  </a:lnTo>
                  <a:lnTo>
                    <a:pt x="71399" y="213741"/>
                  </a:lnTo>
                  <a:lnTo>
                    <a:pt x="71399" y="166141"/>
                  </a:lnTo>
                  <a:lnTo>
                    <a:pt x="95199" y="166141"/>
                  </a:lnTo>
                  <a:lnTo>
                    <a:pt x="95199" y="213741"/>
                  </a:lnTo>
                  <a:lnTo>
                    <a:pt x="118999" y="213741"/>
                  </a:lnTo>
                  <a:lnTo>
                    <a:pt x="118999" y="189941"/>
                  </a:lnTo>
                  <a:lnTo>
                    <a:pt x="142786" y="189941"/>
                  </a:lnTo>
                  <a:lnTo>
                    <a:pt x="142786" y="166141"/>
                  </a:lnTo>
                  <a:close/>
                </a:path>
                <a:path w="975995" h="380365">
                  <a:moveTo>
                    <a:pt x="333171" y="285140"/>
                  </a:moveTo>
                  <a:lnTo>
                    <a:pt x="309384" y="285140"/>
                  </a:lnTo>
                  <a:lnTo>
                    <a:pt x="309384" y="308940"/>
                  </a:lnTo>
                  <a:lnTo>
                    <a:pt x="333171" y="308940"/>
                  </a:lnTo>
                  <a:lnTo>
                    <a:pt x="333171" y="285140"/>
                  </a:lnTo>
                  <a:close/>
                </a:path>
                <a:path w="975995" h="380365">
                  <a:moveTo>
                    <a:pt x="333171" y="189941"/>
                  </a:moveTo>
                  <a:lnTo>
                    <a:pt x="309384" y="189941"/>
                  </a:lnTo>
                  <a:lnTo>
                    <a:pt x="309384" y="213741"/>
                  </a:lnTo>
                  <a:lnTo>
                    <a:pt x="285584" y="213741"/>
                  </a:lnTo>
                  <a:lnTo>
                    <a:pt x="261785" y="213741"/>
                  </a:lnTo>
                  <a:lnTo>
                    <a:pt x="261785" y="189941"/>
                  </a:lnTo>
                  <a:lnTo>
                    <a:pt x="285584" y="189941"/>
                  </a:lnTo>
                  <a:lnTo>
                    <a:pt x="309384" y="189941"/>
                  </a:lnTo>
                  <a:lnTo>
                    <a:pt x="309384" y="166141"/>
                  </a:lnTo>
                  <a:lnTo>
                    <a:pt x="285584" y="166141"/>
                  </a:lnTo>
                  <a:lnTo>
                    <a:pt x="261785" y="166141"/>
                  </a:lnTo>
                  <a:lnTo>
                    <a:pt x="237985" y="166141"/>
                  </a:lnTo>
                  <a:lnTo>
                    <a:pt x="237985" y="118554"/>
                  </a:lnTo>
                  <a:lnTo>
                    <a:pt x="214185" y="118554"/>
                  </a:lnTo>
                  <a:lnTo>
                    <a:pt x="214185" y="70954"/>
                  </a:lnTo>
                  <a:lnTo>
                    <a:pt x="190385" y="70954"/>
                  </a:lnTo>
                  <a:lnTo>
                    <a:pt x="190385" y="166141"/>
                  </a:lnTo>
                  <a:lnTo>
                    <a:pt x="214185" y="166141"/>
                  </a:lnTo>
                  <a:lnTo>
                    <a:pt x="214185" y="189941"/>
                  </a:lnTo>
                  <a:lnTo>
                    <a:pt x="237985" y="189941"/>
                  </a:lnTo>
                  <a:lnTo>
                    <a:pt x="237985" y="213741"/>
                  </a:lnTo>
                  <a:lnTo>
                    <a:pt x="237985" y="237540"/>
                  </a:lnTo>
                  <a:lnTo>
                    <a:pt x="237985" y="261340"/>
                  </a:lnTo>
                  <a:lnTo>
                    <a:pt x="214185" y="261340"/>
                  </a:lnTo>
                  <a:lnTo>
                    <a:pt x="214185" y="285140"/>
                  </a:lnTo>
                  <a:lnTo>
                    <a:pt x="237985" y="285140"/>
                  </a:lnTo>
                  <a:lnTo>
                    <a:pt x="237985" y="332740"/>
                  </a:lnTo>
                  <a:lnTo>
                    <a:pt x="214185" y="332740"/>
                  </a:lnTo>
                  <a:lnTo>
                    <a:pt x="214185" y="285140"/>
                  </a:lnTo>
                  <a:lnTo>
                    <a:pt x="190385" y="285140"/>
                  </a:lnTo>
                  <a:lnTo>
                    <a:pt x="190385" y="237540"/>
                  </a:lnTo>
                  <a:lnTo>
                    <a:pt x="214185" y="237540"/>
                  </a:lnTo>
                  <a:lnTo>
                    <a:pt x="237985" y="237540"/>
                  </a:lnTo>
                  <a:lnTo>
                    <a:pt x="237985" y="213741"/>
                  </a:lnTo>
                  <a:lnTo>
                    <a:pt x="214185" y="213741"/>
                  </a:lnTo>
                  <a:lnTo>
                    <a:pt x="190385" y="213741"/>
                  </a:lnTo>
                  <a:lnTo>
                    <a:pt x="166585" y="213741"/>
                  </a:lnTo>
                  <a:lnTo>
                    <a:pt x="166585" y="237540"/>
                  </a:lnTo>
                  <a:lnTo>
                    <a:pt x="142786" y="237540"/>
                  </a:lnTo>
                  <a:lnTo>
                    <a:pt x="142786" y="213741"/>
                  </a:lnTo>
                  <a:lnTo>
                    <a:pt x="118999" y="213741"/>
                  </a:lnTo>
                  <a:lnTo>
                    <a:pt x="118999" y="261340"/>
                  </a:lnTo>
                  <a:lnTo>
                    <a:pt x="142786" y="261340"/>
                  </a:lnTo>
                  <a:lnTo>
                    <a:pt x="166585" y="261340"/>
                  </a:lnTo>
                  <a:lnTo>
                    <a:pt x="166585" y="285140"/>
                  </a:lnTo>
                  <a:lnTo>
                    <a:pt x="142786" y="285140"/>
                  </a:lnTo>
                  <a:lnTo>
                    <a:pt x="142786" y="308940"/>
                  </a:lnTo>
                  <a:lnTo>
                    <a:pt x="166585" y="308940"/>
                  </a:lnTo>
                  <a:lnTo>
                    <a:pt x="166585" y="332740"/>
                  </a:lnTo>
                  <a:lnTo>
                    <a:pt x="190385" y="332740"/>
                  </a:lnTo>
                  <a:lnTo>
                    <a:pt x="190385" y="356527"/>
                  </a:lnTo>
                  <a:lnTo>
                    <a:pt x="214185" y="356527"/>
                  </a:lnTo>
                  <a:lnTo>
                    <a:pt x="214185" y="380326"/>
                  </a:lnTo>
                  <a:lnTo>
                    <a:pt x="237985" y="380326"/>
                  </a:lnTo>
                  <a:lnTo>
                    <a:pt x="237985" y="356527"/>
                  </a:lnTo>
                  <a:lnTo>
                    <a:pt x="261785" y="356527"/>
                  </a:lnTo>
                  <a:lnTo>
                    <a:pt x="261785" y="332740"/>
                  </a:lnTo>
                  <a:lnTo>
                    <a:pt x="285584" y="332740"/>
                  </a:lnTo>
                  <a:lnTo>
                    <a:pt x="309384" y="332740"/>
                  </a:lnTo>
                  <a:lnTo>
                    <a:pt x="309384" y="308940"/>
                  </a:lnTo>
                  <a:lnTo>
                    <a:pt x="285584" y="308940"/>
                  </a:lnTo>
                  <a:lnTo>
                    <a:pt x="285584" y="261340"/>
                  </a:lnTo>
                  <a:lnTo>
                    <a:pt x="261785" y="261340"/>
                  </a:lnTo>
                  <a:lnTo>
                    <a:pt x="261785" y="237540"/>
                  </a:lnTo>
                  <a:lnTo>
                    <a:pt x="285584" y="237540"/>
                  </a:lnTo>
                  <a:lnTo>
                    <a:pt x="309384" y="237540"/>
                  </a:lnTo>
                  <a:lnTo>
                    <a:pt x="333171" y="237540"/>
                  </a:lnTo>
                  <a:lnTo>
                    <a:pt x="333171" y="189941"/>
                  </a:lnTo>
                  <a:close/>
                </a:path>
                <a:path w="975995" h="380365">
                  <a:moveTo>
                    <a:pt x="356971" y="237540"/>
                  </a:moveTo>
                  <a:lnTo>
                    <a:pt x="333171" y="237540"/>
                  </a:lnTo>
                  <a:lnTo>
                    <a:pt x="333171" y="285140"/>
                  </a:lnTo>
                  <a:lnTo>
                    <a:pt x="356971" y="285140"/>
                  </a:lnTo>
                  <a:lnTo>
                    <a:pt x="356971" y="237540"/>
                  </a:lnTo>
                  <a:close/>
                </a:path>
                <a:path w="975995" h="380365">
                  <a:moveTo>
                    <a:pt x="380771" y="332740"/>
                  </a:moveTo>
                  <a:lnTo>
                    <a:pt x="356971" y="332740"/>
                  </a:lnTo>
                  <a:lnTo>
                    <a:pt x="356971" y="380326"/>
                  </a:lnTo>
                  <a:lnTo>
                    <a:pt x="380771" y="380326"/>
                  </a:lnTo>
                  <a:lnTo>
                    <a:pt x="380771" y="332740"/>
                  </a:lnTo>
                  <a:close/>
                </a:path>
                <a:path w="975995" h="380365">
                  <a:moveTo>
                    <a:pt x="428371" y="237540"/>
                  </a:moveTo>
                  <a:lnTo>
                    <a:pt x="404571" y="237540"/>
                  </a:lnTo>
                  <a:lnTo>
                    <a:pt x="404571" y="213741"/>
                  </a:lnTo>
                  <a:lnTo>
                    <a:pt x="380771" y="213741"/>
                  </a:lnTo>
                  <a:lnTo>
                    <a:pt x="380771" y="261340"/>
                  </a:lnTo>
                  <a:lnTo>
                    <a:pt x="404571" y="261340"/>
                  </a:lnTo>
                  <a:lnTo>
                    <a:pt x="428371" y="261340"/>
                  </a:lnTo>
                  <a:lnTo>
                    <a:pt x="428371" y="237540"/>
                  </a:lnTo>
                  <a:close/>
                </a:path>
                <a:path w="975995" h="380365">
                  <a:moveTo>
                    <a:pt x="571157" y="261340"/>
                  </a:moveTo>
                  <a:lnTo>
                    <a:pt x="547357" y="261340"/>
                  </a:lnTo>
                  <a:lnTo>
                    <a:pt x="523557" y="261340"/>
                  </a:lnTo>
                  <a:lnTo>
                    <a:pt x="523557" y="237540"/>
                  </a:lnTo>
                  <a:lnTo>
                    <a:pt x="499770" y="237540"/>
                  </a:lnTo>
                  <a:lnTo>
                    <a:pt x="499770" y="308940"/>
                  </a:lnTo>
                  <a:lnTo>
                    <a:pt x="523557" y="308940"/>
                  </a:lnTo>
                  <a:lnTo>
                    <a:pt x="523557" y="285140"/>
                  </a:lnTo>
                  <a:lnTo>
                    <a:pt x="547357" y="285140"/>
                  </a:lnTo>
                  <a:lnTo>
                    <a:pt x="571157" y="285140"/>
                  </a:lnTo>
                  <a:lnTo>
                    <a:pt x="571157" y="261340"/>
                  </a:lnTo>
                  <a:close/>
                </a:path>
                <a:path w="975995" h="380365">
                  <a:moveTo>
                    <a:pt x="690156" y="285140"/>
                  </a:moveTo>
                  <a:lnTo>
                    <a:pt x="666356" y="285140"/>
                  </a:lnTo>
                  <a:lnTo>
                    <a:pt x="666356" y="261340"/>
                  </a:lnTo>
                  <a:lnTo>
                    <a:pt x="642556" y="261340"/>
                  </a:lnTo>
                  <a:lnTo>
                    <a:pt x="618756" y="261340"/>
                  </a:lnTo>
                  <a:lnTo>
                    <a:pt x="618756" y="285140"/>
                  </a:lnTo>
                  <a:lnTo>
                    <a:pt x="642556" y="285140"/>
                  </a:lnTo>
                  <a:lnTo>
                    <a:pt x="642556" y="308940"/>
                  </a:lnTo>
                  <a:lnTo>
                    <a:pt x="523557" y="308940"/>
                  </a:lnTo>
                  <a:lnTo>
                    <a:pt x="523557" y="332740"/>
                  </a:lnTo>
                  <a:lnTo>
                    <a:pt x="642556" y="332740"/>
                  </a:lnTo>
                  <a:lnTo>
                    <a:pt x="642556" y="356527"/>
                  </a:lnTo>
                  <a:lnTo>
                    <a:pt x="666356" y="356527"/>
                  </a:lnTo>
                  <a:lnTo>
                    <a:pt x="666356" y="308940"/>
                  </a:lnTo>
                  <a:lnTo>
                    <a:pt x="690156" y="308940"/>
                  </a:lnTo>
                  <a:lnTo>
                    <a:pt x="690156" y="285140"/>
                  </a:lnTo>
                  <a:close/>
                </a:path>
                <a:path w="975995" h="380365">
                  <a:moveTo>
                    <a:pt x="737743" y="308940"/>
                  </a:moveTo>
                  <a:lnTo>
                    <a:pt x="713943" y="308940"/>
                  </a:lnTo>
                  <a:lnTo>
                    <a:pt x="713943" y="332740"/>
                  </a:lnTo>
                  <a:lnTo>
                    <a:pt x="737743" y="332740"/>
                  </a:lnTo>
                  <a:lnTo>
                    <a:pt x="737743" y="308940"/>
                  </a:lnTo>
                  <a:close/>
                </a:path>
                <a:path w="975995" h="380365">
                  <a:moveTo>
                    <a:pt x="975728" y="261620"/>
                  </a:moveTo>
                  <a:lnTo>
                    <a:pt x="951928" y="261620"/>
                  </a:lnTo>
                  <a:lnTo>
                    <a:pt x="928128" y="261620"/>
                  </a:lnTo>
                  <a:lnTo>
                    <a:pt x="928128" y="238760"/>
                  </a:lnTo>
                  <a:lnTo>
                    <a:pt x="904341" y="238760"/>
                  </a:lnTo>
                  <a:lnTo>
                    <a:pt x="904341" y="214630"/>
                  </a:lnTo>
                  <a:lnTo>
                    <a:pt x="880541" y="214630"/>
                  </a:lnTo>
                  <a:lnTo>
                    <a:pt x="880541" y="238760"/>
                  </a:lnTo>
                  <a:lnTo>
                    <a:pt x="880541" y="261620"/>
                  </a:lnTo>
                  <a:lnTo>
                    <a:pt x="856742" y="261620"/>
                  </a:lnTo>
                  <a:lnTo>
                    <a:pt x="856742" y="238760"/>
                  </a:lnTo>
                  <a:lnTo>
                    <a:pt x="832942" y="238760"/>
                  </a:lnTo>
                  <a:lnTo>
                    <a:pt x="832942" y="261620"/>
                  </a:lnTo>
                  <a:lnTo>
                    <a:pt x="832942" y="285750"/>
                  </a:lnTo>
                  <a:lnTo>
                    <a:pt x="832942" y="308940"/>
                  </a:lnTo>
                  <a:lnTo>
                    <a:pt x="809142" y="308940"/>
                  </a:lnTo>
                  <a:lnTo>
                    <a:pt x="809142" y="285750"/>
                  </a:lnTo>
                  <a:lnTo>
                    <a:pt x="832942" y="285750"/>
                  </a:lnTo>
                  <a:lnTo>
                    <a:pt x="832942" y="261620"/>
                  </a:lnTo>
                  <a:lnTo>
                    <a:pt x="809142" y="261620"/>
                  </a:lnTo>
                  <a:lnTo>
                    <a:pt x="785342" y="261620"/>
                  </a:lnTo>
                  <a:lnTo>
                    <a:pt x="761542" y="261620"/>
                  </a:lnTo>
                  <a:lnTo>
                    <a:pt x="761542" y="238760"/>
                  </a:lnTo>
                  <a:lnTo>
                    <a:pt x="785342" y="238760"/>
                  </a:lnTo>
                  <a:lnTo>
                    <a:pt x="809142" y="238760"/>
                  </a:lnTo>
                  <a:lnTo>
                    <a:pt x="832942" y="238760"/>
                  </a:lnTo>
                  <a:lnTo>
                    <a:pt x="832942" y="190500"/>
                  </a:lnTo>
                  <a:lnTo>
                    <a:pt x="856742" y="190500"/>
                  </a:lnTo>
                  <a:lnTo>
                    <a:pt x="856742" y="238760"/>
                  </a:lnTo>
                  <a:lnTo>
                    <a:pt x="880541" y="238760"/>
                  </a:lnTo>
                  <a:lnTo>
                    <a:pt x="880541" y="214630"/>
                  </a:lnTo>
                  <a:lnTo>
                    <a:pt x="880541" y="166370"/>
                  </a:lnTo>
                  <a:lnTo>
                    <a:pt x="856742" y="166370"/>
                  </a:lnTo>
                  <a:lnTo>
                    <a:pt x="856742" y="143510"/>
                  </a:lnTo>
                  <a:lnTo>
                    <a:pt x="832942" y="143510"/>
                  </a:lnTo>
                  <a:lnTo>
                    <a:pt x="809142" y="143510"/>
                  </a:lnTo>
                  <a:lnTo>
                    <a:pt x="809142" y="166370"/>
                  </a:lnTo>
                  <a:lnTo>
                    <a:pt x="809142" y="214630"/>
                  </a:lnTo>
                  <a:lnTo>
                    <a:pt x="785342" y="214630"/>
                  </a:lnTo>
                  <a:lnTo>
                    <a:pt x="785342" y="166370"/>
                  </a:lnTo>
                  <a:lnTo>
                    <a:pt x="809142" y="166370"/>
                  </a:lnTo>
                  <a:lnTo>
                    <a:pt x="809142" y="143510"/>
                  </a:lnTo>
                  <a:lnTo>
                    <a:pt x="785342" y="143510"/>
                  </a:lnTo>
                  <a:lnTo>
                    <a:pt x="785342" y="48260"/>
                  </a:lnTo>
                  <a:lnTo>
                    <a:pt x="761542" y="48260"/>
                  </a:lnTo>
                  <a:lnTo>
                    <a:pt x="737743" y="48260"/>
                  </a:lnTo>
                  <a:lnTo>
                    <a:pt x="737743" y="24130"/>
                  </a:lnTo>
                  <a:lnTo>
                    <a:pt x="761542" y="24130"/>
                  </a:lnTo>
                  <a:lnTo>
                    <a:pt x="785342" y="24130"/>
                  </a:lnTo>
                  <a:lnTo>
                    <a:pt x="785342" y="0"/>
                  </a:lnTo>
                  <a:lnTo>
                    <a:pt x="761542" y="0"/>
                  </a:lnTo>
                  <a:lnTo>
                    <a:pt x="737743" y="0"/>
                  </a:lnTo>
                  <a:lnTo>
                    <a:pt x="713943" y="0"/>
                  </a:lnTo>
                  <a:lnTo>
                    <a:pt x="713943" y="71120"/>
                  </a:lnTo>
                  <a:lnTo>
                    <a:pt x="737743" y="71120"/>
                  </a:lnTo>
                  <a:lnTo>
                    <a:pt x="761542" y="71120"/>
                  </a:lnTo>
                  <a:lnTo>
                    <a:pt x="761542" y="166370"/>
                  </a:lnTo>
                  <a:lnTo>
                    <a:pt x="737743" y="166370"/>
                  </a:lnTo>
                  <a:lnTo>
                    <a:pt x="713943" y="166370"/>
                  </a:lnTo>
                  <a:lnTo>
                    <a:pt x="713943" y="143510"/>
                  </a:lnTo>
                  <a:lnTo>
                    <a:pt x="690156" y="143510"/>
                  </a:lnTo>
                  <a:lnTo>
                    <a:pt x="690156" y="166370"/>
                  </a:lnTo>
                  <a:lnTo>
                    <a:pt x="666356" y="166370"/>
                  </a:lnTo>
                  <a:lnTo>
                    <a:pt x="666356" y="190500"/>
                  </a:lnTo>
                  <a:lnTo>
                    <a:pt x="690156" y="190500"/>
                  </a:lnTo>
                  <a:lnTo>
                    <a:pt x="690156" y="214630"/>
                  </a:lnTo>
                  <a:lnTo>
                    <a:pt x="713943" y="214630"/>
                  </a:lnTo>
                  <a:lnTo>
                    <a:pt x="713943" y="190500"/>
                  </a:lnTo>
                  <a:lnTo>
                    <a:pt x="737743" y="190500"/>
                  </a:lnTo>
                  <a:lnTo>
                    <a:pt x="761542" y="190500"/>
                  </a:lnTo>
                  <a:lnTo>
                    <a:pt x="761542" y="214630"/>
                  </a:lnTo>
                  <a:lnTo>
                    <a:pt x="737743" y="214630"/>
                  </a:lnTo>
                  <a:lnTo>
                    <a:pt x="713943" y="214630"/>
                  </a:lnTo>
                  <a:lnTo>
                    <a:pt x="713943" y="238760"/>
                  </a:lnTo>
                  <a:lnTo>
                    <a:pt x="737743" y="238760"/>
                  </a:lnTo>
                  <a:lnTo>
                    <a:pt x="737743" y="285750"/>
                  </a:lnTo>
                  <a:lnTo>
                    <a:pt x="761542" y="285750"/>
                  </a:lnTo>
                  <a:lnTo>
                    <a:pt x="761542" y="332740"/>
                  </a:lnTo>
                  <a:lnTo>
                    <a:pt x="785342" y="332740"/>
                  </a:lnTo>
                  <a:lnTo>
                    <a:pt x="785342" y="309880"/>
                  </a:lnTo>
                  <a:lnTo>
                    <a:pt x="809142" y="309880"/>
                  </a:lnTo>
                  <a:lnTo>
                    <a:pt x="809142" y="332740"/>
                  </a:lnTo>
                  <a:lnTo>
                    <a:pt x="832942" y="332740"/>
                  </a:lnTo>
                  <a:lnTo>
                    <a:pt x="832942" y="309880"/>
                  </a:lnTo>
                  <a:lnTo>
                    <a:pt x="856742" y="309880"/>
                  </a:lnTo>
                  <a:lnTo>
                    <a:pt x="856742" y="285750"/>
                  </a:lnTo>
                  <a:lnTo>
                    <a:pt x="880541" y="285750"/>
                  </a:lnTo>
                  <a:lnTo>
                    <a:pt x="880541" y="309880"/>
                  </a:lnTo>
                  <a:lnTo>
                    <a:pt x="856742" y="309880"/>
                  </a:lnTo>
                  <a:lnTo>
                    <a:pt x="856742" y="332740"/>
                  </a:lnTo>
                  <a:lnTo>
                    <a:pt x="880541" y="332740"/>
                  </a:lnTo>
                  <a:lnTo>
                    <a:pt x="904341" y="332740"/>
                  </a:lnTo>
                  <a:lnTo>
                    <a:pt x="904341" y="309880"/>
                  </a:lnTo>
                  <a:lnTo>
                    <a:pt x="928128" y="309880"/>
                  </a:lnTo>
                  <a:lnTo>
                    <a:pt x="928128" y="285750"/>
                  </a:lnTo>
                  <a:lnTo>
                    <a:pt x="951928" y="285750"/>
                  </a:lnTo>
                  <a:lnTo>
                    <a:pt x="975728" y="285750"/>
                  </a:lnTo>
                  <a:lnTo>
                    <a:pt x="975728" y="26162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93289" y="1499076"/>
              <a:ext cx="975994" cy="285750"/>
            </a:xfrm>
            <a:custGeom>
              <a:avLst/>
              <a:gdLst/>
              <a:ahLst/>
              <a:cxnLst/>
              <a:rect l="l" t="t" r="r" b="b"/>
              <a:pathLst>
                <a:path w="975995" h="285750">
                  <a:moveTo>
                    <a:pt x="71399" y="190385"/>
                  </a:moveTo>
                  <a:lnTo>
                    <a:pt x="47599" y="190385"/>
                  </a:lnTo>
                  <a:lnTo>
                    <a:pt x="47599" y="214185"/>
                  </a:lnTo>
                  <a:lnTo>
                    <a:pt x="71399" y="214185"/>
                  </a:lnTo>
                  <a:lnTo>
                    <a:pt x="71399" y="190385"/>
                  </a:lnTo>
                  <a:close/>
                </a:path>
                <a:path w="975995" h="285750">
                  <a:moveTo>
                    <a:pt x="166585" y="166585"/>
                  </a:moveTo>
                  <a:lnTo>
                    <a:pt x="142786" y="166585"/>
                  </a:lnTo>
                  <a:lnTo>
                    <a:pt x="118999" y="166585"/>
                  </a:lnTo>
                  <a:lnTo>
                    <a:pt x="118999" y="214185"/>
                  </a:lnTo>
                  <a:lnTo>
                    <a:pt x="142786" y="214185"/>
                  </a:lnTo>
                  <a:lnTo>
                    <a:pt x="142786" y="190385"/>
                  </a:lnTo>
                  <a:lnTo>
                    <a:pt x="166585" y="190385"/>
                  </a:lnTo>
                  <a:lnTo>
                    <a:pt x="166585" y="166585"/>
                  </a:lnTo>
                  <a:close/>
                </a:path>
                <a:path w="975995" h="285750">
                  <a:moveTo>
                    <a:pt x="166585" y="23799"/>
                  </a:moveTo>
                  <a:lnTo>
                    <a:pt x="142786" y="23799"/>
                  </a:lnTo>
                  <a:lnTo>
                    <a:pt x="142786" y="0"/>
                  </a:lnTo>
                  <a:lnTo>
                    <a:pt x="118999" y="0"/>
                  </a:lnTo>
                  <a:lnTo>
                    <a:pt x="118999" y="23799"/>
                  </a:lnTo>
                  <a:lnTo>
                    <a:pt x="95199" y="23799"/>
                  </a:lnTo>
                  <a:lnTo>
                    <a:pt x="95199" y="47586"/>
                  </a:lnTo>
                  <a:lnTo>
                    <a:pt x="95199" y="71386"/>
                  </a:lnTo>
                  <a:lnTo>
                    <a:pt x="71399" y="71386"/>
                  </a:lnTo>
                  <a:lnTo>
                    <a:pt x="71399" y="47586"/>
                  </a:lnTo>
                  <a:lnTo>
                    <a:pt x="95199" y="47586"/>
                  </a:lnTo>
                  <a:lnTo>
                    <a:pt x="95199" y="23799"/>
                  </a:lnTo>
                  <a:lnTo>
                    <a:pt x="71399" y="23799"/>
                  </a:lnTo>
                  <a:lnTo>
                    <a:pt x="47599" y="23799"/>
                  </a:lnTo>
                  <a:lnTo>
                    <a:pt x="23799" y="23799"/>
                  </a:lnTo>
                  <a:lnTo>
                    <a:pt x="23799" y="47586"/>
                  </a:lnTo>
                  <a:lnTo>
                    <a:pt x="47599" y="47586"/>
                  </a:lnTo>
                  <a:lnTo>
                    <a:pt x="47599" y="71386"/>
                  </a:lnTo>
                  <a:lnTo>
                    <a:pt x="23799" y="71386"/>
                  </a:lnTo>
                  <a:lnTo>
                    <a:pt x="23799" y="95186"/>
                  </a:lnTo>
                  <a:lnTo>
                    <a:pt x="0" y="95186"/>
                  </a:lnTo>
                  <a:lnTo>
                    <a:pt x="0" y="118986"/>
                  </a:lnTo>
                  <a:lnTo>
                    <a:pt x="23799" y="118986"/>
                  </a:lnTo>
                  <a:lnTo>
                    <a:pt x="23799" y="142786"/>
                  </a:lnTo>
                  <a:lnTo>
                    <a:pt x="47599" y="142786"/>
                  </a:lnTo>
                  <a:lnTo>
                    <a:pt x="47599" y="166585"/>
                  </a:lnTo>
                  <a:lnTo>
                    <a:pt x="71399" y="166585"/>
                  </a:lnTo>
                  <a:lnTo>
                    <a:pt x="71399" y="142786"/>
                  </a:lnTo>
                  <a:lnTo>
                    <a:pt x="95199" y="142786"/>
                  </a:lnTo>
                  <a:lnTo>
                    <a:pt x="95199" y="95186"/>
                  </a:lnTo>
                  <a:lnTo>
                    <a:pt x="118999" y="95186"/>
                  </a:lnTo>
                  <a:lnTo>
                    <a:pt x="118999" y="142786"/>
                  </a:lnTo>
                  <a:lnTo>
                    <a:pt x="142786" y="142786"/>
                  </a:lnTo>
                  <a:lnTo>
                    <a:pt x="166585" y="142786"/>
                  </a:lnTo>
                  <a:lnTo>
                    <a:pt x="166585" y="118986"/>
                  </a:lnTo>
                  <a:lnTo>
                    <a:pt x="142786" y="118986"/>
                  </a:lnTo>
                  <a:lnTo>
                    <a:pt x="142786" y="95186"/>
                  </a:lnTo>
                  <a:lnTo>
                    <a:pt x="166585" y="95186"/>
                  </a:lnTo>
                  <a:lnTo>
                    <a:pt x="166585" y="71386"/>
                  </a:lnTo>
                  <a:lnTo>
                    <a:pt x="142786" y="71386"/>
                  </a:lnTo>
                  <a:lnTo>
                    <a:pt x="118999" y="71386"/>
                  </a:lnTo>
                  <a:lnTo>
                    <a:pt x="118999" y="47586"/>
                  </a:lnTo>
                  <a:lnTo>
                    <a:pt x="142786" y="47586"/>
                  </a:lnTo>
                  <a:lnTo>
                    <a:pt x="166585" y="47586"/>
                  </a:lnTo>
                  <a:lnTo>
                    <a:pt x="166585" y="23799"/>
                  </a:lnTo>
                  <a:close/>
                </a:path>
                <a:path w="975995" h="285750">
                  <a:moveTo>
                    <a:pt x="190385" y="142786"/>
                  </a:moveTo>
                  <a:lnTo>
                    <a:pt x="166585" y="142786"/>
                  </a:lnTo>
                  <a:lnTo>
                    <a:pt x="166585" y="166585"/>
                  </a:lnTo>
                  <a:lnTo>
                    <a:pt x="190385" y="166585"/>
                  </a:lnTo>
                  <a:lnTo>
                    <a:pt x="190385" y="142786"/>
                  </a:lnTo>
                  <a:close/>
                </a:path>
                <a:path w="975995" h="285750">
                  <a:moveTo>
                    <a:pt x="190385" y="47586"/>
                  </a:moveTo>
                  <a:lnTo>
                    <a:pt x="166585" y="47586"/>
                  </a:lnTo>
                  <a:lnTo>
                    <a:pt x="166585" y="71386"/>
                  </a:lnTo>
                  <a:lnTo>
                    <a:pt x="190385" y="71386"/>
                  </a:lnTo>
                  <a:lnTo>
                    <a:pt x="190385" y="47586"/>
                  </a:lnTo>
                  <a:close/>
                </a:path>
                <a:path w="975995" h="285750">
                  <a:moveTo>
                    <a:pt x="237985" y="166585"/>
                  </a:moveTo>
                  <a:lnTo>
                    <a:pt x="214185" y="166585"/>
                  </a:lnTo>
                  <a:lnTo>
                    <a:pt x="214185" y="190385"/>
                  </a:lnTo>
                  <a:lnTo>
                    <a:pt x="237985" y="190385"/>
                  </a:lnTo>
                  <a:lnTo>
                    <a:pt x="237985" y="166585"/>
                  </a:lnTo>
                  <a:close/>
                </a:path>
                <a:path w="975995" h="285750">
                  <a:moveTo>
                    <a:pt x="237985" y="118986"/>
                  </a:moveTo>
                  <a:lnTo>
                    <a:pt x="214185" y="118986"/>
                  </a:lnTo>
                  <a:lnTo>
                    <a:pt x="214185" y="71386"/>
                  </a:lnTo>
                  <a:lnTo>
                    <a:pt x="190385" y="71386"/>
                  </a:lnTo>
                  <a:lnTo>
                    <a:pt x="190385" y="142786"/>
                  </a:lnTo>
                  <a:lnTo>
                    <a:pt x="214185" y="142786"/>
                  </a:lnTo>
                  <a:lnTo>
                    <a:pt x="237985" y="142786"/>
                  </a:lnTo>
                  <a:lnTo>
                    <a:pt x="237985" y="118986"/>
                  </a:lnTo>
                  <a:close/>
                </a:path>
                <a:path w="975995" h="285750">
                  <a:moveTo>
                    <a:pt x="261785" y="95186"/>
                  </a:moveTo>
                  <a:lnTo>
                    <a:pt x="237985" y="95186"/>
                  </a:lnTo>
                  <a:lnTo>
                    <a:pt x="237985" y="118986"/>
                  </a:lnTo>
                  <a:lnTo>
                    <a:pt x="261785" y="118986"/>
                  </a:lnTo>
                  <a:lnTo>
                    <a:pt x="261785" y="95186"/>
                  </a:lnTo>
                  <a:close/>
                </a:path>
                <a:path w="975995" h="285750">
                  <a:moveTo>
                    <a:pt x="285584" y="118986"/>
                  </a:moveTo>
                  <a:lnTo>
                    <a:pt x="261785" y="118986"/>
                  </a:lnTo>
                  <a:lnTo>
                    <a:pt x="261785" y="166585"/>
                  </a:lnTo>
                  <a:lnTo>
                    <a:pt x="285584" y="166585"/>
                  </a:lnTo>
                  <a:lnTo>
                    <a:pt x="285584" y="118986"/>
                  </a:lnTo>
                  <a:close/>
                </a:path>
                <a:path w="975995" h="285750">
                  <a:moveTo>
                    <a:pt x="333171" y="166585"/>
                  </a:moveTo>
                  <a:lnTo>
                    <a:pt x="309384" y="166585"/>
                  </a:lnTo>
                  <a:lnTo>
                    <a:pt x="309384" y="190385"/>
                  </a:lnTo>
                  <a:lnTo>
                    <a:pt x="333171" y="190385"/>
                  </a:lnTo>
                  <a:lnTo>
                    <a:pt x="333171" y="166585"/>
                  </a:lnTo>
                  <a:close/>
                </a:path>
                <a:path w="975995" h="285750">
                  <a:moveTo>
                    <a:pt x="356971" y="71386"/>
                  </a:moveTo>
                  <a:lnTo>
                    <a:pt x="333171" y="71386"/>
                  </a:lnTo>
                  <a:lnTo>
                    <a:pt x="333171" y="47586"/>
                  </a:lnTo>
                  <a:lnTo>
                    <a:pt x="309384" y="47586"/>
                  </a:lnTo>
                  <a:lnTo>
                    <a:pt x="285584" y="47586"/>
                  </a:lnTo>
                  <a:lnTo>
                    <a:pt x="285584" y="71386"/>
                  </a:lnTo>
                  <a:lnTo>
                    <a:pt x="309384" y="71386"/>
                  </a:lnTo>
                  <a:lnTo>
                    <a:pt x="309384" y="118986"/>
                  </a:lnTo>
                  <a:lnTo>
                    <a:pt x="333171" y="118986"/>
                  </a:lnTo>
                  <a:lnTo>
                    <a:pt x="333171" y="95186"/>
                  </a:lnTo>
                  <a:lnTo>
                    <a:pt x="356971" y="95186"/>
                  </a:lnTo>
                  <a:lnTo>
                    <a:pt x="356971" y="71386"/>
                  </a:lnTo>
                  <a:close/>
                </a:path>
                <a:path w="975995" h="285750">
                  <a:moveTo>
                    <a:pt x="380771" y="23799"/>
                  </a:moveTo>
                  <a:lnTo>
                    <a:pt x="356971" y="23799"/>
                  </a:lnTo>
                  <a:lnTo>
                    <a:pt x="356971" y="71386"/>
                  </a:lnTo>
                  <a:lnTo>
                    <a:pt x="380771" y="71386"/>
                  </a:lnTo>
                  <a:lnTo>
                    <a:pt x="380771" y="23799"/>
                  </a:lnTo>
                  <a:close/>
                </a:path>
                <a:path w="975995" h="285750">
                  <a:moveTo>
                    <a:pt x="404571" y="71386"/>
                  </a:moveTo>
                  <a:lnTo>
                    <a:pt x="380771" y="71386"/>
                  </a:lnTo>
                  <a:lnTo>
                    <a:pt x="380771" y="95186"/>
                  </a:lnTo>
                  <a:lnTo>
                    <a:pt x="404571" y="95186"/>
                  </a:lnTo>
                  <a:lnTo>
                    <a:pt x="404571" y="71386"/>
                  </a:lnTo>
                  <a:close/>
                </a:path>
                <a:path w="975995" h="285750">
                  <a:moveTo>
                    <a:pt x="428371" y="95186"/>
                  </a:moveTo>
                  <a:lnTo>
                    <a:pt x="404571" y="95186"/>
                  </a:lnTo>
                  <a:lnTo>
                    <a:pt x="404571" y="118986"/>
                  </a:lnTo>
                  <a:lnTo>
                    <a:pt x="428371" y="118986"/>
                  </a:lnTo>
                  <a:lnTo>
                    <a:pt x="428371" y="95186"/>
                  </a:lnTo>
                  <a:close/>
                </a:path>
                <a:path w="975995" h="285750">
                  <a:moveTo>
                    <a:pt x="475970" y="190385"/>
                  </a:moveTo>
                  <a:lnTo>
                    <a:pt x="452170" y="190385"/>
                  </a:lnTo>
                  <a:lnTo>
                    <a:pt x="428371" y="190385"/>
                  </a:lnTo>
                  <a:lnTo>
                    <a:pt x="428371" y="166585"/>
                  </a:lnTo>
                  <a:lnTo>
                    <a:pt x="452170" y="166585"/>
                  </a:lnTo>
                  <a:lnTo>
                    <a:pt x="452170" y="142786"/>
                  </a:lnTo>
                  <a:lnTo>
                    <a:pt x="428371" y="142786"/>
                  </a:lnTo>
                  <a:lnTo>
                    <a:pt x="404571" y="142786"/>
                  </a:lnTo>
                  <a:lnTo>
                    <a:pt x="380771" y="142786"/>
                  </a:lnTo>
                  <a:lnTo>
                    <a:pt x="380771" y="166585"/>
                  </a:lnTo>
                  <a:lnTo>
                    <a:pt x="404571" y="166585"/>
                  </a:lnTo>
                  <a:lnTo>
                    <a:pt x="404571" y="214185"/>
                  </a:lnTo>
                  <a:lnTo>
                    <a:pt x="428371" y="214185"/>
                  </a:lnTo>
                  <a:lnTo>
                    <a:pt x="428371" y="237972"/>
                  </a:lnTo>
                  <a:lnTo>
                    <a:pt x="452170" y="237972"/>
                  </a:lnTo>
                  <a:lnTo>
                    <a:pt x="452170" y="285572"/>
                  </a:lnTo>
                  <a:lnTo>
                    <a:pt x="475970" y="285572"/>
                  </a:lnTo>
                  <a:lnTo>
                    <a:pt x="475970" y="190385"/>
                  </a:lnTo>
                  <a:close/>
                </a:path>
                <a:path w="975995" h="285750">
                  <a:moveTo>
                    <a:pt x="475970" y="95186"/>
                  </a:moveTo>
                  <a:lnTo>
                    <a:pt x="452170" y="95186"/>
                  </a:lnTo>
                  <a:lnTo>
                    <a:pt x="452170" y="142786"/>
                  </a:lnTo>
                  <a:lnTo>
                    <a:pt x="475970" y="142786"/>
                  </a:lnTo>
                  <a:lnTo>
                    <a:pt x="475970" y="95186"/>
                  </a:lnTo>
                  <a:close/>
                </a:path>
                <a:path w="975995" h="285750">
                  <a:moveTo>
                    <a:pt x="499770" y="0"/>
                  </a:moveTo>
                  <a:lnTo>
                    <a:pt x="475970" y="0"/>
                  </a:lnTo>
                  <a:lnTo>
                    <a:pt x="475970" y="23799"/>
                  </a:lnTo>
                  <a:lnTo>
                    <a:pt x="452170" y="23799"/>
                  </a:lnTo>
                  <a:lnTo>
                    <a:pt x="428371" y="23799"/>
                  </a:lnTo>
                  <a:lnTo>
                    <a:pt x="404571" y="23799"/>
                  </a:lnTo>
                  <a:lnTo>
                    <a:pt x="404571" y="71386"/>
                  </a:lnTo>
                  <a:lnTo>
                    <a:pt x="428371" y="71386"/>
                  </a:lnTo>
                  <a:lnTo>
                    <a:pt x="452170" y="71386"/>
                  </a:lnTo>
                  <a:lnTo>
                    <a:pt x="452170" y="47586"/>
                  </a:lnTo>
                  <a:lnTo>
                    <a:pt x="475970" y="47586"/>
                  </a:lnTo>
                  <a:lnTo>
                    <a:pt x="475970" y="71386"/>
                  </a:lnTo>
                  <a:lnTo>
                    <a:pt x="499770" y="71386"/>
                  </a:lnTo>
                  <a:lnTo>
                    <a:pt x="499770" y="0"/>
                  </a:lnTo>
                  <a:close/>
                </a:path>
                <a:path w="975995" h="285750">
                  <a:moveTo>
                    <a:pt x="594956" y="190385"/>
                  </a:moveTo>
                  <a:lnTo>
                    <a:pt x="571157" y="190385"/>
                  </a:lnTo>
                  <a:lnTo>
                    <a:pt x="571157" y="95186"/>
                  </a:lnTo>
                  <a:lnTo>
                    <a:pt x="547357" y="95186"/>
                  </a:lnTo>
                  <a:lnTo>
                    <a:pt x="547357" y="142786"/>
                  </a:lnTo>
                  <a:lnTo>
                    <a:pt x="547357" y="166585"/>
                  </a:lnTo>
                  <a:lnTo>
                    <a:pt x="523557" y="166585"/>
                  </a:lnTo>
                  <a:lnTo>
                    <a:pt x="523557" y="142786"/>
                  </a:lnTo>
                  <a:lnTo>
                    <a:pt x="547357" y="142786"/>
                  </a:lnTo>
                  <a:lnTo>
                    <a:pt x="547357" y="95186"/>
                  </a:lnTo>
                  <a:lnTo>
                    <a:pt x="547357" y="71386"/>
                  </a:lnTo>
                  <a:lnTo>
                    <a:pt x="523557" y="71386"/>
                  </a:lnTo>
                  <a:lnTo>
                    <a:pt x="499770" y="71386"/>
                  </a:lnTo>
                  <a:lnTo>
                    <a:pt x="499770" y="95186"/>
                  </a:lnTo>
                  <a:lnTo>
                    <a:pt x="523557" y="95186"/>
                  </a:lnTo>
                  <a:lnTo>
                    <a:pt x="523557" y="118986"/>
                  </a:lnTo>
                  <a:lnTo>
                    <a:pt x="499770" y="118986"/>
                  </a:lnTo>
                  <a:lnTo>
                    <a:pt x="499770" y="166585"/>
                  </a:lnTo>
                  <a:lnTo>
                    <a:pt x="475970" y="166585"/>
                  </a:lnTo>
                  <a:lnTo>
                    <a:pt x="475970" y="190385"/>
                  </a:lnTo>
                  <a:lnTo>
                    <a:pt x="499770" y="190385"/>
                  </a:lnTo>
                  <a:lnTo>
                    <a:pt x="499770" y="237972"/>
                  </a:lnTo>
                  <a:lnTo>
                    <a:pt x="523557" y="237972"/>
                  </a:lnTo>
                  <a:lnTo>
                    <a:pt x="547357" y="237972"/>
                  </a:lnTo>
                  <a:lnTo>
                    <a:pt x="547357" y="214185"/>
                  </a:lnTo>
                  <a:lnTo>
                    <a:pt x="523557" y="214185"/>
                  </a:lnTo>
                  <a:lnTo>
                    <a:pt x="523557" y="190385"/>
                  </a:lnTo>
                  <a:lnTo>
                    <a:pt x="547357" y="190385"/>
                  </a:lnTo>
                  <a:lnTo>
                    <a:pt x="547357" y="214185"/>
                  </a:lnTo>
                  <a:lnTo>
                    <a:pt x="571157" y="214185"/>
                  </a:lnTo>
                  <a:lnTo>
                    <a:pt x="594956" y="214185"/>
                  </a:lnTo>
                  <a:lnTo>
                    <a:pt x="594956" y="190385"/>
                  </a:lnTo>
                  <a:close/>
                </a:path>
                <a:path w="975995" h="285750">
                  <a:moveTo>
                    <a:pt x="618756" y="95186"/>
                  </a:moveTo>
                  <a:lnTo>
                    <a:pt x="594956" y="95186"/>
                  </a:lnTo>
                  <a:lnTo>
                    <a:pt x="594956" y="118986"/>
                  </a:lnTo>
                  <a:lnTo>
                    <a:pt x="618756" y="118986"/>
                  </a:lnTo>
                  <a:lnTo>
                    <a:pt x="618756" y="95186"/>
                  </a:lnTo>
                  <a:close/>
                </a:path>
                <a:path w="975995" h="285750">
                  <a:moveTo>
                    <a:pt x="618756" y="47586"/>
                  </a:moveTo>
                  <a:lnTo>
                    <a:pt x="594956" y="47586"/>
                  </a:lnTo>
                  <a:lnTo>
                    <a:pt x="571157" y="47586"/>
                  </a:lnTo>
                  <a:lnTo>
                    <a:pt x="547357" y="47586"/>
                  </a:lnTo>
                  <a:lnTo>
                    <a:pt x="547357" y="71386"/>
                  </a:lnTo>
                  <a:lnTo>
                    <a:pt x="571157" y="71386"/>
                  </a:lnTo>
                  <a:lnTo>
                    <a:pt x="571157" y="95186"/>
                  </a:lnTo>
                  <a:lnTo>
                    <a:pt x="594956" y="95186"/>
                  </a:lnTo>
                  <a:lnTo>
                    <a:pt x="594956" y="71386"/>
                  </a:lnTo>
                  <a:lnTo>
                    <a:pt x="618756" y="71386"/>
                  </a:lnTo>
                  <a:lnTo>
                    <a:pt x="618756" y="47586"/>
                  </a:lnTo>
                  <a:close/>
                </a:path>
                <a:path w="975995" h="285750">
                  <a:moveTo>
                    <a:pt x="642556" y="190385"/>
                  </a:moveTo>
                  <a:lnTo>
                    <a:pt x="618756" y="190385"/>
                  </a:lnTo>
                  <a:lnTo>
                    <a:pt x="618756" y="214185"/>
                  </a:lnTo>
                  <a:lnTo>
                    <a:pt x="642556" y="214185"/>
                  </a:lnTo>
                  <a:lnTo>
                    <a:pt x="642556" y="190385"/>
                  </a:lnTo>
                  <a:close/>
                </a:path>
                <a:path w="975995" h="285750">
                  <a:moveTo>
                    <a:pt x="642556" y="118986"/>
                  </a:moveTo>
                  <a:lnTo>
                    <a:pt x="618756" y="118986"/>
                  </a:lnTo>
                  <a:lnTo>
                    <a:pt x="618756" y="142786"/>
                  </a:lnTo>
                  <a:lnTo>
                    <a:pt x="594956" y="142786"/>
                  </a:lnTo>
                  <a:lnTo>
                    <a:pt x="594956" y="190385"/>
                  </a:lnTo>
                  <a:lnTo>
                    <a:pt x="618756" y="190385"/>
                  </a:lnTo>
                  <a:lnTo>
                    <a:pt x="618756" y="166585"/>
                  </a:lnTo>
                  <a:lnTo>
                    <a:pt x="642556" y="166585"/>
                  </a:lnTo>
                  <a:lnTo>
                    <a:pt x="642556" y="118986"/>
                  </a:lnTo>
                  <a:close/>
                </a:path>
                <a:path w="975995" h="285750">
                  <a:moveTo>
                    <a:pt x="690156" y="142786"/>
                  </a:moveTo>
                  <a:lnTo>
                    <a:pt x="666356" y="142786"/>
                  </a:lnTo>
                  <a:lnTo>
                    <a:pt x="666356" y="166585"/>
                  </a:lnTo>
                  <a:lnTo>
                    <a:pt x="642556" y="166585"/>
                  </a:lnTo>
                  <a:lnTo>
                    <a:pt x="642556" y="190385"/>
                  </a:lnTo>
                  <a:lnTo>
                    <a:pt x="666356" y="190385"/>
                  </a:lnTo>
                  <a:lnTo>
                    <a:pt x="690156" y="190385"/>
                  </a:lnTo>
                  <a:lnTo>
                    <a:pt x="690156" y="142786"/>
                  </a:lnTo>
                  <a:close/>
                </a:path>
                <a:path w="975995" h="285750">
                  <a:moveTo>
                    <a:pt x="809142" y="95186"/>
                  </a:moveTo>
                  <a:lnTo>
                    <a:pt x="785342" y="95186"/>
                  </a:lnTo>
                  <a:lnTo>
                    <a:pt x="785342" y="47586"/>
                  </a:lnTo>
                  <a:lnTo>
                    <a:pt x="761542" y="47586"/>
                  </a:lnTo>
                  <a:lnTo>
                    <a:pt x="761542" y="23799"/>
                  </a:lnTo>
                  <a:lnTo>
                    <a:pt x="737743" y="23799"/>
                  </a:lnTo>
                  <a:lnTo>
                    <a:pt x="737743" y="71386"/>
                  </a:lnTo>
                  <a:lnTo>
                    <a:pt x="761542" y="71386"/>
                  </a:lnTo>
                  <a:lnTo>
                    <a:pt x="761542" y="95186"/>
                  </a:lnTo>
                  <a:lnTo>
                    <a:pt x="737743" y="95186"/>
                  </a:lnTo>
                  <a:lnTo>
                    <a:pt x="713943" y="95186"/>
                  </a:lnTo>
                  <a:lnTo>
                    <a:pt x="713943" y="23799"/>
                  </a:lnTo>
                  <a:lnTo>
                    <a:pt x="690156" y="23799"/>
                  </a:lnTo>
                  <a:lnTo>
                    <a:pt x="690156" y="47586"/>
                  </a:lnTo>
                  <a:lnTo>
                    <a:pt x="666356" y="47586"/>
                  </a:lnTo>
                  <a:lnTo>
                    <a:pt x="666356" y="71386"/>
                  </a:lnTo>
                  <a:lnTo>
                    <a:pt x="642556" y="71386"/>
                  </a:lnTo>
                  <a:lnTo>
                    <a:pt x="642556" y="95186"/>
                  </a:lnTo>
                  <a:lnTo>
                    <a:pt x="666356" y="95186"/>
                  </a:lnTo>
                  <a:lnTo>
                    <a:pt x="666356" y="118986"/>
                  </a:lnTo>
                  <a:lnTo>
                    <a:pt x="690156" y="118986"/>
                  </a:lnTo>
                  <a:lnTo>
                    <a:pt x="713943" y="118986"/>
                  </a:lnTo>
                  <a:lnTo>
                    <a:pt x="737743" y="118986"/>
                  </a:lnTo>
                  <a:lnTo>
                    <a:pt x="737743" y="142786"/>
                  </a:lnTo>
                  <a:lnTo>
                    <a:pt x="713943" y="142786"/>
                  </a:lnTo>
                  <a:lnTo>
                    <a:pt x="713943" y="166585"/>
                  </a:lnTo>
                  <a:lnTo>
                    <a:pt x="737743" y="166585"/>
                  </a:lnTo>
                  <a:lnTo>
                    <a:pt x="761542" y="166585"/>
                  </a:lnTo>
                  <a:lnTo>
                    <a:pt x="785342" y="166585"/>
                  </a:lnTo>
                  <a:lnTo>
                    <a:pt x="785342" y="142786"/>
                  </a:lnTo>
                  <a:lnTo>
                    <a:pt x="761542" y="142786"/>
                  </a:lnTo>
                  <a:lnTo>
                    <a:pt x="761542" y="118986"/>
                  </a:lnTo>
                  <a:lnTo>
                    <a:pt x="785342" y="118986"/>
                  </a:lnTo>
                  <a:lnTo>
                    <a:pt x="809142" y="118986"/>
                  </a:lnTo>
                  <a:lnTo>
                    <a:pt x="809142" y="95186"/>
                  </a:lnTo>
                  <a:close/>
                </a:path>
                <a:path w="975995" h="285750">
                  <a:moveTo>
                    <a:pt x="809142" y="23799"/>
                  </a:moveTo>
                  <a:lnTo>
                    <a:pt x="785342" y="23799"/>
                  </a:lnTo>
                  <a:lnTo>
                    <a:pt x="785342" y="47586"/>
                  </a:lnTo>
                  <a:lnTo>
                    <a:pt x="809142" y="47586"/>
                  </a:lnTo>
                  <a:lnTo>
                    <a:pt x="809142" y="23799"/>
                  </a:lnTo>
                  <a:close/>
                </a:path>
                <a:path w="975995" h="285750">
                  <a:moveTo>
                    <a:pt x="832942" y="190385"/>
                  </a:moveTo>
                  <a:lnTo>
                    <a:pt x="809142" y="190385"/>
                  </a:lnTo>
                  <a:lnTo>
                    <a:pt x="809142" y="166585"/>
                  </a:lnTo>
                  <a:lnTo>
                    <a:pt x="785342" y="166585"/>
                  </a:lnTo>
                  <a:lnTo>
                    <a:pt x="785342" y="190385"/>
                  </a:lnTo>
                  <a:lnTo>
                    <a:pt x="761542" y="190385"/>
                  </a:lnTo>
                  <a:lnTo>
                    <a:pt x="761542" y="214185"/>
                  </a:lnTo>
                  <a:lnTo>
                    <a:pt x="785342" y="214185"/>
                  </a:lnTo>
                  <a:lnTo>
                    <a:pt x="809142" y="214185"/>
                  </a:lnTo>
                  <a:lnTo>
                    <a:pt x="832942" y="214185"/>
                  </a:lnTo>
                  <a:lnTo>
                    <a:pt x="832942" y="190385"/>
                  </a:lnTo>
                  <a:close/>
                </a:path>
                <a:path w="975995" h="285750">
                  <a:moveTo>
                    <a:pt x="832942" y="142786"/>
                  </a:moveTo>
                  <a:lnTo>
                    <a:pt x="809142" y="142786"/>
                  </a:lnTo>
                  <a:lnTo>
                    <a:pt x="809142" y="166585"/>
                  </a:lnTo>
                  <a:lnTo>
                    <a:pt x="832942" y="166585"/>
                  </a:lnTo>
                  <a:lnTo>
                    <a:pt x="832942" y="142786"/>
                  </a:lnTo>
                  <a:close/>
                </a:path>
                <a:path w="975995" h="285750">
                  <a:moveTo>
                    <a:pt x="904341" y="166585"/>
                  </a:moveTo>
                  <a:lnTo>
                    <a:pt x="880541" y="166585"/>
                  </a:lnTo>
                  <a:lnTo>
                    <a:pt x="880541" y="142786"/>
                  </a:lnTo>
                  <a:lnTo>
                    <a:pt x="856742" y="142786"/>
                  </a:lnTo>
                  <a:lnTo>
                    <a:pt x="856742" y="166585"/>
                  </a:lnTo>
                  <a:lnTo>
                    <a:pt x="832942" y="166585"/>
                  </a:lnTo>
                  <a:lnTo>
                    <a:pt x="832942" y="190385"/>
                  </a:lnTo>
                  <a:lnTo>
                    <a:pt x="856742" y="190385"/>
                  </a:lnTo>
                  <a:lnTo>
                    <a:pt x="856742" y="214185"/>
                  </a:lnTo>
                  <a:lnTo>
                    <a:pt x="880541" y="214185"/>
                  </a:lnTo>
                  <a:lnTo>
                    <a:pt x="904341" y="214185"/>
                  </a:lnTo>
                  <a:lnTo>
                    <a:pt x="904341" y="166585"/>
                  </a:lnTo>
                  <a:close/>
                </a:path>
                <a:path w="975995" h="285750">
                  <a:moveTo>
                    <a:pt x="904341" y="47586"/>
                  </a:moveTo>
                  <a:lnTo>
                    <a:pt x="880541" y="47586"/>
                  </a:lnTo>
                  <a:lnTo>
                    <a:pt x="856742" y="47586"/>
                  </a:lnTo>
                  <a:lnTo>
                    <a:pt x="856742" y="23799"/>
                  </a:lnTo>
                  <a:lnTo>
                    <a:pt x="832942" y="23799"/>
                  </a:lnTo>
                  <a:lnTo>
                    <a:pt x="832942" y="47586"/>
                  </a:lnTo>
                  <a:lnTo>
                    <a:pt x="809142" y="47586"/>
                  </a:lnTo>
                  <a:lnTo>
                    <a:pt x="809142" y="71386"/>
                  </a:lnTo>
                  <a:lnTo>
                    <a:pt x="832942" y="71386"/>
                  </a:lnTo>
                  <a:lnTo>
                    <a:pt x="856742" y="71386"/>
                  </a:lnTo>
                  <a:lnTo>
                    <a:pt x="856742" y="118986"/>
                  </a:lnTo>
                  <a:lnTo>
                    <a:pt x="880541" y="118986"/>
                  </a:lnTo>
                  <a:lnTo>
                    <a:pt x="904341" y="118986"/>
                  </a:lnTo>
                  <a:lnTo>
                    <a:pt x="904341" y="95186"/>
                  </a:lnTo>
                  <a:lnTo>
                    <a:pt x="880541" y="95186"/>
                  </a:lnTo>
                  <a:lnTo>
                    <a:pt x="880541" y="71386"/>
                  </a:lnTo>
                  <a:lnTo>
                    <a:pt x="904341" y="71386"/>
                  </a:lnTo>
                  <a:lnTo>
                    <a:pt x="904341" y="47586"/>
                  </a:lnTo>
                  <a:close/>
                </a:path>
                <a:path w="975995" h="285750">
                  <a:moveTo>
                    <a:pt x="928128" y="23799"/>
                  </a:moveTo>
                  <a:lnTo>
                    <a:pt x="904341" y="23799"/>
                  </a:lnTo>
                  <a:lnTo>
                    <a:pt x="904341" y="47586"/>
                  </a:lnTo>
                  <a:lnTo>
                    <a:pt x="928128" y="47586"/>
                  </a:lnTo>
                  <a:lnTo>
                    <a:pt x="928128" y="23799"/>
                  </a:lnTo>
                  <a:close/>
                </a:path>
                <a:path w="975995" h="285750">
                  <a:moveTo>
                    <a:pt x="951928" y="95186"/>
                  </a:moveTo>
                  <a:lnTo>
                    <a:pt x="928128" y="95186"/>
                  </a:lnTo>
                  <a:lnTo>
                    <a:pt x="928128" y="118986"/>
                  </a:lnTo>
                  <a:lnTo>
                    <a:pt x="951928" y="118986"/>
                  </a:lnTo>
                  <a:lnTo>
                    <a:pt x="951928" y="95186"/>
                  </a:lnTo>
                  <a:close/>
                </a:path>
                <a:path w="975995" h="285750">
                  <a:moveTo>
                    <a:pt x="975728" y="118986"/>
                  </a:moveTo>
                  <a:lnTo>
                    <a:pt x="951928" y="118986"/>
                  </a:lnTo>
                  <a:lnTo>
                    <a:pt x="951928" y="142786"/>
                  </a:lnTo>
                  <a:lnTo>
                    <a:pt x="928128" y="142786"/>
                  </a:lnTo>
                  <a:lnTo>
                    <a:pt x="928128" y="118986"/>
                  </a:lnTo>
                  <a:lnTo>
                    <a:pt x="904341" y="118986"/>
                  </a:lnTo>
                  <a:lnTo>
                    <a:pt x="904341" y="166585"/>
                  </a:lnTo>
                  <a:lnTo>
                    <a:pt x="928128" y="166585"/>
                  </a:lnTo>
                  <a:lnTo>
                    <a:pt x="951928" y="166585"/>
                  </a:lnTo>
                  <a:lnTo>
                    <a:pt x="975728" y="166585"/>
                  </a:lnTo>
                  <a:lnTo>
                    <a:pt x="975728" y="118986"/>
                  </a:lnTo>
                  <a:close/>
                </a:path>
                <a:path w="975995" h="285750">
                  <a:moveTo>
                    <a:pt x="975728" y="0"/>
                  </a:moveTo>
                  <a:lnTo>
                    <a:pt x="951928" y="0"/>
                  </a:lnTo>
                  <a:lnTo>
                    <a:pt x="951928" y="47586"/>
                  </a:lnTo>
                  <a:lnTo>
                    <a:pt x="928128" y="47586"/>
                  </a:lnTo>
                  <a:lnTo>
                    <a:pt x="928128" y="71386"/>
                  </a:lnTo>
                  <a:lnTo>
                    <a:pt x="951928" y="71386"/>
                  </a:lnTo>
                  <a:lnTo>
                    <a:pt x="975728" y="71386"/>
                  </a:lnTo>
                  <a:lnTo>
                    <a:pt x="97572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93289" y="1641863"/>
              <a:ext cx="975994" cy="405130"/>
            </a:xfrm>
            <a:custGeom>
              <a:avLst/>
              <a:gdLst/>
              <a:ahLst/>
              <a:cxnLst/>
              <a:rect l="l" t="t" r="r" b="b"/>
              <a:pathLst>
                <a:path w="975995" h="405130">
                  <a:moveTo>
                    <a:pt x="71399" y="95186"/>
                  </a:moveTo>
                  <a:lnTo>
                    <a:pt x="47599" y="95186"/>
                  </a:lnTo>
                  <a:lnTo>
                    <a:pt x="47599" y="71399"/>
                  </a:lnTo>
                  <a:lnTo>
                    <a:pt x="23799" y="71399"/>
                  </a:lnTo>
                  <a:lnTo>
                    <a:pt x="23799" y="47599"/>
                  </a:lnTo>
                  <a:lnTo>
                    <a:pt x="47599" y="47599"/>
                  </a:lnTo>
                  <a:lnTo>
                    <a:pt x="47599" y="23799"/>
                  </a:lnTo>
                  <a:lnTo>
                    <a:pt x="23799" y="23799"/>
                  </a:lnTo>
                  <a:lnTo>
                    <a:pt x="23799" y="0"/>
                  </a:lnTo>
                  <a:lnTo>
                    <a:pt x="0" y="0"/>
                  </a:lnTo>
                  <a:lnTo>
                    <a:pt x="0" y="95186"/>
                  </a:lnTo>
                  <a:lnTo>
                    <a:pt x="23799" y="95186"/>
                  </a:lnTo>
                  <a:lnTo>
                    <a:pt x="23799" y="118986"/>
                  </a:lnTo>
                  <a:lnTo>
                    <a:pt x="0" y="118986"/>
                  </a:lnTo>
                  <a:lnTo>
                    <a:pt x="0" y="166585"/>
                  </a:lnTo>
                  <a:lnTo>
                    <a:pt x="23799" y="166585"/>
                  </a:lnTo>
                  <a:lnTo>
                    <a:pt x="23799" y="142786"/>
                  </a:lnTo>
                  <a:lnTo>
                    <a:pt x="47599" y="142786"/>
                  </a:lnTo>
                  <a:lnTo>
                    <a:pt x="47599" y="118986"/>
                  </a:lnTo>
                  <a:lnTo>
                    <a:pt x="71399" y="118986"/>
                  </a:lnTo>
                  <a:lnTo>
                    <a:pt x="71399" y="95186"/>
                  </a:lnTo>
                  <a:close/>
                </a:path>
                <a:path w="975995" h="405130">
                  <a:moveTo>
                    <a:pt x="95199" y="190385"/>
                  </a:moveTo>
                  <a:lnTo>
                    <a:pt x="71399" y="190385"/>
                  </a:lnTo>
                  <a:lnTo>
                    <a:pt x="47599" y="190385"/>
                  </a:lnTo>
                  <a:lnTo>
                    <a:pt x="23799" y="190385"/>
                  </a:lnTo>
                  <a:lnTo>
                    <a:pt x="0" y="190385"/>
                  </a:lnTo>
                  <a:lnTo>
                    <a:pt x="0" y="285584"/>
                  </a:lnTo>
                  <a:lnTo>
                    <a:pt x="23799" y="285584"/>
                  </a:lnTo>
                  <a:lnTo>
                    <a:pt x="23799" y="214185"/>
                  </a:lnTo>
                  <a:lnTo>
                    <a:pt x="47599" y="214185"/>
                  </a:lnTo>
                  <a:lnTo>
                    <a:pt x="71399" y="214185"/>
                  </a:lnTo>
                  <a:lnTo>
                    <a:pt x="71399" y="237985"/>
                  </a:lnTo>
                  <a:lnTo>
                    <a:pt x="95199" y="237985"/>
                  </a:lnTo>
                  <a:lnTo>
                    <a:pt x="95199" y="190385"/>
                  </a:lnTo>
                  <a:close/>
                </a:path>
                <a:path w="975995" h="405130">
                  <a:moveTo>
                    <a:pt x="95199" y="71399"/>
                  </a:moveTo>
                  <a:lnTo>
                    <a:pt x="71399" y="71399"/>
                  </a:lnTo>
                  <a:lnTo>
                    <a:pt x="71399" y="95186"/>
                  </a:lnTo>
                  <a:lnTo>
                    <a:pt x="95199" y="95186"/>
                  </a:lnTo>
                  <a:lnTo>
                    <a:pt x="95199" y="71399"/>
                  </a:lnTo>
                  <a:close/>
                </a:path>
                <a:path w="975995" h="405130">
                  <a:moveTo>
                    <a:pt x="118999" y="95186"/>
                  </a:moveTo>
                  <a:lnTo>
                    <a:pt x="95199" y="95186"/>
                  </a:lnTo>
                  <a:lnTo>
                    <a:pt x="95199" y="142786"/>
                  </a:lnTo>
                  <a:lnTo>
                    <a:pt x="118999" y="142786"/>
                  </a:lnTo>
                  <a:lnTo>
                    <a:pt x="118999" y="95186"/>
                  </a:lnTo>
                  <a:close/>
                </a:path>
                <a:path w="975995" h="405130">
                  <a:moveTo>
                    <a:pt x="142786" y="237985"/>
                  </a:moveTo>
                  <a:lnTo>
                    <a:pt x="118999" y="237985"/>
                  </a:lnTo>
                  <a:lnTo>
                    <a:pt x="118999" y="261785"/>
                  </a:lnTo>
                  <a:lnTo>
                    <a:pt x="142786" y="261785"/>
                  </a:lnTo>
                  <a:lnTo>
                    <a:pt x="142786" y="237985"/>
                  </a:lnTo>
                  <a:close/>
                </a:path>
                <a:path w="975995" h="405130">
                  <a:moveTo>
                    <a:pt x="142786" y="190385"/>
                  </a:moveTo>
                  <a:lnTo>
                    <a:pt x="118999" y="190385"/>
                  </a:lnTo>
                  <a:lnTo>
                    <a:pt x="118999" y="214185"/>
                  </a:lnTo>
                  <a:lnTo>
                    <a:pt x="142786" y="214185"/>
                  </a:lnTo>
                  <a:lnTo>
                    <a:pt x="142786" y="190385"/>
                  </a:lnTo>
                  <a:close/>
                </a:path>
                <a:path w="975995" h="405130">
                  <a:moveTo>
                    <a:pt x="166585" y="166585"/>
                  </a:moveTo>
                  <a:lnTo>
                    <a:pt x="142786" y="166585"/>
                  </a:lnTo>
                  <a:lnTo>
                    <a:pt x="142786" y="190385"/>
                  </a:lnTo>
                  <a:lnTo>
                    <a:pt x="166585" y="190385"/>
                  </a:lnTo>
                  <a:lnTo>
                    <a:pt x="166585" y="166585"/>
                  </a:lnTo>
                  <a:close/>
                </a:path>
                <a:path w="975995" h="405130">
                  <a:moveTo>
                    <a:pt x="166585" y="118986"/>
                  </a:moveTo>
                  <a:lnTo>
                    <a:pt x="142786" y="118986"/>
                  </a:lnTo>
                  <a:lnTo>
                    <a:pt x="142786" y="142786"/>
                  </a:lnTo>
                  <a:lnTo>
                    <a:pt x="166585" y="142786"/>
                  </a:lnTo>
                  <a:lnTo>
                    <a:pt x="166585" y="118986"/>
                  </a:lnTo>
                  <a:close/>
                </a:path>
                <a:path w="975995" h="405130">
                  <a:moveTo>
                    <a:pt x="166585" y="71399"/>
                  </a:moveTo>
                  <a:lnTo>
                    <a:pt x="142786" y="71399"/>
                  </a:lnTo>
                  <a:lnTo>
                    <a:pt x="142786" y="95186"/>
                  </a:lnTo>
                  <a:lnTo>
                    <a:pt x="166585" y="95186"/>
                  </a:lnTo>
                  <a:lnTo>
                    <a:pt x="166585" y="71399"/>
                  </a:lnTo>
                  <a:close/>
                </a:path>
                <a:path w="975995" h="405130">
                  <a:moveTo>
                    <a:pt x="237985" y="214185"/>
                  </a:moveTo>
                  <a:lnTo>
                    <a:pt x="214185" y="214185"/>
                  </a:lnTo>
                  <a:lnTo>
                    <a:pt x="214185" y="237985"/>
                  </a:lnTo>
                  <a:lnTo>
                    <a:pt x="237985" y="237985"/>
                  </a:lnTo>
                  <a:lnTo>
                    <a:pt x="237985" y="214185"/>
                  </a:lnTo>
                  <a:close/>
                </a:path>
                <a:path w="975995" h="405130">
                  <a:moveTo>
                    <a:pt x="261785" y="237985"/>
                  </a:moveTo>
                  <a:lnTo>
                    <a:pt x="237985" y="237985"/>
                  </a:lnTo>
                  <a:lnTo>
                    <a:pt x="237985" y="261785"/>
                  </a:lnTo>
                  <a:lnTo>
                    <a:pt x="261785" y="261785"/>
                  </a:lnTo>
                  <a:lnTo>
                    <a:pt x="261785" y="237985"/>
                  </a:lnTo>
                  <a:close/>
                </a:path>
                <a:path w="975995" h="405130">
                  <a:moveTo>
                    <a:pt x="285584" y="142786"/>
                  </a:moveTo>
                  <a:lnTo>
                    <a:pt x="261785" y="142786"/>
                  </a:lnTo>
                  <a:lnTo>
                    <a:pt x="261785" y="166585"/>
                  </a:lnTo>
                  <a:lnTo>
                    <a:pt x="285584" y="166585"/>
                  </a:lnTo>
                  <a:lnTo>
                    <a:pt x="285584" y="142786"/>
                  </a:lnTo>
                  <a:close/>
                </a:path>
                <a:path w="975995" h="405130">
                  <a:moveTo>
                    <a:pt x="309384" y="166585"/>
                  </a:moveTo>
                  <a:lnTo>
                    <a:pt x="285584" y="166585"/>
                  </a:lnTo>
                  <a:lnTo>
                    <a:pt x="285584" y="190385"/>
                  </a:lnTo>
                  <a:lnTo>
                    <a:pt x="309384" y="190385"/>
                  </a:lnTo>
                  <a:lnTo>
                    <a:pt x="309384" y="166585"/>
                  </a:lnTo>
                  <a:close/>
                </a:path>
                <a:path w="975995" h="405130">
                  <a:moveTo>
                    <a:pt x="380771" y="118986"/>
                  </a:moveTo>
                  <a:lnTo>
                    <a:pt x="356971" y="118986"/>
                  </a:lnTo>
                  <a:lnTo>
                    <a:pt x="356971" y="142786"/>
                  </a:lnTo>
                  <a:lnTo>
                    <a:pt x="380771" y="142786"/>
                  </a:lnTo>
                  <a:lnTo>
                    <a:pt x="380771" y="118986"/>
                  </a:lnTo>
                  <a:close/>
                </a:path>
                <a:path w="975995" h="405130">
                  <a:moveTo>
                    <a:pt x="380771" y="23799"/>
                  </a:moveTo>
                  <a:lnTo>
                    <a:pt x="356971" y="23799"/>
                  </a:lnTo>
                  <a:lnTo>
                    <a:pt x="356971" y="71399"/>
                  </a:lnTo>
                  <a:lnTo>
                    <a:pt x="333171" y="71399"/>
                  </a:lnTo>
                  <a:lnTo>
                    <a:pt x="333171" y="95186"/>
                  </a:lnTo>
                  <a:lnTo>
                    <a:pt x="309384" y="95186"/>
                  </a:lnTo>
                  <a:lnTo>
                    <a:pt x="309384" y="47599"/>
                  </a:lnTo>
                  <a:lnTo>
                    <a:pt x="285584" y="47599"/>
                  </a:lnTo>
                  <a:lnTo>
                    <a:pt x="285584" y="95186"/>
                  </a:lnTo>
                  <a:lnTo>
                    <a:pt x="261785" y="95186"/>
                  </a:lnTo>
                  <a:lnTo>
                    <a:pt x="261785" y="71399"/>
                  </a:lnTo>
                  <a:lnTo>
                    <a:pt x="237985" y="71399"/>
                  </a:lnTo>
                  <a:lnTo>
                    <a:pt x="237985" y="95186"/>
                  </a:lnTo>
                  <a:lnTo>
                    <a:pt x="214185" y="95186"/>
                  </a:lnTo>
                  <a:lnTo>
                    <a:pt x="214185" y="47599"/>
                  </a:lnTo>
                  <a:lnTo>
                    <a:pt x="190385" y="47599"/>
                  </a:lnTo>
                  <a:lnTo>
                    <a:pt x="190385" y="118986"/>
                  </a:lnTo>
                  <a:lnTo>
                    <a:pt x="214185" y="118986"/>
                  </a:lnTo>
                  <a:lnTo>
                    <a:pt x="214185" y="142786"/>
                  </a:lnTo>
                  <a:lnTo>
                    <a:pt x="190385" y="142786"/>
                  </a:lnTo>
                  <a:lnTo>
                    <a:pt x="166585" y="142786"/>
                  </a:lnTo>
                  <a:lnTo>
                    <a:pt x="166585" y="166585"/>
                  </a:lnTo>
                  <a:lnTo>
                    <a:pt x="190385" y="166585"/>
                  </a:lnTo>
                  <a:lnTo>
                    <a:pt x="190385" y="190385"/>
                  </a:lnTo>
                  <a:lnTo>
                    <a:pt x="214185" y="190385"/>
                  </a:lnTo>
                  <a:lnTo>
                    <a:pt x="237985" y="190385"/>
                  </a:lnTo>
                  <a:lnTo>
                    <a:pt x="237985" y="142786"/>
                  </a:lnTo>
                  <a:lnTo>
                    <a:pt x="261785" y="142786"/>
                  </a:lnTo>
                  <a:lnTo>
                    <a:pt x="261785" y="118986"/>
                  </a:lnTo>
                  <a:lnTo>
                    <a:pt x="285584" y="118986"/>
                  </a:lnTo>
                  <a:lnTo>
                    <a:pt x="285584" y="142786"/>
                  </a:lnTo>
                  <a:lnTo>
                    <a:pt x="309384" y="142786"/>
                  </a:lnTo>
                  <a:lnTo>
                    <a:pt x="309384" y="166585"/>
                  </a:lnTo>
                  <a:lnTo>
                    <a:pt x="333171" y="166585"/>
                  </a:lnTo>
                  <a:lnTo>
                    <a:pt x="356971" y="166585"/>
                  </a:lnTo>
                  <a:lnTo>
                    <a:pt x="356971" y="142786"/>
                  </a:lnTo>
                  <a:lnTo>
                    <a:pt x="333171" y="142786"/>
                  </a:lnTo>
                  <a:lnTo>
                    <a:pt x="333171" y="118986"/>
                  </a:lnTo>
                  <a:lnTo>
                    <a:pt x="356971" y="118986"/>
                  </a:lnTo>
                  <a:lnTo>
                    <a:pt x="356971" y="95186"/>
                  </a:lnTo>
                  <a:lnTo>
                    <a:pt x="380771" y="95186"/>
                  </a:lnTo>
                  <a:lnTo>
                    <a:pt x="380771" y="23799"/>
                  </a:lnTo>
                  <a:close/>
                </a:path>
                <a:path w="975995" h="405130">
                  <a:moveTo>
                    <a:pt x="452170" y="214185"/>
                  </a:moveTo>
                  <a:lnTo>
                    <a:pt x="428371" y="214185"/>
                  </a:lnTo>
                  <a:lnTo>
                    <a:pt x="404571" y="214185"/>
                  </a:lnTo>
                  <a:lnTo>
                    <a:pt x="404571" y="261785"/>
                  </a:lnTo>
                  <a:lnTo>
                    <a:pt x="428371" y="261785"/>
                  </a:lnTo>
                  <a:lnTo>
                    <a:pt x="428371" y="237985"/>
                  </a:lnTo>
                  <a:lnTo>
                    <a:pt x="452170" y="237985"/>
                  </a:lnTo>
                  <a:lnTo>
                    <a:pt x="452170" y="214185"/>
                  </a:lnTo>
                  <a:close/>
                </a:path>
                <a:path w="975995" h="405130">
                  <a:moveTo>
                    <a:pt x="452170" y="166585"/>
                  </a:moveTo>
                  <a:lnTo>
                    <a:pt x="428371" y="166585"/>
                  </a:lnTo>
                  <a:lnTo>
                    <a:pt x="428371" y="95186"/>
                  </a:lnTo>
                  <a:lnTo>
                    <a:pt x="404571" y="95186"/>
                  </a:lnTo>
                  <a:lnTo>
                    <a:pt x="404571" y="142786"/>
                  </a:lnTo>
                  <a:lnTo>
                    <a:pt x="380771" y="142786"/>
                  </a:lnTo>
                  <a:lnTo>
                    <a:pt x="380771" y="166585"/>
                  </a:lnTo>
                  <a:lnTo>
                    <a:pt x="404571" y="166585"/>
                  </a:lnTo>
                  <a:lnTo>
                    <a:pt x="404571" y="190385"/>
                  </a:lnTo>
                  <a:lnTo>
                    <a:pt x="428371" y="190385"/>
                  </a:lnTo>
                  <a:lnTo>
                    <a:pt x="452170" y="190385"/>
                  </a:lnTo>
                  <a:lnTo>
                    <a:pt x="452170" y="166585"/>
                  </a:lnTo>
                  <a:close/>
                </a:path>
                <a:path w="975995" h="405130">
                  <a:moveTo>
                    <a:pt x="523557" y="190385"/>
                  </a:moveTo>
                  <a:lnTo>
                    <a:pt x="499770" y="190385"/>
                  </a:lnTo>
                  <a:lnTo>
                    <a:pt x="475970" y="190385"/>
                  </a:lnTo>
                  <a:lnTo>
                    <a:pt x="452170" y="190385"/>
                  </a:lnTo>
                  <a:lnTo>
                    <a:pt x="452170" y="214185"/>
                  </a:lnTo>
                  <a:lnTo>
                    <a:pt x="475970" y="214185"/>
                  </a:lnTo>
                  <a:lnTo>
                    <a:pt x="499770" y="214185"/>
                  </a:lnTo>
                  <a:lnTo>
                    <a:pt x="523557" y="214185"/>
                  </a:lnTo>
                  <a:lnTo>
                    <a:pt x="523557" y="190385"/>
                  </a:lnTo>
                  <a:close/>
                </a:path>
                <a:path w="975995" h="405130">
                  <a:moveTo>
                    <a:pt x="547357" y="166585"/>
                  </a:moveTo>
                  <a:lnTo>
                    <a:pt x="523557" y="166585"/>
                  </a:lnTo>
                  <a:lnTo>
                    <a:pt x="523557" y="190385"/>
                  </a:lnTo>
                  <a:lnTo>
                    <a:pt x="547357" y="190385"/>
                  </a:lnTo>
                  <a:lnTo>
                    <a:pt x="547357" y="166585"/>
                  </a:lnTo>
                  <a:close/>
                </a:path>
                <a:path w="975995" h="405130">
                  <a:moveTo>
                    <a:pt x="547357" y="118986"/>
                  </a:moveTo>
                  <a:lnTo>
                    <a:pt x="523557" y="118986"/>
                  </a:lnTo>
                  <a:lnTo>
                    <a:pt x="523557" y="142786"/>
                  </a:lnTo>
                  <a:lnTo>
                    <a:pt x="547357" y="142786"/>
                  </a:lnTo>
                  <a:lnTo>
                    <a:pt x="547357" y="118986"/>
                  </a:lnTo>
                  <a:close/>
                </a:path>
                <a:path w="975995" h="405130">
                  <a:moveTo>
                    <a:pt x="571157" y="142786"/>
                  </a:moveTo>
                  <a:lnTo>
                    <a:pt x="547357" y="142786"/>
                  </a:lnTo>
                  <a:lnTo>
                    <a:pt x="547357" y="166585"/>
                  </a:lnTo>
                  <a:lnTo>
                    <a:pt x="571157" y="166585"/>
                  </a:lnTo>
                  <a:lnTo>
                    <a:pt x="571157" y="142786"/>
                  </a:lnTo>
                  <a:close/>
                </a:path>
                <a:path w="975995" h="405130">
                  <a:moveTo>
                    <a:pt x="594956" y="95186"/>
                  </a:moveTo>
                  <a:lnTo>
                    <a:pt x="571157" y="95186"/>
                  </a:lnTo>
                  <a:lnTo>
                    <a:pt x="571157" y="142786"/>
                  </a:lnTo>
                  <a:lnTo>
                    <a:pt x="594956" y="142786"/>
                  </a:lnTo>
                  <a:lnTo>
                    <a:pt x="594956" y="95186"/>
                  </a:lnTo>
                  <a:close/>
                </a:path>
                <a:path w="975995" h="405130">
                  <a:moveTo>
                    <a:pt x="618756" y="71399"/>
                  </a:moveTo>
                  <a:lnTo>
                    <a:pt x="594956" y="71399"/>
                  </a:lnTo>
                  <a:lnTo>
                    <a:pt x="594956" y="95186"/>
                  </a:lnTo>
                  <a:lnTo>
                    <a:pt x="618756" y="95186"/>
                  </a:lnTo>
                  <a:lnTo>
                    <a:pt x="618756" y="71399"/>
                  </a:lnTo>
                  <a:close/>
                </a:path>
                <a:path w="975995" h="405130">
                  <a:moveTo>
                    <a:pt x="666356" y="118986"/>
                  </a:moveTo>
                  <a:lnTo>
                    <a:pt x="642556" y="118986"/>
                  </a:lnTo>
                  <a:lnTo>
                    <a:pt x="642556" y="95186"/>
                  </a:lnTo>
                  <a:lnTo>
                    <a:pt x="618756" y="95186"/>
                  </a:lnTo>
                  <a:lnTo>
                    <a:pt x="618756" y="142786"/>
                  </a:lnTo>
                  <a:lnTo>
                    <a:pt x="642556" y="142786"/>
                  </a:lnTo>
                  <a:lnTo>
                    <a:pt x="642556" y="166585"/>
                  </a:lnTo>
                  <a:lnTo>
                    <a:pt x="666356" y="166585"/>
                  </a:lnTo>
                  <a:lnTo>
                    <a:pt x="666356" y="118986"/>
                  </a:lnTo>
                  <a:close/>
                </a:path>
                <a:path w="975995" h="405130">
                  <a:moveTo>
                    <a:pt x="666356" y="71399"/>
                  </a:moveTo>
                  <a:lnTo>
                    <a:pt x="642556" y="71399"/>
                  </a:lnTo>
                  <a:lnTo>
                    <a:pt x="642556" y="95186"/>
                  </a:lnTo>
                  <a:lnTo>
                    <a:pt x="666356" y="95186"/>
                  </a:lnTo>
                  <a:lnTo>
                    <a:pt x="666356" y="71399"/>
                  </a:lnTo>
                  <a:close/>
                </a:path>
                <a:path w="975995" h="405130">
                  <a:moveTo>
                    <a:pt x="690156" y="237985"/>
                  </a:moveTo>
                  <a:lnTo>
                    <a:pt x="666356" y="237985"/>
                  </a:lnTo>
                  <a:lnTo>
                    <a:pt x="666356" y="261785"/>
                  </a:lnTo>
                  <a:lnTo>
                    <a:pt x="690156" y="261785"/>
                  </a:lnTo>
                  <a:lnTo>
                    <a:pt x="690156" y="237985"/>
                  </a:lnTo>
                  <a:close/>
                </a:path>
                <a:path w="975995" h="405130">
                  <a:moveTo>
                    <a:pt x="690156" y="95186"/>
                  </a:moveTo>
                  <a:lnTo>
                    <a:pt x="666356" y="95186"/>
                  </a:lnTo>
                  <a:lnTo>
                    <a:pt x="666356" y="118986"/>
                  </a:lnTo>
                  <a:lnTo>
                    <a:pt x="690156" y="118986"/>
                  </a:lnTo>
                  <a:lnTo>
                    <a:pt x="690156" y="95186"/>
                  </a:lnTo>
                  <a:close/>
                </a:path>
                <a:path w="975995" h="405130">
                  <a:moveTo>
                    <a:pt x="713943" y="71399"/>
                  </a:moveTo>
                  <a:lnTo>
                    <a:pt x="690156" y="71399"/>
                  </a:lnTo>
                  <a:lnTo>
                    <a:pt x="690156" y="95186"/>
                  </a:lnTo>
                  <a:lnTo>
                    <a:pt x="713943" y="95186"/>
                  </a:lnTo>
                  <a:lnTo>
                    <a:pt x="713943" y="71399"/>
                  </a:lnTo>
                  <a:close/>
                </a:path>
                <a:path w="975995" h="405130">
                  <a:moveTo>
                    <a:pt x="761542" y="95186"/>
                  </a:moveTo>
                  <a:lnTo>
                    <a:pt x="737743" y="95186"/>
                  </a:lnTo>
                  <a:lnTo>
                    <a:pt x="713943" y="95186"/>
                  </a:lnTo>
                  <a:lnTo>
                    <a:pt x="713943" y="118986"/>
                  </a:lnTo>
                  <a:lnTo>
                    <a:pt x="737743" y="118986"/>
                  </a:lnTo>
                  <a:lnTo>
                    <a:pt x="761542" y="118986"/>
                  </a:lnTo>
                  <a:lnTo>
                    <a:pt x="761542" y="95186"/>
                  </a:lnTo>
                  <a:close/>
                </a:path>
                <a:path w="975995" h="405130">
                  <a:moveTo>
                    <a:pt x="832942" y="47599"/>
                  </a:moveTo>
                  <a:lnTo>
                    <a:pt x="809142" y="47599"/>
                  </a:lnTo>
                  <a:lnTo>
                    <a:pt x="809142" y="23799"/>
                  </a:lnTo>
                  <a:lnTo>
                    <a:pt x="785342" y="23799"/>
                  </a:lnTo>
                  <a:lnTo>
                    <a:pt x="785342" y="47599"/>
                  </a:lnTo>
                  <a:lnTo>
                    <a:pt x="761542" y="47599"/>
                  </a:lnTo>
                  <a:lnTo>
                    <a:pt x="761542" y="71399"/>
                  </a:lnTo>
                  <a:lnTo>
                    <a:pt x="785342" y="71399"/>
                  </a:lnTo>
                  <a:lnTo>
                    <a:pt x="809142" y="71399"/>
                  </a:lnTo>
                  <a:lnTo>
                    <a:pt x="832942" y="71399"/>
                  </a:lnTo>
                  <a:lnTo>
                    <a:pt x="832942" y="47599"/>
                  </a:lnTo>
                  <a:close/>
                </a:path>
                <a:path w="975995" h="405130">
                  <a:moveTo>
                    <a:pt x="904341" y="95186"/>
                  </a:moveTo>
                  <a:lnTo>
                    <a:pt x="880541" y="95186"/>
                  </a:lnTo>
                  <a:lnTo>
                    <a:pt x="856742" y="95186"/>
                  </a:lnTo>
                  <a:lnTo>
                    <a:pt x="856742" y="71399"/>
                  </a:lnTo>
                  <a:lnTo>
                    <a:pt x="832942" y="71399"/>
                  </a:lnTo>
                  <a:lnTo>
                    <a:pt x="832942" y="95186"/>
                  </a:lnTo>
                  <a:lnTo>
                    <a:pt x="809142" y="95186"/>
                  </a:lnTo>
                  <a:lnTo>
                    <a:pt x="785342" y="95186"/>
                  </a:lnTo>
                  <a:lnTo>
                    <a:pt x="785342" y="118986"/>
                  </a:lnTo>
                  <a:lnTo>
                    <a:pt x="761542" y="118986"/>
                  </a:lnTo>
                  <a:lnTo>
                    <a:pt x="761542" y="142786"/>
                  </a:lnTo>
                  <a:lnTo>
                    <a:pt x="737743" y="142786"/>
                  </a:lnTo>
                  <a:lnTo>
                    <a:pt x="713943" y="142786"/>
                  </a:lnTo>
                  <a:lnTo>
                    <a:pt x="713943" y="166585"/>
                  </a:lnTo>
                  <a:lnTo>
                    <a:pt x="690156" y="166585"/>
                  </a:lnTo>
                  <a:lnTo>
                    <a:pt x="690156" y="190385"/>
                  </a:lnTo>
                  <a:lnTo>
                    <a:pt x="713943" y="190385"/>
                  </a:lnTo>
                  <a:lnTo>
                    <a:pt x="713943" y="214185"/>
                  </a:lnTo>
                  <a:lnTo>
                    <a:pt x="690156" y="214185"/>
                  </a:lnTo>
                  <a:lnTo>
                    <a:pt x="690156" y="237985"/>
                  </a:lnTo>
                  <a:lnTo>
                    <a:pt x="713943" y="237985"/>
                  </a:lnTo>
                  <a:lnTo>
                    <a:pt x="737743" y="237985"/>
                  </a:lnTo>
                  <a:lnTo>
                    <a:pt x="737743" y="214185"/>
                  </a:lnTo>
                  <a:lnTo>
                    <a:pt x="761542" y="214185"/>
                  </a:lnTo>
                  <a:lnTo>
                    <a:pt x="785342" y="214185"/>
                  </a:lnTo>
                  <a:lnTo>
                    <a:pt x="785342" y="190385"/>
                  </a:lnTo>
                  <a:lnTo>
                    <a:pt x="761542" y="190385"/>
                  </a:lnTo>
                  <a:lnTo>
                    <a:pt x="761542" y="166585"/>
                  </a:lnTo>
                  <a:lnTo>
                    <a:pt x="785342" y="166585"/>
                  </a:lnTo>
                  <a:lnTo>
                    <a:pt x="809142" y="166585"/>
                  </a:lnTo>
                  <a:lnTo>
                    <a:pt x="809142" y="142786"/>
                  </a:lnTo>
                  <a:lnTo>
                    <a:pt x="832942" y="142786"/>
                  </a:lnTo>
                  <a:lnTo>
                    <a:pt x="856742" y="142786"/>
                  </a:lnTo>
                  <a:lnTo>
                    <a:pt x="856742" y="118986"/>
                  </a:lnTo>
                  <a:lnTo>
                    <a:pt x="880541" y="118986"/>
                  </a:lnTo>
                  <a:lnTo>
                    <a:pt x="904341" y="118986"/>
                  </a:lnTo>
                  <a:lnTo>
                    <a:pt x="904341" y="95186"/>
                  </a:lnTo>
                  <a:close/>
                </a:path>
                <a:path w="975995" h="405130">
                  <a:moveTo>
                    <a:pt x="928128" y="214185"/>
                  </a:moveTo>
                  <a:lnTo>
                    <a:pt x="904341" y="214185"/>
                  </a:lnTo>
                  <a:lnTo>
                    <a:pt x="904341" y="142786"/>
                  </a:lnTo>
                  <a:lnTo>
                    <a:pt x="880541" y="142786"/>
                  </a:lnTo>
                  <a:lnTo>
                    <a:pt x="880541" y="190385"/>
                  </a:lnTo>
                  <a:lnTo>
                    <a:pt x="856742" y="190385"/>
                  </a:lnTo>
                  <a:lnTo>
                    <a:pt x="856742" y="166585"/>
                  </a:lnTo>
                  <a:lnTo>
                    <a:pt x="832942" y="166585"/>
                  </a:lnTo>
                  <a:lnTo>
                    <a:pt x="832942" y="190385"/>
                  </a:lnTo>
                  <a:lnTo>
                    <a:pt x="809142" y="190385"/>
                  </a:lnTo>
                  <a:lnTo>
                    <a:pt x="809142" y="214185"/>
                  </a:lnTo>
                  <a:lnTo>
                    <a:pt x="785342" y="214185"/>
                  </a:lnTo>
                  <a:lnTo>
                    <a:pt x="785342" y="237985"/>
                  </a:lnTo>
                  <a:lnTo>
                    <a:pt x="761542" y="237985"/>
                  </a:lnTo>
                  <a:lnTo>
                    <a:pt x="761542" y="261785"/>
                  </a:lnTo>
                  <a:lnTo>
                    <a:pt x="785342" y="261785"/>
                  </a:lnTo>
                  <a:lnTo>
                    <a:pt x="809142" y="261785"/>
                  </a:lnTo>
                  <a:lnTo>
                    <a:pt x="832942" y="261785"/>
                  </a:lnTo>
                  <a:lnTo>
                    <a:pt x="832942" y="237985"/>
                  </a:lnTo>
                  <a:lnTo>
                    <a:pt x="856742" y="237985"/>
                  </a:lnTo>
                  <a:lnTo>
                    <a:pt x="880541" y="237985"/>
                  </a:lnTo>
                  <a:lnTo>
                    <a:pt x="880541" y="404571"/>
                  </a:lnTo>
                  <a:lnTo>
                    <a:pt x="904341" y="404571"/>
                  </a:lnTo>
                  <a:lnTo>
                    <a:pt x="904341" y="380771"/>
                  </a:lnTo>
                  <a:lnTo>
                    <a:pt x="928128" y="380771"/>
                  </a:lnTo>
                  <a:lnTo>
                    <a:pt x="928128" y="356971"/>
                  </a:lnTo>
                  <a:lnTo>
                    <a:pt x="904341" y="356971"/>
                  </a:lnTo>
                  <a:lnTo>
                    <a:pt x="904341" y="285584"/>
                  </a:lnTo>
                  <a:lnTo>
                    <a:pt x="928128" y="285584"/>
                  </a:lnTo>
                  <a:lnTo>
                    <a:pt x="928128" y="261785"/>
                  </a:lnTo>
                  <a:lnTo>
                    <a:pt x="904341" y="261785"/>
                  </a:lnTo>
                  <a:lnTo>
                    <a:pt x="904341" y="237985"/>
                  </a:lnTo>
                  <a:lnTo>
                    <a:pt x="928128" y="237985"/>
                  </a:lnTo>
                  <a:lnTo>
                    <a:pt x="928128" y="214185"/>
                  </a:lnTo>
                  <a:close/>
                </a:path>
                <a:path w="975995" h="405130">
                  <a:moveTo>
                    <a:pt x="928128" y="71399"/>
                  </a:moveTo>
                  <a:lnTo>
                    <a:pt x="904341" y="71399"/>
                  </a:lnTo>
                  <a:lnTo>
                    <a:pt x="904341" y="95186"/>
                  </a:lnTo>
                  <a:lnTo>
                    <a:pt x="928128" y="95186"/>
                  </a:lnTo>
                  <a:lnTo>
                    <a:pt x="928128" y="71399"/>
                  </a:lnTo>
                  <a:close/>
                </a:path>
                <a:path w="975995" h="405130">
                  <a:moveTo>
                    <a:pt x="975728" y="95186"/>
                  </a:moveTo>
                  <a:lnTo>
                    <a:pt x="951928" y="95186"/>
                  </a:lnTo>
                  <a:lnTo>
                    <a:pt x="951928" y="118986"/>
                  </a:lnTo>
                  <a:lnTo>
                    <a:pt x="975728" y="118986"/>
                  </a:lnTo>
                  <a:lnTo>
                    <a:pt x="975728" y="95186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64688" y="1784649"/>
              <a:ext cx="904875" cy="333375"/>
            </a:xfrm>
            <a:custGeom>
              <a:avLst/>
              <a:gdLst/>
              <a:ahLst/>
              <a:cxnLst/>
              <a:rect l="l" t="t" r="r" b="b"/>
              <a:pathLst>
                <a:path w="904875" h="333375">
                  <a:moveTo>
                    <a:pt x="47599" y="118999"/>
                  </a:moveTo>
                  <a:lnTo>
                    <a:pt x="23799" y="118999"/>
                  </a:lnTo>
                  <a:lnTo>
                    <a:pt x="0" y="118999"/>
                  </a:lnTo>
                  <a:lnTo>
                    <a:pt x="0" y="142798"/>
                  </a:lnTo>
                  <a:lnTo>
                    <a:pt x="23799" y="142798"/>
                  </a:lnTo>
                  <a:lnTo>
                    <a:pt x="47599" y="142798"/>
                  </a:lnTo>
                  <a:lnTo>
                    <a:pt x="47599" y="118999"/>
                  </a:lnTo>
                  <a:close/>
                </a:path>
                <a:path w="904875" h="333375">
                  <a:moveTo>
                    <a:pt x="142786" y="95199"/>
                  </a:moveTo>
                  <a:lnTo>
                    <a:pt x="118986" y="95199"/>
                  </a:lnTo>
                  <a:lnTo>
                    <a:pt x="118986" y="47599"/>
                  </a:lnTo>
                  <a:lnTo>
                    <a:pt x="95186" y="47599"/>
                  </a:lnTo>
                  <a:lnTo>
                    <a:pt x="95186" y="71399"/>
                  </a:lnTo>
                  <a:lnTo>
                    <a:pt x="71386" y="71399"/>
                  </a:lnTo>
                  <a:lnTo>
                    <a:pt x="71386" y="95199"/>
                  </a:lnTo>
                  <a:lnTo>
                    <a:pt x="95186" y="95199"/>
                  </a:lnTo>
                  <a:lnTo>
                    <a:pt x="95186" y="118999"/>
                  </a:lnTo>
                  <a:lnTo>
                    <a:pt x="71386" y="118999"/>
                  </a:lnTo>
                  <a:lnTo>
                    <a:pt x="71386" y="142798"/>
                  </a:lnTo>
                  <a:lnTo>
                    <a:pt x="95186" y="142798"/>
                  </a:lnTo>
                  <a:lnTo>
                    <a:pt x="118986" y="142798"/>
                  </a:lnTo>
                  <a:lnTo>
                    <a:pt x="118986" y="118999"/>
                  </a:lnTo>
                  <a:lnTo>
                    <a:pt x="142786" y="118999"/>
                  </a:lnTo>
                  <a:lnTo>
                    <a:pt x="142786" y="95199"/>
                  </a:lnTo>
                  <a:close/>
                </a:path>
                <a:path w="904875" h="333375">
                  <a:moveTo>
                    <a:pt x="166585" y="118999"/>
                  </a:moveTo>
                  <a:lnTo>
                    <a:pt x="142786" y="118999"/>
                  </a:lnTo>
                  <a:lnTo>
                    <a:pt x="142786" y="142798"/>
                  </a:lnTo>
                  <a:lnTo>
                    <a:pt x="118986" y="142798"/>
                  </a:lnTo>
                  <a:lnTo>
                    <a:pt x="118986" y="166585"/>
                  </a:lnTo>
                  <a:lnTo>
                    <a:pt x="142786" y="166585"/>
                  </a:lnTo>
                  <a:lnTo>
                    <a:pt x="142786" y="190385"/>
                  </a:lnTo>
                  <a:lnTo>
                    <a:pt x="166585" y="190385"/>
                  </a:lnTo>
                  <a:lnTo>
                    <a:pt x="166585" y="118999"/>
                  </a:lnTo>
                  <a:close/>
                </a:path>
                <a:path w="904875" h="333375">
                  <a:moveTo>
                    <a:pt x="190385" y="190385"/>
                  </a:moveTo>
                  <a:lnTo>
                    <a:pt x="166585" y="190385"/>
                  </a:lnTo>
                  <a:lnTo>
                    <a:pt x="166585" y="214185"/>
                  </a:lnTo>
                  <a:lnTo>
                    <a:pt x="190385" y="214185"/>
                  </a:lnTo>
                  <a:lnTo>
                    <a:pt x="190385" y="190385"/>
                  </a:lnTo>
                  <a:close/>
                </a:path>
                <a:path w="904875" h="333375">
                  <a:moveTo>
                    <a:pt x="237985" y="190385"/>
                  </a:moveTo>
                  <a:lnTo>
                    <a:pt x="214185" y="190385"/>
                  </a:lnTo>
                  <a:lnTo>
                    <a:pt x="214185" y="214185"/>
                  </a:lnTo>
                  <a:lnTo>
                    <a:pt x="237985" y="214185"/>
                  </a:lnTo>
                  <a:lnTo>
                    <a:pt x="237985" y="190385"/>
                  </a:lnTo>
                  <a:close/>
                </a:path>
                <a:path w="904875" h="333375">
                  <a:moveTo>
                    <a:pt x="261772" y="237985"/>
                  </a:moveTo>
                  <a:lnTo>
                    <a:pt x="237985" y="237985"/>
                  </a:lnTo>
                  <a:lnTo>
                    <a:pt x="214185" y="237985"/>
                  </a:lnTo>
                  <a:lnTo>
                    <a:pt x="214185" y="261785"/>
                  </a:lnTo>
                  <a:lnTo>
                    <a:pt x="237985" y="261785"/>
                  </a:lnTo>
                  <a:lnTo>
                    <a:pt x="237985" y="285584"/>
                  </a:lnTo>
                  <a:lnTo>
                    <a:pt x="261772" y="285584"/>
                  </a:lnTo>
                  <a:lnTo>
                    <a:pt x="261772" y="237985"/>
                  </a:lnTo>
                  <a:close/>
                </a:path>
                <a:path w="904875" h="333375">
                  <a:moveTo>
                    <a:pt x="285572" y="309384"/>
                  </a:moveTo>
                  <a:lnTo>
                    <a:pt x="261772" y="309384"/>
                  </a:lnTo>
                  <a:lnTo>
                    <a:pt x="237985" y="309384"/>
                  </a:lnTo>
                  <a:lnTo>
                    <a:pt x="237985" y="285584"/>
                  </a:lnTo>
                  <a:lnTo>
                    <a:pt x="214185" y="285584"/>
                  </a:lnTo>
                  <a:lnTo>
                    <a:pt x="214185" y="261785"/>
                  </a:lnTo>
                  <a:lnTo>
                    <a:pt x="190385" y="261785"/>
                  </a:lnTo>
                  <a:lnTo>
                    <a:pt x="190385" y="237985"/>
                  </a:lnTo>
                  <a:lnTo>
                    <a:pt x="166585" y="237985"/>
                  </a:lnTo>
                  <a:lnTo>
                    <a:pt x="142786" y="237985"/>
                  </a:lnTo>
                  <a:lnTo>
                    <a:pt x="142786" y="214185"/>
                  </a:lnTo>
                  <a:lnTo>
                    <a:pt x="118986" y="214185"/>
                  </a:lnTo>
                  <a:lnTo>
                    <a:pt x="118986" y="285584"/>
                  </a:lnTo>
                  <a:lnTo>
                    <a:pt x="142786" y="285584"/>
                  </a:lnTo>
                  <a:lnTo>
                    <a:pt x="142786" y="261785"/>
                  </a:lnTo>
                  <a:lnTo>
                    <a:pt x="166585" y="261785"/>
                  </a:lnTo>
                  <a:lnTo>
                    <a:pt x="166585" y="285584"/>
                  </a:lnTo>
                  <a:lnTo>
                    <a:pt x="142786" y="285584"/>
                  </a:lnTo>
                  <a:lnTo>
                    <a:pt x="142786" y="309384"/>
                  </a:lnTo>
                  <a:lnTo>
                    <a:pt x="166585" y="309384"/>
                  </a:lnTo>
                  <a:lnTo>
                    <a:pt x="166585" y="333184"/>
                  </a:lnTo>
                  <a:lnTo>
                    <a:pt x="190385" y="333184"/>
                  </a:lnTo>
                  <a:lnTo>
                    <a:pt x="190385" y="309384"/>
                  </a:lnTo>
                  <a:lnTo>
                    <a:pt x="214185" y="309384"/>
                  </a:lnTo>
                  <a:lnTo>
                    <a:pt x="214185" y="333184"/>
                  </a:lnTo>
                  <a:lnTo>
                    <a:pt x="237985" y="333184"/>
                  </a:lnTo>
                  <a:lnTo>
                    <a:pt x="261772" y="333184"/>
                  </a:lnTo>
                  <a:lnTo>
                    <a:pt x="285572" y="333184"/>
                  </a:lnTo>
                  <a:lnTo>
                    <a:pt x="285572" y="309384"/>
                  </a:lnTo>
                  <a:close/>
                </a:path>
                <a:path w="904875" h="333375">
                  <a:moveTo>
                    <a:pt x="309372" y="47599"/>
                  </a:moveTo>
                  <a:lnTo>
                    <a:pt x="285572" y="47599"/>
                  </a:lnTo>
                  <a:lnTo>
                    <a:pt x="261772" y="47599"/>
                  </a:lnTo>
                  <a:lnTo>
                    <a:pt x="237985" y="47599"/>
                  </a:lnTo>
                  <a:lnTo>
                    <a:pt x="237985" y="71399"/>
                  </a:lnTo>
                  <a:lnTo>
                    <a:pt x="214185" y="71399"/>
                  </a:lnTo>
                  <a:lnTo>
                    <a:pt x="214185" y="95199"/>
                  </a:lnTo>
                  <a:lnTo>
                    <a:pt x="237985" y="95199"/>
                  </a:lnTo>
                  <a:lnTo>
                    <a:pt x="237985" y="118999"/>
                  </a:lnTo>
                  <a:lnTo>
                    <a:pt x="214185" y="118999"/>
                  </a:lnTo>
                  <a:lnTo>
                    <a:pt x="190385" y="118999"/>
                  </a:lnTo>
                  <a:lnTo>
                    <a:pt x="190385" y="142798"/>
                  </a:lnTo>
                  <a:lnTo>
                    <a:pt x="214185" y="142798"/>
                  </a:lnTo>
                  <a:lnTo>
                    <a:pt x="214185" y="166585"/>
                  </a:lnTo>
                  <a:lnTo>
                    <a:pt x="237985" y="166585"/>
                  </a:lnTo>
                  <a:lnTo>
                    <a:pt x="237985" y="142798"/>
                  </a:lnTo>
                  <a:lnTo>
                    <a:pt x="261772" y="142798"/>
                  </a:lnTo>
                  <a:lnTo>
                    <a:pt x="261772" y="118999"/>
                  </a:lnTo>
                  <a:lnTo>
                    <a:pt x="285572" y="118999"/>
                  </a:lnTo>
                  <a:lnTo>
                    <a:pt x="285572" y="95199"/>
                  </a:lnTo>
                  <a:lnTo>
                    <a:pt x="261772" y="95199"/>
                  </a:lnTo>
                  <a:lnTo>
                    <a:pt x="261772" y="71399"/>
                  </a:lnTo>
                  <a:lnTo>
                    <a:pt x="285572" y="71399"/>
                  </a:lnTo>
                  <a:lnTo>
                    <a:pt x="285572" y="95199"/>
                  </a:lnTo>
                  <a:lnTo>
                    <a:pt x="309372" y="95199"/>
                  </a:lnTo>
                  <a:lnTo>
                    <a:pt x="309372" y="47599"/>
                  </a:lnTo>
                  <a:close/>
                </a:path>
                <a:path w="904875" h="333375">
                  <a:moveTo>
                    <a:pt x="356971" y="261785"/>
                  </a:moveTo>
                  <a:lnTo>
                    <a:pt x="333171" y="261785"/>
                  </a:lnTo>
                  <a:lnTo>
                    <a:pt x="309372" y="261785"/>
                  </a:lnTo>
                  <a:lnTo>
                    <a:pt x="309372" y="237985"/>
                  </a:lnTo>
                  <a:lnTo>
                    <a:pt x="285572" y="237985"/>
                  </a:lnTo>
                  <a:lnTo>
                    <a:pt x="285572" y="309384"/>
                  </a:lnTo>
                  <a:lnTo>
                    <a:pt x="309372" y="309384"/>
                  </a:lnTo>
                  <a:lnTo>
                    <a:pt x="309372" y="285584"/>
                  </a:lnTo>
                  <a:lnTo>
                    <a:pt x="333171" y="285584"/>
                  </a:lnTo>
                  <a:lnTo>
                    <a:pt x="356971" y="285584"/>
                  </a:lnTo>
                  <a:lnTo>
                    <a:pt x="356971" y="261785"/>
                  </a:lnTo>
                  <a:close/>
                </a:path>
                <a:path w="904875" h="333375">
                  <a:moveTo>
                    <a:pt x="380771" y="309384"/>
                  </a:moveTo>
                  <a:lnTo>
                    <a:pt x="356971" y="309384"/>
                  </a:lnTo>
                  <a:lnTo>
                    <a:pt x="333171" y="309384"/>
                  </a:lnTo>
                  <a:lnTo>
                    <a:pt x="309372" y="309384"/>
                  </a:lnTo>
                  <a:lnTo>
                    <a:pt x="309372" y="333184"/>
                  </a:lnTo>
                  <a:lnTo>
                    <a:pt x="333171" y="333184"/>
                  </a:lnTo>
                  <a:lnTo>
                    <a:pt x="356971" y="333184"/>
                  </a:lnTo>
                  <a:lnTo>
                    <a:pt x="380771" y="333184"/>
                  </a:lnTo>
                  <a:lnTo>
                    <a:pt x="380771" y="309384"/>
                  </a:lnTo>
                  <a:close/>
                </a:path>
                <a:path w="904875" h="333375">
                  <a:moveTo>
                    <a:pt x="380771" y="237985"/>
                  </a:moveTo>
                  <a:lnTo>
                    <a:pt x="356971" y="237985"/>
                  </a:lnTo>
                  <a:lnTo>
                    <a:pt x="356971" y="261785"/>
                  </a:lnTo>
                  <a:lnTo>
                    <a:pt x="380771" y="261785"/>
                  </a:lnTo>
                  <a:lnTo>
                    <a:pt x="380771" y="237985"/>
                  </a:lnTo>
                  <a:close/>
                </a:path>
                <a:path w="904875" h="333375">
                  <a:moveTo>
                    <a:pt x="380771" y="190385"/>
                  </a:moveTo>
                  <a:lnTo>
                    <a:pt x="356971" y="190385"/>
                  </a:lnTo>
                  <a:lnTo>
                    <a:pt x="356971" y="166585"/>
                  </a:lnTo>
                  <a:lnTo>
                    <a:pt x="333171" y="166585"/>
                  </a:lnTo>
                  <a:lnTo>
                    <a:pt x="333171" y="190385"/>
                  </a:lnTo>
                  <a:lnTo>
                    <a:pt x="309372" y="190385"/>
                  </a:lnTo>
                  <a:lnTo>
                    <a:pt x="309372" y="118999"/>
                  </a:lnTo>
                  <a:lnTo>
                    <a:pt x="285572" y="118999"/>
                  </a:lnTo>
                  <a:lnTo>
                    <a:pt x="285572" y="166585"/>
                  </a:lnTo>
                  <a:lnTo>
                    <a:pt x="261772" y="166585"/>
                  </a:lnTo>
                  <a:lnTo>
                    <a:pt x="261772" y="237985"/>
                  </a:lnTo>
                  <a:lnTo>
                    <a:pt x="285572" y="237985"/>
                  </a:lnTo>
                  <a:lnTo>
                    <a:pt x="285572" y="214185"/>
                  </a:lnTo>
                  <a:lnTo>
                    <a:pt x="309372" y="214185"/>
                  </a:lnTo>
                  <a:lnTo>
                    <a:pt x="309372" y="237985"/>
                  </a:lnTo>
                  <a:lnTo>
                    <a:pt x="333171" y="237985"/>
                  </a:lnTo>
                  <a:lnTo>
                    <a:pt x="333171" y="214185"/>
                  </a:lnTo>
                  <a:lnTo>
                    <a:pt x="356971" y="214185"/>
                  </a:lnTo>
                  <a:lnTo>
                    <a:pt x="380771" y="214185"/>
                  </a:lnTo>
                  <a:lnTo>
                    <a:pt x="380771" y="190385"/>
                  </a:lnTo>
                  <a:close/>
                </a:path>
                <a:path w="904875" h="333375">
                  <a:moveTo>
                    <a:pt x="404571" y="142798"/>
                  </a:moveTo>
                  <a:lnTo>
                    <a:pt x="380771" y="142798"/>
                  </a:lnTo>
                  <a:lnTo>
                    <a:pt x="356971" y="142798"/>
                  </a:lnTo>
                  <a:lnTo>
                    <a:pt x="356971" y="166585"/>
                  </a:lnTo>
                  <a:lnTo>
                    <a:pt x="380771" y="166585"/>
                  </a:lnTo>
                  <a:lnTo>
                    <a:pt x="404571" y="166585"/>
                  </a:lnTo>
                  <a:lnTo>
                    <a:pt x="404571" y="142798"/>
                  </a:lnTo>
                  <a:close/>
                </a:path>
                <a:path w="904875" h="333375">
                  <a:moveTo>
                    <a:pt x="452158" y="309384"/>
                  </a:moveTo>
                  <a:lnTo>
                    <a:pt x="428371" y="309384"/>
                  </a:lnTo>
                  <a:lnTo>
                    <a:pt x="428371" y="333184"/>
                  </a:lnTo>
                  <a:lnTo>
                    <a:pt x="452158" y="333184"/>
                  </a:lnTo>
                  <a:lnTo>
                    <a:pt x="452158" y="309384"/>
                  </a:lnTo>
                  <a:close/>
                </a:path>
                <a:path w="904875" h="333375">
                  <a:moveTo>
                    <a:pt x="547357" y="309384"/>
                  </a:moveTo>
                  <a:lnTo>
                    <a:pt x="523557" y="309384"/>
                  </a:lnTo>
                  <a:lnTo>
                    <a:pt x="499757" y="309384"/>
                  </a:lnTo>
                  <a:lnTo>
                    <a:pt x="475957" y="309384"/>
                  </a:lnTo>
                  <a:lnTo>
                    <a:pt x="475957" y="333184"/>
                  </a:lnTo>
                  <a:lnTo>
                    <a:pt x="499757" y="333184"/>
                  </a:lnTo>
                  <a:lnTo>
                    <a:pt x="523557" y="333184"/>
                  </a:lnTo>
                  <a:lnTo>
                    <a:pt x="547357" y="333184"/>
                  </a:lnTo>
                  <a:lnTo>
                    <a:pt x="547357" y="309384"/>
                  </a:lnTo>
                  <a:close/>
                </a:path>
                <a:path w="904875" h="333375">
                  <a:moveTo>
                    <a:pt x="547357" y="261785"/>
                  </a:moveTo>
                  <a:lnTo>
                    <a:pt x="523557" y="261785"/>
                  </a:lnTo>
                  <a:lnTo>
                    <a:pt x="523557" y="237985"/>
                  </a:lnTo>
                  <a:lnTo>
                    <a:pt x="499757" y="237985"/>
                  </a:lnTo>
                  <a:lnTo>
                    <a:pt x="499757" y="261785"/>
                  </a:lnTo>
                  <a:lnTo>
                    <a:pt x="475957" y="261785"/>
                  </a:lnTo>
                  <a:lnTo>
                    <a:pt x="475957" y="285584"/>
                  </a:lnTo>
                  <a:lnTo>
                    <a:pt x="499757" y="285584"/>
                  </a:lnTo>
                  <a:lnTo>
                    <a:pt x="523557" y="285584"/>
                  </a:lnTo>
                  <a:lnTo>
                    <a:pt x="547357" y="285584"/>
                  </a:lnTo>
                  <a:lnTo>
                    <a:pt x="547357" y="261785"/>
                  </a:lnTo>
                  <a:close/>
                </a:path>
                <a:path w="904875" h="333375">
                  <a:moveTo>
                    <a:pt x="571157" y="285584"/>
                  </a:moveTo>
                  <a:lnTo>
                    <a:pt x="547357" y="285584"/>
                  </a:lnTo>
                  <a:lnTo>
                    <a:pt x="547357" y="309384"/>
                  </a:lnTo>
                  <a:lnTo>
                    <a:pt x="571157" y="309384"/>
                  </a:lnTo>
                  <a:lnTo>
                    <a:pt x="571157" y="285584"/>
                  </a:lnTo>
                  <a:close/>
                </a:path>
                <a:path w="904875" h="333375">
                  <a:moveTo>
                    <a:pt x="571157" y="237985"/>
                  </a:moveTo>
                  <a:lnTo>
                    <a:pt x="547357" y="237985"/>
                  </a:lnTo>
                  <a:lnTo>
                    <a:pt x="547357" y="261785"/>
                  </a:lnTo>
                  <a:lnTo>
                    <a:pt x="571157" y="261785"/>
                  </a:lnTo>
                  <a:lnTo>
                    <a:pt x="571157" y="237985"/>
                  </a:lnTo>
                  <a:close/>
                </a:path>
                <a:path w="904875" h="333375">
                  <a:moveTo>
                    <a:pt x="594956" y="261785"/>
                  </a:moveTo>
                  <a:lnTo>
                    <a:pt x="571157" y="261785"/>
                  </a:lnTo>
                  <a:lnTo>
                    <a:pt x="571157" y="285584"/>
                  </a:lnTo>
                  <a:lnTo>
                    <a:pt x="594956" y="285584"/>
                  </a:lnTo>
                  <a:lnTo>
                    <a:pt x="594956" y="261785"/>
                  </a:lnTo>
                  <a:close/>
                </a:path>
                <a:path w="904875" h="333375">
                  <a:moveTo>
                    <a:pt x="594956" y="166585"/>
                  </a:moveTo>
                  <a:lnTo>
                    <a:pt x="571157" y="166585"/>
                  </a:lnTo>
                  <a:lnTo>
                    <a:pt x="571157" y="190385"/>
                  </a:lnTo>
                  <a:lnTo>
                    <a:pt x="547357" y="190385"/>
                  </a:lnTo>
                  <a:lnTo>
                    <a:pt x="547357" y="214185"/>
                  </a:lnTo>
                  <a:lnTo>
                    <a:pt x="571157" y="214185"/>
                  </a:lnTo>
                  <a:lnTo>
                    <a:pt x="594956" y="214185"/>
                  </a:lnTo>
                  <a:lnTo>
                    <a:pt x="594956" y="166585"/>
                  </a:lnTo>
                  <a:close/>
                </a:path>
                <a:path w="904875" h="333375">
                  <a:moveTo>
                    <a:pt x="618756" y="285584"/>
                  </a:moveTo>
                  <a:lnTo>
                    <a:pt x="594956" y="285584"/>
                  </a:lnTo>
                  <a:lnTo>
                    <a:pt x="594956" y="309384"/>
                  </a:lnTo>
                  <a:lnTo>
                    <a:pt x="618756" y="309384"/>
                  </a:lnTo>
                  <a:lnTo>
                    <a:pt x="618756" y="285584"/>
                  </a:lnTo>
                  <a:close/>
                </a:path>
                <a:path w="904875" h="333375">
                  <a:moveTo>
                    <a:pt x="618756" y="237985"/>
                  </a:moveTo>
                  <a:lnTo>
                    <a:pt x="594956" y="237985"/>
                  </a:lnTo>
                  <a:lnTo>
                    <a:pt x="594956" y="261785"/>
                  </a:lnTo>
                  <a:lnTo>
                    <a:pt x="618756" y="261785"/>
                  </a:lnTo>
                  <a:lnTo>
                    <a:pt x="618756" y="237985"/>
                  </a:lnTo>
                  <a:close/>
                </a:path>
                <a:path w="904875" h="333375">
                  <a:moveTo>
                    <a:pt x="618756" y="47599"/>
                  </a:moveTo>
                  <a:lnTo>
                    <a:pt x="594956" y="47599"/>
                  </a:lnTo>
                  <a:lnTo>
                    <a:pt x="571157" y="47599"/>
                  </a:lnTo>
                  <a:lnTo>
                    <a:pt x="571157" y="23799"/>
                  </a:lnTo>
                  <a:lnTo>
                    <a:pt x="547357" y="23799"/>
                  </a:lnTo>
                  <a:lnTo>
                    <a:pt x="547357" y="0"/>
                  </a:lnTo>
                  <a:lnTo>
                    <a:pt x="523557" y="0"/>
                  </a:lnTo>
                  <a:lnTo>
                    <a:pt x="523557" y="47599"/>
                  </a:lnTo>
                  <a:lnTo>
                    <a:pt x="499757" y="47599"/>
                  </a:lnTo>
                  <a:lnTo>
                    <a:pt x="499757" y="118999"/>
                  </a:lnTo>
                  <a:lnTo>
                    <a:pt x="499757" y="142798"/>
                  </a:lnTo>
                  <a:lnTo>
                    <a:pt x="475957" y="142798"/>
                  </a:lnTo>
                  <a:lnTo>
                    <a:pt x="475957" y="118999"/>
                  </a:lnTo>
                  <a:lnTo>
                    <a:pt x="499757" y="118999"/>
                  </a:lnTo>
                  <a:lnTo>
                    <a:pt x="499757" y="47599"/>
                  </a:lnTo>
                  <a:lnTo>
                    <a:pt x="475957" y="47599"/>
                  </a:lnTo>
                  <a:lnTo>
                    <a:pt x="475957" y="95199"/>
                  </a:lnTo>
                  <a:lnTo>
                    <a:pt x="452158" y="95199"/>
                  </a:lnTo>
                  <a:lnTo>
                    <a:pt x="428371" y="95199"/>
                  </a:lnTo>
                  <a:lnTo>
                    <a:pt x="404571" y="95199"/>
                  </a:lnTo>
                  <a:lnTo>
                    <a:pt x="380771" y="95199"/>
                  </a:lnTo>
                  <a:lnTo>
                    <a:pt x="380771" y="118999"/>
                  </a:lnTo>
                  <a:lnTo>
                    <a:pt x="404571" y="118999"/>
                  </a:lnTo>
                  <a:lnTo>
                    <a:pt x="428371" y="118999"/>
                  </a:lnTo>
                  <a:lnTo>
                    <a:pt x="452158" y="118999"/>
                  </a:lnTo>
                  <a:lnTo>
                    <a:pt x="452158" y="190385"/>
                  </a:lnTo>
                  <a:lnTo>
                    <a:pt x="428371" y="190385"/>
                  </a:lnTo>
                  <a:lnTo>
                    <a:pt x="428371" y="214185"/>
                  </a:lnTo>
                  <a:lnTo>
                    <a:pt x="404571" y="214185"/>
                  </a:lnTo>
                  <a:lnTo>
                    <a:pt x="380771" y="214185"/>
                  </a:lnTo>
                  <a:lnTo>
                    <a:pt x="380771" y="237985"/>
                  </a:lnTo>
                  <a:lnTo>
                    <a:pt x="404571" y="237985"/>
                  </a:lnTo>
                  <a:lnTo>
                    <a:pt x="404571" y="309384"/>
                  </a:lnTo>
                  <a:lnTo>
                    <a:pt x="428371" y="309384"/>
                  </a:lnTo>
                  <a:lnTo>
                    <a:pt x="428371" y="237985"/>
                  </a:lnTo>
                  <a:lnTo>
                    <a:pt x="452158" y="237985"/>
                  </a:lnTo>
                  <a:lnTo>
                    <a:pt x="475957" y="237985"/>
                  </a:lnTo>
                  <a:lnTo>
                    <a:pt x="499757" y="237985"/>
                  </a:lnTo>
                  <a:lnTo>
                    <a:pt x="499757" y="214185"/>
                  </a:lnTo>
                  <a:lnTo>
                    <a:pt x="523557" y="214185"/>
                  </a:lnTo>
                  <a:lnTo>
                    <a:pt x="523557" y="142798"/>
                  </a:lnTo>
                  <a:lnTo>
                    <a:pt x="547357" y="142798"/>
                  </a:lnTo>
                  <a:lnTo>
                    <a:pt x="547357" y="166585"/>
                  </a:lnTo>
                  <a:lnTo>
                    <a:pt x="571157" y="166585"/>
                  </a:lnTo>
                  <a:lnTo>
                    <a:pt x="571157" y="118999"/>
                  </a:lnTo>
                  <a:lnTo>
                    <a:pt x="547357" y="118999"/>
                  </a:lnTo>
                  <a:lnTo>
                    <a:pt x="523557" y="118999"/>
                  </a:lnTo>
                  <a:lnTo>
                    <a:pt x="523557" y="71399"/>
                  </a:lnTo>
                  <a:lnTo>
                    <a:pt x="547357" y="71399"/>
                  </a:lnTo>
                  <a:lnTo>
                    <a:pt x="571157" y="71399"/>
                  </a:lnTo>
                  <a:lnTo>
                    <a:pt x="594956" y="71399"/>
                  </a:lnTo>
                  <a:lnTo>
                    <a:pt x="618756" y="71399"/>
                  </a:lnTo>
                  <a:lnTo>
                    <a:pt x="618756" y="47599"/>
                  </a:lnTo>
                  <a:close/>
                </a:path>
                <a:path w="904875" h="333375">
                  <a:moveTo>
                    <a:pt x="642543" y="309384"/>
                  </a:moveTo>
                  <a:lnTo>
                    <a:pt x="618756" y="309384"/>
                  </a:lnTo>
                  <a:lnTo>
                    <a:pt x="618756" y="333184"/>
                  </a:lnTo>
                  <a:lnTo>
                    <a:pt x="642543" y="333184"/>
                  </a:lnTo>
                  <a:lnTo>
                    <a:pt x="642543" y="309384"/>
                  </a:lnTo>
                  <a:close/>
                </a:path>
                <a:path w="904875" h="333375">
                  <a:moveTo>
                    <a:pt x="642543" y="118999"/>
                  </a:moveTo>
                  <a:lnTo>
                    <a:pt x="618756" y="118999"/>
                  </a:lnTo>
                  <a:lnTo>
                    <a:pt x="618756" y="142798"/>
                  </a:lnTo>
                  <a:lnTo>
                    <a:pt x="642543" y="142798"/>
                  </a:lnTo>
                  <a:lnTo>
                    <a:pt x="642543" y="118999"/>
                  </a:lnTo>
                  <a:close/>
                </a:path>
                <a:path w="904875" h="333375">
                  <a:moveTo>
                    <a:pt x="666343" y="214185"/>
                  </a:moveTo>
                  <a:lnTo>
                    <a:pt x="642543" y="214185"/>
                  </a:lnTo>
                  <a:lnTo>
                    <a:pt x="642543" y="237985"/>
                  </a:lnTo>
                  <a:lnTo>
                    <a:pt x="666343" y="237985"/>
                  </a:lnTo>
                  <a:lnTo>
                    <a:pt x="666343" y="214185"/>
                  </a:lnTo>
                  <a:close/>
                </a:path>
                <a:path w="904875" h="333375">
                  <a:moveTo>
                    <a:pt x="690143" y="190385"/>
                  </a:moveTo>
                  <a:lnTo>
                    <a:pt x="666343" y="190385"/>
                  </a:lnTo>
                  <a:lnTo>
                    <a:pt x="666343" y="214185"/>
                  </a:lnTo>
                  <a:lnTo>
                    <a:pt x="690143" y="214185"/>
                  </a:lnTo>
                  <a:lnTo>
                    <a:pt x="690143" y="190385"/>
                  </a:lnTo>
                  <a:close/>
                </a:path>
                <a:path w="904875" h="333375">
                  <a:moveTo>
                    <a:pt x="690143" y="142798"/>
                  </a:moveTo>
                  <a:lnTo>
                    <a:pt x="666343" y="142798"/>
                  </a:lnTo>
                  <a:lnTo>
                    <a:pt x="642543" y="142798"/>
                  </a:lnTo>
                  <a:lnTo>
                    <a:pt x="642543" y="190385"/>
                  </a:lnTo>
                  <a:lnTo>
                    <a:pt x="666343" y="190385"/>
                  </a:lnTo>
                  <a:lnTo>
                    <a:pt x="666343" y="166585"/>
                  </a:lnTo>
                  <a:lnTo>
                    <a:pt x="690143" y="166585"/>
                  </a:lnTo>
                  <a:lnTo>
                    <a:pt x="690143" y="142798"/>
                  </a:lnTo>
                  <a:close/>
                </a:path>
                <a:path w="904875" h="333375">
                  <a:moveTo>
                    <a:pt x="809142" y="0"/>
                  </a:moveTo>
                  <a:lnTo>
                    <a:pt x="785342" y="0"/>
                  </a:lnTo>
                  <a:lnTo>
                    <a:pt x="785342" y="23799"/>
                  </a:lnTo>
                  <a:lnTo>
                    <a:pt x="809142" y="23799"/>
                  </a:lnTo>
                  <a:lnTo>
                    <a:pt x="809142" y="0"/>
                  </a:lnTo>
                  <a:close/>
                </a:path>
                <a:path w="904875" h="333375">
                  <a:moveTo>
                    <a:pt x="880529" y="261785"/>
                  </a:moveTo>
                  <a:lnTo>
                    <a:pt x="856729" y="261785"/>
                  </a:lnTo>
                  <a:lnTo>
                    <a:pt x="856729" y="309384"/>
                  </a:lnTo>
                  <a:lnTo>
                    <a:pt x="880529" y="309384"/>
                  </a:lnTo>
                  <a:lnTo>
                    <a:pt x="880529" y="261785"/>
                  </a:lnTo>
                  <a:close/>
                </a:path>
                <a:path w="904875" h="333375">
                  <a:moveTo>
                    <a:pt x="904328" y="190385"/>
                  </a:moveTo>
                  <a:lnTo>
                    <a:pt x="880529" y="190385"/>
                  </a:lnTo>
                  <a:lnTo>
                    <a:pt x="880529" y="261785"/>
                  </a:lnTo>
                  <a:lnTo>
                    <a:pt x="904328" y="261785"/>
                  </a:lnTo>
                  <a:lnTo>
                    <a:pt x="904328" y="190385"/>
                  </a:lnTo>
                  <a:close/>
                </a:path>
                <a:path w="904875" h="333375">
                  <a:moveTo>
                    <a:pt x="904328" y="118999"/>
                  </a:moveTo>
                  <a:lnTo>
                    <a:pt x="880529" y="118999"/>
                  </a:lnTo>
                  <a:lnTo>
                    <a:pt x="880529" y="142798"/>
                  </a:lnTo>
                  <a:lnTo>
                    <a:pt x="856729" y="142798"/>
                  </a:lnTo>
                  <a:lnTo>
                    <a:pt x="856729" y="166585"/>
                  </a:lnTo>
                  <a:lnTo>
                    <a:pt x="880529" y="166585"/>
                  </a:lnTo>
                  <a:lnTo>
                    <a:pt x="904328" y="166585"/>
                  </a:lnTo>
                  <a:lnTo>
                    <a:pt x="904328" y="118999"/>
                  </a:lnTo>
                  <a:close/>
                </a:path>
                <a:path w="904875" h="333375">
                  <a:moveTo>
                    <a:pt x="904328" y="47599"/>
                  </a:moveTo>
                  <a:lnTo>
                    <a:pt x="880529" y="47599"/>
                  </a:lnTo>
                  <a:lnTo>
                    <a:pt x="880529" y="23799"/>
                  </a:lnTo>
                  <a:lnTo>
                    <a:pt x="856729" y="23799"/>
                  </a:lnTo>
                  <a:lnTo>
                    <a:pt x="832942" y="23799"/>
                  </a:lnTo>
                  <a:lnTo>
                    <a:pt x="832942" y="47599"/>
                  </a:lnTo>
                  <a:lnTo>
                    <a:pt x="856729" y="47599"/>
                  </a:lnTo>
                  <a:lnTo>
                    <a:pt x="856729" y="71399"/>
                  </a:lnTo>
                  <a:lnTo>
                    <a:pt x="832942" y="71399"/>
                  </a:lnTo>
                  <a:lnTo>
                    <a:pt x="832942" y="95199"/>
                  </a:lnTo>
                  <a:lnTo>
                    <a:pt x="856729" y="95199"/>
                  </a:lnTo>
                  <a:lnTo>
                    <a:pt x="880529" y="95199"/>
                  </a:lnTo>
                  <a:lnTo>
                    <a:pt x="880529" y="71399"/>
                  </a:lnTo>
                  <a:lnTo>
                    <a:pt x="904328" y="71399"/>
                  </a:lnTo>
                  <a:lnTo>
                    <a:pt x="904328" y="4759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93289" y="1142689"/>
              <a:ext cx="975994" cy="975360"/>
            </a:xfrm>
            <a:custGeom>
              <a:avLst/>
              <a:gdLst/>
              <a:ahLst/>
              <a:cxnLst/>
              <a:rect l="l" t="t" r="r" b="b"/>
              <a:pathLst>
                <a:path w="975995" h="975360">
                  <a:moveTo>
                    <a:pt x="118999" y="856145"/>
                  </a:moveTo>
                  <a:lnTo>
                    <a:pt x="47599" y="856145"/>
                  </a:lnTo>
                  <a:lnTo>
                    <a:pt x="47599" y="927544"/>
                  </a:lnTo>
                  <a:lnTo>
                    <a:pt x="118999" y="927544"/>
                  </a:lnTo>
                  <a:lnTo>
                    <a:pt x="118999" y="856145"/>
                  </a:lnTo>
                  <a:close/>
                </a:path>
                <a:path w="975995" h="975360">
                  <a:moveTo>
                    <a:pt x="118999" y="47002"/>
                  </a:moveTo>
                  <a:lnTo>
                    <a:pt x="47599" y="47002"/>
                  </a:lnTo>
                  <a:lnTo>
                    <a:pt x="47599" y="118402"/>
                  </a:lnTo>
                  <a:lnTo>
                    <a:pt x="118999" y="118402"/>
                  </a:lnTo>
                  <a:lnTo>
                    <a:pt x="118999" y="47002"/>
                  </a:lnTo>
                  <a:close/>
                </a:path>
                <a:path w="975995" h="975360">
                  <a:moveTo>
                    <a:pt x="166585" y="808990"/>
                  </a:moveTo>
                  <a:lnTo>
                    <a:pt x="0" y="808990"/>
                  </a:lnTo>
                  <a:lnTo>
                    <a:pt x="0" y="831850"/>
                  </a:lnTo>
                  <a:lnTo>
                    <a:pt x="0" y="951230"/>
                  </a:lnTo>
                  <a:lnTo>
                    <a:pt x="0" y="975360"/>
                  </a:lnTo>
                  <a:lnTo>
                    <a:pt x="166585" y="975360"/>
                  </a:lnTo>
                  <a:lnTo>
                    <a:pt x="166585" y="951344"/>
                  </a:lnTo>
                  <a:lnTo>
                    <a:pt x="166585" y="832345"/>
                  </a:lnTo>
                  <a:lnTo>
                    <a:pt x="142786" y="832345"/>
                  </a:lnTo>
                  <a:lnTo>
                    <a:pt x="142786" y="951230"/>
                  </a:lnTo>
                  <a:lnTo>
                    <a:pt x="23799" y="951230"/>
                  </a:lnTo>
                  <a:lnTo>
                    <a:pt x="23799" y="831850"/>
                  </a:lnTo>
                  <a:lnTo>
                    <a:pt x="166585" y="831850"/>
                  </a:lnTo>
                  <a:lnTo>
                    <a:pt x="166585" y="808990"/>
                  </a:lnTo>
                  <a:close/>
                </a:path>
                <a:path w="975995" h="975360">
                  <a:moveTo>
                    <a:pt x="166585" y="23202"/>
                  </a:moveTo>
                  <a:lnTo>
                    <a:pt x="142786" y="23202"/>
                  </a:lnTo>
                  <a:lnTo>
                    <a:pt x="142786" y="142201"/>
                  </a:lnTo>
                  <a:lnTo>
                    <a:pt x="166585" y="142201"/>
                  </a:lnTo>
                  <a:lnTo>
                    <a:pt x="166585" y="23202"/>
                  </a:lnTo>
                  <a:close/>
                </a:path>
                <a:path w="975995" h="975360">
                  <a:moveTo>
                    <a:pt x="166585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42240"/>
                  </a:lnTo>
                  <a:lnTo>
                    <a:pt x="0" y="166370"/>
                  </a:lnTo>
                  <a:lnTo>
                    <a:pt x="166585" y="166370"/>
                  </a:lnTo>
                  <a:lnTo>
                    <a:pt x="166585" y="142240"/>
                  </a:lnTo>
                  <a:lnTo>
                    <a:pt x="23799" y="142240"/>
                  </a:lnTo>
                  <a:lnTo>
                    <a:pt x="23799" y="22860"/>
                  </a:lnTo>
                  <a:lnTo>
                    <a:pt x="166585" y="22860"/>
                  </a:lnTo>
                  <a:lnTo>
                    <a:pt x="166585" y="0"/>
                  </a:lnTo>
                  <a:close/>
                </a:path>
                <a:path w="975995" h="975360">
                  <a:moveTo>
                    <a:pt x="713943" y="951344"/>
                  </a:moveTo>
                  <a:lnTo>
                    <a:pt x="690156" y="951344"/>
                  </a:lnTo>
                  <a:lnTo>
                    <a:pt x="690156" y="975144"/>
                  </a:lnTo>
                  <a:lnTo>
                    <a:pt x="713943" y="975144"/>
                  </a:lnTo>
                  <a:lnTo>
                    <a:pt x="713943" y="951344"/>
                  </a:lnTo>
                  <a:close/>
                </a:path>
                <a:path w="975995" h="975360">
                  <a:moveTo>
                    <a:pt x="761542" y="951344"/>
                  </a:moveTo>
                  <a:lnTo>
                    <a:pt x="737743" y="951344"/>
                  </a:lnTo>
                  <a:lnTo>
                    <a:pt x="737743" y="975144"/>
                  </a:lnTo>
                  <a:lnTo>
                    <a:pt x="761542" y="975144"/>
                  </a:lnTo>
                  <a:lnTo>
                    <a:pt x="761542" y="951344"/>
                  </a:lnTo>
                  <a:close/>
                </a:path>
                <a:path w="975995" h="975360">
                  <a:moveTo>
                    <a:pt x="832942" y="808545"/>
                  </a:moveTo>
                  <a:lnTo>
                    <a:pt x="809142" y="808545"/>
                  </a:lnTo>
                  <a:lnTo>
                    <a:pt x="809142" y="832345"/>
                  </a:lnTo>
                  <a:lnTo>
                    <a:pt x="832942" y="832345"/>
                  </a:lnTo>
                  <a:lnTo>
                    <a:pt x="832942" y="808545"/>
                  </a:lnTo>
                  <a:close/>
                </a:path>
                <a:path w="975995" h="975360">
                  <a:moveTo>
                    <a:pt x="928128" y="951344"/>
                  </a:moveTo>
                  <a:lnTo>
                    <a:pt x="904341" y="951344"/>
                  </a:lnTo>
                  <a:lnTo>
                    <a:pt x="880541" y="951344"/>
                  </a:lnTo>
                  <a:lnTo>
                    <a:pt x="880541" y="903744"/>
                  </a:lnTo>
                  <a:lnTo>
                    <a:pt x="856742" y="903744"/>
                  </a:lnTo>
                  <a:lnTo>
                    <a:pt x="856742" y="880110"/>
                  </a:lnTo>
                  <a:lnTo>
                    <a:pt x="880541" y="880110"/>
                  </a:lnTo>
                  <a:lnTo>
                    <a:pt x="880541" y="856145"/>
                  </a:lnTo>
                  <a:lnTo>
                    <a:pt x="880541" y="855980"/>
                  </a:lnTo>
                  <a:lnTo>
                    <a:pt x="880541" y="784860"/>
                  </a:lnTo>
                  <a:lnTo>
                    <a:pt x="880541" y="760730"/>
                  </a:lnTo>
                  <a:lnTo>
                    <a:pt x="856742" y="760730"/>
                  </a:lnTo>
                  <a:lnTo>
                    <a:pt x="856742" y="784860"/>
                  </a:lnTo>
                  <a:lnTo>
                    <a:pt x="856742" y="855980"/>
                  </a:lnTo>
                  <a:lnTo>
                    <a:pt x="832942" y="855980"/>
                  </a:lnTo>
                  <a:lnTo>
                    <a:pt x="832942" y="880110"/>
                  </a:lnTo>
                  <a:lnTo>
                    <a:pt x="832942" y="903744"/>
                  </a:lnTo>
                  <a:lnTo>
                    <a:pt x="809142" y="903744"/>
                  </a:lnTo>
                  <a:lnTo>
                    <a:pt x="809142" y="880110"/>
                  </a:lnTo>
                  <a:lnTo>
                    <a:pt x="832942" y="880110"/>
                  </a:lnTo>
                  <a:lnTo>
                    <a:pt x="832942" y="855980"/>
                  </a:lnTo>
                  <a:lnTo>
                    <a:pt x="785342" y="855980"/>
                  </a:lnTo>
                  <a:lnTo>
                    <a:pt x="785342" y="784860"/>
                  </a:lnTo>
                  <a:lnTo>
                    <a:pt x="856742" y="784860"/>
                  </a:lnTo>
                  <a:lnTo>
                    <a:pt x="856742" y="760730"/>
                  </a:lnTo>
                  <a:lnTo>
                    <a:pt x="761542" y="760730"/>
                  </a:lnTo>
                  <a:lnTo>
                    <a:pt x="761542" y="784860"/>
                  </a:lnTo>
                  <a:lnTo>
                    <a:pt x="761542" y="855980"/>
                  </a:lnTo>
                  <a:lnTo>
                    <a:pt x="761542" y="879944"/>
                  </a:lnTo>
                  <a:lnTo>
                    <a:pt x="737743" y="879944"/>
                  </a:lnTo>
                  <a:lnTo>
                    <a:pt x="737743" y="903744"/>
                  </a:lnTo>
                  <a:lnTo>
                    <a:pt x="713943" y="903744"/>
                  </a:lnTo>
                  <a:lnTo>
                    <a:pt x="690156" y="903744"/>
                  </a:lnTo>
                  <a:lnTo>
                    <a:pt x="690156" y="927544"/>
                  </a:lnTo>
                  <a:lnTo>
                    <a:pt x="713943" y="927544"/>
                  </a:lnTo>
                  <a:lnTo>
                    <a:pt x="737743" y="927544"/>
                  </a:lnTo>
                  <a:lnTo>
                    <a:pt x="761542" y="927544"/>
                  </a:lnTo>
                  <a:lnTo>
                    <a:pt x="761542" y="951344"/>
                  </a:lnTo>
                  <a:lnTo>
                    <a:pt x="785342" y="951344"/>
                  </a:lnTo>
                  <a:lnTo>
                    <a:pt x="785342" y="927544"/>
                  </a:lnTo>
                  <a:lnTo>
                    <a:pt x="809142" y="927544"/>
                  </a:lnTo>
                  <a:lnTo>
                    <a:pt x="832942" y="927544"/>
                  </a:lnTo>
                  <a:lnTo>
                    <a:pt x="856742" y="927544"/>
                  </a:lnTo>
                  <a:lnTo>
                    <a:pt x="856742" y="951344"/>
                  </a:lnTo>
                  <a:lnTo>
                    <a:pt x="832942" y="951344"/>
                  </a:lnTo>
                  <a:lnTo>
                    <a:pt x="832942" y="975144"/>
                  </a:lnTo>
                  <a:lnTo>
                    <a:pt x="856742" y="975144"/>
                  </a:lnTo>
                  <a:lnTo>
                    <a:pt x="880541" y="975144"/>
                  </a:lnTo>
                  <a:lnTo>
                    <a:pt x="904341" y="975144"/>
                  </a:lnTo>
                  <a:lnTo>
                    <a:pt x="928128" y="975144"/>
                  </a:lnTo>
                  <a:lnTo>
                    <a:pt x="928128" y="951344"/>
                  </a:lnTo>
                  <a:close/>
                </a:path>
                <a:path w="975995" h="975360">
                  <a:moveTo>
                    <a:pt x="928128" y="47002"/>
                  </a:moveTo>
                  <a:lnTo>
                    <a:pt x="856742" y="47002"/>
                  </a:lnTo>
                  <a:lnTo>
                    <a:pt x="856742" y="118402"/>
                  </a:lnTo>
                  <a:lnTo>
                    <a:pt x="928128" y="118402"/>
                  </a:lnTo>
                  <a:lnTo>
                    <a:pt x="928128" y="47002"/>
                  </a:lnTo>
                  <a:close/>
                </a:path>
                <a:path w="975995" h="975360">
                  <a:moveTo>
                    <a:pt x="975728" y="23202"/>
                  </a:moveTo>
                  <a:lnTo>
                    <a:pt x="951928" y="23202"/>
                  </a:lnTo>
                  <a:lnTo>
                    <a:pt x="951928" y="142201"/>
                  </a:lnTo>
                  <a:lnTo>
                    <a:pt x="975728" y="142201"/>
                  </a:lnTo>
                  <a:lnTo>
                    <a:pt x="975728" y="23202"/>
                  </a:lnTo>
                  <a:close/>
                </a:path>
                <a:path w="975995" h="975360">
                  <a:moveTo>
                    <a:pt x="975728" y="0"/>
                  </a:moveTo>
                  <a:lnTo>
                    <a:pt x="809142" y="0"/>
                  </a:lnTo>
                  <a:lnTo>
                    <a:pt x="809142" y="22860"/>
                  </a:lnTo>
                  <a:lnTo>
                    <a:pt x="809142" y="142240"/>
                  </a:lnTo>
                  <a:lnTo>
                    <a:pt x="809142" y="166370"/>
                  </a:lnTo>
                  <a:lnTo>
                    <a:pt x="975728" y="166370"/>
                  </a:lnTo>
                  <a:lnTo>
                    <a:pt x="975728" y="142240"/>
                  </a:lnTo>
                  <a:lnTo>
                    <a:pt x="832942" y="142240"/>
                  </a:lnTo>
                  <a:lnTo>
                    <a:pt x="832942" y="22860"/>
                  </a:lnTo>
                  <a:lnTo>
                    <a:pt x="975728" y="22860"/>
                  </a:lnTo>
                  <a:lnTo>
                    <a:pt x="97572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DCF7F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>
            <a:grpSpLocks noGrp="1" noUngrp="1" noRot="1" noMove="1" noResize="1"/>
          </p:cNvGrpSpPr>
          <p:nvPr/>
        </p:nvGrpSpPr>
        <p:grpSpPr>
          <a:xfrm>
            <a:off x="136757" y="690465"/>
            <a:ext cx="10388600" cy="6769734"/>
            <a:chOff x="136757" y="690465"/>
            <a:chExt cx="10388600" cy="6769734"/>
          </a:xfrm>
        </p:grpSpPr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757" y="4386743"/>
              <a:ext cx="10388600" cy="3073400"/>
            </a:xfrm>
            <a:custGeom>
              <a:avLst/>
              <a:gdLst/>
              <a:ahLst/>
              <a:cxnLst/>
              <a:rect l="l" t="t" r="r" b="b"/>
              <a:pathLst>
                <a:path w="10388600" h="3073400">
                  <a:moveTo>
                    <a:pt x="10388598" y="0"/>
                  </a:moveTo>
                  <a:lnTo>
                    <a:pt x="0" y="0"/>
                  </a:lnTo>
                  <a:lnTo>
                    <a:pt x="0" y="3073400"/>
                  </a:lnTo>
                  <a:lnTo>
                    <a:pt x="10388598" y="3073400"/>
                  </a:lnTo>
                  <a:lnTo>
                    <a:pt x="10388598" y="0"/>
                  </a:lnTo>
                  <a:close/>
                </a:path>
              </a:pathLst>
            </a:custGeom>
            <a:solidFill>
              <a:srgbClr val="EB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7794" y="690467"/>
              <a:ext cx="8761095" cy="3655695"/>
            </a:xfrm>
            <a:custGeom>
              <a:avLst/>
              <a:gdLst/>
              <a:ahLst/>
              <a:cxnLst/>
              <a:rect l="l" t="t" r="r" b="b"/>
              <a:pathLst>
                <a:path w="8761095" h="3655695">
                  <a:moveTo>
                    <a:pt x="2804274" y="0"/>
                  </a:moveTo>
                  <a:lnTo>
                    <a:pt x="0" y="0"/>
                  </a:lnTo>
                  <a:lnTo>
                    <a:pt x="0" y="3568344"/>
                  </a:lnTo>
                  <a:lnTo>
                    <a:pt x="0" y="3655149"/>
                  </a:lnTo>
                  <a:lnTo>
                    <a:pt x="2804274" y="3655149"/>
                  </a:lnTo>
                  <a:lnTo>
                    <a:pt x="2804274" y="3568344"/>
                  </a:lnTo>
                  <a:lnTo>
                    <a:pt x="2804274" y="0"/>
                  </a:lnTo>
                  <a:close/>
                </a:path>
                <a:path w="8761095" h="3655695">
                  <a:moveTo>
                    <a:pt x="5782424" y="0"/>
                  </a:moveTo>
                  <a:lnTo>
                    <a:pt x="2978162" y="0"/>
                  </a:lnTo>
                  <a:lnTo>
                    <a:pt x="2978162" y="3573107"/>
                  </a:lnTo>
                  <a:lnTo>
                    <a:pt x="2978162" y="3655149"/>
                  </a:lnTo>
                  <a:lnTo>
                    <a:pt x="5782424" y="3655149"/>
                  </a:lnTo>
                  <a:lnTo>
                    <a:pt x="5782424" y="3573107"/>
                  </a:lnTo>
                  <a:lnTo>
                    <a:pt x="5782424" y="0"/>
                  </a:lnTo>
                  <a:close/>
                </a:path>
                <a:path w="8761095" h="3655695">
                  <a:moveTo>
                    <a:pt x="8760574" y="0"/>
                  </a:moveTo>
                  <a:lnTo>
                    <a:pt x="5956312" y="0"/>
                  </a:lnTo>
                  <a:lnTo>
                    <a:pt x="5956312" y="3572992"/>
                  </a:lnTo>
                  <a:lnTo>
                    <a:pt x="5956312" y="3655149"/>
                  </a:lnTo>
                  <a:lnTo>
                    <a:pt x="8760574" y="3655149"/>
                  </a:lnTo>
                  <a:lnTo>
                    <a:pt x="8760574" y="3572992"/>
                  </a:lnTo>
                  <a:lnTo>
                    <a:pt x="8760574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>
            <a:grpSpLocks noGrp="1" noUngrp="1" noRot="1" noMove="1" noResize="1"/>
          </p:cNvGrpSpPr>
          <p:nvPr/>
        </p:nvGrpSpPr>
        <p:grpSpPr>
          <a:xfrm>
            <a:off x="301007" y="600066"/>
            <a:ext cx="2811780" cy="3662679"/>
            <a:chOff x="301007" y="600066"/>
            <a:chExt cx="2811780" cy="3662679"/>
          </a:xfrm>
        </p:grpSpPr>
        <p:sp>
          <p:nvSpPr>
            <p:cNvPr id="7" name="object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4606" y="603666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4606" y="603666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0" y="0"/>
                  </a:moveTo>
                  <a:lnTo>
                    <a:pt x="2804262" y="0"/>
                  </a:lnTo>
                  <a:lnTo>
                    <a:pt x="2804262" y="3655141"/>
                  </a:lnTo>
                  <a:lnTo>
                    <a:pt x="0" y="365514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4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4" y="3655141"/>
                </a:lnTo>
                <a:lnTo>
                  <a:pt x="2804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03619" y="422213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37038" y="403850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2285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REVISION</a:t>
            </a:r>
            <a:r>
              <a:rPr sz="2400" spc="-40" dirty="0"/>
              <a:t> </a:t>
            </a:r>
            <a:r>
              <a:rPr sz="2400" dirty="0"/>
              <a:t>CARDS</a:t>
            </a:r>
            <a:r>
              <a:rPr sz="2400" spc="-35" dirty="0"/>
              <a:t> </a:t>
            </a:r>
            <a:r>
              <a:rPr sz="2400" dirty="0"/>
              <a:t>-</a:t>
            </a:r>
            <a:r>
              <a:rPr sz="2400" spc="-35" dirty="0"/>
              <a:t> </a:t>
            </a:r>
            <a:r>
              <a:rPr sz="2400" dirty="0"/>
              <a:t>MARC</a:t>
            </a:r>
            <a:r>
              <a:rPr sz="2400" spc="-35" dirty="0"/>
              <a:t> </a:t>
            </a:r>
            <a:r>
              <a:rPr sz="2400" dirty="0"/>
              <a:t>NEWSON</a:t>
            </a:r>
            <a:r>
              <a:rPr sz="2400" spc="-35" dirty="0"/>
              <a:t> </a:t>
            </a:r>
            <a:r>
              <a:rPr sz="2400" spc="-25" dirty="0"/>
              <a:t>CBE</a:t>
            </a:r>
            <a:endParaRPr sz="2400"/>
          </a:p>
        </p:txBody>
      </p:sp>
      <p:sp>
        <p:nvSpPr>
          <p:cNvPr id="14" name="object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157021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5326735"/>
            <a:ext cx="6349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b="1" spc="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Lockheed</a:t>
            </a:r>
            <a:r>
              <a:rPr sz="1200" b="1" spc="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Lounge</a:t>
            </a:r>
            <a:r>
              <a:rPr sz="1200" b="1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Chair.</a:t>
            </a:r>
            <a:r>
              <a:rPr sz="1200" b="1" spc="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Include</a:t>
            </a:r>
            <a:r>
              <a:rPr sz="1200" b="1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main</a:t>
            </a:r>
            <a:r>
              <a:rPr sz="1200" b="1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construction</a:t>
            </a:r>
            <a:r>
              <a:rPr sz="1200" b="1" spc="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technique.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4482" y="4482194"/>
            <a:ext cx="101352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88915" algn="l"/>
                <a:tab pos="10121265" algn="l"/>
              </a:tabLst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Who is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Marc Newson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 which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disciplines has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he worked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800" b="1" i="1" u="sng" baseline="4629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2</a:t>
            </a:r>
            <a:r>
              <a:rPr sz="1800" b="1" i="1" u="sng" spc="-15" baseline="4629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marks</a:t>
            </a:r>
            <a:r>
              <a:rPr sz="1800" b="1" i="1" u="sng" baseline="4629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	</a:t>
            </a:r>
            <a:endParaRPr sz="1800" baseline="4629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97867" y="5322113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8403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2721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6406235"/>
            <a:ext cx="4294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more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well-known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designs.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94492" y="6401612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9198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73516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2689" y="604370"/>
            <a:ext cx="1210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MARC</a:t>
            </a:r>
            <a:r>
              <a:rPr sz="1200" b="1" u="sng" spc="-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NEWSON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5" name="object 25"/>
          <p:cNvGrpSpPr>
            <a:grpSpLocks noGrp="1" noUngrp="1" noRot="1" noMove="1" noResize="1"/>
          </p:cNvGrpSpPr>
          <p:nvPr/>
        </p:nvGrpSpPr>
        <p:grpSpPr>
          <a:xfrm>
            <a:off x="324234" y="808185"/>
            <a:ext cx="911225" cy="1078230"/>
            <a:chOff x="324234" y="808185"/>
            <a:chExt cx="911225" cy="1078230"/>
          </a:xfrm>
        </p:grpSpPr>
        <p:pic>
          <p:nvPicPr>
            <p:cNvPr id="26" name="object 2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7833" y="811786"/>
              <a:ext cx="903603" cy="1070707"/>
            </a:xfrm>
            <a:prstGeom prst="rect">
              <a:avLst/>
            </a:prstGeom>
          </p:spPr>
        </p:pic>
        <p:sp>
          <p:nvSpPr>
            <p:cNvPr id="27" name="object 2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7833" y="811784"/>
              <a:ext cx="903605" cy="1071245"/>
            </a:xfrm>
            <a:custGeom>
              <a:avLst/>
              <a:gdLst/>
              <a:ahLst/>
              <a:cxnLst/>
              <a:rect l="l" t="t" r="r" b="b"/>
              <a:pathLst>
                <a:path w="903605" h="1071245">
                  <a:moveTo>
                    <a:pt x="0" y="0"/>
                  </a:moveTo>
                  <a:lnTo>
                    <a:pt x="903603" y="0"/>
                  </a:lnTo>
                  <a:lnTo>
                    <a:pt x="903603" y="1070709"/>
                  </a:lnTo>
                  <a:lnTo>
                    <a:pt x="0" y="1070709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15064" y="786776"/>
            <a:ext cx="1321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Marc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Newson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56609" y="957027"/>
            <a:ext cx="1838325" cy="105981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-635" algn="ctr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internationally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recognised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Australian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designer.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across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various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disciplines,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including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furniture,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clothing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textiles, jewellery,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watches,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03196" y="1978548"/>
            <a:ext cx="1744980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46710" marR="5080" indent="-334645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cookware,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glass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products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aerospace.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8613" y="2545736"/>
            <a:ext cx="2660015" cy="15703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812800" marR="12700" indent="-792480" algn="just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graduated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1984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Sydney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College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Arts.</a:t>
            </a:r>
            <a:endParaRPr sz="1200">
              <a:latin typeface="Arial"/>
              <a:cs typeface="Arial"/>
            </a:endParaRPr>
          </a:p>
          <a:p>
            <a:pPr marL="46355" marR="5080" indent="-34290" algn="just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several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countries,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well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known</a:t>
            </a:r>
            <a:r>
              <a:rPr sz="120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companies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brands,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such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Nike,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Qantas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Airways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Apple.</a:t>
            </a:r>
            <a:endParaRPr sz="1200">
              <a:latin typeface="Arial"/>
              <a:cs typeface="Arial"/>
            </a:endParaRPr>
          </a:p>
          <a:p>
            <a:pPr marL="126364" marR="118745" algn="ctr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own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Company.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Marc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Newson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regarded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most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inﬂuential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designers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our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time.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88900" algn="ctr">
              <a:lnSpc>
                <a:spcPct val="100000"/>
              </a:lnSpc>
              <a:spcBef>
                <a:spcPts val="4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LOCKHEED</a:t>
            </a:r>
            <a:r>
              <a:rPr sz="1200" b="1" u="sng" spc="-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LOUNGE</a:t>
            </a:r>
            <a:r>
              <a:rPr sz="1200" b="1" u="sng" spc="-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CHAIR</a:t>
            </a:r>
            <a:endParaRPr sz="1200">
              <a:latin typeface="Arial"/>
              <a:cs typeface="Arial"/>
            </a:endParaRPr>
          </a:p>
          <a:p>
            <a:pPr marL="79375" marR="40005" indent="-635" algn="ctr">
              <a:lnSpc>
                <a:spcPts val="1340"/>
              </a:lnSpc>
              <a:spcBef>
                <a:spcPts val="17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ﬁrst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version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famous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Lockheed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Lounge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1986.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become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iconic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sheet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aluminium,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sections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rivetted together,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same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technique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aircraft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wings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fuselage.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often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described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most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expensive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lounge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world,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having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achieved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high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prices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auctions.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3" name="object 33"/>
          <p:cNvGrpSpPr>
            <a:grpSpLocks noGrp="1" noUngrp="1" noRot="1" noMove="1" noResize="1"/>
          </p:cNvGrpSpPr>
          <p:nvPr/>
        </p:nvGrpSpPr>
        <p:grpSpPr>
          <a:xfrm>
            <a:off x="3543692" y="2539076"/>
            <a:ext cx="2355215" cy="1710055"/>
            <a:chOff x="3543692" y="2539076"/>
            <a:chExt cx="2355215" cy="1710055"/>
          </a:xfrm>
        </p:grpSpPr>
        <p:pic>
          <p:nvPicPr>
            <p:cNvPr id="34" name="object 3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43692" y="3079579"/>
              <a:ext cx="2354727" cy="1169525"/>
            </a:xfrm>
            <a:prstGeom prst="rect">
              <a:avLst/>
            </a:prstGeom>
          </p:spPr>
        </p:pic>
        <p:pic>
          <p:nvPicPr>
            <p:cNvPr id="35" name="object 3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34036" y="2539076"/>
              <a:ext cx="1895431" cy="1703757"/>
            </a:xfrm>
            <a:prstGeom prst="rect">
              <a:avLst/>
            </a:prstGeom>
          </p:spPr>
        </p:pic>
      </p:grpSp>
      <p:grpSp>
        <p:nvGrpSpPr>
          <p:cNvPr id="36" name="object 36"/>
          <p:cNvGrpSpPr>
            <a:grpSpLocks noGrp="1" noUngrp="1" noRot="1" noMove="1" noResize="1"/>
          </p:cNvGrpSpPr>
          <p:nvPr/>
        </p:nvGrpSpPr>
        <p:grpSpPr>
          <a:xfrm>
            <a:off x="6440897" y="2471626"/>
            <a:ext cx="2590800" cy="1753870"/>
            <a:chOff x="6440897" y="2471626"/>
            <a:chExt cx="2590800" cy="1753870"/>
          </a:xfrm>
        </p:grpSpPr>
        <p:pic>
          <p:nvPicPr>
            <p:cNvPr id="37" name="object 3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40897" y="3256843"/>
              <a:ext cx="2590385" cy="968179"/>
            </a:xfrm>
            <a:prstGeom prst="rect">
              <a:avLst/>
            </a:prstGeom>
          </p:spPr>
        </p:pic>
        <p:pic>
          <p:nvPicPr>
            <p:cNvPr id="38" name="object 3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84036" y="2471626"/>
              <a:ext cx="660036" cy="1747079"/>
            </a:xfrm>
            <a:prstGeom prst="rect">
              <a:avLst/>
            </a:prstGeom>
          </p:spPr>
        </p:pic>
        <p:pic>
          <p:nvPicPr>
            <p:cNvPr id="39" name="object 3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40775" y="3210163"/>
              <a:ext cx="1814550" cy="976290"/>
            </a:xfrm>
            <a:prstGeom prst="rect">
              <a:avLst/>
            </a:prstGeom>
          </p:spPr>
        </p:pic>
      </p:grpSp>
      <p:sp>
        <p:nvSpPr>
          <p:cNvPr id="40" name="object 4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42545" marR="19685" indent="-635" algn="ctr">
              <a:lnSpc>
                <a:spcPts val="1340"/>
              </a:lnSpc>
              <a:spcBef>
                <a:spcPts val="42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Marc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Newson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stylish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‘Super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Guppy’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lamp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1987,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Orange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Lounge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Table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manufactured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moulded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ﬁbre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glass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in1989,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working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Tokyo.</a:t>
            </a:r>
            <a:endParaRPr sz="1200">
              <a:latin typeface="Arial"/>
              <a:cs typeface="Arial"/>
            </a:endParaRPr>
          </a:p>
          <a:p>
            <a:pPr marL="89535" marR="66675" indent="-635" algn="ctr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Newson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Aluminium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2018,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inﬂuenced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Bauhaus</a:t>
            </a:r>
            <a:r>
              <a:rPr sz="1200" spc="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MB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118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Chair,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Marcel Breuer.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Newson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modern,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stylish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adaptation,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cantilever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past.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00">
              <a:latin typeface="Arial"/>
              <a:cs typeface="Arial"/>
            </a:endParaRPr>
          </a:p>
          <a:p>
            <a:pPr marL="394335" marR="854075" indent="176530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Super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Guppy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Orange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Lounge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Table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1" name="object 41">
            <a:hlinkClick r:id="rId10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26293" y="3023700"/>
            <a:ext cx="1077357" cy="1077357"/>
          </a:xfrm>
          <a:prstGeom prst="rect">
            <a:avLst/>
          </a:prstGeom>
        </p:spPr>
      </p:pic>
      <p:sp>
        <p:nvSpPr>
          <p:cNvPr id="42" name="object 4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7702" y="611643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10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sp>
        <p:nvSpPr>
          <p:cNvPr id="43" name="object 4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96182" y="1195585"/>
            <a:ext cx="25400" cy="125730"/>
          </a:xfrm>
          <a:custGeom>
            <a:avLst/>
            <a:gdLst/>
            <a:ahLst/>
            <a:cxnLst/>
            <a:rect l="l" t="t" r="r" b="b"/>
            <a:pathLst>
              <a:path w="25400" h="125730">
                <a:moveTo>
                  <a:pt x="25022" y="0"/>
                </a:moveTo>
                <a:lnTo>
                  <a:pt x="0" y="0"/>
                </a:lnTo>
                <a:lnTo>
                  <a:pt x="0" y="125121"/>
                </a:lnTo>
                <a:lnTo>
                  <a:pt x="25022" y="125121"/>
                </a:lnTo>
                <a:lnTo>
                  <a:pt x="25022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>
            <a:grpSpLocks noGrp="1" noUngrp="1" noRot="1" noMove="1" noResize="1"/>
          </p:cNvGrpSpPr>
          <p:nvPr/>
        </p:nvGrpSpPr>
        <p:grpSpPr>
          <a:xfrm>
            <a:off x="9308401" y="1108000"/>
            <a:ext cx="1151255" cy="1151255"/>
            <a:chOff x="9308401" y="1108000"/>
            <a:chExt cx="1151255" cy="1151255"/>
          </a:xfrm>
        </p:grpSpPr>
        <p:sp>
          <p:nvSpPr>
            <p:cNvPr id="45" name="object 4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08401" y="1108000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4" h="1151255">
                  <a:moveTo>
                    <a:pt x="1151121" y="0"/>
                  </a:moveTo>
                  <a:lnTo>
                    <a:pt x="0" y="0"/>
                  </a:lnTo>
                  <a:lnTo>
                    <a:pt x="0" y="1151121"/>
                  </a:lnTo>
                  <a:lnTo>
                    <a:pt x="1151121" y="1151121"/>
                  </a:lnTo>
                  <a:lnTo>
                    <a:pt x="11511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70962" y="1170565"/>
              <a:ext cx="1001394" cy="400685"/>
            </a:xfrm>
            <a:custGeom>
              <a:avLst/>
              <a:gdLst/>
              <a:ahLst/>
              <a:cxnLst/>
              <a:rect l="l" t="t" r="r" b="b"/>
              <a:pathLst>
                <a:path w="1001395" h="400684">
                  <a:moveTo>
                    <a:pt x="75069" y="325323"/>
                  </a:moveTo>
                  <a:lnTo>
                    <a:pt x="50038" y="325323"/>
                  </a:lnTo>
                  <a:lnTo>
                    <a:pt x="50038" y="350342"/>
                  </a:lnTo>
                  <a:lnTo>
                    <a:pt x="25019" y="350342"/>
                  </a:lnTo>
                  <a:lnTo>
                    <a:pt x="25019" y="325323"/>
                  </a:lnTo>
                  <a:lnTo>
                    <a:pt x="50038" y="325323"/>
                  </a:lnTo>
                  <a:lnTo>
                    <a:pt x="50038" y="300291"/>
                  </a:lnTo>
                  <a:lnTo>
                    <a:pt x="25019" y="300291"/>
                  </a:lnTo>
                  <a:lnTo>
                    <a:pt x="25019" y="275272"/>
                  </a:lnTo>
                  <a:lnTo>
                    <a:pt x="0" y="275272"/>
                  </a:lnTo>
                  <a:lnTo>
                    <a:pt x="0" y="400392"/>
                  </a:lnTo>
                  <a:lnTo>
                    <a:pt x="25019" y="400392"/>
                  </a:lnTo>
                  <a:lnTo>
                    <a:pt x="50038" y="400392"/>
                  </a:lnTo>
                  <a:lnTo>
                    <a:pt x="50038" y="375361"/>
                  </a:lnTo>
                  <a:lnTo>
                    <a:pt x="75069" y="375361"/>
                  </a:lnTo>
                  <a:lnTo>
                    <a:pt x="75069" y="325323"/>
                  </a:lnTo>
                  <a:close/>
                </a:path>
                <a:path w="1001395" h="400684">
                  <a:moveTo>
                    <a:pt x="75069" y="200202"/>
                  </a:moveTo>
                  <a:lnTo>
                    <a:pt x="50038" y="200202"/>
                  </a:lnTo>
                  <a:lnTo>
                    <a:pt x="50038" y="225221"/>
                  </a:lnTo>
                  <a:lnTo>
                    <a:pt x="75069" y="225221"/>
                  </a:lnTo>
                  <a:lnTo>
                    <a:pt x="75069" y="200202"/>
                  </a:lnTo>
                  <a:close/>
                </a:path>
                <a:path w="1001395" h="400684">
                  <a:moveTo>
                    <a:pt x="125120" y="225221"/>
                  </a:moveTo>
                  <a:lnTo>
                    <a:pt x="100088" y="225221"/>
                  </a:lnTo>
                  <a:lnTo>
                    <a:pt x="75069" y="225221"/>
                  </a:lnTo>
                  <a:lnTo>
                    <a:pt x="75069" y="250240"/>
                  </a:lnTo>
                  <a:lnTo>
                    <a:pt x="100088" y="250240"/>
                  </a:lnTo>
                  <a:lnTo>
                    <a:pt x="100088" y="275272"/>
                  </a:lnTo>
                  <a:lnTo>
                    <a:pt x="125120" y="275272"/>
                  </a:lnTo>
                  <a:lnTo>
                    <a:pt x="125120" y="225221"/>
                  </a:lnTo>
                  <a:close/>
                </a:path>
                <a:path w="1001395" h="400684">
                  <a:moveTo>
                    <a:pt x="225209" y="25019"/>
                  </a:moveTo>
                  <a:lnTo>
                    <a:pt x="200190" y="25019"/>
                  </a:lnTo>
                  <a:lnTo>
                    <a:pt x="200190" y="175171"/>
                  </a:lnTo>
                  <a:lnTo>
                    <a:pt x="225209" y="175171"/>
                  </a:lnTo>
                  <a:lnTo>
                    <a:pt x="225209" y="25019"/>
                  </a:lnTo>
                  <a:close/>
                </a:path>
                <a:path w="1001395" h="400684">
                  <a:moveTo>
                    <a:pt x="275259" y="275272"/>
                  </a:moveTo>
                  <a:lnTo>
                    <a:pt x="250240" y="275272"/>
                  </a:lnTo>
                  <a:lnTo>
                    <a:pt x="250240" y="300291"/>
                  </a:lnTo>
                  <a:lnTo>
                    <a:pt x="275259" y="300291"/>
                  </a:lnTo>
                  <a:lnTo>
                    <a:pt x="275259" y="275272"/>
                  </a:lnTo>
                  <a:close/>
                </a:path>
                <a:path w="1001395" h="400684">
                  <a:moveTo>
                    <a:pt x="350329" y="200202"/>
                  </a:moveTo>
                  <a:lnTo>
                    <a:pt x="325310" y="200202"/>
                  </a:lnTo>
                  <a:lnTo>
                    <a:pt x="325310" y="225221"/>
                  </a:lnTo>
                  <a:lnTo>
                    <a:pt x="350329" y="225221"/>
                  </a:lnTo>
                  <a:lnTo>
                    <a:pt x="350329" y="200202"/>
                  </a:lnTo>
                  <a:close/>
                </a:path>
                <a:path w="1001395" h="400684">
                  <a:moveTo>
                    <a:pt x="375361" y="325323"/>
                  </a:moveTo>
                  <a:lnTo>
                    <a:pt x="350329" y="325323"/>
                  </a:lnTo>
                  <a:lnTo>
                    <a:pt x="350329" y="275272"/>
                  </a:lnTo>
                  <a:lnTo>
                    <a:pt x="325310" y="275272"/>
                  </a:lnTo>
                  <a:lnTo>
                    <a:pt x="325310" y="225221"/>
                  </a:lnTo>
                  <a:lnTo>
                    <a:pt x="300291" y="225221"/>
                  </a:lnTo>
                  <a:lnTo>
                    <a:pt x="300291" y="300291"/>
                  </a:lnTo>
                  <a:lnTo>
                    <a:pt x="325310" y="300291"/>
                  </a:lnTo>
                  <a:lnTo>
                    <a:pt x="325310" y="375361"/>
                  </a:lnTo>
                  <a:lnTo>
                    <a:pt x="350329" y="375361"/>
                  </a:lnTo>
                  <a:lnTo>
                    <a:pt x="350329" y="350342"/>
                  </a:lnTo>
                  <a:lnTo>
                    <a:pt x="375361" y="350342"/>
                  </a:lnTo>
                  <a:lnTo>
                    <a:pt x="375361" y="325323"/>
                  </a:lnTo>
                  <a:close/>
                </a:path>
                <a:path w="1001395" h="400684">
                  <a:moveTo>
                    <a:pt x="375361" y="250240"/>
                  </a:moveTo>
                  <a:lnTo>
                    <a:pt x="350329" y="250240"/>
                  </a:lnTo>
                  <a:lnTo>
                    <a:pt x="350329" y="275272"/>
                  </a:lnTo>
                  <a:lnTo>
                    <a:pt x="375361" y="275272"/>
                  </a:lnTo>
                  <a:lnTo>
                    <a:pt x="375361" y="250240"/>
                  </a:lnTo>
                  <a:close/>
                </a:path>
                <a:path w="1001395" h="400684">
                  <a:moveTo>
                    <a:pt x="375361" y="150152"/>
                  </a:moveTo>
                  <a:lnTo>
                    <a:pt x="350329" y="150152"/>
                  </a:lnTo>
                  <a:lnTo>
                    <a:pt x="350329" y="200202"/>
                  </a:lnTo>
                  <a:lnTo>
                    <a:pt x="375361" y="200202"/>
                  </a:lnTo>
                  <a:lnTo>
                    <a:pt x="375361" y="150152"/>
                  </a:lnTo>
                  <a:close/>
                </a:path>
                <a:path w="1001395" h="400684">
                  <a:moveTo>
                    <a:pt x="425411" y="100101"/>
                  </a:moveTo>
                  <a:lnTo>
                    <a:pt x="400392" y="100101"/>
                  </a:lnTo>
                  <a:lnTo>
                    <a:pt x="400392" y="75069"/>
                  </a:lnTo>
                  <a:lnTo>
                    <a:pt x="375361" y="75069"/>
                  </a:lnTo>
                  <a:lnTo>
                    <a:pt x="375361" y="100101"/>
                  </a:lnTo>
                  <a:lnTo>
                    <a:pt x="350329" y="100101"/>
                  </a:lnTo>
                  <a:lnTo>
                    <a:pt x="350329" y="75069"/>
                  </a:lnTo>
                  <a:lnTo>
                    <a:pt x="325310" y="75069"/>
                  </a:lnTo>
                  <a:lnTo>
                    <a:pt x="325310" y="50050"/>
                  </a:lnTo>
                  <a:lnTo>
                    <a:pt x="350329" y="50050"/>
                  </a:lnTo>
                  <a:lnTo>
                    <a:pt x="375361" y="50050"/>
                  </a:lnTo>
                  <a:lnTo>
                    <a:pt x="400392" y="50050"/>
                  </a:lnTo>
                  <a:lnTo>
                    <a:pt x="400392" y="25019"/>
                  </a:lnTo>
                  <a:lnTo>
                    <a:pt x="375361" y="25019"/>
                  </a:lnTo>
                  <a:lnTo>
                    <a:pt x="350329" y="25019"/>
                  </a:lnTo>
                  <a:lnTo>
                    <a:pt x="325310" y="25019"/>
                  </a:lnTo>
                  <a:lnTo>
                    <a:pt x="300291" y="25019"/>
                  </a:lnTo>
                  <a:lnTo>
                    <a:pt x="300291" y="100101"/>
                  </a:lnTo>
                  <a:lnTo>
                    <a:pt x="275259" y="100101"/>
                  </a:lnTo>
                  <a:lnTo>
                    <a:pt x="275259" y="125120"/>
                  </a:lnTo>
                  <a:lnTo>
                    <a:pt x="250240" y="125120"/>
                  </a:lnTo>
                  <a:lnTo>
                    <a:pt x="250240" y="250240"/>
                  </a:lnTo>
                  <a:lnTo>
                    <a:pt x="275259" y="250240"/>
                  </a:lnTo>
                  <a:lnTo>
                    <a:pt x="275259" y="225221"/>
                  </a:lnTo>
                  <a:lnTo>
                    <a:pt x="300291" y="225221"/>
                  </a:lnTo>
                  <a:lnTo>
                    <a:pt x="300291" y="200202"/>
                  </a:lnTo>
                  <a:lnTo>
                    <a:pt x="325310" y="200202"/>
                  </a:lnTo>
                  <a:lnTo>
                    <a:pt x="325310" y="150152"/>
                  </a:lnTo>
                  <a:lnTo>
                    <a:pt x="300291" y="150152"/>
                  </a:lnTo>
                  <a:lnTo>
                    <a:pt x="300291" y="175171"/>
                  </a:lnTo>
                  <a:lnTo>
                    <a:pt x="275259" y="175171"/>
                  </a:lnTo>
                  <a:lnTo>
                    <a:pt x="275259" y="150152"/>
                  </a:lnTo>
                  <a:lnTo>
                    <a:pt x="300291" y="150152"/>
                  </a:lnTo>
                  <a:lnTo>
                    <a:pt x="300291" y="125120"/>
                  </a:lnTo>
                  <a:lnTo>
                    <a:pt x="325310" y="125120"/>
                  </a:lnTo>
                  <a:lnTo>
                    <a:pt x="325310" y="150152"/>
                  </a:lnTo>
                  <a:lnTo>
                    <a:pt x="350329" y="150152"/>
                  </a:lnTo>
                  <a:lnTo>
                    <a:pt x="350329" y="125120"/>
                  </a:lnTo>
                  <a:lnTo>
                    <a:pt x="375361" y="125120"/>
                  </a:lnTo>
                  <a:lnTo>
                    <a:pt x="375361" y="150152"/>
                  </a:lnTo>
                  <a:lnTo>
                    <a:pt x="400392" y="150152"/>
                  </a:lnTo>
                  <a:lnTo>
                    <a:pt x="400392" y="125120"/>
                  </a:lnTo>
                  <a:lnTo>
                    <a:pt x="425411" y="125120"/>
                  </a:lnTo>
                  <a:lnTo>
                    <a:pt x="425411" y="100101"/>
                  </a:lnTo>
                  <a:close/>
                </a:path>
                <a:path w="1001395" h="400684">
                  <a:moveTo>
                    <a:pt x="450430" y="225221"/>
                  </a:moveTo>
                  <a:lnTo>
                    <a:pt x="425411" y="225221"/>
                  </a:lnTo>
                  <a:lnTo>
                    <a:pt x="400392" y="225221"/>
                  </a:lnTo>
                  <a:lnTo>
                    <a:pt x="400392" y="200202"/>
                  </a:lnTo>
                  <a:lnTo>
                    <a:pt x="375361" y="200202"/>
                  </a:lnTo>
                  <a:lnTo>
                    <a:pt x="375361" y="250240"/>
                  </a:lnTo>
                  <a:lnTo>
                    <a:pt x="400392" y="250240"/>
                  </a:lnTo>
                  <a:lnTo>
                    <a:pt x="425411" y="250240"/>
                  </a:lnTo>
                  <a:lnTo>
                    <a:pt x="450430" y="250240"/>
                  </a:lnTo>
                  <a:lnTo>
                    <a:pt x="450430" y="225221"/>
                  </a:lnTo>
                  <a:close/>
                </a:path>
                <a:path w="1001395" h="400684">
                  <a:moveTo>
                    <a:pt x="450430" y="175171"/>
                  </a:moveTo>
                  <a:lnTo>
                    <a:pt x="425411" y="175171"/>
                  </a:lnTo>
                  <a:lnTo>
                    <a:pt x="425411" y="150152"/>
                  </a:lnTo>
                  <a:lnTo>
                    <a:pt x="400392" y="150152"/>
                  </a:lnTo>
                  <a:lnTo>
                    <a:pt x="400392" y="200202"/>
                  </a:lnTo>
                  <a:lnTo>
                    <a:pt x="425411" y="200202"/>
                  </a:lnTo>
                  <a:lnTo>
                    <a:pt x="450430" y="200202"/>
                  </a:lnTo>
                  <a:lnTo>
                    <a:pt x="450430" y="175171"/>
                  </a:lnTo>
                  <a:close/>
                </a:path>
                <a:path w="1001395" h="400684">
                  <a:moveTo>
                    <a:pt x="475462" y="150152"/>
                  </a:moveTo>
                  <a:lnTo>
                    <a:pt x="450430" y="150152"/>
                  </a:lnTo>
                  <a:lnTo>
                    <a:pt x="450430" y="175171"/>
                  </a:lnTo>
                  <a:lnTo>
                    <a:pt x="475462" y="175171"/>
                  </a:lnTo>
                  <a:lnTo>
                    <a:pt x="475462" y="150152"/>
                  </a:lnTo>
                  <a:close/>
                </a:path>
                <a:path w="1001395" h="400684">
                  <a:moveTo>
                    <a:pt x="550532" y="200202"/>
                  </a:moveTo>
                  <a:lnTo>
                    <a:pt x="525513" y="200202"/>
                  </a:lnTo>
                  <a:lnTo>
                    <a:pt x="525513" y="100101"/>
                  </a:lnTo>
                  <a:lnTo>
                    <a:pt x="500481" y="100101"/>
                  </a:lnTo>
                  <a:lnTo>
                    <a:pt x="500481" y="125120"/>
                  </a:lnTo>
                  <a:lnTo>
                    <a:pt x="475462" y="125120"/>
                  </a:lnTo>
                  <a:lnTo>
                    <a:pt x="475462" y="150152"/>
                  </a:lnTo>
                  <a:lnTo>
                    <a:pt x="500481" y="150152"/>
                  </a:lnTo>
                  <a:lnTo>
                    <a:pt x="500481" y="200202"/>
                  </a:lnTo>
                  <a:lnTo>
                    <a:pt x="475462" y="200202"/>
                  </a:lnTo>
                  <a:lnTo>
                    <a:pt x="450430" y="200202"/>
                  </a:lnTo>
                  <a:lnTo>
                    <a:pt x="450430" y="225221"/>
                  </a:lnTo>
                  <a:lnTo>
                    <a:pt x="475462" y="225221"/>
                  </a:lnTo>
                  <a:lnTo>
                    <a:pt x="475462" y="275272"/>
                  </a:lnTo>
                  <a:lnTo>
                    <a:pt x="500481" y="275272"/>
                  </a:lnTo>
                  <a:lnTo>
                    <a:pt x="500481" y="225221"/>
                  </a:lnTo>
                  <a:lnTo>
                    <a:pt x="525513" y="225221"/>
                  </a:lnTo>
                  <a:lnTo>
                    <a:pt x="550532" y="225221"/>
                  </a:lnTo>
                  <a:lnTo>
                    <a:pt x="550532" y="200202"/>
                  </a:lnTo>
                  <a:close/>
                </a:path>
                <a:path w="1001395" h="400684">
                  <a:moveTo>
                    <a:pt x="600583" y="250240"/>
                  </a:moveTo>
                  <a:lnTo>
                    <a:pt x="575551" y="250240"/>
                  </a:lnTo>
                  <a:lnTo>
                    <a:pt x="575551" y="275272"/>
                  </a:lnTo>
                  <a:lnTo>
                    <a:pt x="600583" y="275272"/>
                  </a:lnTo>
                  <a:lnTo>
                    <a:pt x="600583" y="250240"/>
                  </a:lnTo>
                  <a:close/>
                </a:path>
                <a:path w="1001395" h="400684">
                  <a:moveTo>
                    <a:pt x="600583" y="0"/>
                  </a:moveTo>
                  <a:lnTo>
                    <a:pt x="575551" y="0"/>
                  </a:lnTo>
                  <a:lnTo>
                    <a:pt x="575551" y="25019"/>
                  </a:lnTo>
                  <a:lnTo>
                    <a:pt x="600583" y="25019"/>
                  </a:lnTo>
                  <a:lnTo>
                    <a:pt x="600583" y="0"/>
                  </a:lnTo>
                  <a:close/>
                </a:path>
                <a:path w="1001395" h="400684">
                  <a:moveTo>
                    <a:pt x="650633" y="50050"/>
                  </a:moveTo>
                  <a:lnTo>
                    <a:pt x="625602" y="50050"/>
                  </a:lnTo>
                  <a:lnTo>
                    <a:pt x="625602" y="25019"/>
                  </a:lnTo>
                  <a:lnTo>
                    <a:pt x="600583" y="25019"/>
                  </a:lnTo>
                  <a:lnTo>
                    <a:pt x="600583" y="50050"/>
                  </a:lnTo>
                  <a:lnTo>
                    <a:pt x="575551" y="50050"/>
                  </a:lnTo>
                  <a:lnTo>
                    <a:pt x="575551" y="25019"/>
                  </a:lnTo>
                  <a:lnTo>
                    <a:pt x="550532" y="25019"/>
                  </a:lnTo>
                  <a:lnTo>
                    <a:pt x="525513" y="25019"/>
                  </a:lnTo>
                  <a:lnTo>
                    <a:pt x="525513" y="0"/>
                  </a:lnTo>
                  <a:lnTo>
                    <a:pt x="500481" y="0"/>
                  </a:lnTo>
                  <a:lnTo>
                    <a:pt x="475462" y="0"/>
                  </a:lnTo>
                  <a:lnTo>
                    <a:pt x="475462" y="25019"/>
                  </a:lnTo>
                  <a:lnTo>
                    <a:pt x="475462" y="50050"/>
                  </a:lnTo>
                  <a:lnTo>
                    <a:pt x="450430" y="50050"/>
                  </a:lnTo>
                  <a:lnTo>
                    <a:pt x="450430" y="25019"/>
                  </a:lnTo>
                  <a:lnTo>
                    <a:pt x="475462" y="25019"/>
                  </a:lnTo>
                  <a:lnTo>
                    <a:pt x="475462" y="0"/>
                  </a:lnTo>
                  <a:lnTo>
                    <a:pt x="450430" y="0"/>
                  </a:lnTo>
                  <a:lnTo>
                    <a:pt x="425411" y="0"/>
                  </a:lnTo>
                  <a:lnTo>
                    <a:pt x="400392" y="0"/>
                  </a:lnTo>
                  <a:lnTo>
                    <a:pt x="400392" y="25019"/>
                  </a:lnTo>
                  <a:lnTo>
                    <a:pt x="425411" y="25019"/>
                  </a:lnTo>
                  <a:lnTo>
                    <a:pt x="425411" y="50050"/>
                  </a:lnTo>
                  <a:lnTo>
                    <a:pt x="400392" y="50050"/>
                  </a:lnTo>
                  <a:lnTo>
                    <a:pt x="400392" y="75069"/>
                  </a:lnTo>
                  <a:lnTo>
                    <a:pt x="425411" y="75069"/>
                  </a:lnTo>
                  <a:lnTo>
                    <a:pt x="450430" y="75069"/>
                  </a:lnTo>
                  <a:lnTo>
                    <a:pt x="450430" y="100101"/>
                  </a:lnTo>
                  <a:lnTo>
                    <a:pt x="475462" y="100101"/>
                  </a:lnTo>
                  <a:lnTo>
                    <a:pt x="475462" y="75069"/>
                  </a:lnTo>
                  <a:lnTo>
                    <a:pt x="500481" y="75069"/>
                  </a:lnTo>
                  <a:lnTo>
                    <a:pt x="525513" y="75069"/>
                  </a:lnTo>
                  <a:lnTo>
                    <a:pt x="525513" y="100101"/>
                  </a:lnTo>
                  <a:lnTo>
                    <a:pt x="550532" y="100101"/>
                  </a:lnTo>
                  <a:lnTo>
                    <a:pt x="550532" y="75069"/>
                  </a:lnTo>
                  <a:lnTo>
                    <a:pt x="575551" y="75069"/>
                  </a:lnTo>
                  <a:lnTo>
                    <a:pt x="575551" y="100101"/>
                  </a:lnTo>
                  <a:lnTo>
                    <a:pt x="550532" y="100101"/>
                  </a:lnTo>
                  <a:lnTo>
                    <a:pt x="550532" y="200202"/>
                  </a:lnTo>
                  <a:lnTo>
                    <a:pt x="575551" y="200202"/>
                  </a:lnTo>
                  <a:lnTo>
                    <a:pt x="575551" y="125120"/>
                  </a:lnTo>
                  <a:lnTo>
                    <a:pt x="600583" y="125120"/>
                  </a:lnTo>
                  <a:lnTo>
                    <a:pt x="600583" y="200202"/>
                  </a:lnTo>
                  <a:lnTo>
                    <a:pt x="575551" y="200202"/>
                  </a:lnTo>
                  <a:lnTo>
                    <a:pt x="575551" y="225221"/>
                  </a:lnTo>
                  <a:lnTo>
                    <a:pt x="600583" y="225221"/>
                  </a:lnTo>
                  <a:lnTo>
                    <a:pt x="625602" y="225221"/>
                  </a:lnTo>
                  <a:lnTo>
                    <a:pt x="650633" y="225221"/>
                  </a:lnTo>
                  <a:lnTo>
                    <a:pt x="650633" y="200202"/>
                  </a:lnTo>
                  <a:lnTo>
                    <a:pt x="625602" y="200202"/>
                  </a:lnTo>
                  <a:lnTo>
                    <a:pt x="625602" y="75069"/>
                  </a:lnTo>
                  <a:lnTo>
                    <a:pt x="650633" y="75069"/>
                  </a:lnTo>
                  <a:lnTo>
                    <a:pt x="650633" y="50050"/>
                  </a:lnTo>
                  <a:close/>
                </a:path>
                <a:path w="1001395" h="400684">
                  <a:moveTo>
                    <a:pt x="675652" y="150152"/>
                  </a:moveTo>
                  <a:lnTo>
                    <a:pt x="650633" y="150152"/>
                  </a:lnTo>
                  <a:lnTo>
                    <a:pt x="650633" y="175171"/>
                  </a:lnTo>
                  <a:lnTo>
                    <a:pt x="675652" y="175171"/>
                  </a:lnTo>
                  <a:lnTo>
                    <a:pt x="675652" y="150152"/>
                  </a:lnTo>
                  <a:close/>
                </a:path>
                <a:path w="1001395" h="400684">
                  <a:moveTo>
                    <a:pt x="675652" y="0"/>
                  </a:moveTo>
                  <a:lnTo>
                    <a:pt x="650633" y="0"/>
                  </a:lnTo>
                  <a:lnTo>
                    <a:pt x="625602" y="0"/>
                  </a:lnTo>
                  <a:lnTo>
                    <a:pt x="625602" y="25019"/>
                  </a:lnTo>
                  <a:lnTo>
                    <a:pt x="650633" y="25019"/>
                  </a:lnTo>
                  <a:lnTo>
                    <a:pt x="675652" y="25019"/>
                  </a:lnTo>
                  <a:lnTo>
                    <a:pt x="675652" y="0"/>
                  </a:lnTo>
                  <a:close/>
                </a:path>
                <a:path w="1001395" h="400684">
                  <a:moveTo>
                    <a:pt x="700671" y="50050"/>
                  </a:moveTo>
                  <a:lnTo>
                    <a:pt x="675652" y="50050"/>
                  </a:lnTo>
                  <a:lnTo>
                    <a:pt x="675652" y="100101"/>
                  </a:lnTo>
                  <a:lnTo>
                    <a:pt x="700671" y="100101"/>
                  </a:lnTo>
                  <a:lnTo>
                    <a:pt x="700671" y="50050"/>
                  </a:lnTo>
                  <a:close/>
                </a:path>
                <a:path w="1001395" h="400684">
                  <a:moveTo>
                    <a:pt x="775754" y="0"/>
                  </a:moveTo>
                  <a:lnTo>
                    <a:pt x="750722" y="0"/>
                  </a:lnTo>
                  <a:lnTo>
                    <a:pt x="750722" y="25019"/>
                  </a:lnTo>
                  <a:lnTo>
                    <a:pt x="725703" y="25019"/>
                  </a:lnTo>
                  <a:lnTo>
                    <a:pt x="700671" y="25019"/>
                  </a:lnTo>
                  <a:lnTo>
                    <a:pt x="700671" y="50050"/>
                  </a:lnTo>
                  <a:lnTo>
                    <a:pt x="725703" y="50050"/>
                  </a:lnTo>
                  <a:lnTo>
                    <a:pt x="750722" y="50050"/>
                  </a:lnTo>
                  <a:lnTo>
                    <a:pt x="750722" y="100101"/>
                  </a:lnTo>
                  <a:lnTo>
                    <a:pt x="725703" y="100101"/>
                  </a:lnTo>
                  <a:lnTo>
                    <a:pt x="725703" y="125120"/>
                  </a:lnTo>
                  <a:lnTo>
                    <a:pt x="750722" y="125120"/>
                  </a:lnTo>
                  <a:lnTo>
                    <a:pt x="750722" y="175171"/>
                  </a:lnTo>
                  <a:lnTo>
                    <a:pt x="775754" y="175171"/>
                  </a:lnTo>
                  <a:lnTo>
                    <a:pt x="775754" y="0"/>
                  </a:lnTo>
                  <a:close/>
                </a:path>
                <a:path w="1001395" h="400684">
                  <a:moveTo>
                    <a:pt x="825804" y="125120"/>
                  </a:moveTo>
                  <a:lnTo>
                    <a:pt x="800773" y="125120"/>
                  </a:lnTo>
                  <a:lnTo>
                    <a:pt x="800773" y="200202"/>
                  </a:lnTo>
                  <a:lnTo>
                    <a:pt x="825804" y="200202"/>
                  </a:lnTo>
                  <a:lnTo>
                    <a:pt x="825804" y="125120"/>
                  </a:lnTo>
                  <a:close/>
                </a:path>
                <a:path w="1001395" h="400684">
                  <a:moveTo>
                    <a:pt x="1000975" y="200202"/>
                  </a:moveTo>
                  <a:lnTo>
                    <a:pt x="975944" y="200202"/>
                  </a:lnTo>
                  <a:lnTo>
                    <a:pt x="950925" y="200202"/>
                  </a:lnTo>
                  <a:lnTo>
                    <a:pt x="950925" y="225221"/>
                  </a:lnTo>
                  <a:lnTo>
                    <a:pt x="950925" y="250240"/>
                  </a:lnTo>
                  <a:lnTo>
                    <a:pt x="925893" y="250240"/>
                  </a:lnTo>
                  <a:lnTo>
                    <a:pt x="900874" y="250240"/>
                  </a:lnTo>
                  <a:lnTo>
                    <a:pt x="900874" y="225221"/>
                  </a:lnTo>
                  <a:lnTo>
                    <a:pt x="925893" y="225221"/>
                  </a:lnTo>
                  <a:lnTo>
                    <a:pt x="950925" y="225221"/>
                  </a:lnTo>
                  <a:lnTo>
                    <a:pt x="950925" y="200202"/>
                  </a:lnTo>
                  <a:lnTo>
                    <a:pt x="925893" y="200202"/>
                  </a:lnTo>
                  <a:lnTo>
                    <a:pt x="900874" y="200202"/>
                  </a:lnTo>
                  <a:lnTo>
                    <a:pt x="875855" y="200202"/>
                  </a:lnTo>
                  <a:lnTo>
                    <a:pt x="875855" y="225221"/>
                  </a:lnTo>
                  <a:lnTo>
                    <a:pt x="850823" y="225221"/>
                  </a:lnTo>
                  <a:lnTo>
                    <a:pt x="850823" y="200202"/>
                  </a:lnTo>
                  <a:lnTo>
                    <a:pt x="825804" y="200202"/>
                  </a:lnTo>
                  <a:lnTo>
                    <a:pt x="825804" y="225221"/>
                  </a:lnTo>
                  <a:lnTo>
                    <a:pt x="800773" y="225221"/>
                  </a:lnTo>
                  <a:lnTo>
                    <a:pt x="800773" y="200202"/>
                  </a:lnTo>
                  <a:lnTo>
                    <a:pt x="775754" y="200202"/>
                  </a:lnTo>
                  <a:lnTo>
                    <a:pt x="775754" y="300291"/>
                  </a:lnTo>
                  <a:lnTo>
                    <a:pt x="800773" y="300291"/>
                  </a:lnTo>
                  <a:lnTo>
                    <a:pt x="800773" y="325323"/>
                  </a:lnTo>
                  <a:lnTo>
                    <a:pt x="825804" y="325323"/>
                  </a:lnTo>
                  <a:lnTo>
                    <a:pt x="825804" y="275272"/>
                  </a:lnTo>
                  <a:lnTo>
                    <a:pt x="800773" y="275272"/>
                  </a:lnTo>
                  <a:lnTo>
                    <a:pt x="800773" y="250240"/>
                  </a:lnTo>
                  <a:lnTo>
                    <a:pt x="825804" y="250240"/>
                  </a:lnTo>
                  <a:lnTo>
                    <a:pt x="825804" y="275272"/>
                  </a:lnTo>
                  <a:lnTo>
                    <a:pt x="850823" y="275272"/>
                  </a:lnTo>
                  <a:lnTo>
                    <a:pt x="850823" y="250240"/>
                  </a:lnTo>
                  <a:lnTo>
                    <a:pt x="875855" y="250240"/>
                  </a:lnTo>
                  <a:lnTo>
                    <a:pt x="875855" y="275272"/>
                  </a:lnTo>
                  <a:lnTo>
                    <a:pt x="900874" y="275272"/>
                  </a:lnTo>
                  <a:lnTo>
                    <a:pt x="925893" y="275272"/>
                  </a:lnTo>
                  <a:lnTo>
                    <a:pt x="925893" y="300291"/>
                  </a:lnTo>
                  <a:lnTo>
                    <a:pt x="950925" y="300291"/>
                  </a:lnTo>
                  <a:lnTo>
                    <a:pt x="950925" y="275272"/>
                  </a:lnTo>
                  <a:lnTo>
                    <a:pt x="975944" y="275272"/>
                  </a:lnTo>
                  <a:lnTo>
                    <a:pt x="975944" y="225221"/>
                  </a:lnTo>
                  <a:lnTo>
                    <a:pt x="1000975" y="225221"/>
                  </a:lnTo>
                  <a:lnTo>
                    <a:pt x="1000975" y="20020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70962" y="1370768"/>
              <a:ext cx="1026160" cy="550545"/>
            </a:xfrm>
            <a:custGeom>
              <a:avLst/>
              <a:gdLst/>
              <a:ahLst/>
              <a:cxnLst/>
              <a:rect l="l" t="t" r="r" b="b"/>
              <a:pathLst>
                <a:path w="1026159" h="550544">
                  <a:moveTo>
                    <a:pt x="25019" y="475462"/>
                  </a:moveTo>
                  <a:lnTo>
                    <a:pt x="0" y="475462"/>
                  </a:lnTo>
                  <a:lnTo>
                    <a:pt x="0" y="500481"/>
                  </a:lnTo>
                  <a:lnTo>
                    <a:pt x="25019" y="500481"/>
                  </a:lnTo>
                  <a:lnTo>
                    <a:pt x="25019" y="475462"/>
                  </a:lnTo>
                  <a:close/>
                </a:path>
                <a:path w="1026159" h="550544">
                  <a:moveTo>
                    <a:pt x="25019" y="325310"/>
                  </a:moveTo>
                  <a:lnTo>
                    <a:pt x="0" y="325310"/>
                  </a:lnTo>
                  <a:lnTo>
                    <a:pt x="0" y="350329"/>
                  </a:lnTo>
                  <a:lnTo>
                    <a:pt x="25019" y="350329"/>
                  </a:lnTo>
                  <a:lnTo>
                    <a:pt x="25019" y="325310"/>
                  </a:lnTo>
                  <a:close/>
                </a:path>
                <a:path w="1026159" h="550544">
                  <a:moveTo>
                    <a:pt x="50038" y="425411"/>
                  </a:moveTo>
                  <a:lnTo>
                    <a:pt x="25019" y="425411"/>
                  </a:lnTo>
                  <a:lnTo>
                    <a:pt x="0" y="425411"/>
                  </a:lnTo>
                  <a:lnTo>
                    <a:pt x="0" y="450430"/>
                  </a:lnTo>
                  <a:lnTo>
                    <a:pt x="25019" y="450430"/>
                  </a:lnTo>
                  <a:lnTo>
                    <a:pt x="50038" y="450430"/>
                  </a:lnTo>
                  <a:lnTo>
                    <a:pt x="50038" y="425411"/>
                  </a:lnTo>
                  <a:close/>
                </a:path>
                <a:path w="1026159" h="550544">
                  <a:moveTo>
                    <a:pt x="50038" y="350329"/>
                  </a:moveTo>
                  <a:lnTo>
                    <a:pt x="25019" y="350329"/>
                  </a:lnTo>
                  <a:lnTo>
                    <a:pt x="25019" y="375361"/>
                  </a:lnTo>
                  <a:lnTo>
                    <a:pt x="50038" y="375361"/>
                  </a:lnTo>
                  <a:lnTo>
                    <a:pt x="50038" y="350329"/>
                  </a:lnTo>
                  <a:close/>
                </a:path>
                <a:path w="1026159" h="550544">
                  <a:moveTo>
                    <a:pt x="50038" y="225209"/>
                  </a:moveTo>
                  <a:lnTo>
                    <a:pt x="25019" y="225209"/>
                  </a:lnTo>
                  <a:lnTo>
                    <a:pt x="0" y="225209"/>
                  </a:lnTo>
                  <a:lnTo>
                    <a:pt x="0" y="250240"/>
                  </a:lnTo>
                  <a:lnTo>
                    <a:pt x="25019" y="250240"/>
                  </a:lnTo>
                  <a:lnTo>
                    <a:pt x="50038" y="250240"/>
                  </a:lnTo>
                  <a:lnTo>
                    <a:pt x="50038" y="225209"/>
                  </a:lnTo>
                  <a:close/>
                </a:path>
                <a:path w="1026159" h="550544">
                  <a:moveTo>
                    <a:pt x="100088" y="175158"/>
                  </a:moveTo>
                  <a:lnTo>
                    <a:pt x="75069" y="175158"/>
                  </a:lnTo>
                  <a:lnTo>
                    <a:pt x="75069" y="200190"/>
                  </a:lnTo>
                  <a:lnTo>
                    <a:pt x="100088" y="200190"/>
                  </a:lnTo>
                  <a:lnTo>
                    <a:pt x="100088" y="175158"/>
                  </a:lnTo>
                  <a:close/>
                </a:path>
                <a:path w="1026159" h="550544">
                  <a:moveTo>
                    <a:pt x="150139" y="275259"/>
                  </a:moveTo>
                  <a:lnTo>
                    <a:pt x="125120" y="275259"/>
                  </a:lnTo>
                  <a:lnTo>
                    <a:pt x="125120" y="300278"/>
                  </a:lnTo>
                  <a:lnTo>
                    <a:pt x="150139" y="300278"/>
                  </a:lnTo>
                  <a:lnTo>
                    <a:pt x="150139" y="275259"/>
                  </a:lnTo>
                  <a:close/>
                </a:path>
                <a:path w="1026159" h="550544">
                  <a:moveTo>
                    <a:pt x="150139" y="225209"/>
                  </a:moveTo>
                  <a:lnTo>
                    <a:pt x="125120" y="225209"/>
                  </a:lnTo>
                  <a:lnTo>
                    <a:pt x="100088" y="225209"/>
                  </a:lnTo>
                  <a:lnTo>
                    <a:pt x="75069" y="225209"/>
                  </a:lnTo>
                  <a:lnTo>
                    <a:pt x="75069" y="250240"/>
                  </a:lnTo>
                  <a:lnTo>
                    <a:pt x="100088" y="250240"/>
                  </a:lnTo>
                  <a:lnTo>
                    <a:pt x="125120" y="250240"/>
                  </a:lnTo>
                  <a:lnTo>
                    <a:pt x="150139" y="250240"/>
                  </a:lnTo>
                  <a:lnTo>
                    <a:pt x="150139" y="225209"/>
                  </a:lnTo>
                  <a:close/>
                </a:path>
                <a:path w="1026159" h="550544">
                  <a:moveTo>
                    <a:pt x="175171" y="500481"/>
                  </a:moveTo>
                  <a:lnTo>
                    <a:pt x="150139" y="500481"/>
                  </a:lnTo>
                  <a:lnTo>
                    <a:pt x="125120" y="500481"/>
                  </a:lnTo>
                  <a:lnTo>
                    <a:pt x="100088" y="500481"/>
                  </a:lnTo>
                  <a:lnTo>
                    <a:pt x="100088" y="525500"/>
                  </a:lnTo>
                  <a:lnTo>
                    <a:pt x="125120" y="525500"/>
                  </a:lnTo>
                  <a:lnTo>
                    <a:pt x="125120" y="550532"/>
                  </a:lnTo>
                  <a:lnTo>
                    <a:pt x="150139" y="550532"/>
                  </a:lnTo>
                  <a:lnTo>
                    <a:pt x="150139" y="525500"/>
                  </a:lnTo>
                  <a:lnTo>
                    <a:pt x="175171" y="525500"/>
                  </a:lnTo>
                  <a:lnTo>
                    <a:pt x="175171" y="500481"/>
                  </a:lnTo>
                  <a:close/>
                </a:path>
                <a:path w="1026159" h="550544">
                  <a:moveTo>
                    <a:pt x="175171" y="350329"/>
                  </a:moveTo>
                  <a:lnTo>
                    <a:pt x="150139" y="350329"/>
                  </a:lnTo>
                  <a:lnTo>
                    <a:pt x="125120" y="350329"/>
                  </a:lnTo>
                  <a:lnTo>
                    <a:pt x="125120" y="375361"/>
                  </a:lnTo>
                  <a:lnTo>
                    <a:pt x="150139" y="375361"/>
                  </a:lnTo>
                  <a:lnTo>
                    <a:pt x="175171" y="375361"/>
                  </a:lnTo>
                  <a:lnTo>
                    <a:pt x="175171" y="350329"/>
                  </a:lnTo>
                  <a:close/>
                </a:path>
                <a:path w="1026159" h="550544">
                  <a:moveTo>
                    <a:pt x="175171" y="300278"/>
                  </a:moveTo>
                  <a:lnTo>
                    <a:pt x="150139" y="300278"/>
                  </a:lnTo>
                  <a:lnTo>
                    <a:pt x="150139" y="325310"/>
                  </a:lnTo>
                  <a:lnTo>
                    <a:pt x="175171" y="325310"/>
                  </a:lnTo>
                  <a:lnTo>
                    <a:pt x="175171" y="300278"/>
                  </a:lnTo>
                  <a:close/>
                </a:path>
                <a:path w="1026159" h="550544">
                  <a:moveTo>
                    <a:pt x="200190" y="525500"/>
                  </a:moveTo>
                  <a:lnTo>
                    <a:pt x="175171" y="525500"/>
                  </a:lnTo>
                  <a:lnTo>
                    <a:pt x="175171" y="550532"/>
                  </a:lnTo>
                  <a:lnTo>
                    <a:pt x="200190" y="550532"/>
                  </a:lnTo>
                  <a:lnTo>
                    <a:pt x="200190" y="525500"/>
                  </a:lnTo>
                  <a:close/>
                </a:path>
                <a:path w="1026159" h="550544">
                  <a:moveTo>
                    <a:pt x="200190" y="250240"/>
                  </a:moveTo>
                  <a:lnTo>
                    <a:pt x="175171" y="250240"/>
                  </a:lnTo>
                  <a:lnTo>
                    <a:pt x="150139" y="250240"/>
                  </a:lnTo>
                  <a:lnTo>
                    <a:pt x="150139" y="275259"/>
                  </a:lnTo>
                  <a:lnTo>
                    <a:pt x="175171" y="275259"/>
                  </a:lnTo>
                  <a:lnTo>
                    <a:pt x="200190" y="275259"/>
                  </a:lnTo>
                  <a:lnTo>
                    <a:pt x="200190" y="250240"/>
                  </a:lnTo>
                  <a:close/>
                </a:path>
                <a:path w="1026159" h="550544">
                  <a:moveTo>
                    <a:pt x="225209" y="400380"/>
                  </a:moveTo>
                  <a:lnTo>
                    <a:pt x="200190" y="400380"/>
                  </a:lnTo>
                  <a:lnTo>
                    <a:pt x="200190" y="425411"/>
                  </a:lnTo>
                  <a:lnTo>
                    <a:pt x="225209" y="425411"/>
                  </a:lnTo>
                  <a:lnTo>
                    <a:pt x="225209" y="400380"/>
                  </a:lnTo>
                  <a:close/>
                </a:path>
                <a:path w="1026159" h="550544">
                  <a:moveTo>
                    <a:pt x="225209" y="275259"/>
                  </a:moveTo>
                  <a:lnTo>
                    <a:pt x="200190" y="275259"/>
                  </a:lnTo>
                  <a:lnTo>
                    <a:pt x="200190" y="300278"/>
                  </a:lnTo>
                  <a:lnTo>
                    <a:pt x="225209" y="300278"/>
                  </a:lnTo>
                  <a:lnTo>
                    <a:pt x="225209" y="275259"/>
                  </a:lnTo>
                  <a:close/>
                </a:path>
                <a:path w="1026159" h="550544">
                  <a:moveTo>
                    <a:pt x="225209" y="0"/>
                  </a:moveTo>
                  <a:lnTo>
                    <a:pt x="200190" y="0"/>
                  </a:lnTo>
                  <a:lnTo>
                    <a:pt x="175171" y="0"/>
                  </a:lnTo>
                  <a:lnTo>
                    <a:pt x="150139" y="0"/>
                  </a:lnTo>
                  <a:lnTo>
                    <a:pt x="125120" y="0"/>
                  </a:lnTo>
                  <a:lnTo>
                    <a:pt x="125120" y="25019"/>
                  </a:lnTo>
                  <a:lnTo>
                    <a:pt x="150139" y="25019"/>
                  </a:lnTo>
                  <a:lnTo>
                    <a:pt x="175171" y="25019"/>
                  </a:lnTo>
                  <a:lnTo>
                    <a:pt x="175171" y="50038"/>
                  </a:lnTo>
                  <a:lnTo>
                    <a:pt x="150139" y="50038"/>
                  </a:lnTo>
                  <a:lnTo>
                    <a:pt x="150139" y="75069"/>
                  </a:lnTo>
                  <a:lnTo>
                    <a:pt x="175171" y="75069"/>
                  </a:lnTo>
                  <a:lnTo>
                    <a:pt x="200190" y="75069"/>
                  </a:lnTo>
                  <a:lnTo>
                    <a:pt x="200190" y="100088"/>
                  </a:lnTo>
                  <a:lnTo>
                    <a:pt x="175171" y="100088"/>
                  </a:lnTo>
                  <a:lnTo>
                    <a:pt x="150139" y="100088"/>
                  </a:lnTo>
                  <a:lnTo>
                    <a:pt x="150139" y="75069"/>
                  </a:lnTo>
                  <a:lnTo>
                    <a:pt x="125120" y="75069"/>
                  </a:lnTo>
                  <a:lnTo>
                    <a:pt x="125120" y="100088"/>
                  </a:lnTo>
                  <a:lnTo>
                    <a:pt x="100088" y="100088"/>
                  </a:lnTo>
                  <a:lnTo>
                    <a:pt x="100088" y="75069"/>
                  </a:lnTo>
                  <a:lnTo>
                    <a:pt x="75069" y="75069"/>
                  </a:lnTo>
                  <a:lnTo>
                    <a:pt x="75069" y="50038"/>
                  </a:lnTo>
                  <a:lnTo>
                    <a:pt x="50038" y="50038"/>
                  </a:lnTo>
                  <a:lnTo>
                    <a:pt x="50038" y="25019"/>
                  </a:lnTo>
                  <a:lnTo>
                    <a:pt x="25019" y="25019"/>
                  </a:lnTo>
                  <a:lnTo>
                    <a:pt x="0" y="25019"/>
                  </a:lnTo>
                  <a:lnTo>
                    <a:pt x="0" y="50038"/>
                  </a:lnTo>
                  <a:lnTo>
                    <a:pt x="25019" y="50038"/>
                  </a:lnTo>
                  <a:lnTo>
                    <a:pt x="25019" y="75069"/>
                  </a:lnTo>
                  <a:lnTo>
                    <a:pt x="50038" y="75069"/>
                  </a:lnTo>
                  <a:lnTo>
                    <a:pt x="50038" y="100088"/>
                  </a:lnTo>
                  <a:lnTo>
                    <a:pt x="75069" y="100088"/>
                  </a:lnTo>
                  <a:lnTo>
                    <a:pt x="75069" y="125120"/>
                  </a:lnTo>
                  <a:lnTo>
                    <a:pt x="100088" y="125120"/>
                  </a:lnTo>
                  <a:lnTo>
                    <a:pt x="125120" y="125120"/>
                  </a:lnTo>
                  <a:lnTo>
                    <a:pt x="125120" y="150139"/>
                  </a:lnTo>
                  <a:lnTo>
                    <a:pt x="100088" y="150139"/>
                  </a:lnTo>
                  <a:lnTo>
                    <a:pt x="100088" y="175158"/>
                  </a:lnTo>
                  <a:lnTo>
                    <a:pt x="125120" y="175158"/>
                  </a:lnTo>
                  <a:lnTo>
                    <a:pt x="125120" y="200190"/>
                  </a:lnTo>
                  <a:lnTo>
                    <a:pt x="150139" y="200190"/>
                  </a:lnTo>
                  <a:lnTo>
                    <a:pt x="150139" y="175158"/>
                  </a:lnTo>
                  <a:lnTo>
                    <a:pt x="175171" y="175158"/>
                  </a:lnTo>
                  <a:lnTo>
                    <a:pt x="175171" y="150139"/>
                  </a:lnTo>
                  <a:lnTo>
                    <a:pt x="150139" y="150139"/>
                  </a:lnTo>
                  <a:lnTo>
                    <a:pt x="150139" y="125120"/>
                  </a:lnTo>
                  <a:lnTo>
                    <a:pt x="175171" y="125120"/>
                  </a:lnTo>
                  <a:lnTo>
                    <a:pt x="175171" y="150139"/>
                  </a:lnTo>
                  <a:lnTo>
                    <a:pt x="200190" y="150139"/>
                  </a:lnTo>
                  <a:lnTo>
                    <a:pt x="200190" y="125120"/>
                  </a:lnTo>
                  <a:lnTo>
                    <a:pt x="225209" y="125120"/>
                  </a:lnTo>
                  <a:lnTo>
                    <a:pt x="225209" y="50038"/>
                  </a:lnTo>
                  <a:lnTo>
                    <a:pt x="200190" y="50038"/>
                  </a:lnTo>
                  <a:lnTo>
                    <a:pt x="200190" y="25019"/>
                  </a:lnTo>
                  <a:lnTo>
                    <a:pt x="225209" y="25019"/>
                  </a:lnTo>
                  <a:lnTo>
                    <a:pt x="225209" y="0"/>
                  </a:lnTo>
                  <a:close/>
                </a:path>
                <a:path w="1026159" h="550544">
                  <a:moveTo>
                    <a:pt x="250240" y="450430"/>
                  </a:moveTo>
                  <a:lnTo>
                    <a:pt x="225209" y="450430"/>
                  </a:lnTo>
                  <a:lnTo>
                    <a:pt x="225209" y="475462"/>
                  </a:lnTo>
                  <a:lnTo>
                    <a:pt x="250240" y="475462"/>
                  </a:lnTo>
                  <a:lnTo>
                    <a:pt x="250240" y="450430"/>
                  </a:lnTo>
                  <a:close/>
                </a:path>
                <a:path w="1026159" h="550544">
                  <a:moveTo>
                    <a:pt x="250240" y="350329"/>
                  </a:moveTo>
                  <a:lnTo>
                    <a:pt x="225209" y="350329"/>
                  </a:lnTo>
                  <a:lnTo>
                    <a:pt x="225209" y="325310"/>
                  </a:lnTo>
                  <a:lnTo>
                    <a:pt x="200190" y="325310"/>
                  </a:lnTo>
                  <a:lnTo>
                    <a:pt x="175171" y="325310"/>
                  </a:lnTo>
                  <a:lnTo>
                    <a:pt x="175171" y="350329"/>
                  </a:lnTo>
                  <a:lnTo>
                    <a:pt x="200190" y="350329"/>
                  </a:lnTo>
                  <a:lnTo>
                    <a:pt x="200190" y="375361"/>
                  </a:lnTo>
                  <a:lnTo>
                    <a:pt x="225209" y="375361"/>
                  </a:lnTo>
                  <a:lnTo>
                    <a:pt x="250240" y="375361"/>
                  </a:lnTo>
                  <a:lnTo>
                    <a:pt x="250240" y="350329"/>
                  </a:lnTo>
                  <a:close/>
                </a:path>
                <a:path w="1026159" h="550544">
                  <a:moveTo>
                    <a:pt x="250240" y="300278"/>
                  </a:moveTo>
                  <a:lnTo>
                    <a:pt x="225209" y="300278"/>
                  </a:lnTo>
                  <a:lnTo>
                    <a:pt x="225209" y="325310"/>
                  </a:lnTo>
                  <a:lnTo>
                    <a:pt x="250240" y="325310"/>
                  </a:lnTo>
                  <a:lnTo>
                    <a:pt x="250240" y="300278"/>
                  </a:lnTo>
                  <a:close/>
                </a:path>
                <a:path w="1026159" h="550544">
                  <a:moveTo>
                    <a:pt x="250240" y="175158"/>
                  </a:moveTo>
                  <a:lnTo>
                    <a:pt x="225209" y="175158"/>
                  </a:lnTo>
                  <a:lnTo>
                    <a:pt x="200190" y="175158"/>
                  </a:lnTo>
                  <a:lnTo>
                    <a:pt x="175171" y="175158"/>
                  </a:lnTo>
                  <a:lnTo>
                    <a:pt x="175171" y="200190"/>
                  </a:lnTo>
                  <a:lnTo>
                    <a:pt x="150139" y="200190"/>
                  </a:lnTo>
                  <a:lnTo>
                    <a:pt x="150139" y="225209"/>
                  </a:lnTo>
                  <a:lnTo>
                    <a:pt x="175171" y="225209"/>
                  </a:lnTo>
                  <a:lnTo>
                    <a:pt x="200190" y="225209"/>
                  </a:lnTo>
                  <a:lnTo>
                    <a:pt x="225209" y="225209"/>
                  </a:lnTo>
                  <a:lnTo>
                    <a:pt x="225209" y="200190"/>
                  </a:lnTo>
                  <a:lnTo>
                    <a:pt x="250240" y="200190"/>
                  </a:lnTo>
                  <a:lnTo>
                    <a:pt x="250240" y="175158"/>
                  </a:lnTo>
                  <a:close/>
                </a:path>
                <a:path w="1026159" h="550544">
                  <a:moveTo>
                    <a:pt x="275259" y="125120"/>
                  </a:moveTo>
                  <a:lnTo>
                    <a:pt x="250240" y="125120"/>
                  </a:lnTo>
                  <a:lnTo>
                    <a:pt x="250240" y="150139"/>
                  </a:lnTo>
                  <a:lnTo>
                    <a:pt x="275259" y="150139"/>
                  </a:lnTo>
                  <a:lnTo>
                    <a:pt x="275259" y="125120"/>
                  </a:lnTo>
                  <a:close/>
                </a:path>
                <a:path w="1026159" h="550544">
                  <a:moveTo>
                    <a:pt x="275259" y="75069"/>
                  </a:moveTo>
                  <a:lnTo>
                    <a:pt x="250240" y="75069"/>
                  </a:lnTo>
                  <a:lnTo>
                    <a:pt x="250240" y="100088"/>
                  </a:lnTo>
                  <a:lnTo>
                    <a:pt x="275259" y="100088"/>
                  </a:lnTo>
                  <a:lnTo>
                    <a:pt x="275259" y="75069"/>
                  </a:lnTo>
                  <a:close/>
                </a:path>
                <a:path w="1026159" h="550544">
                  <a:moveTo>
                    <a:pt x="300291" y="225209"/>
                  </a:moveTo>
                  <a:lnTo>
                    <a:pt x="275259" y="225209"/>
                  </a:lnTo>
                  <a:lnTo>
                    <a:pt x="250240" y="225209"/>
                  </a:lnTo>
                  <a:lnTo>
                    <a:pt x="250240" y="275259"/>
                  </a:lnTo>
                  <a:lnTo>
                    <a:pt x="275259" y="275259"/>
                  </a:lnTo>
                  <a:lnTo>
                    <a:pt x="275259" y="250240"/>
                  </a:lnTo>
                  <a:lnTo>
                    <a:pt x="300291" y="250240"/>
                  </a:lnTo>
                  <a:lnTo>
                    <a:pt x="300291" y="225209"/>
                  </a:lnTo>
                  <a:close/>
                </a:path>
                <a:path w="1026159" h="550544">
                  <a:moveTo>
                    <a:pt x="300291" y="175158"/>
                  </a:moveTo>
                  <a:lnTo>
                    <a:pt x="275259" y="175158"/>
                  </a:lnTo>
                  <a:lnTo>
                    <a:pt x="275259" y="200190"/>
                  </a:lnTo>
                  <a:lnTo>
                    <a:pt x="300291" y="200190"/>
                  </a:lnTo>
                  <a:lnTo>
                    <a:pt x="300291" y="175158"/>
                  </a:lnTo>
                  <a:close/>
                </a:path>
                <a:path w="1026159" h="550544">
                  <a:moveTo>
                    <a:pt x="300291" y="100088"/>
                  </a:moveTo>
                  <a:lnTo>
                    <a:pt x="275259" y="100088"/>
                  </a:lnTo>
                  <a:lnTo>
                    <a:pt x="275259" y="125120"/>
                  </a:lnTo>
                  <a:lnTo>
                    <a:pt x="300291" y="125120"/>
                  </a:lnTo>
                  <a:lnTo>
                    <a:pt x="300291" y="100088"/>
                  </a:lnTo>
                  <a:close/>
                </a:path>
                <a:path w="1026159" h="550544">
                  <a:moveTo>
                    <a:pt x="325310" y="325310"/>
                  </a:moveTo>
                  <a:lnTo>
                    <a:pt x="300291" y="325310"/>
                  </a:lnTo>
                  <a:lnTo>
                    <a:pt x="300291" y="300278"/>
                  </a:lnTo>
                  <a:lnTo>
                    <a:pt x="275259" y="300278"/>
                  </a:lnTo>
                  <a:lnTo>
                    <a:pt x="275259" y="375361"/>
                  </a:lnTo>
                  <a:lnTo>
                    <a:pt x="300291" y="375361"/>
                  </a:lnTo>
                  <a:lnTo>
                    <a:pt x="300291" y="350329"/>
                  </a:lnTo>
                  <a:lnTo>
                    <a:pt x="325310" y="350329"/>
                  </a:lnTo>
                  <a:lnTo>
                    <a:pt x="325310" y="325310"/>
                  </a:lnTo>
                  <a:close/>
                </a:path>
                <a:path w="1026159" h="550544">
                  <a:moveTo>
                    <a:pt x="325310" y="200190"/>
                  </a:moveTo>
                  <a:lnTo>
                    <a:pt x="300291" y="200190"/>
                  </a:lnTo>
                  <a:lnTo>
                    <a:pt x="300291" y="225209"/>
                  </a:lnTo>
                  <a:lnTo>
                    <a:pt x="325310" y="225209"/>
                  </a:lnTo>
                  <a:lnTo>
                    <a:pt x="325310" y="200190"/>
                  </a:lnTo>
                  <a:close/>
                </a:path>
                <a:path w="1026159" h="550544">
                  <a:moveTo>
                    <a:pt x="375361" y="175158"/>
                  </a:moveTo>
                  <a:lnTo>
                    <a:pt x="350329" y="175158"/>
                  </a:lnTo>
                  <a:lnTo>
                    <a:pt x="350329" y="200190"/>
                  </a:lnTo>
                  <a:lnTo>
                    <a:pt x="375361" y="200190"/>
                  </a:lnTo>
                  <a:lnTo>
                    <a:pt x="375361" y="175158"/>
                  </a:lnTo>
                  <a:close/>
                </a:path>
                <a:path w="1026159" h="550544">
                  <a:moveTo>
                    <a:pt x="400392" y="150139"/>
                  </a:moveTo>
                  <a:lnTo>
                    <a:pt x="375361" y="150139"/>
                  </a:lnTo>
                  <a:lnTo>
                    <a:pt x="375361" y="175158"/>
                  </a:lnTo>
                  <a:lnTo>
                    <a:pt x="400392" y="175158"/>
                  </a:lnTo>
                  <a:lnTo>
                    <a:pt x="400392" y="150139"/>
                  </a:lnTo>
                  <a:close/>
                </a:path>
                <a:path w="1026159" h="550544">
                  <a:moveTo>
                    <a:pt x="425411" y="75069"/>
                  </a:moveTo>
                  <a:lnTo>
                    <a:pt x="400392" y="75069"/>
                  </a:lnTo>
                  <a:lnTo>
                    <a:pt x="400392" y="150139"/>
                  </a:lnTo>
                  <a:lnTo>
                    <a:pt x="425411" y="150139"/>
                  </a:lnTo>
                  <a:lnTo>
                    <a:pt x="425411" y="75069"/>
                  </a:lnTo>
                  <a:close/>
                </a:path>
                <a:path w="1026159" h="550544">
                  <a:moveTo>
                    <a:pt x="475462" y="100088"/>
                  </a:moveTo>
                  <a:lnTo>
                    <a:pt x="450430" y="100088"/>
                  </a:lnTo>
                  <a:lnTo>
                    <a:pt x="450430" y="125120"/>
                  </a:lnTo>
                  <a:lnTo>
                    <a:pt x="475462" y="125120"/>
                  </a:lnTo>
                  <a:lnTo>
                    <a:pt x="475462" y="100088"/>
                  </a:lnTo>
                  <a:close/>
                </a:path>
                <a:path w="1026159" h="550544">
                  <a:moveTo>
                    <a:pt x="500481" y="350329"/>
                  </a:moveTo>
                  <a:lnTo>
                    <a:pt x="475462" y="350329"/>
                  </a:lnTo>
                  <a:lnTo>
                    <a:pt x="475462" y="375361"/>
                  </a:lnTo>
                  <a:lnTo>
                    <a:pt x="450430" y="375361"/>
                  </a:lnTo>
                  <a:lnTo>
                    <a:pt x="450430" y="400380"/>
                  </a:lnTo>
                  <a:lnTo>
                    <a:pt x="475462" y="400380"/>
                  </a:lnTo>
                  <a:lnTo>
                    <a:pt x="500481" y="400380"/>
                  </a:lnTo>
                  <a:lnTo>
                    <a:pt x="500481" y="350329"/>
                  </a:lnTo>
                  <a:close/>
                </a:path>
                <a:path w="1026159" h="550544">
                  <a:moveTo>
                    <a:pt x="500481" y="125120"/>
                  </a:moveTo>
                  <a:lnTo>
                    <a:pt x="475462" y="125120"/>
                  </a:lnTo>
                  <a:lnTo>
                    <a:pt x="475462" y="175158"/>
                  </a:lnTo>
                  <a:lnTo>
                    <a:pt x="500481" y="175158"/>
                  </a:lnTo>
                  <a:lnTo>
                    <a:pt x="500481" y="125120"/>
                  </a:lnTo>
                  <a:close/>
                </a:path>
                <a:path w="1026159" h="550544">
                  <a:moveTo>
                    <a:pt x="550532" y="250240"/>
                  </a:moveTo>
                  <a:lnTo>
                    <a:pt x="525513" y="250240"/>
                  </a:lnTo>
                  <a:lnTo>
                    <a:pt x="525513" y="275259"/>
                  </a:lnTo>
                  <a:lnTo>
                    <a:pt x="550532" y="275259"/>
                  </a:lnTo>
                  <a:lnTo>
                    <a:pt x="550532" y="250240"/>
                  </a:lnTo>
                  <a:close/>
                </a:path>
                <a:path w="1026159" h="550544">
                  <a:moveTo>
                    <a:pt x="625602" y="325310"/>
                  </a:moveTo>
                  <a:lnTo>
                    <a:pt x="600583" y="325310"/>
                  </a:lnTo>
                  <a:lnTo>
                    <a:pt x="575551" y="325310"/>
                  </a:lnTo>
                  <a:lnTo>
                    <a:pt x="575551" y="350329"/>
                  </a:lnTo>
                  <a:lnTo>
                    <a:pt x="600583" y="350329"/>
                  </a:lnTo>
                  <a:lnTo>
                    <a:pt x="625602" y="350329"/>
                  </a:lnTo>
                  <a:lnTo>
                    <a:pt x="625602" y="325310"/>
                  </a:lnTo>
                  <a:close/>
                </a:path>
                <a:path w="1026159" h="550544">
                  <a:moveTo>
                    <a:pt x="650633" y="450430"/>
                  </a:moveTo>
                  <a:lnTo>
                    <a:pt x="625602" y="450430"/>
                  </a:lnTo>
                  <a:lnTo>
                    <a:pt x="625602" y="500481"/>
                  </a:lnTo>
                  <a:lnTo>
                    <a:pt x="650633" y="500481"/>
                  </a:lnTo>
                  <a:lnTo>
                    <a:pt x="650633" y="450430"/>
                  </a:lnTo>
                  <a:close/>
                </a:path>
                <a:path w="1026159" h="550544">
                  <a:moveTo>
                    <a:pt x="650633" y="275259"/>
                  </a:moveTo>
                  <a:lnTo>
                    <a:pt x="625602" y="275259"/>
                  </a:lnTo>
                  <a:lnTo>
                    <a:pt x="600583" y="275259"/>
                  </a:lnTo>
                  <a:lnTo>
                    <a:pt x="575551" y="275259"/>
                  </a:lnTo>
                  <a:lnTo>
                    <a:pt x="550532" y="275259"/>
                  </a:lnTo>
                  <a:lnTo>
                    <a:pt x="550532" y="300278"/>
                  </a:lnTo>
                  <a:lnTo>
                    <a:pt x="575551" y="300278"/>
                  </a:lnTo>
                  <a:lnTo>
                    <a:pt x="600583" y="300278"/>
                  </a:lnTo>
                  <a:lnTo>
                    <a:pt x="625602" y="300278"/>
                  </a:lnTo>
                  <a:lnTo>
                    <a:pt x="625602" y="325310"/>
                  </a:lnTo>
                  <a:lnTo>
                    <a:pt x="650633" y="325310"/>
                  </a:lnTo>
                  <a:lnTo>
                    <a:pt x="650633" y="275259"/>
                  </a:lnTo>
                  <a:close/>
                </a:path>
                <a:path w="1026159" h="550544">
                  <a:moveTo>
                    <a:pt x="675652" y="525500"/>
                  </a:moveTo>
                  <a:lnTo>
                    <a:pt x="650633" y="525500"/>
                  </a:lnTo>
                  <a:lnTo>
                    <a:pt x="625602" y="525500"/>
                  </a:lnTo>
                  <a:lnTo>
                    <a:pt x="625602" y="550532"/>
                  </a:lnTo>
                  <a:lnTo>
                    <a:pt x="650633" y="550532"/>
                  </a:lnTo>
                  <a:lnTo>
                    <a:pt x="675652" y="550532"/>
                  </a:lnTo>
                  <a:lnTo>
                    <a:pt x="675652" y="525500"/>
                  </a:lnTo>
                  <a:close/>
                </a:path>
                <a:path w="1026159" h="550544">
                  <a:moveTo>
                    <a:pt x="750722" y="350329"/>
                  </a:moveTo>
                  <a:lnTo>
                    <a:pt x="725703" y="350329"/>
                  </a:lnTo>
                  <a:lnTo>
                    <a:pt x="725703" y="375361"/>
                  </a:lnTo>
                  <a:lnTo>
                    <a:pt x="750722" y="375361"/>
                  </a:lnTo>
                  <a:lnTo>
                    <a:pt x="750722" y="350329"/>
                  </a:lnTo>
                  <a:close/>
                </a:path>
                <a:path w="1026159" h="550544">
                  <a:moveTo>
                    <a:pt x="775754" y="500481"/>
                  </a:moveTo>
                  <a:lnTo>
                    <a:pt x="750722" y="500481"/>
                  </a:lnTo>
                  <a:lnTo>
                    <a:pt x="750722" y="525500"/>
                  </a:lnTo>
                  <a:lnTo>
                    <a:pt x="775754" y="525500"/>
                  </a:lnTo>
                  <a:lnTo>
                    <a:pt x="775754" y="500481"/>
                  </a:lnTo>
                  <a:close/>
                </a:path>
                <a:path w="1026159" h="550544">
                  <a:moveTo>
                    <a:pt x="775754" y="375361"/>
                  </a:moveTo>
                  <a:lnTo>
                    <a:pt x="750722" y="375361"/>
                  </a:lnTo>
                  <a:lnTo>
                    <a:pt x="750722" y="400380"/>
                  </a:lnTo>
                  <a:lnTo>
                    <a:pt x="775754" y="400380"/>
                  </a:lnTo>
                  <a:lnTo>
                    <a:pt x="775754" y="375361"/>
                  </a:lnTo>
                  <a:close/>
                </a:path>
                <a:path w="1026159" h="550544">
                  <a:moveTo>
                    <a:pt x="900874" y="525500"/>
                  </a:moveTo>
                  <a:lnTo>
                    <a:pt x="875855" y="525500"/>
                  </a:lnTo>
                  <a:lnTo>
                    <a:pt x="875855" y="500481"/>
                  </a:lnTo>
                  <a:lnTo>
                    <a:pt x="850823" y="500481"/>
                  </a:lnTo>
                  <a:lnTo>
                    <a:pt x="850823" y="550532"/>
                  </a:lnTo>
                  <a:lnTo>
                    <a:pt x="875855" y="550532"/>
                  </a:lnTo>
                  <a:lnTo>
                    <a:pt x="900874" y="550532"/>
                  </a:lnTo>
                  <a:lnTo>
                    <a:pt x="900874" y="525500"/>
                  </a:lnTo>
                  <a:close/>
                </a:path>
                <a:path w="1026159" h="550544">
                  <a:moveTo>
                    <a:pt x="975944" y="450430"/>
                  </a:moveTo>
                  <a:lnTo>
                    <a:pt x="950925" y="450430"/>
                  </a:lnTo>
                  <a:lnTo>
                    <a:pt x="950925" y="425411"/>
                  </a:lnTo>
                  <a:lnTo>
                    <a:pt x="925893" y="425411"/>
                  </a:lnTo>
                  <a:lnTo>
                    <a:pt x="925893" y="500481"/>
                  </a:lnTo>
                  <a:lnTo>
                    <a:pt x="950925" y="500481"/>
                  </a:lnTo>
                  <a:lnTo>
                    <a:pt x="950925" y="475462"/>
                  </a:lnTo>
                  <a:lnTo>
                    <a:pt x="975944" y="475462"/>
                  </a:lnTo>
                  <a:lnTo>
                    <a:pt x="975944" y="450430"/>
                  </a:lnTo>
                  <a:close/>
                </a:path>
                <a:path w="1026159" h="550544">
                  <a:moveTo>
                    <a:pt x="975944" y="125120"/>
                  </a:moveTo>
                  <a:lnTo>
                    <a:pt x="950925" y="125120"/>
                  </a:lnTo>
                  <a:lnTo>
                    <a:pt x="925893" y="125120"/>
                  </a:lnTo>
                  <a:lnTo>
                    <a:pt x="925893" y="150139"/>
                  </a:lnTo>
                  <a:lnTo>
                    <a:pt x="950925" y="150139"/>
                  </a:lnTo>
                  <a:lnTo>
                    <a:pt x="975944" y="150139"/>
                  </a:lnTo>
                  <a:lnTo>
                    <a:pt x="975944" y="125120"/>
                  </a:lnTo>
                  <a:close/>
                </a:path>
                <a:path w="1026159" h="550544">
                  <a:moveTo>
                    <a:pt x="1025994" y="400380"/>
                  </a:moveTo>
                  <a:lnTo>
                    <a:pt x="1000975" y="400380"/>
                  </a:lnTo>
                  <a:lnTo>
                    <a:pt x="1000975" y="425411"/>
                  </a:lnTo>
                  <a:lnTo>
                    <a:pt x="975944" y="425411"/>
                  </a:lnTo>
                  <a:lnTo>
                    <a:pt x="975944" y="450430"/>
                  </a:lnTo>
                  <a:lnTo>
                    <a:pt x="1000975" y="450430"/>
                  </a:lnTo>
                  <a:lnTo>
                    <a:pt x="1000975" y="475462"/>
                  </a:lnTo>
                  <a:lnTo>
                    <a:pt x="1025994" y="475462"/>
                  </a:lnTo>
                  <a:lnTo>
                    <a:pt x="1025994" y="400380"/>
                  </a:lnTo>
                  <a:close/>
                </a:path>
                <a:path w="1026159" h="550544">
                  <a:moveTo>
                    <a:pt x="1025994" y="325310"/>
                  </a:moveTo>
                  <a:lnTo>
                    <a:pt x="1000975" y="325310"/>
                  </a:lnTo>
                  <a:lnTo>
                    <a:pt x="1000975" y="375361"/>
                  </a:lnTo>
                  <a:lnTo>
                    <a:pt x="1025994" y="375361"/>
                  </a:lnTo>
                  <a:lnTo>
                    <a:pt x="1025994" y="325310"/>
                  </a:lnTo>
                  <a:close/>
                </a:path>
                <a:path w="1026159" h="550544">
                  <a:moveTo>
                    <a:pt x="1025994" y="225209"/>
                  </a:moveTo>
                  <a:lnTo>
                    <a:pt x="1000975" y="225209"/>
                  </a:lnTo>
                  <a:lnTo>
                    <a:pt x="1000975" y="275259"/>
                  </a:lnTo>
                  <a:lnTo>
                    <a:pt x="1025994" y="275259"/>
                  </a:lnTo>
                  <a:lnTo>
                    <a:pt x="1025994" y="225209"/>
                  </a:lnTo>
                  <a:close/>
                </a:path>
                <a:path w="1026159" h="550544">
                  <a:moveTo>
                    <a:pt x="1025994" y="25019"/>
                  </a:moveTo>
                  <a:lnTo>
                    <a:pt x="1000975" y="25019"/>
                  </a:lnTo>
                  <a:lnTo>
                    <a:pt x="1000975" y="100088"/>
                  </a:lnTo>
                  <a:lnTo>
                    <a:pt x="975944" y="100088"/>
                  </a:lnTo>
                  <a:lnTo>
                    <a:pt x="975944" y="125120"/>
                  </a:lnTo>
                  <a:lnTo>
                    <a:pt x="1000975" y="125120"/>
                  </a:lnTo>
                  <a:lnTo>
                    <a:pt x="1000975" y="175158"/>
                  </a:lnTo>
                  <a:lnTo>
                    <a:pt x="975944" y="175158"/>
                  </a:lnTo>
                  <a:lnTo>
                    <a:pt x="975944" y="200190"/>
                  </a:lnTo>
                  <a:lnTo>
                    <a:pt x="1000975" y="200190"/>
                  </a:lnTo>
                  <a:lnTo>
                    <a:pt x="1025994" y="200190"/>
                  </a:lnTo>
                  <a:lnTo>
                    <a:pt x="1025994" y="2501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21101" y="1295711"/>
              <a:ext cx="876300" cy="675640"/>
            </a:xfrm>
            <a:custGeom>
              <a:avLst/>
              <a:gdLst/>
              <a:ahLst/>
              <a:cxnLst/>
              <a:rect l="l" t="t" r="r" b="b"/>
              <a:pathLst>
                <a:path w="876300" h="675639">
                  <a:moveTo>
                    <a:pt x="25031" y="625589"/>
                  </a:moveTo>
                  <a:lnTo>
                    <a:pt x="0" y="625589"/>
                  </a:lnTo>
                  <a:lnTo>
                    <a:pt x="0" y="650608"/>
                  </a:lnTo>
                  <a:lnTo>
                    <a:pt x="25031" y="650608"/>
                  </a:lnTo>
                  <a:lnTo>
                    <a:pt x="25031" y="625589"/>
                  </a:lnTo>
                  <a:close/>
                </a:path>
                <a:path w="876300" h="675639">
                  <a:moveTo>
                    <a:pt x="100101" y="576580"/>
                  </a:moveTo>
                  <a:lnTo>
                    <a:pt x="75069" y="576580"/>
                  </a:lnTo>
                  <a:lnTo>
                    <a:pt x="75069" y="625589"/>
                  </a:lnTo>
                  <a:lnTo>
                    <a:pt x="50050" y="625589"/>
                  </a:lnTo>
                  <a:lnTo>
                    <a:pt x="50050" y="650608"/>
                  </a:lnTo>
                  <a:lnTo>
                    <a:pt x="25031" y="650608"/>
                  </a:lnTo>
                  <a:lnTo>
                    <a:pt x="25031" y="675640"/>
                  </a:lnTo>
                  <a:lnTo>
                    <a:pt x="50050" y="675640"/>
                  </a:lnTo>
                  <a:lnTo>
                    <a:pt x="75069" y="675640"/>
                  </a:lnTo>
                  <a:lnTo>
                    <a:pt x="75069" y="626110"/>
                  </a:lnTo>
                  <a:lnTo>
                    <a:pt x="100101" y="626110"/>
                  </a:lnTo>
                  <a:lnTo>
                    <a:pt x="100101" y="576580"/>
                  </a:lnTo>
                  <a:close/>
                </a:path>
                <a:path w="876300" h="675639">
                  <a:moveTo>
                    <a:pt x="150152" y="650608"/>
                  </a:moveTo>
                  <a:lnTo>
                    <a:pt x="125120" y="650608"/>
                  </a:lnTo>
                  <a:lnTo>
                    <a:pt x="125120" y="675640"/>
                  </a:lnTo>
                  <a:lnTo>
                    <a:pt x="150152" y="675640"/>
                  </a:lnTo>
                  <a:lnTo>
                    <a:pt x="150152" y="650608"/>
                  </a:lnTo>
                  <a:close/>
                </a:path>
                <a:path w="876300" h="675639">
                  <a:moveTo>
                    <a:pt x="250253" y="600710"/>
                  </a:moveTo>
                  <a:lnTo>
                    <a:pt x="225221" y="600710"/>
                  </a:lnTo>
                  <a:lnTo>
                    <a:pt x="225221" y="425450"/>
                  </a:lnTo>
                  <a:lnTo>
                    <a:pt x="200190" y="425450"/>
                  </a:lnTo>
                  <a:lnTo>
                    <a:pt x="200190" y="551180"/>
                  </a:lnTo>
                  <a:lnTo>
                    <a:pt x="175171" y="551180"/>
                  </a:lnTo>
                  <a:lnTo>
                    <a:pt x="150152" y="551180"/>
                  </a:lnTo>
                  <a:lnTo>
                    <a:pt x="150152" y="626110"/>
                  </a:lnTo>
                  <a:lnTo>
                    <a:pt x="175171" y="626110"/>
                  </a:lnTo>
                  <a:lnTo>
                    <a:pt x="200190" y="626110"/>
                  </a:lnTo>
                  <a:lnTo>
                    <a:pt x="200190" y="651510"/>
                  </a:lnTo>
                  <a:lnTo>
                    <a:pt x="225221" y="651510"/>
                  </a:lnTo>
                  <a:lnTo>
                    <a:pt x="225221" y="626110"/>
                  </a:lnTo>
                  <a:lnTo>
                    <a:pt x="250253" y="626110"/>
                  </a:lnTo>
                  <a:lnTo>
                    <a:pt x="250253" y="600710"/>
                  </a:lnTo>
                  <a:close/>
                </a:path>
                <a:path w="876300" h="675639">
                  <a:moveTo>
                    <a:pt x="350342" y="626110"/>
                  </a:moveTo>
                  <a:lnTo>
                    <a:pt x="325323" y="626110"/>
                  </a:lnTo>
                  <a:lnTo>
                    <a:pt x="325323" y="551180"/>
                  </a:lnTo>
                  <a:lnTo>
                    <a:pt x="300291" y="551180"/>
                  </a:lnTo>
                  <a:lnTo>
                    <a:pt x="300291" y="600710"/>
                  </a:lnTo>
                  <a:lnTo>
                    <a:pt x="275272" y="600710"/>
                  </a:lnTo>
                  <a:lnTo>
                    <a:pt x="275272" y="626110"/>
                  </a:lnTo>
                  <a:lnTo>
                    <a:pt x="300291" y="626110"/>
                  </a:lnTo>
                  <a:lnTo>
                    <a:pt x="300291" y="650608"/>
                  </a:lnTo>
                  <a:lnTo>
                    <a:pt x="275272" y="650608"/>
                  </a:lnTo>
                  <a:lnTo>
                    <a:pt x="275272" y="675640"/>
                  </a:lnTo>
                  <a:lnTo>
                    <a:pt x="300291" y="675640"/>
                  </a:lnTo>
                  <a:lnTo>
                    <a:pt x="300291" y="651510"/>
                  </a:lnTo>
                  <a:lnTo>
                    <a:pt x="325323" y="651510"/>
                  </a:lnTo>
                  <a:lnTo>
                    <a:pt x="350342" y="651510"/>
                  </a:lnTo>
                  <a:lnTo>
                    <a:pt x="350342" y="626110"/>
                  </a:lnTo>
                  <a:close/>
                </a:path>
                <a:path w="876300" h="675639">
                  <a:moveTo>
                    <a:pt x="400392" y="600710"/>
                  </a:moveTo>
                  <a:lnTo>
                    <a:pt x="375373" y="600710"/>
                  </a:lnTo>
                  <a:lnTo>
                    <a:pt x="375373" y="476250"/>
                  </a:lnTo>
                  <a:lnTo>
                    <a:pt x="350342" y="476250"/>
                  </a:lnTo>
                  <a:lnTo>
                    <a:pt x="350342" y="626110"/>
                  </a:lnTo>
                  <a:lnTo>
                    <a:pt x="375373" y="626110"/>
                  </a:lnTo>
                  <a:lnTo>
                    <a:pt x="375373" y="651510"/>
                  </a:lnTo>
                  <a:lnTo>
                    <a:pt x="350342" y="651510"/>
                  </a:lnTo>
                  <a:lnTo>
                    <a:pt x="350342" y="675640"/>
                  </a:lnTo>
                  <a:lnTo>
                    <a:pt x="375373" y="675640"/>
                  </a:lnTo>
                  <a:lnTo>
                    <a:pt x="400392" y="675640"/>
                  </a:lnTo>
                  <a:lnTo>
                    <a:pt x="400392" y="600710"/>
                  </a:lnTo>
                  <a:close/>
                </a:path>
                <a:path w="876300" h="675639">
                  <a:moveTo>
                    <a:pt x="525513" y="600557"/>
                  </a:moveTo>
                  <a:lnTo>
                    <a:pt x="500494" y="600557"/>
                  </a:lnTo>
                  <a:lnTo>
                    <a:pt x="475462" y="600557"/>
                  </a:lnTo>
                  <a:lnTo>
                    <a:pt x="475462" y="625589"/>
                  </a:lnTo>
                  <a:lnTo>
                    <a:pt x="500494" y="625589"/>
                  </a:lnTo>
                  <a:lnTo>
                    <a:pt x="525513" y="625589"/>
                  </a:lnTo>
                  <a:lnTo>
                    <a:pt x="525513" y="600557"/>
                  </a:lnTo>
                  <a:close/>
                </a:path>
                <a:path w="876300" h="675639">
                  <a:moveTo>
                    <a:pt x="550532" y="625589"/>
                  </a:moveTo>
                  <a:lnTo>
                    <a:pt x="525513" y="625589"/>
                  </a:lnTo>
                  <a:lnTo>
                    <a:pt x="525513" y="650608"/>
                  </a:lnTo>
                  <a:lnTo>
                    <a:pt x="550532" y="650608"/>
                  </a:lnTo>
                  <a:lnTo>
                    <a:pt x="550532" y="625589"/>
                  </a:lnTo>
                  <a:close/>
                </a:path>
                <a:path w="876300" h="675639">
                  <a:moveTo>
                    <a:pt x="800785" y="650608"/>
                  </a:moveTo>
                  <a:lnTo>
                    <a:pt x="775754" y="650608"/>
                  </a:lnTo>
                  <a:lnTo>
                    <a:pt x="775754" y="625589"/>
                  </a:lnTo>
                  <a:lnTo>
                    <a:pt x="750735" y="625589"/>
                  </a:lnTo>
                  <a:lnTo>
                    <a:pt x="750735" y="675640"/>
                  </a:lnTo>
                  <a:lnTo>
                    <a:pt x="775754" y="675640"/>
                  </a:lnTo>
                  <a:lnTo>
                    <a:pt x="800785" y="675640"/>
                  </a:lnTo>
                  <a:lnTo>
                    <a:pt x="800785" y="650608"/>
                  </a:lnTo>
                  <a:close/>
                </a:path>
                <a:path w="876300" h="675639">
                  <a:moveTo>
                    <a:pt x="800785" y="600557"/>
                  </a:moveTo>
                  <a:lnTo>
                    <a:pt x="775754" y="600557"/>
                  </a:lnTo>
                  <a:lnTo>
                    <a:pt x="775754" y="625589"/>
                  </a:lnTo>
                  <a:lnTo>
                    <a:pt x="800785" y="625589"/>
                  </a:lnTo>
                  <a:lnTo>
                    <a:pt x="800785" y="600557"/>
                  </a:lnTo>
                  <a:close/>
                </a:path>
                <a:path w="876300" h="675639">
                  <a:moveTo>
                    <a:pt x="825804" y="326390"/>
                  </a:moveTo>
                  <a:lnTo>
                    <a:pt x="800785" y="326390"/>
                  </a:lnTo>
                  <a:lnTo>
                    <a:pt x="800785" y="251460"/>
                  </a:lnTo>
                  <a:lnTo>
                    <a:pt x="775754" y="251460"/>
                  </a:lnTo>
                  <a:lnTo>
                    <a:pt x="775754" y="326390"/>
                  </a:lnTo>
                  <a:lnTo>
                    <a:pt x="750735" y="326390"/>
                  </a:lnTo>
                  <a:lnTo>
                    <a:pt x="750735" y="300990"/>
                  </a:lnTo>
                  <a:lnTo>
                    <a:pt x="725716" y="300990"/>
                  </a:lnTo>
                  <a:lnTo>
                    <a:pt x="725716" y="226060"/>
                  </a:lnTo>
                  <a:lnTo>
                    <a:pt x="750735" y="226060"/>
                  </a:lnTo>
                  <a:lnTo>
                    <a:pt x="750735" y="200660"/>
                  </a:lnTo>
                  <a:lnTo>
                    <a:pt x="725716" y="200660"/>
                  </a:lnTo>
                  <a:lnTo>
                    <a:pt x="725716" y="175260"/>
                  </a:lnTo>
                  <a:lnTo>
                    <a:pt x="700684" y="175260"/>
                  </a:lnTo>
                  <a:lnTo>
                    <a:pt x="700684" y="200660"/>
                  </a:lnTo>
                  <a:lnTo>
                    <a:pt x="675665" y="200660"/>
                  </a:lnTo>
                  <a:lnTo>
                    <a:pt x="675665" y="226060"/>
                  </a:lnTo>
                  <a:lnTo>
                    <a:pt x="650633" y="226060"/>
                  </a:lnTo>
                  <a:lnTo>
                    <a:pt x="625614" y="226060"/>
                  </a:lnTo>
                  <a:lnTo>
                    <a:pt x="625614" y="251460"/>
                  </a:lnTo>
                  <a:lnTo>
                    <a:pt x="650633" y="251460"/>
                  </a:lnTo>
                  <a:lnTo>
                    <a:pt x="650633" y="300990"/>
                  </a:lnTo>
                  <a:lnTo>
                    <a:pt x="625614" y="300990"/>
                  </a:lnTo>
                  <a:lnTo>
                    <a:pt x="600583" y="300990"/>
                  </a:lnTo>
                  <a:lnTo>
                    <a:pt x="600583" y="326390"/>
                  </a:lnTo>
                  <a:lnTo>
                    <a:pt x="575564" y="326390"/>
                  </a:lnTo>
                  <a:lnTo>
                    <a:pt x="575564" y="350520"/>
                  </a:lnTo>
                  <a:lnTo>
                    <a:pt x="600583" y="350520"/>
                  </a:lnTo>
                  <a:lnTo>
                    <a:pt x="600583" y="375920"/>
                  </a:lnTo>
                  <a:lnTo>
                    <a:pt x="575564" y="375920"/>
                  </a:lnTo>
                  <a:lnTo>
                    <a:pt x="575564" y="350520"/>
                  </a:lnTo>
                  <a:lnTo>
                    <a:pt x="550532" y="350520"/>
                  </a:lnTo>
                  <a:lnTo>
                    <a:pt x="550532" y="326390"/>
                  </a:lnTo>
                  <a:lnTo>
                    <a:pt x="575564" y="326390"/>
                  </a:lnTo>
                  <a:lnTo>
                    <a:pt x="575564" y="251460"/>
                  </a:lnTo>
                  <a:lnTo>
                    <a:pt x="600583" y="251460"/>
                  </a:lnTo>
                  <a:lnTo>
                    <a:pt x="600583" y="226060"/>
                  </a:lnTo>
                  <a:lnTo>
                    <a:pt x="625614" y="226060"/>
                  </a:lnTo>
                  <a:lnTo>
                    <a:pt x="625614" y="200660"/>
                  </a:lnTo>
                  <a:lnTo>
                    <a:pt x="600583" y="200660"/>
                  </a:lnTo>
                  <a:lnTo>
                    <a:pt x="575564" y="200660"/>
                  </a:lnTo>
                  <a:lnTo>
                    <a:pt x="575564" y="125730"/>
                  </a:lnTo>
                  <a:lnTo>
                    <a:pt x="600583" y="125730"/>
                  </a:lnTo>
                  <a:lnTo>
                    <a:pt x="600583" y="100330"/>
                  </a:lnTo>
                  <a:lnTo>
                    <a:pt x="575564" y="100330"/>
                  </a:lnTo>
                  <a:lnTo>
                    <a:pt x="575564" y="0"/>
                  </a:lnTo>
                  <a:lnTo>
                    <a:pt x="550532" y="0"/>
                  </a:lnTo>
                  <a:lnTo>
                    <a:pt x="550532" y="50800"/>
                  </a:lnTo>
                  <a:lnTo>
                    <a:pt x="525513" y="50800"/>
                  </a:lnTo>
                  <a:lnTo>
                    <a:pt x="525513" y="76200"/>
                  </a:lnTo>
                  <a:lnTo>
                    <a:pt x="550532" y="76200"/>
                  </a:lnTo>
                  <a:lnTo>
                    <a:pt x="550532" y="100330"/>
                  </a:lnTo>
                  <a:lnTo>
                    <a:pt x="525513" y="100330"/>
                  </a:lnTo>
                  <a:lnTo>
                    <a:pt x="500494" y="100330"/>
                  </a:lnTo>
                  <a:lnTo>
                    <a:pt x="500494" y="125730"/>
                  </a:lnTo>
                  <a:lnTo>
                    <a:pt x="525513" y="125730"/>
                  </a:lnTo>
                  <a:lnTo>
                    <a:pt x="525513" y="175260"/>
                  </a:lnTo>
                  <a:lnTo>
                    <a:pt x="550532" y="175260"/>
                  </a:lnTo>
                  <a:lnTo>
                    <a:pt x="550532" y="251460"/>
                  </a:lnTo>
                  <a:lnTo>
                    <a:pt x="525513" y="251460"/>
                  </a:lnTo>
                  <a:lnTo>
                    <a:pt x="525513" y="175260"/>
                  </a:lnTo>
                  <a:lnTo>
                    <a:pt x="500494" y="175260"/>
                  </a:lnTo>
                  <a:lnTo>
                    <a:pt x="500494" y="200660"/>
                  </a:lnTo>
                  <a:lnTo>
                    <a:pt x="475462" y="200660"/>
                  </a:lnTo>
                  <a:lnTo>
                    <a:pt x="475462" y="151130"/>
                  </a:lnTo>
                  <a:lnTo>
                    <a:pt x="450443" y="151130"/>
                  </a:lnTo>
                  <a:lnTo>
                    <a:pt x="450443" y="200660"/>
                  </a:lnTo>
                  <a:lnTo>
                    <a:pt x="425411" y="200660"/>
                  </a:lnTo>
                  <a:lnTo>
                    <a:pt x="425411" y="175260"/>
                  </a:lnTo>
                  <a:lnTo>
                    <a:pt x="400392" y="175260"/>
                  </a:lnTo>
                  <a:lnTo>
                    <a:pt x="400392" y="151130"/>
                  </a:lnTo>
                  <a:lnTo>
                    <a:pt x="375373" y="151130"/>
                  </a:lnTo>
                  <a:lnTo>
                    <a:pt x="350342" y="151130"/>
                  </a:lnTo>
                  <a:lnTo>
                    <a:pt x="350342" y="175260"/>
                  </a:lnTo>
                  <a:lnTo>
                    <a:pt x="375373" y="175260"/>
                  </a:lnTo>
                  <a:lnTo>
                    <a:pt x="375373" y="200660"/>
                  </a:lnTo>
                  <a:lnTo>
                    <a:pt x="400392" y="200660"/>
                  </a:lnTo>
                  <a:lnTo>
                    <a:pt x="400392" y="226060"/>
                  </a:lnTo>
                  <a:lnTo>
                    <a:pt x="425411" y="226060"/>
                  </a:lnTo>
                  <a:lnTo>
                    <a:pt x="425411" y="251460"/>
                  </a:lnTo>
                  <a:lnTo>
                    <a:pt x="450443" y="251460"/>
                  </a:lnTo>
                  <a:lnTo>
                    <a:pt x="450443" y="226060"/>
                  </a:lnTo>
                  <a:lnTo>
                    <a:pt x="475462" y="226060"/>
                  </a:lnTo>
                  <a:lnTo>
                    <a:pt x="475462" y="300990"/>
                  </a:lnTo>
                  <a:lnTo>
                    <a:pt x="450443" y="300990"/>
                  </a:lnTo>
                  <a:lnTo>
                    <a:pt x="450443" y="326390"/>
                  </a:lnTo>
                  <a:lnTo>
                    <a:pt x="475462" y="326390"/>
                  </a:lnTo>
                  <a:lnTo>
                    <a:pt x="500494" y="326390"/>
                  </a:lnTo>
                  <a:lnTo>
                    <a:pt x="500494" y="275590"/>
                  </a:lnTo>
                  <a:lnTo>
                    <a:pt x="525513" y="275590"/>
                  </a:lnTo>
                  <a:lnTo>
                    <a:pt x="550532" y="275590"/>
                  </a:lnTo>
                  <a:lnTo>
                    <a:pt x="550532" y="300990"/>
                  </a:lnTo>
                  <a:lnTo>
                    <a:pt x="525513" y="300990"/>
                  </a:lnTo>
                  <a:lnTo>
                    <a:pt x="525513" y="326390"/>
                  </a:lnTo>
                  <a:lnTo>
                    <a:pt x="500494" y="326390"/>
                  </a:lnTo>
                  <a:lnTo>
                    <a:pt x="500494" y="350520"/>
                  </a:lnTo>
                  <a:lnTo>
                    <a:pt x="525513" y="350520"/>
                  </a:lnTo>
                  <a:lnTo>
                    <a:pt x="525513" y="375920"/>
                  </a:lnTo>
                  <a:lnTo>
                    <a:pt x="550532" y="375920"/>
                  </a:lnTo>
                  <a:lnTo>
                    <a:pt x="550532" y="401320"/>
                  </a:lnTo>
                  <a:lnTo>
                    <a:pt x="525513" y="401320"/>
                  </a:lnTo>
                  <a:lnTo>
                    <a:pt x="500494" y="401320"/>
                  </a:lnTo>
                  <a:lnTo>
                    <a:pt x="500494" y="450850"/>
                  </a:lnTo>
                  <a:lnTo>
                    <a:pt x="525513" y="450850"/>
                  </a:lnTo>
                  <a:lnTo>
                    <a:pt x="525513" y="501650"/>
                  </a:lnTo>
                  <a:lnTo>
                    <a:pt x="500494" y="501650"/>
                  </a:lnTo>
                  <a:lnTo>
                    <a:pt x="500494" y="525780"/>
                  </a:lnTo>
                  <a:lnTo>
                    <a:pt x="525513" y="525780"/>
                  </a:lnTo>
                  <a:lnTo>
                    <a:pt x="525513" y="551180"/>
                  </a:lnTo>
                  <a:lnTo>
                    <a:pt x="550532" y="551180"/>
                  </a:lnTo>
                  <a:lnTo>
                    <a:pt x="575564" y="551180"/>
                  </a:lnTo>
                  <a:lnTo>
                    <a:pt x="600583" y="551180"/>
                  </a:lnTo>
                  <a:lnTo>
                    <a:pt x="600583" y="525780"/>
                  </a:lnTo>
                  <a:lnTo>
                    <a:pt x="575564" y="525780"/>
                  </a:lnTo>
                  <a:lnTo>
                    <a:pt x="575564" y="476250"/>
                  </a:lnTo>
                  <a:lnTo>
                    <a:pt x="550532" y="476250"/>
                  </a:lnTo>
                  <a:lnTo>
                    <a:pt x="550532" y="425450"/>
                  </a:lnTo>
                  <a:lnTo>
                    <a:pt x="575564" y="425450"/>
                  </a:lnTo>
                  <a:lnTo>
                    <a:pt x="575564" y="401320"/>
                  </a:lnTo>
                  <a:lnTo>
                    <a:pt x="600583" y="401320"/>
                  </a:lnTo>
                  <a:lnTo>
                    <a:pt x="600583" y="425450"/>
                  </a:lnTo>
                  <a:lnTo>
                    <a:pt x="625614" y="425450"/>
                  </a:lnTo>
                  <a:lnTo>
                    <a:pt x="625614" y="450850"/>
                  </a:lnTo>
                  <a:lnTo>
                    <a:pt x="650633" y="450850"/>
                  </a:lnTo>
                  <a:lnTo>
                    <a:pt x="650633" y="476250"/>
                  </a:lnTo>
                  <a:lnTo>
                    <a:pt x="625614" y="476250"/>
                  </a:lnTo>
                  <a:lnTo>
                    <a:pt x="625614" y="576580"/>
                  </a:lnTo>
                  <a:lnTo>
                    <a:pt x="650633" y="576580"/>
                  </a:lnTo>
                  <a:lnTo>
                    <a:pt x="650633" y="600710"/>
                  </a:lnTo>
                  <a:lnTo>
                    <a:pt x="625614" y="600710"/>
                  </a:lnTo>
                  <a:lnTo>
                    <a:pt x="625614" y="626110"/>
                  </a:lnTo>
                  <a:lnTo>
                    <a:pt x="600583" y="626110"/>
                  </a:lnTo>
                  <a:lnTo>
                    <a:pt x="600583" y="675640"/>
                  </a:lnTo>
                  <a:lnTo>
                    <a:pt x="625614" y="675640"/>
                  </a:lnTo>
                  <a:lnTo>
                    <a:pt x="625614" y="651510"/>
                  </a:lnTo>
                  <a:lnTo>
                    <a:pt x="650633" y="651510"/>
                  </a:lnTo>
                  <a:lnTo>
                    <a:pt x="650633" y="626110"/>
                  </a:lnTo>
                  <a:lnTo>
                    <a:pt x="675665" y="626110"/>
                  </a:lnTo>
                  <a:lnTo>
                    <a:pt x="675665" y="650608"/>
                  </a:lnTo>
                  <a:lnTo>
                    <a:pt x="700684" y="650608"/>
                  </a:lnTo>
                  <a:lnTo>
                    <a:pt x="700684" y="625589"/>
                  </a:lnTo>
                  <a:lnTo>
                    <a:pt x="675665" y="625589"/>
                  </a:lnTo>
                  <a:lnTo>
                    <a:pt x="675665" y="551180"/>
                  </a:lnTo>
                  <a:lnTo>
                    <a:pt x="650633" y="551180"/>
                  </a:lnTo>
                  <a:lnTo>
                    <a:pt x="650633" y="501650"/>
                  </a:lnTo>
                  <a:lnTo>
                    <a:pt x="675665" y="501650"/>
                  </a:lnTo>
                  <a:lnTo>
                    <a:pt x="675665" y="450850"/>
                  </a:lnTo>
                  <a:lnTo>
                    <a:pt x="700684" y="450850"/>
                  </a:lnTo>
                  <a:lnTo>
                    <a:pt x="700684" y="551180"/>
                  </a:lnTo>
                  <a:lnTo>
                    <a:pt x="725716" y="551180"/>
                  </a:lnTo>
                  <a:lnTo>
                    <a:pt x="725716" y="525780"/>
                  </a:lnTo>
                  <a:lnTo>
                    <a:pt x="750735" y="525780"/>
                  </a:lnTo>
                  <a:lnTo>
                    <a:pt x="750735" y="501650"/>
                  </a:lnTo>
                  <a:lnTo>
                    <a:pt x="725716" y="501650"/>
                  </a:lnTo>
                  <a:lnTo>
                    <a:pt x="725716" y="476250"/>
                  </a:lnTo>
                  <a:lnTo>
                    <a:pt x="750735" y="476250"/>
                  </a:lnTo>
                  <a:lnTo>
                    <a:pt x="775754" y="476250"/>
                  </a:lnTo>
                  <a:lnTo>
                    <a:pt x="775754" y="450850"/>
                  </a:lnTo>
                  <a:lnTo>
                    <a:pt x="750735" y="450850"/>
                  </a:lnTo>
                  <a:lnTo>
                    <a:pt x="750735" y="375920"/>
                  </a:lnTo>
                  <a:lnTo>
                    <a:pt x="725716" y="375920"/>
                  </a:lnTo>
                  <a:lnTo>
                    <a:pt x="700684" y="375920"/>
                  </a:lnTo>
                  <a:lnTo>
                    <a:pt x="700684" y="401320"/>
                  </a:lnTo>
                  <a:lnTo>
                    <a:pt x="675665" y="401320"/>
                  </a:lnTo>
                  <a:lnTo>
                    <a:pt x="675665" y="350520"/>
                  </a:lnTo>
                  <a:lnTo>
                    <a:pt x="650633" y="350520"/>
                  </a:lnTo>
                  <a:lnTo>
                    <a:pt x="650633" y="375920"/>
                  </a:lnTo>
                  <a:lnTo>
                    <a:pt x="650633" y="401320"/>
                  </a:lnTo>
                  <a:lnTo>
                    <a:pt x="625614" y="401320"/>
                  </a:lnTo>
                  <a:lnTo>
                    <a:pt x="625614" y="375920"/>
                  </a:lnTo>
                  <a:lnTo>
                    <a:pt x="650633" y="375920"/>
                  </a:lnTo>
                  <a:lnTo>
                    <a:pt x="650633" y="350520"/>
                  </a:lnTo>
                  <a:lnTo>
                    <a:pt x="650633" y="326390"/>
                  </a:lnTo>
                  <a:lnTo>
                    <a:pt x="675665" y="326390"/>
                  </a:lnTo>
                  <a:lnTo>
                    <a:pt x="700684" y="326390"/>
                  </a:lnTo>
                  <a:lnTo>
                    <a:pt x="700684" y="350520"/>
                  </a:lnTo>
                  <a:lnTo>
                    <a:pt x="725716" y="350520"/>
                  </a:lnTo>
                  <a:lnTo>
                    <a:pt x="750735" y="350520"/>
                  </a:lnTo>
                  <a:lnTo>
                    <a:pt x="775754" y="350520"/>
                  </a:lnTo>
                  <a:lnTo>
                    <a:pt x="775754" y="401320"/>
                  </a:lnTo>
                  <a:lnTo>
                    <a:pt x="800785" y="401320"/>
                  </a:lnTo>
                  <a:lnTo>
                    <a:pt x="800785" y="350520"/>
                  </a:lnTo>
                  <a:lnTo>
                    <a:pt x="825804" y="350520"/>
                  </a:lnTo>
                  <a:lnTo>
                    <a:pt x="825804" y="326390"/>
                  </a:lnTo>
                  <a:close/>
                </a:path>
                <a:path w="876300" h="675639">
                  <a:moveTo>
                    <a:pt x="875855" y="575538"/>
                  </a:moveTo>
                  <a:lnTo>
                    <a:pt x="850836" y="575538"/>
                  </a:lnTo>
                  <a:lnTo>
                    <a:pt x="850836" y="550519"/>
                  </a:lnTo>
                  <a:lnTo>
                    <a:pt x="825804" y="550519"/>
                  </a:lnTo>
                  <a:lnTo>
                    <a:pt x="825804" y="600557"/>
                  </a:lnTo>
                  <a:lnTo>
                    <a:pt x="850836" y="600557"/>
                  </a:lnTo>
                  <a:lnTo>
                    <a:pt x="850836" y="625589"/>
                  </a:lnTo>
                  <a:lnTo>
                    <a:pt x="825804" y="625589"/>
                  </a:lnTo>
                  <a:lnTo>
                    <a:pt x="825804" y="675640"/>
                  </a:lnTo>
                  <a:lnTo>
                    <a:pt x="850836" y="675640"/>
                  </a:lnTo>
                  <a:lnTo>
                    <a:pt x="850836" y="650608"/>
                  </a:lnTo>
                  <a:lnTo>
                    <a:pt x="875855" y="650608"/>
                  </a:lnTo>
                  <a:lnTo>
                    <a:pt x="875855" y="575538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70962" y="1521771"/>
              <a:ext cx="951230" cy="600075"/>
            </a:xfrm>
            <a:custGeom>
              <a:avLst/>
              <a:gdLst/>
              <a:ahLst/>
              <a:cxnLst/>
              <a:rect l="l" t="t" r="r" b="b"/>
              <a:pathLst>
                <a:path w="951229" h="600075">
                  <a:moveTo>
                    <a:pt x="225209" y="324459"/>
                  </a:moveTo>
                  <a:lnTo>
                    <a:pt x="200190" y="324459"/>
                  </a:lnTo>
                  <a:lnTo>
                    <a:pt x="200190" y="299427"/>
                  </a:lnTo>
                  <a:lnTo>
                    <a:pt x="175171" y="299427"/>
                  </a:lnTo>
                  <a:lnTo>
                    <a:pt x="150139" y="299427"/>
                  </a:lnTo>
                  <a:lnTo>
                    <a:pt x="150139" y="274408"/>
                  </a:lnTo>
                  <a:lnTo>
                    <a:pt x="175171" y="274408"/>
                  </a:lnTo>
                  <a:lnTo>
                    <a:pt x="175171" y="249377"/>
                  </a:lnTo>
                  <a:lnTo>
                    <a:pt x="150139" y="249377"/>
                  </a:lnTo>
                  <a:lnTo>
                    <a:pt x="125120" y="249377"/>
                  </a:lnTo>
                  <a:lnTo>
                    <a:pt x="125120" y="224358"/>
                  </a:lnTo>
                  <a:lnTo>
                    <a:pt x="100088" y="224358"/>
                  </a:lnTo>
                  <a:lnTo>
                    <a:pt x="100088" y="199326"/>
                  </a:lnTo>
                  <a:lnTo>
                    <a:pt x="125120" y="199326"/>
                  </a:lnTo>
                  <a:lnTo>
                    <a:pt x="125120" y="149275"/>
                  </a:lnTo>
                  <a:lnTo>
                    <a:pt x="100088" y="149275"/>
                  </a:lnTo>
                  <a:lnTo>
                    <a:pt x="100088" y="174307"/>
                  </a:lnTo>
                  <a:lnTo>
                    <a:pt x="75069" y="174307"/>
                  </a:lnTo>
                  <a:lnTo>
                    <a:pt x="75069" y="149275"/>
                  </a:lnTo>
                  <a:lnTo>
                    <a:pt x="100088" y="149275"/>
                  </a:lnTo>
                  <a:lnTo>
                    <a:pt x="100088" y="124256"/>
                  </a:lnTo>
                  <a:lnTo>
                    <a:pt x="75069" y="124256"/>
                  </a:lnTo>
                  <a:lnTo>
                    <a:pt x="50038" y="124256"/>
                  </a:lnTo>
                  <a:lnTo>
                    <a:pt x="25019" y="124256"/>
                  </a:lnTo>
                  <a:lnTo>
                    <a:pt x="25019" y="149275"/>
                  </a:lnTo>
                  <a:lnTo>
                    <a:pt x="50038" y="149275"/>
                  </a:lnTo>
                  <a:lnTo>
                    <a:pt x="50038" y="199326"/>
                  </a:lnTo>
                  <a:lnTo>
                    <a:pt x="75069" y="199326"/>
                  </a:lnTo>
                  <a:lnTo>
                    <a:pt x="75069" y="224358"/>
                  </a:lnTo>
                  <a:lnTo>
                    <a:pt x="50038" y="224358"/>
                  </a:lnTo>
                  <a:lnTo>
                    <a:pt x="50038" y="274408"/>
                  </a:lnTo>
                  <a:lnTo>
                    <a:pt x="75069" y="274408"/>
                  </a:lnTo>
                  <a:lnTo>
                    <a:pt x="75069" y="324459"/>
                  </a:lnTo>
                  <a:lnTo>
                    <a:pt x="50038" y="324459"/>
                  </a:lnTo>
                  <a:lnTo>
                    <a:pt x="50038" y="349478"/>
                  </a:lnTo>
                  <a:lnTo>
                    <a:pt x="25019" y="349478"/>
                  </a:lnTo>
                  <a:lnTo>
                    <a:pt x="25019" y="399529"/>
                  </a:lnTo>
                  <a:lnTo>
                    <a:pt x="0" y="399529"/>
                  </a:lnTo>
                  <a:lnTo>
                    <a:pt x="0" y="424548"/>
                  </a:lnTo>
                  <a:lnTo>
                    <a:pt x="25019" y="424548"/>
                  </a:lnTo>
                  <a:lnTo>
                    <a:pt x="50038" y="424548"/>
                  </a:lnTo>
                  <a:lnTo>
                    <a:pt x="75069" y="424548"/>
                  </a:lnTo>
                  <a:lnTo>
                    <a:pt x="75069" y="449580"/>
                  </a:lnTo>
                  <a:lnTo>
                    <a:pt x="50038" y="449580"/>
                  </a:lnTo>
                  <a:lnTo>
                    <a:pt x="25019" y="449580"/>
                  </a:lnTo>
                  <a:lnTo>
                    <a:pt x="0" y="449580"/>
                  </a:lnTo>
                  <a:lnTo>
                    <a:pt x="0" y="474599"/>
                  </a:lnTo>
                  <a:lnTo>
                    <a:pt x="25019" y="474599"/>
                  </a:lnTo>
                  <a:lnTo>
                    <a:pt x="50038" y="474599"/>
                  </a:lnTo>
                  <a:lnTo>
                    <a:pt x="175171" y="474599"/>
                  </a:lnTo>
                  <a:lnTo>
                    <a:pt x="175171" y="449580"/>
                  </a:lnTo>
                  <a:lnTo>
                    <a:pt x="150139" y="449580"/>
                  </a:lnTo>
                  <a:lnTo>
                    <a:pt x="150139" y="424548"/>
                  </a:lnTo>
                  <a:lnTo>
                    <a:pt x="125120" y="424548"/>
                  </a:lnTo>
                  <a:lnTo>
                    <a:pt x="125120" y="449580"/>
                  </a:lnTo>
                  <a:lnTo>
                    <a:pt x="100088" y="449580"/>
                  </a:lnTo>
                  <a:lnTo>
                    <a:pt x="100088" y="399529"/>
                  </a:lnTo>
                  <a:lnTo>
                    <a:pt x="75069" y="399529"/>
                  </a:lnTo>
                  <a:lnTo>
                    <a:pt x="75069" y="349478"/>
                  </a:lnTo>
                  <a:lnTo>
                    <a:pt x="100088" y="349478"/>
                  </a:lnTo>
                  <a:lnTo>
                    <a:pt x="100088" y="274408"/>
                  </a:lnTo>
                  <a:lnTo>
                    <a:pt x="125120" y="274408"/>
                  </a:lnTo>
                  <a:lnTo>
                    <a:pt x="125120" y="324459"/>
                  </a:lnTo>
                  <a:lnTo>
                    <a:pt x="150139" y="324459"/>
                  </a:lnTo>
                  <a:lnTo>
                    <a:pt x="175171" y="324459"/>
                  </a:lnTo>
                  <a:lnTo>
                    <a:pt x="175171" y="349478"/>
                  </a:lnTo>
                  <a:lnTo>
                    <a:pt x="200190" y="349478"/>
                  </a:lnTo>
                  <a:lnTo>
                    <a:pt x="225209" y="349478"/>
                  </a:lnTo>
                  <a:lnTo>
                    <a:pt x="225209" y="324459"/>
                  </a:lnTo>
                  <a:close/>
                </a:path>
                <a:path w="951229" h="600075">
                  <a:moveTo>
                    <a:pt x="250240" y="474599"/>
                  </a:moveTo>
                  <a:lnTo>
                    <a:pt x="225209" y="474599"/>
                  </a:lnTo>
                  <a:lnTo>
                    <a:pt x="200190" y="474599"/>
                  </a:lnTo>
                  <a:lnTo>
                    <a:pt x="200190" y="549668"/>
                  </a:lnTo>
                  <a:lnTo>
                    <a:pt x="225209" y="549668"/>
                  </a:lnTo>
                  <a:lnTo>
                    <a:pt x="250240" y="549668"/>
                  </a:lnTo>
                  <a:lnTo>
                    <a:pt x="250240" y="474599"/>
                  </a:lnTo>
                  <a:close/>
                </a:path>
                <a:path w="951229" h="600075">
                  <a:moveTo>
                    <a:pt x="300291" y="250190"/>
                  </a:moveTo>
                  <a:lnTo>
                    <a:pt x="275259" y="250190"/>
                  </a:lnTo>
                  <a:lnTo>
                    <a:pt x="275259" y="275590"/>
                  </a:lnTo>
                  <a:lnTo>
                    <a:pt x="250240" y="275590"/>
                  </a:lnTo>
                  <a:lnTo>
                    <a:pt x="250240" y="299720"/>
                  </a:lnTo>
                  <a:lnTo>
                    <a:pt x="275259" y="299720"/>
                  </a:lnTo>
                  <a:lnTo>
                    <a:pt x="275259" y="350520"/>
                  </a:lnTo>
                  <a:lnTo>
                    <a:pt x="250240" y="350520"/>
                  </a:lnTo>
                  <a:lnTo>
                    <a:pt x="250240" y="374650"/>
                  </a:lnTo>
                  <a:lnTo>
                    <a:pt x="275259" y="374650"/>
                  </a:lnTo>
                  <a:lnTo>
                    <a:pt x="300291" y="374650"/>
                  </a:lnTo>
                  <a:lnTo>
                    <a:pt x="300291" y="250190"/>
                  </a:lnTo>
                  <a:close/>
                </a:path>
                <a:path w="951229" h="600075">
                  <a:moveTo>
                    <a:pt x="350329" y="275590"/>
                  </a:moveTo>
                  <a:lnTo>
                    <a:pt x="325310" y="275590"/>
                  </a:lnTo>
                  <a:lnTo>
                    <a:pt x="325310" y="299720"/>
                  </a:lnTo>
                  <a:lnTo>
                    <a:pt x="350329" y="299720"/>
                  </a:lnTo>
                  <a:lnTo>
                    <a:pt x="350329" y="275590"/>
                  </a:lnTo>
                  <a:close/>
                </a:path>
                <a:path w="951229" h="600075">
                  <a:moveTo>
                    <a:pt x="350329" y="224790"/>
                  </a:moveTo>
                  <a:lnTo>
                    <a:pt x="325310" y="224790"/>
                  </a:lnTo>
                  <a:lnTo>
                    <a:pt x="325310" y="250190"/>
                  </a:lnTo>
                  <a:lnTo>
                    <a:pt x="350329" y="250190"/>
                  </a:lnTo>
                  <a:lnTo>
                    <a:pt x="350329" y="224790"/>
                  </a:lnTo>
                  <a:close/>
                </a:path>
                <a:path w="951229" h="600075">
                  <a:moveTo>
                    <a:pt x="450430" y="325120"/>
                  </a:moveTo>
                  <a:lnTo>
                    <a:pt x="425411" y="325120"/>
                  </a:lnTo>
                  <a:lnTo>
                    <a:pt x="400392" y="325120"/>
                  </a:lnTo>
                  <a:lnTo>
                    <a:pt x="375361" y="325120"/>
                  </a:lnTo>
                  <a:lnTo>
                    <a:pt x="375361" y="350520"/>
                  </a:lnTo>
                  <a:lnTo>
                    <a:pt x="400392" y="350520"/>
                  </a:lnTo>
                  <a:lnTo>
                    <a:pt x="425411" y="350520"/>
                  </a:lnTo>
                  <a:lnTo>
                    <a:pt x="450430" y="350520"/>
                  </a:lnTo>
                  <a:lnTo>
                    <a:pt x="450430" y="325120"/>
                  </a:lnTo>
                  <a:close/>
                </a:path>
                <a:path w="951229" h="600075">
                  <a:moveTo>
                    <a:pt x="475462" y="275590"/>
                  </a:moveTo>
                  <a:lnTo>
                    <a:pt x="450430" y="275590"/>
                  </a:lnTo>
                  <a:lnTo>
                    <a:pt x="450430" y="250190"/>
                  </a:lnTo>
                  <a:lnTo>
                    <a:pt x="425411" y="250190"/>
                  </a:lnTo>
                  <a:lnTo>
                    <a:pt x="400392" y="250190"/>
                  </a:lnTo>
                  <a:lnTo>
                    <a:pt x="375361" y="250190"/>
                  </a:lnTo>
                  <a:lnTo>
                    <a:pt x="375361" y="299720"/>
                  </a:lnTo>
                  <a:lnTo>
                    <a:pt x="400392" y="299720"/>
                  </a:lnTo>
                  <a:lnTo>
                    <a:pt x="425411" y="299720"/>
                  </a:lnTo>
                  <a:lnTo>
                    <a:pt x="450430" y="299720"/>
                  </a:lnTo>
                  <a:lnTo>
                    <a:pt x="475462" y="299720"/>
                  </a:lnTo>
                  <a:lnTo>
                    <a:pt x="475462" y="275590"/>
                  </a:lnTo>
                  <a:close/>
                </a:path>
                <a:path w="951229" h="600075">
                  <a:moveTo>
                    <a:pt x="575551" y="49530"/>
                  </a:moveTo>
                  <a:lnTo>
                    <a:pt x="550532" y="49530"/>
                  </a:lnTo>
                  <a:lnTo>
                    <a:pt x="550532" y="0"/>
                  </a:lnTo>
                  <a:lnTo>
                    <a:pt x="525513" y="0"/>
                  </a:lnTo>
                  <a:lnTo>
                    <a:pt x="525513" y="49530"/>
                  </a:lnTo>
                  <a:lnTo>
                    <a:pt x="500481" y="49530"/>
                  </a:lnTo>
                  <a:lnTo>
                    <a:pt x="500481" y="74930"/>
                  </a:lnTo>
                  <a:lnTo>
                    <a:pt x="475462" y="74930"/>
                  </a:lnTo>
                  <a:lnTo>
                    <a:pt x="475462" y="100330"/>
                  </a:lnTo>
                  <a:lnTo>
                    <a:pt x="450430" y="100330"/>
                  </a:lnTo>
                  <a:lnTo>
                    <a:pt x="450430" y="124460"/>
                  </a:lnTo>
                  <a:lnTo>
                    <a:pt x="425411" y="124460"/>
                  </a:lnTo>
                  <a:lnTo>
                    <a:pt x="425411" y="149860"/>
                  </a:lnTo>
                  <a:lnTo>
                    <a:pt x="400392" y="149860"/>
                  </a:lnTo>
                  <a:lnTo>
                    <a:pt x="400392" y="100330"/>
                  </a:lnTo>
                  <a:lnTo>
                    <a:pt x="425411" y="100330"/>
                  </a:lnTo>
                  <a:lnTo>
                    <a:pt x="425411" y="74930"/>
                  </a:lnTo>
                  <a:lnTo>
                    <a:pt x="450430" y="74930"/>
                  </a:lnTo>
                  <a:lnTo>
                    <a:pt x="450430" y="0"/>
                  </a:lnTo>
                  <a:lnTo>
                    <a:pt x="425411" y="0"/>
                  </a:lnTo>
                  <a:lnTo>
                    <a:pt x="425411" y="49530"/>
                  </a:lnTo>
                  <a:lnTo>
                    <a:pt x="400392" y="49530"/>
                  </a:lnTo>
                  <a:lnTo>
                    <a:pt x="375361" y="49530"/>
                  </a:lnTo>
                  <a:lnTo>
                    <a:pt x="375361" y="100330"/>
                  </a:lnTo>
                  <a:lnTo>
                    <a:pt x="350329" y="100330"/>
                  </a:lnTo>
                  <a:lnTo>
                    <a:pt x="350329" y="74930"/>
                  </a:lnTo>
                  <a:lnTo>
                    <a:pt x="325310" y="74930"/>
                  </a:lnTo>
                  <a:lnTo>
                    <a:pt x="325310" y="100330"/>
                  </a:lnTo>
                  <a:lnTo>
                    <a:pt x="300291" y="100330"/>
                  </a:lnTo>
                  <a:lnTo>
                    <a:pt x="300291" y="149860"/>
                  </a:lnTo>
                  <a:lnTo>
                    <a:pt x="325310" y="149860"/>
                  </a:lnTo>
                  <a:lnTo>
                    <a:pt x="325310" y="124460"/>
                  </a:lnTo>
                  <a:lnTo>
                    <a:pt x="350329" y="124460"/>
                  </a:lnTo>
                  <a:lnTo>
                    <a:pt x="375361" y="124460"/>
                  </a:lnTo>
                  <a:lnTo>
                    <a:pt x="375361" y="149860"/>
                  </a:lnTo>
                  <a:lnTo>
                    <a:pt x="350329" y="149860"/>
                  </a:lnTo>
                  <a:lnTo>
                    <a:pt x="350329" y="175260"/>
                  </a:lnTo>
                  <a:lnTo>
                    <a:pt x="375361" y="175260"/>
                  </a:lnTo>
                  <a:lnTo>
                    <a:pt x="375361" y="224790"/>
                  </a:lnTo>
                  <a:lnTo>
                    <a:pt x="400392" y="224790"/>
                  </a:lnTo>
                  <a:lnTo>
                    <a:pt x="425411" y="224790"/>
                  </a:lnTo>
                  <a:lnTo>
                    <a:pt x="450430" y="224790"/>
                  </a:lnTo>
                  <a:lnTo>
                    <a:pt x="450430" y="199390"/>
                  </a:lnTo>
                  <a:lnTo>
                    <a:pt x="425411" y="199390"/>
                  </a:lnTo>
                  <a:lnTo>
                    <a:pt x="425411" y="175260"/>
                  </a:lnTo>
                  <a:lnTo>
                    <a:pt x="450430" y="175260"/>
                  </a:lnTo>
                  <a:lnTo>
                    <a:pt x="450430" y="199390"/>
                  </a:lnTo>
                  <a:lnTo>
                    <a:pt x="475462" y="199390"/>
                  </a:lnTo>
                  <a:lnTo>
                    <a:pt x="475462" y="175260"/>
                  </a:lnTo>
                  <a:lnTo>
                    <a:pt x="500481" y="175260"/>
                  </a:lnTo>
                  <a:lnTo>
                    <a:pt x="525513" y="175260"/>
                  </a:lnTo>
                  <a:lnTo>
                    <a:pt x="525513" y="199390"/>
                  </a:lnTo>
                  <a:lnTo>
                    <a:pt x="550532" y="199390"/>
                  </a:lnTo>
                  <a:lnTo>
                    <a:pt x="550532" y="149860"/>
                  </a:lnTo>
                  <a:lnTo>
                    <a:pt x="525513" y="149860"/>
                  </a:lnTo>
                  <a:lnTo>
                    <a:pt x="525513" y="124460"/>
                  </a:lnTo>
                  <a:lnTo>
                    <a:pt x="500481" y="124460"/>
                  </a:lnTo>
                  <a:lnTo>
                    <a:pt x="500481" y="100330"/>
                  </a:lnTo>
                  <a:lnTo>
                    <a:pt x="525513" y="100330"/>
                  </a:lnTo>
                  <a:lnTo>
                    <a:pt x="525513" y="74930"/>
                  </a:lnTo>
                  <a:lnTo>
                    <a:pt x="550532" y="74930"/>
                  </a:lnTo>
                  <a:lnTo>
                    <a:pt x="550532" y="100330"/>
                  </a:lnTo>
                  <a:lnTo>
                    <a:pt x="575551" y="100330"/>
                  </a:lnTo>
                  <a:lnTo>
                    <a:pt x="575551" y="49530"/>
                  </a:lnTo>
                  <a:close/>
                </a:path>
                <a:path w="951229" h="600075">
                  <a:moveTo>
                    <a:pt x="600583" y="449580"/>
                  </a:moveTo>
                  <a:lnTo>
                    <a:pt x="575551" y="449580"/>
                  </a:lnTo>
                  <a:lnTo>
                    <a:pt x="550532" y="449580"/>
                  </a:lnTo>
                  <a:lnTo>
                    <a:pt x="550532" y="474599"/>
                  </a:lnTo>
                  <a:lnTo>
                    <a:pt x="575551" y="474599"/>
                  </a:lnTo>
                  <a:lnTo>
                    <a:pt x="600583" y="474599"/>
                  </a:lnTo>
                  <a:lnTo>
                    <a:pt x="600583" y="449580"/>
                  </a:lnTo>
                  <a:close/>
                </a:path>
                <a:path w="951229" h="600075">
                  <a:moveTo>
                    <a:pt x="625602" y="250190"/>
                  </a:moveTo>
                  <a:lnTo>
                    <a:pt x="600583" y="250190"/>
                  </a:lnTo>
                  <a:lnTo>
                    <a:pt x="600583" y="224790"/>
                  </a:lnTo>
                  <a:lnTo>
                    <a:pt x="575551" y="224790"/>
                  </a:lnTo>
                  <a:lnTo>
                    <a:pt x="575551" y="199390"/>
                  </a:lnTo>
                  <a:lnTo>
                    <a:pt x="550532" y="199390"/>
                  </a:lnTo>
                  <a:lnTo>
                    <a:pt x="550532" y="250190"/>
                  </a:lnTo>
                  <a:lnTo>
                    <a:pt x="525513" y="250190"/>
                  </a:lnTo>
                  <a:lnTo>
                    <a:pt x="500481" y="250190"/>
                  </a:lnTo>
                  <a:lnTo>
                    <a:pt x="500481" y="350520"/>
                  </a:lnTo>
                  <a:lnTo>
                    <a:pt x="475462" y="350520"/>
                  </a:lnTo>
                  <a:lnTo>
                    <a:pt x="475462" y="374650"/>
                  </a:lnTo>
                  <a:lnTo>
                    <a:pt x="500481" y="374650"/>
                  </a:lnTo>
                  <a:lnTo>
                    <a:pt x="500481" y="400050"/>
                  </a:lnTo>
                  <a:lnTo>
                    <a:pt x="525513" y="400050"/>
                  </a:lnTo>
                  <a:lnTo>
                    <a:pt x="525513" y="350520"/>
                  </a:lnTo>
                  <a:lnTo>
                    <a:pt x="550532" y="350520"/>
                  </a:lnTo>
                  <a:lnTo>
                    <a:pt x="550532" y="325120"/>
                  </a:lnTo>
                  <a:lnTo>
                    <a:pt x="525513" y="325120"/>
                  </a:lnTo>
                  <a:lnTo>
                    <a:pt x="525513" y="299720"/>
                  </a:lnTo>
                  <a:lnTo>
                    <a:pt x="550532" y="299720"/>
                  </a:lnTo>
                  <a:lnTo>
                    <a:pt x="575551" y="299720"/>
                  </a:lnTo>
                  <a:lnTo>
                    <a:pt x="575551" y="374650"/>
                  </a:lnTo>
                  <a:lnTo>
                    <a:pt x="600583" y="374650"/>
                  </a:lnTo>
                  <a:lnTo>
                    <a:pt x="600583" y="299720"/>
                  </a:lnTo>
                  <a:lnTo>
                    <a:pt x="625602" y="299720"/>
                  </a:lnTo>
                  <a:lnTo>
                    <a:pt x="625602" y="250190"/>
                  </a:lnTo>
                  <a:close/>
                </a:path>
                <a:path w="951229" h="600075">
                  <a:moveTo>
                    <a:pt x="725703" y="449580"/>
                  </a:moveTo>
                  <a:lnTo>
                    <a:pt x="700671" y="449580"/>
                  </a:lnTo>
                  <a:lnTo>
                    <a:pt x="675652" y="449580"/>
                  </a:lnTo>
                  <a:lnTo>
                    <a:pt x="650633" y="449580"/>
                  </a:lnTo>
                  <a:lnTo>
                    <a:pt x="650633" y="474599"/>
                  </a:lnTo>
                  <a:lnTo>
                    <a:pt x="625602" y="474599"/>
                  </a:lnTo>
                  <a:lnTo>
                    <a:pt x="625602" y="499618"/>
                  </a:lnTo>
                  <a:lnTo>
                    <a:pt x="650633" y="499618"/>
                  </a:lnTo>
                  <a:lnTo>
                    <a:pt x="675652" y="499618"/>
                  </a:lnTo>
                  <a:lnTo>
                    <a:pt x="675652" y="524649"/>
                  </a:lnTo>
                  <a:lnTo>
                    <a:pt x="700671" y="524649"/>
                  </a:lnTo>
                  <a:lnTo>
                    <a:pt x="725703" y="524649"/>
                  </a:lnTo>
                  <a:lnTo>
                    <a:pt x="725703" y="499618"/>
                  </a:lnTo>
                  <a:lnTo>
                    <a:pt x="700671" y="499618"/>
                  </a:lnTo>
                  <a:lnTo>
                    <a:pt x="700671" y="474599"/>
                  </a:lnTo>
                  <a:lnTo>
                    <a:pt x="725703" y="474599"/>
                  </a:lnTo>
                  <a:lnTo>
                    <a:pt x="725703" y="449580"/>
                  </a:lnTo>
                  <a:close/>
                </a:path>
                <a:path w="951229" h="600075">
                  <a:moveTo>
                    <a:pt x="750722" y="474599"/>
                  </a:moveTo>
                  <a:lnTo>
                    <a:pt x="725703" y="474599"/>
                  </a:lnTo>
                  <a:lnTo>
                    <a:pt x="725703" y="499618"/>
                  </a:lnTo>
                  <a:lnTo>
                    <a:pt x="750722" y="499618"/>
                  </a:lnTo>
                  <a:lnTo>
                    <a:pt x="750722" y="474599"/>
                  </a:lnTo>
                  <a:close/>
                </a:path>
                <a:path w="951229" h="600075">
                  <a:moveTo>
                    <a:pt x="825804" y="574700"/>
                  </a:moveTo>
                  <a:lnTo>
                    <a:pt x="800773" y="574700"/>
                  </a:lnTo>
                  <a:lnTo>
                    <a:pt x="800773" y="474599"/>
                  </a:lnTo>
                  <a:lnTo>
                    <a:pt x="775754" y="474599"/>
                  </a:lnTo>
                  <a:lnTo>
                    <a:pt x="775754" y="599719"/>
                  </a:lnTo>
                  <a:lnTo>
                    <a:pt x="800773" y="599719"/>
                  </a:lnTo>
                  <a:lnTo>
                    <a:pt x="825804" y="599719"/>
                  </a:lnTo>
                  <a:lnTo>
                    <a:pt x="825804" y="574700"/>
                  </a:lnTo>
                  <a:close/>
                </a:path>
                <a:path w="951229" h="600075">
                  <a:moveTo>
                    <a:pt x="825804" y="424548"/>
                  </a:moveTo>
                  <a:lnTo>
                    <a:pt x="800773" y="424548"/>
                  </a:lnTo>
                  <a:lnTo>
                    <a:pt x="800773" y="449580"/>
                  </a:lnTo>
                  <a:lnTo>
                    <a:pt x="825804" y="449580"/>
                  </a:lnTo>
                  <a:lnTo>
                    <a:pt x="825804" y="424548"/>
                  </a:lnTo>
                  <a:close/>
                </a:path>
                <a:path w="951229" h="600075">
                  <a:moveTo>
                    <a:pt x="875855" y="424548"/>
                  </a:moveTo>
                  <a:lnTo>
                    <a:pt x="850823" y="424548"/>
                  </a:lnTo>
                  <a:lnTo>
                    <a:pt x="850823" y="449580"/>
                  </a:lnTo>
                  <a:lnTo>
                    <a:pt x="875855" y="449580"/>
                  </a:lnTo>
                  <a:lnTo>
                    <a:pt x="875855" y="424548"/>
                  </a:lnTo>
                  <a:close/>
                </a:path>
                <a:path w="951229" h="600075">
                  <a:moveTo>
                    <a:pt x="950925" y="474599"/>
                  </a:moveTo>
                  <a:lnTo>
                    <a:pt x="925893" y="474599"/>
                  </a:lnTo>
                  <a:lnTo>
                    <a:pt x="925893" y="499618"/>
                  </a:lnTo>
                  <a:lnTo>
                    <a:pt x="950925" y="499618"/>
                  </a:lnTo>
                  <a:lnTo>
                    <a:pt x="950925" y="47459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70962" y="1170629"/>
              <a:ext cx="1026160" cy="1026160"/>
            </a:xfrm>
            <a:custGeom>
              <a:avLst/>
              <a:gdLst/>
              <a:ahLst/>
              <a:cxnLst/>
              <a:rect l="l" t="t" r="r" b="b"/>
              <a:pathLst>
                <a:path w="1026159" h="1026160">
                  <a:moveTo>
                    <a:pt x="125120" y="900811"/>
                  </a:moveTo>
                  <a:lnTo>
                    <a:pt x="50038" y="900811"/>
                  </a:lnTo>
                  <a:lnTo>
                    <a:pt x="50038" y="975893"/>
                  </a:lnTo>
                  <a:lnTo>
                    <a:pt x="125120" y="975893"/>
                  </a:lnTo>
                  <a:lnTo>
                    <a:pt x="125120" y="900811"/>
                  </a:lnTo>
                  <a:close/>
                </a:path>
                <a:path w="1026159" h="1026160">
                  <a:moveTo>
                    <a:pt x="125120" y="49987"/>
                  </a:moveTo>
                  <a:lnTo>
                    <a:pt x="50038" y="49987"/>
                  </a:lnTo>
                  <a:lnTo>
                    <a:pt x="50038" y="125056"/>
                  </a:lnTo>
                  <a:lnTo>
                    <a:pt x="125120" y="125056"/>
                  </a:lnTo>
                  <a:lnTo>
                    <a:pt x="125120" y="49987"/>
                  </a:lnTo>
                  <a:close/>
                </a:path>
                <a:path w="1026159" h="1026160">
                  <a:moveTo>
                    <a:pt x="175171" y="850900"/>
                  </a:moveTo>
                  <a:lnTo>
                    <a:pt x="150139" y="850900"/>
                  </a:lnTo>
                  <a:lnTo>
                    <a:pt x="150139" y="876300"/>
                  </a:lnTo>
                  <a:lnTo>
                    <a:pt x="150139" y="1000760"/>
                  </a:lnTo>
                  <a:lnTo>
                    <a:pt x="25019" y="1000760"/>
                  </a:lnTo>
                  <a:lnTo>
                    <a:pt x="25019" y="876300"/>
                  </a:lnTo>
                  <a:lnTo>
                    <a:pt x="150139" y="876300"/>
                  </a:lnTo>
                  <a:lnTo>
                    <a:pt x="150139" y="850900"/>
                  </a:lnTo>
                  <a:lnTo>
                    <a:pt x="0" y="850900"/>
                  </a:lnTo>
                  <a:lnTo>
                    <a:pt x="0" y="876300"/>
                  </a:lnTo>
                  <a:lnTo>
                    <a:pt x="0" y="1000760"/>
                  </a:lnTo>
                  <a:lnTo>
                    <a:pt x="0" y="1026160"/>
                  </a:lnTo>
                  <a:lnTo>
                    <a:pt x="175171" y="1026160"/>
                  </a:lnTo>
                  <a:lnTo>
                    <a:pt x="175171" y="1000912"/>
                  </a:lnTo>
                  <a:lnTo>
                    <a:pt x="175171" y="1000760"/>
                  </a:lnTo>
                  <a:lnTo>
                    <a:pt x="175171" y="876300"/>
                  </a:lnTo>
                  <a:lnTo>
                    <a:pt x="175171" y="875792"/>
                  </a:lnTo>
                  <a:lnTo>
                    <a:pt x="175171" y="850900"/>
                  </a:lnTo>
                  <a:close/>
                </a:path>
                <a:path w="1026159" h="1026160">
                  <a:moveTo>
                    <a:pt x="175171" y="0"/>
                  </a:moveTo>
                  <a:lnTo>
                    <a:pt x="150139" y="0"/>
                  </a:lnTo>
                  <a:lnTo>
                    <a:pt x="150139" y="25400"/>
                  </a:lnTo>
                  <a:lnTo>
                    <a:pt x="150139" y="149860"/>
                  </a:lnTo>
                  <a:lnTo>
                    <a:pt x="25019" y="149860"/>
                  </a:lnTo>
                  <a:lnTo>
                    <a:pt x="25019" y="25400"/>
                  </a:lnTo>
                  <a:lnTo>
                    <a:pt x="150139" y="25400"/>
                  </a:lnTo>
                  <a:lnTo>
                    <a:pt x="150139" y="0"/>
                  </a:lnTo>
                  <a:lnTo>
                    <a:pt x="0" y="0"/>
                  </a:lnTo>
                  <a:lnTo>
                    <a:pt x="0" y="25400"/>
                  </a:lnTo>
                  <a:lnTo>
                    <a:pt x="0" y="149860"/>
                  </a:lnTo>
                  <a:lnTo>
                    <a:pt x="0" y="175260"/>
                  </a:lnTo>
                  <a:lnTo>
                    <a:pt x="175171" y="175260"/>
                  </a:lnTo>
                  <a:lnTo>
                    <a:pt x="175171" y="150088"/>
                  </a:lnTo>
                  <a:lnTo>
                    <a:pt x="175171" y="149860"/>
                  </a:lnTo>
                  <a:lnTo>
                    <a:pt x="175171" y="25400"/>
                  </a:lnTo>
                  <a:lnTo>
                    <a:pt x="175171" y="24955"/>
                  </a:lnTo>
                  <a:lnTo>
                    <a:pt x="175171" y="0"/>
                  </a:lnTo>
                  <a:close/>
                </a:path>
                <a:path w="1026159" h="1026160">
                  <a:moveTo>
                    <a:pt x="225209" y="950861"/>
                  </a:moveTo>
                  <a:lnTo>
                    <a:pt x="200190" y="950861"/>
                  </a:lnTo>
                  <a:lnTo>
                    <a:pt x="200190" y="975893"/>
                  </a:lnTo>
                  <a:lnTo>
                    <a:pt x="225209" y="975893"/>
                  </a:lnTo>
                  <a:lnTo>
                    <a:pt x="225209" y="950861"/>
                  </a:lnTo>
                  <a:close/>
                </a:path>
                <a:path w="1026159" h="1026160">
                  <a:moveTo>
                    <a:pt x="250240" y="925842"/>
                  </a:moveTo>
                  <a:lnTo>
                    <a:pt x="225209" y="925842"/>
                  </a:lnTo>
                  <a:lnTo>
                    <a:pt x="225209" y="950861"/>
                  </a:lnTo>
                  <a:lnTo>
                    <a:pt x="250240" y="950861"/>
                  </a:lnTo>
                  <a:lnTo>
                    <a:pt x="250240" y="925842"/>
                  </a:lnTo>
                  <a:close/>
                </a:path>
                <a:path w="1026159" h="1026160">
                  <a:moveTo>
                    <a:pt x="300291" y="975893"/>
                  </a:moveTo>
                  <a:lnTo>
                    <a:pt x="275259" y="975893"/>
                  </a:lnTo>
                  <a:lnTo>
                    <a:pt x="275259" y="950861"/>
                  </a:lnTo>
                  <a:lnTo>
                    <a:pt x="250240" y="950861"/>
                  </a:lnTo>
                  <a:lnTo>
                    <a:pt x="250240" y="975893"/>
                  </a:lnTo>
                  <a:lnTo>
                    <a:pt x="225209" y="975893"/>
                  </a:lnTo>
                  <a:lnTo>
                    <a:pt x="225209" y="1025931"/>
                  </a:lnTo>
                  <a:lnTo>
                    <a:pt x="250240" y="1025931"/>
                  </a:lnTo>
                  <a:lnTo>
                    <a:pt x="250240" y="1000912"/>
                  </a:lnTo>
                  <a:lnTo>
                    <a:pt x="275259" y="1000912"/>
                  </a:lnTo>
                  <a:lnTo>
                    <a:pt x="275259" y="1025931"/>
                  </a:lnTo>
                  <a:lnTo>
                    <a:pt x="300291" y="1025931"/>
                  </a:lnTo>
                  <a:lnTo>
                    <a:pt x="300291" y="975893"/>
                  </a:lnTo>
                  <a:close/>
                </a:path>
                <a:path w="1026159" h="1026160">
                  <a:moveTo>
                    <a:pt x="375361" y="1000912"/>
                  </a:moveTo>
                  <a:lnTo>
                    <a:pt x="350329" y="1000912"/>
                  </a:lnTo>
                  <a:lnTo>
                    <a:pt x="350329" y="1025931"/>
                  </a:lnTo>
                  <a:lnTo>
                    <a:pt x="375361" y="1025931"/>
                  </a:lnTo>
                  <a:lnTo>
                    <a:pt x="375361" y="1000912"/>
                  </a:lnTo>
                  <a:close/>
                </a:path>
                <a:path w="1026159" h="1026160">
                  <a:moveTo>
                    <a:pt x="400392" y="950861"/>
                  </a:moveTo>
                  <a:lnTo>
                    <a:pt x="375361" y="950861"/>
                  </a:lnTo>
                  <a:lnTo>
                    <a:pt x="350329" y="950861"/>
                  </a:lnTo>
                  <a:lnTo>
                    <a:pt x="350329" y="925842"/>
                  </a:lnTo>
                  <a:lnTo>
                    <a:pt x="325310" y="925842"/>
                  </a:lnTo>
                  <a:lnTo>
                    <a:pt x="325310" y="975893"/>
                  </a:lnTo>
                  <a:lnTo>
                    <a:pt x="350329" y="975893"/>
                  </a:lnTo>
                  <a:lnTo>
                    <a:pt x="375361" y="975893"/>
                  </a:lnTo>
                  <a:lnTo>
                    <a:pt x="400392" y="975893"/>
                  </a:lnTo>
                  <a:lnTo>
                    <a:pt x="400392" y="950861"/>
                  </a:lnTo>
                  <a:close/>
                </a:path>
                <a:path w="1026159" h="1026160">
                  <a:moveTo>
                    <a:pt x="400392" y="825741"/>
                  </a:moveTo>
                  <a:lnTo>
                    <a:pt x="375361" y="825741"/>
                  </a:lnTo>
                  <a:lnTo>
                    <a:pt x="375361" y="800722"/>
                  </a:lnTo>
                  <a:lnTo>
                    <a:pt x="350329" y="800722"/>
                  </a:lnTo>
                  <a:lnTo>
                    <a:pt x="325310" y="800722"/>
                  </a:lnTo>
                  <a:lnTo>
                    <a:pt x="300291" y="800722"/>
                  </a:lnTo>
                  <a:lnTo>
                    <a:pt x="300291" y="825741"/>
                  </a:lnTo>
                  <a:lnTo>
                    <a:pt x="275259" y="825741"/>
                  </a:lnTo>
                  <a:lnTo>
                    <a:pt x="275259" y="900811"/>
                  </a:lnTo>
                  <a:lnTo>
                    <a:pt x="250240" y="900811"/>
                  </a:lnTo>
                  <a:lnTo>
                    <a:pt x="250240" y="925842"/>
                  </a:lnTo>
                  <a:lnTo>
                    <a:pt x="275259" y="925842"/>
                  </a:lnTo>
                  <a:lnTo>
                    <a:pt x="300291" y="925842"/>
                  </a:lnTo>
                  <a:lnTo>
                    <a:pt x="300291" y="850760"/>
                  </a:lnTo>
                  <a:lnTo>
                    <a:pt x="325310" y="850760"/>
                  </a:lnTo>
                  <a:lnTo>
                    <a:pt x="325310" y="900811"/>
                  </a:lnTo>
                  <a:lnTo>
                    <a:pt x="350329" y="900811"/>
                  </a:lnTo>
                  <a:lnTo>
                    <a:pt x="350329" y="925842"/>
                  </a:lnTo>
                  <a:lnTo>
                    <a:pt x="375361" y="925842"/>
                  </a:lnTo>
                  <a:lnTo>
                    <a:pt x="400392" y="925842"/>
                  </a:lnTo>
                  <a:lnTo>
                    <a:pt x="400392" y="900811"/>
                  </a:lnTo>
                  <a:lnTo>
                    <a:pt x="375361" y="900811"/>
                  </a:lnTo>
                  <a:lnTo>
                    <a:pt x="375361" y="850760"/>
                  </a:lnTo>
                  <a:lnTo>
                    <a:pt x="400392" y="850760"/>
                  </a:lnTo>
                  <a:lnTo>
                    <a:pt x="400392" y="825741"/>
                  </a:lnTo>
                  <a:close/>
                </a:path>
                <a:path w="1026159" h="1026160">
                  <a:moveTo>
                    <a:pt x="500481" y="800722"/>
                  </a:moveTo>
                  <a:lnTo>
                    <a:pt x="475462" y="800722"/>
                  </a:lnTo>
                  <a:lnTo>
                    <a:pt x="475462" y="825741"/>
                  </a:lnTo>
                  <a:lnTo>
                    <a:pt x="450430" y="825741"/>
                  </a:lnTo>
                  <a:lnTo>
                    <a:pt x="450430" y="900811"/>
                  </a:lnTo>
                  <a:lnTo>
                    <a:pt x="425411" y="900811"/>
                  </a:lnTo>
                  <a:lnTo>
                    <a:pt x="425411" y="925842"/>
                  </a:lnTo>
                  <a:lnTo>
                    <a:pt x="450430" y="925842"/>
                  </a:lnTo>
                  <a:lnTo>
                    <a:pt x="450430" y="950861"/>
                  </a:lnTo>
                  <a:lnTo>
                    <a:pt x="425411" y="950861"/>
                  </a:lnTo>
                  <a:lnTo>
                    <a:pt x="425411" y="975893"/>
                  </a:lnTo>
                  <a:lnTo>
                    <a:pt x="450430" y="975893"/>
                  </a:lnTo>
                  <a:lnTo>
                    <a:pt x="475462" y="975893"/>
                  </a:lnTo>
                  <a:lnTo>
                    <a:pt x="500481" y="975893"/>
                  </a:lnTo>
                  <a:lnTo>
                    <a:pt x="500481" y="950861"/>
                  </a:lnTo>
                  <a:lnTo>
                    <a:pt x="475462" y="950861"/>
                  </a:lnTo>
                  <a:lnTo>
                    <a:pt x="475462" y="850760"/>
                  </a:lnTo>
                  <a:lnTo>
                    <a:pt x="500481" y="850760"/>
                  </a:lnTo>
                  <a:lnTo>
                    <a:pt x="500481" y="800722"/>
                  </a:lnTo>
                  <a:close/>
                </a:path>
                <a:path w="1026159" h="1026160">
                  <a:moveTo>
                    <a:pt x="525513" y="925842"/>
                  </a:moveTo>
                  <a:lnTo>
                    <a:pt x="500481" y="925842"/>
                  </a:lnTo>
                  <a:lnTo>
                    <a:pt x="500481" y="950861"/>
                  </a:lnTo>
                  <a:lnTo>
                    <a:pt x="525513" y="950861"/>
                  </a:lnTo>
                  <a:lnTo>
                    <a:pt x="525513" y="925842"/>
                  </a:lnTo>
                  <a:close/>
                </a:path>
                <a:path w="1026159" h="1026160">
                  <a:moveTo>
                    <a:pt x="550532" y="1000912"/>
                  </a:moveTo>
                  <a:lnTo>
                    <a:pt x="525513" y="1000912"/>
                  </a:lnTo>
                  <a:lnTo>
                    <a:pt x="525513" y="975893"/>
                  </a:lnTo>
                  <a:lnTo>
                    <a:pt x="500481" y="975893"/>
                  </a:lnTo>
                  <a:lnTo>
                    <a:pt x="500481" y="1000912"/>
                  </a:lnTo>
                  <a:lnTo>
                    <a:pt x="475462" y="1000912"/>
                  </a:lnTo>
                  <a:lnTo>
                    <a:pt x="450430" y="1000912"/>
                  </a:lnTo>
                  <a:lnTo>
                    <a:pt x="425411" y="1000912"/>
                  </a:lnTo>
                  <a:lnTo>
                    <a:pt x="400392" y="1000912"/>
                  </a:lnTo>
                  <a:lnTo>
                    <a:pt x="400392" y="1025931"/>
                  </a:lnTo>
                  <a:lnTo>
                    <a:pt x="550532" y="1025931"/>
                  </a:lnTo>
                  <a:lnTo>
                    <a:pt x="550532" y="1000912"/>
                  </a:lnTo>
                  <a:close/>
                </a:path>
                <a:path w="1026159" h="1026160">
                  <a:moveTo>
                    <a:pt x="550532" y="950861"/>
                  </a:moveTo>
                  <a:lnTo>
                    <a:pt x="525513" y="950861"/>
                  </a:lnTo>
                  <a:lnTo>
                    <a:pt x="525513" y="975893"/>
                  </a:lnTo>
                  <a:lnTo>
                    <a:pt x="550532" y="975893"/>
                  </a:lnTo>
                  <a:lnTo>
                    <a:pt x="550532" y="950861"/>
                  </a:lnTo>
                  <a:close/>
                </a:path>
                <a:path w="1026159" h="1026160">
                  <a:moveTo>
                    <a:pt x="550532" y="875792"/>
                  </a:moveTo>
                  <a:lnTo>
                    <a:pt x="525513" y="875792"/>
                  </a:lnTo>
                  <a:lnTo>
                    <a:pt x="525513" y="850760"/>
                  </a:lnTo>
                  <a:lnTo>
                    <a:pt x="500481" y="850760"/>
                  </a:lnTo>
                  <a:lnTo>
                    <a:pt x="500481" y="900811"/>
                  </a:lnTo>
                  <a:lnTo>
                    <a:pt x="525513" y="900811"/>
                  </a:lnTo>
                  <a:lnTo>
                    <a:pt x="525513" y="925842"/>
                  </a:lnTo>
                  <a:lnTo>
                    <a:pt x="550532" y="925842"/>
                  </a:lnTo>
                  <a:lnTo>
                    <a:pt x="550532" y="875792"/>
                  </a:lnTo>
                  <a:close/>
                </a:path>
                <a:path w="1026159" h="1026160">
                  <a:moveTo>
                    <a:pt x="575551" y="975893"/>
                  </a:moveTo>
                  <a:lnTo>
                    <a:pt x="550532" y="975893"/>
                  </a:lnTo>
                  <a:lnTo>
                    <a:pt x="550532" y="1000912"/>
                  </a:lnTo>
                  <a:lnTo>
                    <a:pt x="575551" y="1000912"/>
                  </a:lnTo>
                  <a:lnTo>
                    <a:pt x="575551" y="975893"/>
                  </a:lnTo>
                  <a:close/>
                </a:path>
                <a:path w="1026159" h="1026160">
                  <a:moveTo>
                    <a:pt x="575551" y="925842"/>
                  </a:moveTo>
                  <a:lnTo>
                    <a:pt x="550532" y="925842"/>
                  </a:lnTo>
                  <a:lnTo>
                    <a:pt x="550532" y="950861"/>
                  </a:lnTo>
                  <a:lnTo>
                    <a:pt x="575551" y="950861"/>
                  </a:lnTo>
                  <a:lnTo>
                    <a:pt x="575551" y="925842"/>
                  </a:lnTo>
                  <a:close/>
                </a:path>
                <a:path w="1026159" h="1026160">
                  <a:moveTo>
                    <a:pt x="600583" y="850760"/>
                  </a:moveTo>
                  <a:lnTo>
                    <a:pt x="575551" y="850760"/>
                  </a:lnTo>
                  <a:lnTo>
                    <a:pt x="550532" y="850760"/>
                  </a:lnTo>
                  <a:lnTo>
                    <a:pt x="550532" y="875792"/>
                  </a:lnTo>
                  <a:lnTo>
                    <a:pt x="575551" y="875792"/>
                  </a:lnTo>
                  <a:lnTo>
                    <a:pt x="600583" y="875792"/>
                  </a:lnTo>
                  <a:lnTo>
                    <a:pt x="600583" y="850760"/>
                  </a:lnTo>
                  <a:close/>
                </a:path>
                <a:path w="1026159" h="1026160">
                  <a:moveTo>
                    <a:pt x="650633" y="975893"/>
                  </a:moveTo>
                  <a:lnTo>
                    <a:pt x="625602" y="975893"/>
                  </a:lnTo>
                  <a:lnTo>
                    <a:pt x="625602" y="950861"/>
                  </a:lnTo>
                  <a:lnTo>
                    <a:pt x="600583" y="950861"/>
                  </a:lnTo>
                  <a:lnTo>
                    <a:pt x="600583" y="1025931"/>
                  </a:lnTo>
                  <a:lnTo>
                    <a:pt x="625602" y="1025931"/>
                  </a:lnTo>
                  <a:lnTo>
                    <a:pt x="650633" y="1025931"/>
                  </a:lnTo>
                  <a:lnTo>
                    <a:pt x="650633" y="975893"/>
                  </a:lnTo>
                  <a:close/>
                </a:path>
                <a:path w="1026159" h="1026160">
                  <a:moveTo>
                    <a:pt x="750722" y="875792"/>
                  </a:moveTo>
                  <a:lnTo>
                    <a:pt x="725703" y="875792"/>
                  </a:lnTo>
                  <a:lnTo>
                    <a:pt x="725703" y="900811"/>
                  </a:lnTo>
                  <a:lnTo>
                    <a:pt x="700671" y="900811"/>
                  </a:lnTo>
                  <a:lnTo>
                    <a:pt x="700671" y="925842"/>
                  </a:lnTo>
                  <a:lnTo>
                    <a:pt x="675652" y="925842"/>
                  </a:lnTo>
                  <a:lnTo>
                    <a:pt x="675652" y="900811"/>
                  </a:lnTo>
                  <a:lnTo>
                    <a:pt x="650633" y="900811"/>
                  </a:lnTo>
                  <a:lnTo>
                    <a:pt x="650633" y="875792"/>
                  </a:lnTo>
                  <a:lnTo>
                    <a:pt x="625602" y="875792"/>
                  </a:lnTo>
                  <a:lnTo>
                    <a:pt x="600583" y="875792"/>
                  </a:lnTo>
                  <a:lnTo>
                    <a:pt x="600583" y="900811"/>
                  </a:lnTo>
                  <a:lnTo>
                    <a:pt x="625602" y="900811"/>
                  </a:lnTo>
                  <a:lnTo>
                    <a:pt x="625602" y="925842"/>
                  </a:lnTo>
                  <a:lnTo>
                    <a:pt x="650633" y="925842"/>
                  </a:lnTo>
                  <a:lnTo>
                    <a:pt x="650633" y="975893"/>
                  </a:lnTo>
                  <a:lnTo>
                    <a:pt x="675652" y="975893"/>
                  </a:lnTo>
                  <a:lnTo>
                    <a:pt x="675652" y="1000912"/>
                  </a:lnTo>
                  <a:lnTo>
                    <a:pt x="700671" y="1000912"/>
                  </a:lnTo>
                  <a:lnTo>
                    <a:pt x="700671" y="1025931"/>
                  </a:lnTo>
                  <a:lnTo>
                    <a:pt x="725703" y="1025931"/>
                  </a:lnTo>
                  <a:lnTo>
                    <a:pt x="725703" y="925842"/>
                  </a:lnTo>
                  <a:lnTo>
                    <a:pt x="750722" y="925842"/>
                  </a:lnTo>
                  <a:lnTo>
                    <a:pt x="750722" y="875792"/>
                  </a:lnTo>
                  <a:close/>
                </a:path>
                <a:path w="1026159" h="1026160">
                  <a:moveTo>
                    <a:pt x="775754" y="950861"/>
                  </a:moveTo>
                  <a:lnTo>
                    <a:pt x="750722" y="950861"/>
                  </a:lnTo>
                  <a:lnTo>
                    <a:pt x="750722" y="1000912"/>
                  </a:lnTo>
                  <a:lnTo>
                    <a:pt x="775754" y="1000912"/>
                  </a:lnTo>
                  <a:lnTo>
                    <a:pt x="775754" y="950861"/>
                  </a:lnTo>
                  <a:close/>
                </a:path>
                <a:path w="1026159" h="1026160">
                  <a:moveTo>
                    <a:pt x="850823" y="950861"/>
                  </a:moveTo>
                  <a:lnTo>
                    <a:pt x="825804" y="950861"/>
                  </a:lnTo>
                  <a:lnTo>
                    <a:pt x="825804" y="975893"/>
                  </a:lnTo>
                  <a:lnTo>
                    <a:pt x="800773" y="975893"/>
                  </a:lnTo>
                  <a:lnTo>
                    <a:pt x="800773" y="1025931"/>
                  </a:lnTo>
                  <a:lnTo>
                    <a:pt x="825804" y="1025931"/>
                  </a:lnTo>
                  <a:lnTo>
                    <a:pt x="825804" y="1000912"/>
                  </a:lnTo>
                  <a:lnTo>
                    <a:pt x="850823" y="1000912"/>
                  </a:lnTo>
                  <a:lnTo>
                    <a:pt x="850823" y="950861"/>
                  </a:lnTo>
                  <a:close/>
                </a:path>
                <a:path w="1026159" h="1026160">
                  <a:moveTo>
                    <a:pt x="875855" y="1000912"/>
                  </a:moveTo>
                  <a:lnTo>
                    <a:pt x="850823" y="1000912"/>
                  </a:lnTo>
                  <a:lnTo>
                    <a:pt x="850823" y="1025931"/>
                  </a:lnTo>
                  <a:lnTo>
                    <a:pt x="875855" y="1025931"/>
                  </a:lnTo>
                  <a:lnTo>
                    <a:pt x="875855" y="1000912"/>
                  </a:lnTo>
                  <a:close/>
                </a:path>
                <a:path w="1026159" h="1026160">
                  <a:moveTo>
                    <a:pt x="875855" y="850760"/>
                  </a:moveTo>
                  <a:lnTo>
                    <a:pt x="850823" y="850760"/>
                  </a:lnTo>
                  <a:lnTo>
                    <a:pt x="850823" y="875792"/>
                  </a:lnTo>
                  <a:lnTo>
                    <a:pt x="875855" y="875792"/>
                  </a:lnTo>
                  <a:lnTo>
                    <a:pt x="875855" y="850760"/>
                  </a:lnTo>
                  <a:close/>
                </a:path>
                <a:path w="1026159" h="1026160">
                  <a:moveTo>
                    <a:pt x="925893" y="925842"/>
                  </a:moveTo>
                  <a:lnTo>
                    <a:pt x="900874" y="925842"/>
                  </a:lnTo>
                  <a:lnTo>
                    <a:pt x="875855" y="925842"/>
                  </a:lnTo>
                  <a:lnTo>
                    <a:pt x="875855" y="950861"/>
                  </a:lnTo>
                  <a:lnTo>
                    <a:pt x="900874" y="950861"/>
                  </a:lnTo>
                  <a:lnTo>
                    <a:pt x="900874" y="975893"/>
                  </a:lnTo>
                  <a:lnTo>
                    <a:pt x="925893" y="975893"/>
                  </a:lnTo>
                  <a:lnTo>
                    <a:pt x="925893" y="925842"/>
                  </a:lnTo>
                  <a:close/>
                </a:path>
                <a:path w="1026159" h="1026160">
                  <a:moveTo>
                    <a:pt x="950925" y="1000912"/>
                  </a:moveTo>
                  <a:lnTo>
                    <a:pt x="925893" y="1000912"/>
                  </a:lnTo>
                  <a:lnTo>
                    <a:pt x="900874" y="1000912"/>
                  </a:lnTo>
                  <a:lnTo>
                    <a:pt x="900874" y="1025931"/>
                  </a:lnTo>
                  <a:lnTo>
                    <a:pt x="925893" y="1025931"/>
                  </a:lnTo>
                  <a:lnTo>
                    <a:pt x="950925" y="1025931"/>
                  </a:lnTo>
                  <a:lnTo>
                    <a:pt x="950925" y="1000912"/>
                  </a:lnTo>
                  <a:close/>
                </a:path>
                <a:path w="1026159" h="1026160">
                  <a:moveTo>
                    <a:pt x="950925" y="825741"/>
                  </a:moveTo>
                  <a:lnTo>
                    <a:pt x="925893" y="825741"/>
                  </a:lnTo>
                  <a:lnTo>
                    <a:pt x="900874" y="825741"/>
                  </a:lnTo>
                  <a:lnTo>
                    <a:pt x="900874" y="900430"/>
                  </a:lnTo>
                  <a:lnTo>
                    <a:pt x="825804" y="900430"/>
                  </a:lnTo>
                  <a:lnTo>
                    <a:pt x="825804" y="825500"/>
                  </a:lnTo>
                  <a:lnTo>
                    <a:pt x="925893" y="825500"/>
                  </a:lnTo>
                  <a:lnTo>
                    <a:pt x="925893" y="800100"/>
                  </a:lnTo>
                  <a:lnTo>
                    <a:pt x="800773" y="800100"/>
                  </a:lnTo>
                  <a:lnTo>
                    <a:pt x="800773" y="825500"/>
                  </a:lnTo>
                  <a:lnTo>
                    <a:pt x="800773" y="900430"/>
                  </a:lnTo>
                  <a:lnTo>
                    <a:pt x="800773" y="925830"/>
                  </a:lnTo>
                  <a:lnTo>
                    <a:pt x="925893" y="925830"/>
                  </a:lnTo>
                  <a:lnTo>
                    <a:pt x="925893" y="900811"/>
                  </a:lnTo>
                  <a:lnTo>
                    <a:pt x="950925" y="900811"/>
                  </a:lnTo>
                  <a:lnTo>
                    <a:pt x="950925" y="875792"/>
                  </a:lnTo>
                  <a:lnTo>
                    <a:pt x="925893" y="875792"/>
                  </a:lnTo>
                  <a:lnTo>
                    <a:pt x="925893" y="850760"/>
                  </a:lnTo>
                  <a:lnTo>
                    <a:pt x="950925" y="850760"/>
                  </a:lnTo>
                  <a:lnTo>
                    <a:pt x="950925" y="825741"/>
                  </a:lnTo>
                  <a:close/>
                </a:path>
                <a:path w="1026159" h="1026160">
                  <a:moveTo>
                    <a:pt x="975944" y="850760"/>
                  </a:moveTo>
                  <a:lnTo>
                    <a:pt x="950925" y="850760"/>
                  </a:lnTo>
                  <a:lnTo>
                    <a:pt x="950925" y="875792"/>
                  </a:lnTo>
                  <a:lnTo>
                    <a:pt x="975944" y="875792"/>
                  </a:lnTo>
                  <a:lnTo>
                    <a:pt x="975944" y="850760"/>
                  </a:lnTo>
                  <a:close/>
                </a:path>
                <a:path w="1026159" h="1026160">
                  <a:moveTo>
                    <a:pt x="975944" y="49987"/>
                  </a:moveTo>
                  <a:lnTo>
                    <a:pt x="900874" y="49987"/>
                  </a:lnTo>
                  <a:lnTo>
                    <a:pt x="900874" y="125056"/>
                  </a:lnTo>
                  <a:lnTo>
                    <a:pt x="975944" y="125056"/>
                  </a:lnTo>
                  <a:lnTo>
                    <a:pt x="975944" y="49987"/>
                  </a:lnTo>
                  <a:close/>
                </a:path>
                <a:path w="1026159" h="1026160">
                  <a:moveTo>
                    <a:pt x="1025994" y="1000912"/>
                  </a:moveTo>
                  <a:lnTo>
                    <a:pt x="1000975" y="1000912"/>
                  </a:lnTo>
                  <a:lnTo>
                    <a:pt x="1000975" y="1025931"/>
                  </a:lnTo>
                  <a:lnTo>
                    <a:pt x="1025994" y="1025931"/>
                  </a:lnTo>
                  <a:lnTo>
                    <a:pt x="1025994" y="1000912"/>
                  </a:lnTo>
                  <a:close/>
                </a:path>
                <a:path w="1026159" h="1026160">
                  <a:moveTo>
                    <a:pt x="1025994" y="925842"/>
                  </a:moveTo>
                  <a:lnTo>
                    <a:pt x="1000975" y="925842"/>
                  </a:lnTo>
                  <a:lnTo>
                    <a:pt x="975944" y="925842"/>
                  </a:lnTo>
                  <a:lnTo>
                    <a:pt x="975944" y="950861"/>
                  </a:lnTo>
                  <a:lnTo>
                    <a:pt x="950925" y="950861"/>
                  </a:lnTo>
                  <a:lnTo>
                    <a:pt x="950925" y="975893"/>
                  </a:lnTo>
                  <a:lnTo>
                    <a:pt x="975944" y="975893"/>
                  </a:lnTo>
                  <a:lnTo>
                    <a:pt x="1000975" y="975893"/>
                  </a:lnTo>
                  <a:lnTo>
                    <a:pt x="1025994" y="975893"/>
                  </a:lnTo>
                  <a:lnTo>
                    <a:pt x="1025994" y="925842"/>
                  </a:lnTo>
                  <a:close/>
                </a:path>
                <a:path w="1026159" h="1026160">
                  <a:moveTo>
                    <a:pt x="1025994" y="825741"/>
                  </a:moveTo>
                  <a:lnTo>
                    <a:pt x="1000975" y="825741"/>
                  </a:lnTo>
                  <a:lnTo>
                    <a:pt x="1000975" y="875792"/>
                  </a:lnTo>
                  <a:lnTo>
                    <a:pt x="975944" y="875792"/>
                  </a:lnTo>
                  <a:lnTo>
                    <a:pt x="975944" y="900811"/>
                  </a:lnTo>
                  <a:lnTo>
                    <a:pt x="1000975" y="900811"/>
                  </a:lnTo>
                  <a:lnTo>
                    <a:pt x="1025994" y="900811"/>
                  </a:lnTo>
                  <a:lnTo>
                    <a:pt x="1025994" y="825741"/>
                  </a:lnTo>
                  <a:close/>
                </a:path>
                <a:path w="1026159" h="1026160">
                  <a:moveTo>
                    <a:pt x="1025994" y="0"/>
                  </a:moveTo>
                  <a:lnTo>
                    <a:pt x="1000975" y="0"/>
                  </a:lnTo>
                  <a:lnTo>
                    <a:pt x="1000975" y="25400"/>
                  </a:lnTo>
                  <a:lnTo>
                    <a:pt x="1000975" y="149860"/>
                  </a:lnTo>
                  <a:lnTo>
                    <a:pt x="875855" y="149860"/>
                  </a:lnTo>
                  <a:lnTo>
                    <a:pt x="875855" y="25400"/>
                  </a:lnTo>
                  <a:lnTo>
                    <a:pt x="1000975" y="25400"/>
                  </a:lnTo>
                  <a:lnTo>
                    <a:pt x="1000975" y="0"/>
                  </a:lnTo>
                  <a:lnTo>
                    <a:pt x="850823" y="0"/>
                  </a:lnTo>
                  <a:lnTo>
                    <a:pt x="850823" y="25400"/>
                  </a:lnTo>
                  <a:lnTo>
                    <a:pt x="850823" y="149860"/>
                  </a:lnTo>
                  <a:lnTo>
                    <a:pt x="850823" y="175260"/>
                  </a:lnTo>
                  <a:lnTo>
                    <a:pt x="1025994" y="175260"/>
                  </a:lnTo>
                  <a:lnTo>
                    <a:pt x="1025994" y="150088"/>
                  </a:lnTo>
                  <a:lnTo>
                    <a:pt x="1025994" y="149860"/>
                  </a:lnTo>
                  <a:lnTo>
                    <a:pt x="1025994" y="25400"/>
                  </a:lnTo>
                  <a:lnTo>
                    <a:pt x="1025994" y="24955"/>
                  </a:lnTo>
                  <a:lnTo>
                    <a:pt x="1025994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B6F2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>
            <a:grpSpLocks noGrp="1" noUngrp="1" noRot="1" noMove="1" noResize="1"/>
          </p:cNvGrpSpPr>
          <p:nvPr/>
        </p:nvGrpSpPr>
        <p:grpSpPr>
          <a:xfrm>
            <a:off x="136757" y="690465"/>
            <a:ext cx="10388600" cy="6769734"/>
            <a:chOff x="136757" y="690465"/>
            <a:chExt cx="10388600" cy="6769734"/>
          </a:xfrm>
        </p:grpSpPr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757" y="4386743"/>
              <a:ext cx="10388600" cy="3073400"/>
            </a:xfrm>
            <a:custGeom>
              <a:avLst/>
              <a:gdLst/>
              <a:ahLst/>
              <a:cxnLst/>
              <a:rect l="l" t="t" r="r" b="b"/>
              <a:pathLst>
                <a:path w="10388600" h="3073400">
                  <a:moveTo>
                    <a:pt x="10388598" y="0"/>
                  </a:moveTo>
                  <a:lnTo>
                    <a:pt x="0" y="0"/>
                  </a:lnTo>
                  <a:lnTo>
                    <a:pt x="0" y="3073400"/>
                  </a:lnTo>
                  <a:lnTo>
                    <a:pt x="10388598" y="3073400"/>
                  </a:lnTo>
                  <a:lnTo>
                    <a:pt x="10388598" y="0"/>
                  </a:lnTo>
                  <a:close/>
                </a:path>
              </a:pathLst>
            </a:custGeom>
            <a:solidFill>
              <a:srgbClr val="D4F7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7794" y="690467"/>
              <a:ext cx="8761095" cy="3655695"/>
            </a:xfrm>
            <a:custGeom>
              <a:avLst/>
              <a:gdLst/>
              <a:ahLst/>
              <a:cxnLst/>
              <a:rect l="l" t="t" r="r" b="b"/>
              <a:pathLst>
                <a:path w="8761095" h="3655695">
                  <a:moveTo>
                    <a:pt x="2804274" y="0"/>
                  </a:moveTo>
                  <a:lnTo>
                    <a:pt x="0" y="0"/>
                  </a:lnTo>
                  <a:lnTo>
                    <a:pt x="0" y="3568344"/>
                  </a:lnTo>
                  <a:lnTo>
                    <a:pt x="0" y="3655149"/>
                  </a:lnTo>
                  <a:lnTo>
                    <a:pt x="2804274" y="3655149"/>
                  </a:lnTo>
                  <a:lnTo>
                    <a:pt x="2804274" y="3568344"/>
                  </a:lnTo>
                  <a:lnTo>
                    <a:pt x="2804274" y="0"/>
                  </a:lnTo>
                  <a:close/>
                </a:path>
                <a:path w="8761095" h="3655695">
                  <a:moveTo>
                    <a:pt x="5782424" y="0"/>
                  </a:moveTo>
                  <a:lnTo>
                    <a:pt x="2978162" y="0"/>
                  </a:lnTo>
                  <a:lnTo>
                    <a:pt x="2978162" y="3573107"/>
                  </a:lnTo>
                  <a:lnTo>
                    <a:pt x="2978162" y="3655149"/>
                  </a:lnTo>
                  <a:lnTo>
                    <a:pt x="5782424" y="3655149"/>
                  </a:lnTo>
                  <a:lnTo>
                    <a:pt x="5782424" y="3573107"/>
                  </a:lnTo>
                  <a:lnTo>
                    <a:pt x="5782424" y="0"/>
                  </a:lnTo>
                  <a:close/>
                </a:path>
                <a:path w="8761095" h="3655695">
                  <a:moveTo>
                    <a:pt x="8760574" y="0"/>
                  </a:moveTo>
                  <a:lnTo>
                    <a:pt x="5956312" y="0"/>
                  </a:lnTo>
                  <a:lnTo>
                    <a:pt x="5956312" y="3572992"/>
                  </a:lnTo>
                  <a:lnTo>
                    <a:pt x="5956312" y="3655149"/>
                  </a:lnTo>
                  <a:lnTo>
                    <a:pt x="8760574" y="3655149"/>
                  </a:lnTo>
                  <a:lnTo>
                    <a:pt x="8760574" y="3572992"/>
                  </a:lnTo>
                  <a:lnTo>
                    <a:pt x="8760574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4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4" y="3655141"/>
                </a:lnTo>
                <a:lnTo>
                  <a:pt x="2804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03619" y="422213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37038" y="403850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83714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REVISION</a:t>
            </a:r>
            <a:r>
              <a:rPr sz="2400" spc="-45" dirty="0"/>
              <a:t> </a:t>
            </a:r>
            <a:r>
              <a:rPr sz="2400" dirty="0"/>
              <a:t>CARDS</a:t>
            </a:r>
            <a:r>
              <a:rPr sz="2400" spc="-45" dirty="0"/>
              <a:t> </a:t>
            </a:r>
            <a:r>
              <a:rPr sz="2400" dirty="0"/>
              <a:t>-</a:t>
            </a:r>
            <a:r>
              <a:rPr sz="2400" spc="-45" dirty="0"/>
              <a:t> </a:t>
            </a:r>
            <a:r>
              <a:rPr sz="2400" dirty="0"/>
              <a:t>DAISUKE</a:t>
            </a:r>
            <a:r>
              <a:rPr sz="2400" spc="-45" dirty="0"/>
              <a:t> </a:t>
            </a:r>
            <a:r>
              <a:rPr sz="2400" spc="-35" dirty="0"/>
              <a:t>KITAGAWA</a:t>
            </a:r>
            <a:endParaRPr sz="2400"/>
          </a:p>
        </p:txBody>
      </p:sp>
      <p:sp>
        <p:nvSpPr>
          <p:cNvPr id="12" name="object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4482" y="4482194"/>
            <a:ext cx="4751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Daisuke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Kitagawa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what is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background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157021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5326735"/>
            <a:ext cx="4196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20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151616"/>
                </a:solidFill>
                <a:latin typeface="Arial"/>
                <a:cs typeface="Arial"/>
              </a:rPr>
              <a:t>characteristics</a:t>
            </a:r>
            <a:r>
              <a:rPr sz="12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151616"/>
                </a:solidFill>
                <a:latin typeface="Arial"/>
                <a:cs typeface="Arial"/>
              </a:rPr>
              <a:t>Daisuke’s</a:t>
            </a:r>
            <a:r>
              <a:rPr sz="1200" b="1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2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91337" y="4471217"/>
            <a:ext cx="4857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44415" algn="l"/>
              </a:tabLst>
            </a:pP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2</a:t>
            </a:r>
            <a:r>
              <a:rPr sz="1200" b="1" i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marks</a:t>
            </a: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	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26167" y="5322113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8403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2721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6406235"/>
            <a:ext cx="4294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more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well-known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designs.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94492" y="6401612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9198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73516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>
            <a:grpSpLocks noGrp="1" noUngrp="1" noRot="1" noMove="1" noResize="1"/>
          </p:cNvGrpSpPr>
          <p:nvPr/>
        </p:nvGrpSpPr>
        <p:grpSpPr>
          <a:xfrm>
            <a:off x="340506" y="839531"/>
            <a:ext cx="1229360" cy="1445895"/>
            <a:chOff x="340506" y="839531"/>
            <a:chExt cx="1229360" cy="1445895"/>
          </a:xfrm>
        </p:grpSpPr>
        <p:pic>
          <p:nvPicPr>
            <p:cNvPr id="24" name="object 2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4106" y="843131"/>
              <a:ext cx="1222038" cy="1438415"/>
            </a:xfrm>
            <a:prstGeom prst="rect">
              <a:avLst/>
            </a:prstGeom>
          </p:spPr>
        </p:pic>
        <p:sp>
          <p:nvSpPr>
            <p:cNvPr id="25" name="object 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4106" y="843131"/>
              <a:ext cx="1222375" cy="1438910"/>
            </a:xfrm>
            <a:custGeom>
              <a:avLst/>
              <a:gdLst/>
              <a:ahLst/>
              <a:cxnLst/>
              <a:rect l="l" t="t" r="r" b="b"/>
              <a:pathLst>
                <a:path w="1222375" h="1438910">
                  <a:moveTo>
                    <a:pt x="0" y="0"/>
                  </a:moveTo>
                  <a:lnTo>
                    <a:pt x="1222037" y="0"/>
                  </a:lnTo>
                  <a:lnTo>
                    <a:pt x="1222037" y="1438415"/>
                  </a:lnTo>
                  <a:lnTo>
                    <a:pt x="0" y="1438415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12065" algn="ctr">
              <a:lnSpc>
                <a:spcPct val="100000"/>
              </a:lnSpc>
              <a:spcBef>
                <a:spcPts val="10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DAISUKE</a:t>
            </a:r>
            <a:r>
              <a:rPr sz="1200" b="1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KITAGAWA</a:t>
            </a:r>
            <a:endParaRPr sz="1200">
              <a:latin typeface="Arial"/>
              <a:cs typeface="Arial"/>
            </a:endParaRPr>
          </a:p>
          <a:p>
            <a:pPr marL="1321435" marR="79375" indent="-635" algn="ctr">
              <a:lnSpc>
                <a:spcPts val="1340"/>
              </a:lnSpc>
              <a:spcBef>
                <a:spcPts val="33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Daisuke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Kitagawa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graduated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Kanazawa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College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of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2005.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2011,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established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company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‘Daisuke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Kitagawa Design’.</a:t>
            </a:r>
            <a:endParaRPr sz="1200">
              <a:latin typeface="Arial"/>
              <a:cs typeface="Arial"/>
            </a:endParaRPr>
          </a:p>
          <a:p>
            <a:pPr marL="43180" marR="59055" algn="ctr">
              <a:lnSpc>
                <a:spcPts val="1340"/>
              </a:lnSpc>
              <a:spcBef>
                <a:spcPts val="103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year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later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named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New York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Times’,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most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prominent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new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designers.</a:t>
            </a:r>
            <a:r>
              <a:rPr sz="1200" spc="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background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home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appliance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NEC,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keeping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tradition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Japanese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characterised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simplicity,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minimalist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philosophy,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functionality,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ingenuity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aesthetically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pleasing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products.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both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elegant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contemporary.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659765">
              <a:lnSpc>
                <a:spcPct val="100000"/>
              </a:lnSpc>
              <a:spcBef>
                <a:spcPts val="22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</a:t>
            </a:r>
            <a:r>
              <a:rPr sz="1200" b="1" u="sng" spc="-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STRUT</a:t>
            </a:r>
            <a:r>
              <a:rPr sz="12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CHAIR</a:t>
            </a:r>
            <a:endParaRPr sz="1200">
              <a:latin typeface="Arial"/>
              <a:cs typeface="Arial"/>
            </a:endParaRPr>
          </a:p>
          <a:p>
            <a:pPr marL="112395" marR="93980" indent="-635" algn="ctr">
              <a:lnSpc>
                <a:spcPts val="1340"/>
              </a:lnSpc>
              <a:spcBef>
                <a:spcPts val="47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Strut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comfortable,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stylish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minimalist.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beautifully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formed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natural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wood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chrome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steel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frame,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carefully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proportioned.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complement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each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other.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self-assembly,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ergonomically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understated.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8" name="object 2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90107" y="2138666"/>
            <a:ext cx="1258538" cy="2041523"/>
          </a:xfrm>
          <a:prstGeom prst="rect">
            <a:avLst/>
          </a:prstGeom>
        </p:spPr>
      </p:pic>
      <p:sp>
        <p:nvSpPr>
          <p:cNvPr id="29" name="object 2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462280">
              <a:lnSpc>
                <a:spcPct val="100000"/>
              </a:lnSpc>
              <a:spcBef>
                <a:spcPts val="15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‘TRIFLE’</a:t>
            </a:r>
            <a:r>
              <a:rPr sz="1200" b="1" u="sng" spc="-8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STORAGE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UNIT</a:t>
            </a:r>
            <a:endParaRPr sz="1200">
              <a:latin typeface="Arial"/>
              <a:cs typeface="Arial"/>
            </a:endParaRPr>
          </a:p>
          <a:p>
            <a:pPr marL="58419" marR="43815" algn="ctr">
              <a:lnSpc>
                <a:spcPts val="1340"/>
              </a:lnSpc>
              <a:spcBef>
                <a:spcPts val="67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‘Triﬂe’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storage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unit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contemporary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Daisuke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design,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dual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purpose.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storage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unit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table.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lightweight,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steel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construction,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gives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structural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strength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100%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recyclable.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0" name="object 30"/>
          <p:cNvGrpSpPr>
            <a:grpSpLocks noGrp="1" noUngrp="1" noRot="1" noMove="1" noResize="1"/>
          </p:cNvGrpSpPr>
          <p:nvPr/>
        </p:nvGrpSpPr>
        <p:grpSpPr>
          <a:xfrm>
            <a:off x="6355860" y="2056139"/>
            <a:ext cx="2602230" cy="2115820"/>
            <a:chOff x="6355860" y="2056139"/>
            <a:chExt cx="2602230" cy="2115820"/>
          </a:xfrm>
        </p:grpSpPr>
        <p:pic>
          <p:nvPicPr>
            <p:cNvPr id="31" name="object 3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55860" y="2611857"/>
              <a:ext cx="1318409" cy="1553842"/>
            </a:xfrm>
            <a:prstGeom prst="rect">
              <a:avLst/>
            </a:prstGeom>
          </p:spPr>
        </p:pic>
        <p:pic>
          <p:nvPicPr>
            <p:cNvPr id="32" name="object 3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45295" y="2626351"/>
              <a:ext cx="1312717" cy="1545019"/>
            </a:xfrm>
            <a:prstGeom prst="rect">
              <a:avLst/>
            </a:prstGeom>
          </p:spPr>
        </p:pic>
        <p:pic>
          <p:nvPicPr>
            <p:cNvPr id="33" name="object 3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20818" y="2056139"/>
              <a:ext cx="239031" cy="611106"/>
            </a:xfrm>
            <a:prstGeom prst="rect">
              <a:avLst/>
            </a:prstGeom>
          </p:spPr>
        </p:pic>
        <p:pic>
          <p:nvPicPr>
            <p:cNvPr id="34" name="object 3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79090" y="2182207"/>
              <a:ext cx="384026" cy="523346"/>
            </a:xfrm>
            <a:prstGeom prst="rect">
              <a:avLst/>
            </a:prstGeom>
          </p:spPr>
        </p:pic>
        <p:pic>
          <p:nvPicPr>
            <p:cNvPr id="35" name="object 3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92366" y="2362092"/>
              <a:ext cx="428463" cy="325972"/>
            </a:xfrm>
            <a:prstGeom prst="rect">
              <a:avLst/>
            </a:prstGeom>
          </p:spPr>
        </p:pic>
      </p:grpSp>
      <p:pic>
        <p:nvPicPr>
          <p:cNvPr id="36" name="object 36">
            <a:hlinkClick r:id="rId11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351694" y="3023700"/>
            <a:ext cx="1077357" cy="107735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73102" y="611643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11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38" name="object 38"/>
          <p:cNvGrpSpPr>
            <a:grpSpLocks noGrp="1" noUngrp="1" noRot="1" noMove="1" noResize="1"/>
          </p:cNvGrpSpPr>
          <p:nvPr/>
        </p:nvGrpSpPr>
        <p:grpSpPr>
          <a:xfrm>
            <a:off x="9333799" y="1095299"/>
            <a:ext cx="1146810" cy="1146810"/>
            <a:chOff x="9333799" y="1095299"/>
            <a:chExt cx="1146810" cy="1146810"/>
          </a:xfrm>
        </p:grpSpPr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3799" y="1095299"/>
              <a:ext cx="1146810" cy="1146810"/>
            </a:xfrm>
            <a:custGeom>
              <a:avLst/>
              <a:gdLst/>
              <a:ahLst/>
              <a:cxnLst/>
              <a:rect l="l" t="t" r="r" b="b"/>
              <a:pathLst>
                <a:path w="1146809" h="1146810">
                  <a:moveTo>
                    <a:pt x="1146625" y="0"/>
                  </a:moveTo>
                  <a:lnTo>
                    <a:pt x="0" y="0"/>
                  </a:lnTo>
                  <a:lnTo>
                    <a:pt x="0" y="1146625"/>
                  </a:lnTo>
                  <a:lnTo>
                    <a:pt x="1146625" y="1146625"/>
                  </a:lnTo>
                  <a:lnTo>
                    <a:pt x="11466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96108" y="1157624"/>
              <a:ext cx="1022350" cy="399415"/>
            </a:xfrm>
            <a:custGeom>
              <a:avLst/>
              <a:gdLst/>
              <a:ahLst/>
              <a:cxnLst/>
              <a:rect l="l" t="t" r="r" b="b"/>
              <a:pathLst>
                <a:path w="1022350" h="399415">
                  <a:moveTo>
                    <a:pt x="99707" y="299123"/>
                  </a:moveTo>
                  <a:lnTo>
                    <a:pt x="74777" y="299123"/>
                  </a:lnTo>
                  <a:lnTo>
                    <a:pt x="74777" y="274193"/>
                  </a:lnTo>
                  <a:lnTo>
                    <a:pt x="49860" y="274193"/>
                  </a:lnTo>
                  <a:lnTo>
                    <a:pt x="49860" y="324040"/>
                  </a:lnTo>
                  <a:lnTo>
                    <a:pt x="49860" y="348970"/>
                  </a:lnTo>
                  <a:lnTo>
                    <a:pt x="24930" y="348970"/>
                  </a:lnTo>
                  <a:lnTo>
                    <a:pt x="24930" y="324040"/>
                  </a:lnTo>
                  <a:lnTo>
                    <a:pt x="49860" y="324040"/>
                  </a:lnTo>
                  <a:lnTo>
                    <a:pt x="49860" y="274193"/>
                  </a:lnTo>
                  <a:lnTo>
                    <a:pt x="24930" y="274193"/>
                  </a:lnTo>
                  <a:lnTo>
                    <a:pt x="24930" y="249262"/>
                  </a:lnTo>
                  <a:lnTo>
                    <a:pt x="0" y="249262"/>
                  </a:lnTo>
                  <a:lnTo>
                    <a:pt x="0" y="398818"/>
                  </a:lnTo>
                  <a:lnTo>
                    <a:pt x="24930" y="398818"/>
                  </a:lnTo>
                  <a:lnTo>
                    <a:pt x="49860" y="398818"/>
                  </a:lnTo>
                  <a:lnTo>
                    <a:pt x="49860" y="373900"/>
                  </a:lnTo>
                  <a:lnTo>
                    <a:pt x="74777" y="373900"/>
                  </a:lnTo>
                  <a:lnTo>
                    <a:pt x="74777" y="324040"/>
                  </a:lnTo>
                  <a:lnTo>
                    <a:pt x="99707" y="324040"/>
                  </a:lnTo>
                  <a:lnTo>
                    <a:pt x="99707" y="299123"/>
                  </a:lnTo>
                  <a:close/>
                </a:path>
                <a:path w="1022350" h="399415">
                  <a:moveTo>
                    <a:pt x="99707" y="224332"/>
                  </a:moveTo>
                  <a:lnTo>
                    <a:pt x="74777" y="224332"/>
                  </a:lnTo>
                  <a:lnTo>
                    <a:pt x="74777" y="199415"/>
                  </a:lnTo>
                  <a:lnTo>
                    <a:pt x="49860" y="199415"/>
                  </a:lnTo>
                  <a:lnTo>
                    <a:pt x="49860" y="249262"/>
                  </a:lnTo>
                  <a:lnTo>
                    <a:pt x="74777" y="249262"/>
                  </a:lnTo>
                  <a:lnTo>
                    <a:pt x="99707" y="249262"/>
                  </a:lnTo>
                  <a:lnTo>
                    <a:pt x="99707" y="224332"/>
                  </a:lnTo>
                  <a:close/>
                </a:path>
                <a:path w="1022350" h="399415">
                  <a:moveTo>
                    <a:pt x="224345" y="199415"/>
                  </a:moveTo>
                  <a:lnTo>
                    <a:pt x="199415" y="199415"/>
                  </a:lnTo>
                  <a:lnTo>
                    <a:pt x="174485" y="199415"/>
                  </a:lnTo>
                  <a:lnTo>
                    <a:pt x="149567" y="199415"/>
                  </a:lnTo>
                  <a:lnTo>
                    <a:pt x="124637" y="199415"/>
                  </a:lnTo>
                  <a:lnTo>
                    <a:pt x="124637" y="249262"/>
                  </a:lnTo>
                  <a:lnTo>
                    <a:pt x="99707" y="249262"/>
                  </a:lnTo>
                  <a:lnTo>
                    <a:pt x="99707" y="299123"/>
                  </a:lnTo>
                  <a:lnTo>
                    <a:pt x="124637" y="299123"/>
                  </a:lnTo>
                  <a:lnTo>
                    <a:pt x="149567" y="299123"/>
                  </a:lnTo>
                  <a:lnTo>
                    <a:pt x="149567" y="274193"/>
                  </a:lnTo>
                  <a:lnTo>
                    <a:pt x="174485" y="274193"/>
                  </a:lnTo>
                  <a:lnTo>
                    <a:pt x="174485" y="299123"/>
                  </a:lnTo>
                  <a:lnTo>
                    <a:pt x="199415" y="299123"/>
                  </a:lnTo>
                  <a:lnTo>
                    <a:pt x="199415" y="324040"/>
                  </a:lnTo>
                  <a:lnTo>
                    <a:pt x="224345" y="324040"/>
                  </a:lnTo>
                  <a:lnTo>
                    <a:pt x="224345" y="249262"/>
                  </a:lnTo>
                  <a:lnTo>
                    <a:pt x="199415" y="249262"/>
                  </a:lnTo>
                  <a:lnTo>
                    <a:pt x="174485" y="249262"/>
                  </a:lnTo>
                  <a:lnTo>
                    <a:pt x="149567" y="249262"/>
                  </a:lnTo>
                  <a:lnTo>
                    <a:pt x="149567" y="224332"/>
                  </a:lnTo>
                  <a:lnTo>
                    <a:pt x="174485" y="224332"/>
                  </a:lnTo>
                  <a:lnTo>
                    <a:pt x="199415" y="224332"/>
                  </a:lnTo>
                  <a:lnTo>
                    <a:pt x="224345" y="224332"/>
                  </a:lnTo>
                  <a:lnTo>
                    <a:pt x="224345" y="199415"/>
                  </a:lnTo>
                  <a:close/>
                </a:path>
                <a:path w="1022350" h="399415">
                  <a:moveTo>
                    <a:pt x="299123" y="0"/>
                  </a:moveTo>
                  <a:lnTo>
                    <a:pt x="274193" y="0"/>
                  </a:lnTo>
                  <a:lnTo>
                    <a:pt x="274193" y="24917"/>
                  </a:lnTo>
                  <a:lnTo>
                    <a:pt x="299123" y="24917"/>
                  </a:lnTo>
                  <a:lnTo>
                    <a:pt x="299123" y="0"/>
                  </a:lnTo>
                  <a:close/>
                </a:path>
                <a:path w="1022350" h="399415">
                  <a:moveTo>
                    <a:pt x="348970" y="199415"/>
                  </a:moveTo>
                  <a:lnTo>
                    <a:pt x="324053" y="199415"/>
                  </a:lnTo>
                  <a:lnTo>
                    <a:pt x="324053" y="224332"/>
                  </a:lnTo>
                  <a:lnTo>
                    <a:pt x="348970" y="224332"/>
                  </a:lnTo>
                  <a:lnTo>
                    <a:pt x="348970" y="199415"/>
                  </a:lnTo>
                  <a:close/>
                </a:path>
                <a:path w="1022350" h="399415">
                  <a:moveTo>
                    <a:pt x="348970" y="74777"/>
                  </a:moveTo>
                  <a:lnTo>
                    <a:pt x="324053" y="74777"/>
                  </a:lnTo>
                  <a:lnTo>
                    <a:pt x="299123" y="74777"/>
                  </a:lnTo>
                  <a:lnTo>
                    <a:pt x="274193" y="74777"/>
                  </a:lnTo>
                  <a:lnTo>
                    <a:pt x="274193" y="99707"/>
                  </a:lnTo>
                  <a:lnTo>
                    <a:pt x="249275" y="99707"/>
                  </a:lnTo>
                  <a:lnTo>
                    <a:pt x="224345" y="99707"/>
                  </a:lnTo>
                  <a:lnTo>
                    <a:pt x="224345" y="49847"/>
                  </a:lnTo>
                  <a:lnTo>
                    <a:pt x="249275" y="49847"/>
                  </a:lnTo>
                  <a:lnTo>
                    <a:pt x="249275" y="74777"/>
                  </a:lnTo>
                  <a:lnTo>
                    <a:pt x="274193" y="74777"/>
                  </a:lnTo>
                  <a:lnTo>
                    <a:pt x="274193" y="24917"/>
                  </a:lnTo>
                  <a:lnTo>
                    <a:pt x="249275" y="24917"/>
                  </a:lnTo>
                  <a:lnTo>
                    <a:pt x="249275" y="0"/>
                  </a:lnTo>
                  <a:lnTo>
                    <a:pt x="224345" y="0"/>
                  </a:lnTo>
                  <a:lnTo>
                    <a:pt x="224345" y="24917"/>
                  </a:lnTo>
                  <a:lnTo>
                    <a:pt x="199415" y="24917"/>
                  </a:lnTo>
                  <a:lnTo>
                    <a:pt x="199415" y="174485"/>
                  </a:lnTo>
                  <a:lnTo>
                    <a:pt x="224345" y="174485"/>
                  </a:lnTo>
                  <a:lnTo>
                    <a:pt x="224345" y="149555"/>
                  </a:lnTo>
                  <a:lnTo>
                    <a:pt x="249275" y="149555"/>
                  </a:lnTo>
                  <a:lnTo>
                    <a:pt x="249275" y="249262"/>
                  </a:lnTo>
                  <a:lnTo>
                    <a:pt x="274193" y="249262"/>
                  </a:lnTo>
                  <a:lnTo>
                    <a:pt x="274193" y="224332"/>
                  </a:lnTo>
                  <a:lnTo>
                    <a:pt x="299123" y="224332"/>
                  </a:lnTo>
                  <a:lnTo>
                    <a:pt x="299123" y="199415"/>
                  </a:lnTo>
                  <a:lnTo>
                    <a:pt x="324053" y="199415"/>
                  </a:lnTo>
                  <a:lnTo>
                    <a:pt x="324053" y="149555"/>
                  </a:lnTo>
                  <a:lnTo>
                    <a:pt x="299123" y="149555"/>
                  </a:lnTo>
                  <a:lnTo>
                    <a:pt x="299123" y="174485"/>
                  </a:lnTo>
                  <a:lnTo>
                    <a:pt x="274193" y="174485"/>
                  </a:lnTo>
                  <a:lnTo>
                    <a:pt x="274193" y="149555"/>
                  </a:lnTo>
                  <a:lnTo>
                    <a:pt x="299123" y="149555"/>
                  </a:lnTo>
                  <a:lnTo>
                    <a:pt x="299123" y="124625"/>
                  </a:lnTo>
                  <a:lnTo>
                    <a:pt x="324053" y="124625"/>
                  </a:lnTo>
                  <a:lnTo>
                    <a:pt x="324053" y="149555"/>
                  </a:lnTo>
                  <a:lnTo>
                    <a:pt x="348970" y="149555"/>
                  </a:lnTo>
                  <a:lnTo>
                    <a:pt x="348970" y="74777"/>
                  </a:lnTo>
                  <a:close/>
                </a:path>
                <a:path w="1022350" h="399415">
                  <a:moveTo>
                    <a:pt x="373900" y="149555"/>
                  </a:moveTo>
                  <a:lnTo>
                    <a:pt x="348970" y="149555"/>
                  </a:lnTo>
                  <a:lnTo>
                    <a:pt x="348970" y="199415"/>
                  </a:lnTo>
                  <a:lnTo>
                    <a:pt x="373900" y="199415"/>
                  </a:lnTo>
                  <a:lnTo>
                    <a:pt x="373900" y="149555"/>
                  </a:lnTo>
                  <a:close/>
                </a:path>
                <a:path w="1022350" h="399415">
                  <a:moveTo>
                    <a:pt x="373900" y="49847"/>
                  </a:moveTo>
                  <a:lnTo>
                    <a:pt x="348970" y="49847"/>
                  </a:lnTo>
                  <a:lnTo>
                    <a:pt x="348970" y="74777"/>
                  </a:lnTo>
                  <a:lnTo>
                    <a:pt x="373900" y="74777"/>
                  </a:lnTo>
                  <a:lnTo>
                    <a:pt x="373900" y="49847"/>
                  </a:lnTo>
                  <a:close/>
                </a:path>
                <a:path w="1022350" h="399415">
                  <a:moveTo>
                    <a:pt x="373900" y="0"/>
                  </a:moveTo>
                  <a:lnTo>
                    <a:pt x="348970" y="0"/>
                  </a:lnTo>
                  <a:lnTo>
                    <a:pt x="348970" y="24917"/>
                  </a:lnTo>
                  <a:lnTo>
                    <a:pt x="373900" y="24917"/>
                  </a:lnTo>
                  <a:lnTo>
                    <a:pt x="373900" y="0"/>
                  </a:lnTo>
                  <a:close/>
                </a:path>
                <a:path w="1022350" h="399415">
                  <a:moveTo>
                    <a:pt x="423748" y="99707"/>
                  </a:moveTo>
                  <a:lnTo>
                    <a:pt x="398830" y="99707"/>
                  </a:lnTo>
                  <a:lnTo>
                    <a:pt x="373900" y="99707"/>
                  </a:lnTo>
                  <a:lnTo>
                    <a:pt x="373900" y="149555"/>
                  </a:lnTo>
                  <a:lnTo>
                    <a:pt x="398830" y="149555"/>
                  </a:lnTo>
                  <a:lnTo>
                    <a:pt x="398830" y="124625"/>
                  </a:lnTo>
                  <a:lnTo>
                    <a:pt x="423748" y="124625"/>
                  </a:lnTo>
                  <a:lnTo>
                    <a:pt x="423748" y="99707"/>
                  </a:lnTo>
                  <a:close/>
                </a:path>
                <a:path w="1022350" h="399415">
                  <a:moveTo>
                    <a:pt x="423748" y="24917"/>
                  </a:moveTo>
                  <a:lnTo>
                    <a:pt x="398830" y="24917"/>
                  </a:lnTo>
                  <a:lnTo>
                    <a:pt x="398830" y="49847"/>
                  </a:lnTo>
                  <a:lnTo>
                    <a:pt x="423748" y="49847"/>
                  </a:lnTo>
                  <a:lnTo>
                    <a:pt x="423748" y="24917"/>
                  </a:lnTo>
                  <a:close/>
                </a:path>
                <a:path w="1022350" h="399415">
                  <a:moveTo>
                    <a:pt x="448678" y="224332"/>
                  </a:moveTo>
                  <a:lnTo>
                    <a:pt x="423748" y="224332"/>
                  </a:lnTo>
                  <a:lnTo>
                    <a:pt x="398830" y="224332"/>
                  </a:lnTo>
                  <a:lnTo>
                    <a:pt x="398830" y="199415"/>
                  </a:lnTo>
                  <a:lnTo>
                    <a:pt x="373900" y="199415"/>
                  </a:lnTo>
                  <a:lnTo>
                    <a:pt x="373900" y="249262"/>
                  </a:lnTo>
                  <a:lnTo>
                    <a:pt x="398830" y="249262"/>
                  </a:lnTo>
                  <a:lnTo>
                    <a:pt x="423748" y="249262"/>
                  </a:lnTo>
                  <a:lnTo>
                    <a:pt x="448678" y="249262"/>
                  </a:lnTo>
                  <a:lnTo>
                    <a:pt x="448678" y="224332"/>
                  </a:lnTo>
                  <a:close/>
                </a:path>
                <a:path w="1022350" h="399415">
                  <a:moveTo>
                    <a:pt x="448678" y="174485"/>
                  </a:moveTo>
                  <a:lnTo>
                    <a:pt x="423748" y="174485"/>
                  </a:lnTo>
                  <a:lnTo>
                    <a:pt x="423748" y="149555"/>
                  </a:lnTo>
                  <a:lnTo>
                    <a:pt x="398830" y="149555"/>
                  </a:lnTo>
                  <a:lnTo>
                    <a:pt x="398830" y="199415"/>
                  </a:lnTo>
                  <a:lnTo>
                    <a:pt x="423748" y="199415"/>
                  </a:lnTo>
                  <a:lnTo>
                    <a:pt x="448678" y="199415"/>
                  </a:lnTo>
                  <a:lnTo>
                    <a:pt x="448678" y="174485"/>
                  </a:lnTo>
                  <a:close/>
                </a:path>
                <a:path w="1022350" h="399415">
                  <a:moveTo>
                    <a:pt x="473608" y="149555"/>
                  </a:moveTo>
                  <a:lnTo>
                    <a:pt x="448678" y="149555"/>
                  </a:lnTo>
                  <a:lnTo>
                    <a:pt x="448678" y="174485"/>
                  </a:lnTo>
                  <a:lnTo>
                    <a:pt x="473608" y="174485"/>
                  </a:lnTo>
                  <a:lnTo>
                    <a:pt x="473608" y="149555"/>
                  </a:lnTo>
                  <a:close/>
                </a:path>
                <a:path w="1022350" h="399415">
                  <a:moveTo>
                    <a:pt x="498538" y="74777"/>
                  </a:moveTo>
                  <a:lnTo>
                    <a:pt x="473608" y="74777"/>
                  </a:lnTo>
                  <a:lnTo>
                    <a:pt x="473608" y="24917"/>
                  </a:lnTo>
                  <a:lnTo>
                    <a:pt x="448678" y="24917"/>
                  </a:lnTo>
                  <a:lnTo>
                    <a:pt x="448678" y="124625"/>
                  </a:lnTo>
                  <a:lnTo>
                    <a:pt x="473608" y="124625"/>
                  </a:lnTo>
                  <a:lnTo>
                    <a:pt x="473608" y="99707"/>
                  </a:lnTo>
                  <a:lnTo>
                    <a:pt x="498538" y="99707"/>
                  </a:lnTo>
                  <a:lnTo>
                    <a:pt x="498538" y="74777"/>
                  </a:lnTo>
                  <a:close/>
                </a:path>
                <a:path w="1022350" h="399415">
                  <a:moveTo>
                    <a:pt x="523468" y="49847"/>
                  </a:moveTo>
                  <a:lnTo>
                    <a:pt x="498538" y="49847"/>
                  </a:lnTo>
                  <a:lnTo>
                    <a:pt x="498538" y="74777"/>
                  </a:lnTo>
                  <a:lnTo>
                    <a:pt x="523468" y="74777"/>
                  </a:lnTo>
                  <a:lnTo>
                    <a:pt x="523468" y="49847"/>
                  </a:lnTo>
                  <a:close/>
                </a:path>
                <a:path w="1022350" h="399415">
                  <a:moveTo>
                    <a:pt x="548386" y="199415"/>
                  </a:moveTo>
                  <a:lnTo>
                    <a:pt x="523468" y="199415"/>
                  </a:lnTo>
                  <a:lnTo>
                    <a:pt x="523468" y="99707"/>
                  </a:lnTo>
                  <a:lnTo>
                    <a:pt x="498538" y="99707"/>
                  </a:lnTo>
                  <a:lnTo>
                    <a:pt x="498538" y="124625"/>
                  </a:lnTo>
                  <a:lnTo>
                    <a:pt x="473608" y="124625"/>
                  </a:lnTo>
                  <a:lnTo>
                    <a:pt x="473608" y="149555"/>
                  </a:lnTo>
                  <a:lnTo>
                    <a:pt x="498538" y="149555"/>
                  </a:lnTo>
                  <a:lnTo>
                    <a:pt x="498538" y="199415"/>
                  </a:lnTo>
                  <a:lnTo>
                    <a:pt x="473608" y="199415"/>
                  </a:lnTo>
                  <a:lnTo>
                    <a:pt x="448678" y="199415"/>
                  </a:lnTo>
                  <a:lnTo>
                    <a:pt x="448678" y="224332"/>
                  </a:lnTo>
                  <a:lnTo>
                    <a:pt x="473608" y="224332"/>
                  </a:lnTo>
                  <a:lnTo>
                    <a:pt x="473608" y="274193"/>
                  </a:lnTo>
                  <a:lnTo>
                    <a:pt x="498538" y="274193"/>
                  </a:lnTo>
                  <a:lnTo>
                    <a:pt x="498538" y="224332"/>
                  </a:lnTo>
                  <a:lnTo>
                    <a:pt x="523468" y="224332"/>
                  </a:lnTo>
                  <a:lnTo>
                    <a:pt x="548386" y="224332"/>
                  </a:lnTo>
                  <a:lnTo>
                    <a:pt x="548386" y="199415"/>
                  </a:lnTo>
                  <a:close/>
                </a:path>
                <a:path w="1022350" h="399415">
                  <a:moveTo>
                    <a:pt x="548386" y="74777"/>
                  </a:moveTo>
                  <a:lnTo>
                    <a:pt x="523468" y="74777"/>
                  </a:lnTo>
                  <a:lnTo>
                    <a:pt x="523468" y="99707"/>
                  </a:lnTo>
                  <a:lnTo>
                    <a:pt x="548386" y="99707"/>
                  </a:lnTo>
                  <a:lnTo>
                    <a:pt x="548386" y="74777"/>
                  </a:lnTo>
                  <a:close/>
                </a:path>
                <a:path w="1022350" h="399415">
                  <a:moveTo>
                    <a:pt x="548386" y="0"/>
                  </a:moveTo>
                  <a:lnTo>
                    <a:pt x="523468" y="0"/>
                  </a:lnTo>
                  <a:lnTo>
                    <a:pt x="523468" y="49847"/>
                  </a:lnTo>
                  <a:lnTo>
                    <a:pt x="548386" y="49847"/>
                  </a:lnTo>
                  <a:lnTo>
                    <a:pt x="548386" y="0"/>
                  </a:lnTo>
                  <a:close/>
                </a:path>
                <a:path w="1022350" h="399415">
                  <a:moveTo>
                    <a:pt x="623163" y="24917"/>
                  </a:moveTo>
                  <a:lnTo>
                    <a:pt x="598246" y="24917"/>
                  </a:lnTo>
                  <a:lnTo>
                    <a:pt x="598246" y="0"/>
                  </a:lnTo>
                  <a:lnTo>
                    <a:pt x="573316" y="0"/>
                  </a:lnTo>
                  <a:lnTo>
                    <a:pt x="573316" y="49847"/>
                  </a:lnTo>
                  <a:lnTo>
                    <a:pt x="548386" y="49847"/>
                  </a:lnTo>
                  <a:lnTo>
                    <a:pt x="548386" y="74777"/>
                  </a:lnTo>
                  <a:lnTo>
                    <a:pt x="573316" y="74777"/>
                  </a:lnTo>
                  <a:lnTo>
                    <a:pt x="598246" y="74777"/>
                  </a:lnTo>
                  <a:lnTo>
                    <a:pt x="598246" y="49847"/>
                  </a:lnTo>
                  <a:lnTo>
                    <a:pt x="623163" y="49847"/>
                  </a:lnTo>
                  <a:lnTo>
                    <a:pt x="623163" y="24917"/>
                  </a:lnTo>
                  <a:close/>
                </a:path>
                <a:path w="1022350" h="399415">
                  <a:moveTo>
                    <a:pt x="648093" y="199415"/>
                  </a:moveTo>
                  <a:lnTo>
                    <a:pt x="623163" y="199415"/>
                  </a:lnTo>
                  <a:lnTo>
                    <a:pt x="623163" y="74777"/>
                  </a:lnTo>
                  <a:lnTo>
                    <a:pt x="598246" y="74777"/>
                  </a:lnTo>
                  <a:lnTo>
                    <a:pt x="598246" y="99707"/>
                  </a:lnTo>
                  <a:lnTo>
                    <a:pt x="573316" y="99707"/>
                  </a:lnTo>
                  <a:lnTo>
                    <a:pt x="548386" y="99707"/>
                  </a:lnTo>
                  <a:lnTo>
                    <a:pt x="548386" y="199415"/>
                  </a:lnTo>
                  <a:lnTo>
                    <a:pt x="573316" y="199415"/>
                  </a:lnTo>
                  <a:lnTo>
                    <a:pt x="573316" y="124625"/>
                  </a:lnTo>
                  <a:lnTo>
                    <a:pt x="598246" y="124625"/>
                  </a:lnTo>
                  <a:lnTo>
                    <a:pt x="598246" y="199415"/>
                  </a:lnTo>
                  <a:lnTo>
                    <a:pt x="573316" y="199415"/>
                  </a:lnTo>
                  <a:lnTo>
                    <a:pt x="573316" y="224332"/>
                  </a:lnTo>
                  <a:lnTo>
                    <a:pt x="598246" y="224332"/>
                  </a:lnTo>
                  <a:lnTo>
                    <a:pt x="623163" y="224332"/>
                  </a:lnTo>
                  <a:lnTo>
                    <a:pt x="648093" y="224332"/>
                  </a:lnTo>
                  <a:lnTo>
                    <a:pt x="648093" y="199415"/>
                  </a:lnTo>
                  <a:close/>
                </a:path>
                <a:path w="1022350" h="399415">
                  <a:moveTo>
                    <a:pt x="648093" y="49847"/>
                  </a:moveTo>
                  <a:lnTo>
                    <a:pt x="623163" y="49847"/>
                  </a:lnTo>
                  <a:lnTo>
                    <a:pt x="623163" y="74777"/>
                  </a:lnTo>
                  <a:lnTo>
                    <a:pt x="648093" y="74777"/>
                  </a:lnTo>
                  <a:lnTo>
                    <a:pt x="648093" y="49847"/>
                  </a:lnTo>
                  <a:close/>
                </a:path>
                <a:path w="1022350" h="399415">
                  <a:moveTo>
                    <a:pt x="673023" y="149555"/>
                  </a:moveTo>
                  <a:lnTo>
                    <a:pt x="648093" y="149555"/>
                  </a:lnTo>
                  <a:lnTo>
                    <a:pt x="648093" y="174485"/>
                  </a:lnTo>
                  <a:lnTo>
                    <a:pt x="673023" y="174485"/>
                  </a:lnTo>
                  <a:lnTo>
                    <a:pt x="673023" y="149555"/>
                  </a:lnTo>
                  <a:close/>
                </a:path>
                <a:path w="1022350" h="399415">
                  <a:moveTo>
                    <a:pt x="673023" y="0"/>
                  </a:moveTo>
                  <a:lnTo>
                    <a:pt x="648093" y="0"/>
                  </a:lnTo>
                  <a:lnTo>
                    <a:pt x="623163" y="0"/>
                  </a:lnTo>
                  <a:lnTo>
                    <a:pt x="623163" y="24917"/>
                  </a:lnTo>
                  <a:lnTo>
                    <a:pt x="648093" y="24917"/>
                  </a:lnTo>
                  <a:lnTo>
                    <a:pt x="673023" y="24917"/>
                  </a:lnTo>
                  <a:lnTo>
                    <a:pt x="673023" y="0"/>
                  </a:lnTo>
                  <a:close/>
                </a:path>
                <a:path w="1022350" h="399415">
                  <a:moveTo>
                    <a:pt x="697953" y="49847"/>
                  </a:moveTo>
                  <a:lnTo>
                    <a:pt x="673023" y="49847"/>
                  </a:lnTo>
                  <a:lnTo>
                    <a:pt x="673023" y="74777"/>
                  </a:lnTo>
                  <a:lnTo>
                    <a:pt x="697953" y="74777"/>
                  </a:lnTo>
                  <a:lnTo>
                    <a:pt x="697953" y="49847"/>
                  </a:lnTo>
                  <a:close/>
                </a:path>
                <a:path w="1022350" h="399415">
                  <a:moveTo>
                    <a:pt x="772731" y="0"/>
                  </a:moveTo>
                  <a:lnTo>
                    <a:pt x="747801" y="0"/>
                  </a:lnTo>
                  <a:lnTo>
                    <a:pt x="747801" y="24917"/>
                  </a:lnTo>
                  <a:lnTo>
                    <a:pt x="722871" y="24917"/>
                  </a:lnTo>
                  <a:lnTo>
                    <a:pt x="722871" y="49847"/>
                  </a:lnTo>
                  <a:lnTo>
                    <a:pt x="747801" y="49847"/>
                  </a:lnTo>
                  <a:lnTo>
                    <a:pt x="747801" y="99707"/>
                  </a:lnTo>
                  <a:lnTo>
                    <a:pt x="722871" y="99707"/>
                  </a:lnTo>
                  <a:lnTo>
                    <a:pt x="722871" y="124625"/>
                  </a:lnTo>
                  <a:lnTo>
                    <a:pt x="747801" y="124625"/>
                  </a:lnTo>
                  <a:lnTo>
                    <a:pt x="747801" y="174485"/>
                  </a:lnTo>
                  <a:lnTo>
                    <a:pt x="772731" y="174485"/>
                  </a:lnTo>
                  <a:lnTo>
                    <a:pt x="772731" y="0"/>
                  </a:lnTo>
                  <a:close/>
                </a:path>
                <a:path w="1022350" h="399415">
                  <a:moveTo>
                    <a:pt x="822579" y="124625"/>
                  </a:moveTo>
                  <a:lnTo>
                    <a:pt x="797648" y="124625"/>
                  </a:lnTo>
                  <a:lnTo>
                    <a:pt x="797648" y="199415"/>
                  </a:lnTo>
                  <a:lnTo>
                    <a:pt x="822579" y="199415"/>
                  </a:lnTo>
                  <a:lnTo>
                    <a:pt x="822579" y="124625"/>
                  </a:lnTo>
                  <a:close/>
                </a:path>
                <a:path w="1022350" h="399415">
                  <a:moveTo>
                    <a:pt x="1021994" y="224332"/>
                  </a:moveTo>
                  <a:lnTo>
                    <a:pt x="997064" y="224332"/>
                  </a:lnTo>
                  <a:lnTo>
                    <a:pt x="997064" y="199415"/>
                  </a:lnTo>
                  <a:lnTo>
                    <a:pt x="972146" y="199415"/>
                  </a:lnTo>
                  <a:lnTo>
                    <a:pt x="947216" y="199415"/>
                  </a:lnTo>
                  <a:lnTo>
                    <a:pt x="947216" y="224332"/>
                  </a:lnTo>
                  <a:lnTo>
                    <a:pt x="947216" y="249262"/>
                  </a:lnTo>
                  <a:lnTo>
                    <a:pt x="922286" y="249262"/>
                  </a:lnTo>
                  <a:lnTo>
                    <a:pt x="897369" y="249262"/>
                  </a:lnTo>
                  <a:lnTo>
                    <a:pt x="897369" y="224332"/>
                  </a:lnTo>
                  <a:lnTo>
                    <a:pt x="922286" y="224332"/>
                  </a:lnTo>
                  <a:lnTo>
                    <a:pt x="947216" y="224332"/>
                  </a:lnTo>
                  <a:lnTo>
                    <a:pt x="947216" y="199415"/>
                  </a:lnTo>
                  <a:lnTo>
                    <a:pt x="922286" y="199415"/>
                  </a:lnTo>
                  <a:lnTo>
                    <a:pt x="897369" y="199415"/>
                  </a:lnTo>
                  <a:lnTo>
                    <a:pt x="872439" y="199415"/>
                  </a:lnTo>
                  <a:lnTo>
                    <a:pt x="872439" y="224332"/>
                  </a:lnTo>
                  <a:lnTo>
                    <a:pt x="847509" y="224332"/>
                  </a:lnTo>
                  <a:lnTo>
                    <a:pt x="847509" y="199415"/>
                  </a:lnTo>
                  <a:lnTo>
                    <a:pt x="822579" y="199415"/>
                  </a:lnTo>
                  <a:lnTo>
                    <a:pt x="822579" y="224332"/>
                  </a:lnTo>
                  <a:lnTo>
                    <a:pt x="797648" y="224332"/>
                  </a:lnTo>
                  <a:lnTo>
                    <a:pt x="797648" y="199415"/>
                  </a:lnTo>
                  <a:lnTo>
                    <a:pt x="772731" y="199415"/>
                  </a:lnTo>
                  <a:lnTo>
                    <a:pt x="772731" y="299123"/>
                  </a:lnTo>
                  <a:lnTo>
                    <a:pt x="797648" y="299123"/>
                  </a:lnTo>
                  <a:lnTo>
                    <a:pt x="797648" y="324040"/>
                  </a:lnTo>
                  <a:lnTo>
                    <a:pt x="822579" y="324040"/>
                  </a:lnTo>
                  <a:lnTo>
                    <a:pt x="822579" y="274193"/>
                  </a:lnTo>
                  <a:lnTo>
                    <a:pt x="797648" y="274193"/>
                  </a:lnTo>
                  <a:lnTo>
                    <a:pt x="797648" y="249262"/>
                  </a:lnTo>
                  <a:lnTo>
                    <a:pt x="822579" y="249262"/>
                  </a:lnTo>
                  <a:lnTo>
                    <a:pt x="822579" y="274193"/>
                  </a:lnTo>
                  <a:lnTo>
                    <a:pt x="847509" y="274193"/>
                  </a:lnTo>
                  <a:lnTo>
                    <a:pt x="847509" y="249262"/>
                  </a:lnTo>
                  <a:lnTo>
                    <a:pt x="872439" y="249262"/>
                  </a:lnTo>
                  <a:lnTo>
                    <a:pt x="872439" y="274193"/>
                  </a:lnTo>
                  <a:lnTo>
                    <a:pt x="897369" y="274193"/>
                  </a:lnTo>
                  <a:lnTo>
                    <a:pt x="922286" y="274193"/>
                  </a:lnTo>
                  <a:lnTo>
                    <a:pt x="922286" y="299123"/>
                  </a:lnTo>
                  <a:lnTo>
                    <a:pt x="947216" y="299123"/>
                  </a:lnTo>
                  <a:lnTo>
                    <a:pt x="947216" y="274193"/>
                  </a:lnTo>
                  <a:lnTo>
                    <a:pt x="972146" y="274193"/>
                  </a:lnTo>
                  <a:lnTo>
                    <a:pt x="972146" y="249262"/>
                  </a:lnTo>
                  <a:lnTo>
                    <a:pt x="997064" y="249262"/>
                  </a:lnTo>
                  <a:lnTo>
                    <a:pt x="997064" y="274193"/>
                  </a:lnTo>
                  <a:lnTo>
                    <a:pt x="1021994" y="274193"/>
                  </a:lnTo>
                  <a:lnTo>
                    <a:pt x="1021994" y="22433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96108" y="1357040"/>
              <a:ext cx="1022350" cy="473709"/>
            </a:xfrm>
            <a:custGeom>
              <a:avLst/>
              <a:gdLst/>
              <a:ahLst/>
              <a:cxnLst/>
              <a:rect l="l" t="t" r="r" b="b"/>
              <a:pathLst>
                <a:path w="1022350" h="473710">
                  <a:moveTo>
                    <a:pt x="24930" y="348970"/>
                  </a:moveTo>
                  <a:lnTo>
                    <a:pt x="0" y="348970"/>
                  </a:lnTo>
                  <a:lnTo>
                    <a:pt x="0" y="373900"/>
                  </a:lnTo>
                  <a:lnTo>
                    <a:pt x="24930" y="373900"/>
                  </a:lnTo>
                  <a:lnTo>
                    <a:pt x="24930" y="348970"/>
                  </a:lnTo>
                  <a:close/>
                </a:path>
                <a:path w="1022350" h="473710">
                  <a:moveTo>
                    <a:pt x="49860" y="224332"/>
                  </a:moveTo>
                  <a:lnTo>
                    <a:pt x="24930" y="224332"/>
                  </a:lnTo>
                  <a:lnTo>
                    <a:pt x="0" y="224332"/>
                  </a:lnTo>
                  <a:lnTo>
                    <a:pt x="0" y="249262"/>
                  </a:lnTo>
                  <a:lnTo>
                    <a:pt x="24930" y="249262"/>
                  </a:lnTo>
                  <a:lnTo>
                    <a:pt x="49860" y="249262"/>
                  </a:lnTo>
                  <a:lnTo>
                    <a:pt x="49860" y="224332"/>
                  </a:lnTo>
                  <a:close/>
                </a:path>
                <a:path w="1022350" h="473710">
                  <a:moveTo>
                    <a:pt x="99707" y="174485"/>
                  </a:moveTo>
                  <a:lnTo>
                    <a:pt x="74777" y="174485"/>
                  </a:lnTo>
                  <a:lnTo>
                    <a:pt x="74777" y="199402"/>
                  </a:lnTo>
                  <a:lnTo>
                    <a:pt x="99707" y="199402"/>
                  </a:lnTo>
                  <a:lnTo>
                    <a:pt x="99707" y="174485"/>
                  </a:lnTo>
                  <a:close/>
                </a:path>
                <a:path w="1022350" h="473710">
                  <a:moveTo>
                    <a:pt x="124637" y="299110"/>
                  </a:moveTo>
                  <a:lnTo>
                    <a:pt x="99707" y="299110"/>
                  </a:lnTo>
                  <a:lnTo>
                    <a:pt x="99707" y="274180"/>
                  </a:lnTo>
                  <a:lnTo>
                    <a:pt x="74777" y="274180"/>
                  </a:lnTo>
                  <a:lnTo>
                    <a:pt x="49860" y="274180"/>
                  </a:lnTo>
                  <a:lnTo>
                    <a:pt x="24930" y="274180"/>
                  </a:lnTo>
                  <a:lnTo>
                    <a:pt x="24930" y="299110"/>
                  </a:lnTo>
                  <a:lnTo>
                    <a:pt x="49860" y="299110"/>
                  </a:lnTo>
                  <a:lnTo>
                    <a:pt x="49860" y="324040"/>
                  </a:lnTo>
                  <a:lnTo>
                    <a:pt x="74777" y="324040"/>
                  </a:lnTo>
                  <a:lnTo>
                    <a:pt x="99707" y="324040"/>
                  </a:lnTo>
                  <a:lnTo>
                    <a:pt x="124637" y="324040"/>
                  </a:lnTo>
                  <a:lnTo>
                    <a:pt x="124637" y="299110"/>
                  </a:lnTo>
                  <a:close/>
                </a:path>
                <a:path w="1022350" h="473710">
                  <a:moveTo>
                    <a:pt x="149567" y="274180"/>
                  </a:moveTo>
                  <a:lnTo>
                    <a:pt x="124637" y="274180"/>
                  </a:lnTo>
                  <a:lnTo>
                    <a:pt x="124637" y="299110"/>
                  </a:lnTo>
                  <a:lnTo>
                    <a:pt x="149567" y="299110"/>
                  </a:lnTo>
                  <a:lnTo>
                    <a:pt x="149567" y="274180"/>
                  </a:lnTo>
                  <a:close/>
                </a:path>
                <a:path w="1022350" h="473710">
                  <a:moveTo>
                    <a:pt x="149567" y="224332"/>
                  </a:moveTo>
                  <a:lnTo>
                    <a:pt x="124637" y="224332"/>
                  </a:lnTo>
                  <a:lnTo>
                    <a:pt x="99707" y="224332"/>
                  </a:lnTo>
                  <a:lnTo>
                    <a:pt x="74777" y="224332"/>
                  </a:lnTo>
                  <a:lnTo>
                    <a:pt x="74777" y="249262"/>
                  </a:lnTo>
                  <a:lnTo>
                    <a:pt x="99707" y="249262"/>
                  </a:lnTo>
                  <a:lnTo>
                    <a:pt x="124637" y="249262"/>
                  </a:lnTo>
                  <a:lnTo>
                    <a:pt x="149567" y="249262"/>
                  </a:lnTo>
                  <a:lnTo>
                    <a:pt x="149567" y="224332"/>
                  </a:lnTo>
                  <a:close/>
                </a:path>
                <a:path w="1022350" h="473710">
                  <a:moveTo>
                    <a:pt x="174485" y="398818"/>
                  </a:moveTo>
                  <a:lnTo>
                    <a:pt x="149567" y="398818"/>
                  </a:lnTo>
                  <a:lnTo>
                    <a:pt x="149567" y="373900"/>
                  </a:lnTo>
                  <a:lnTo>
                    <a:pt x="124637" y="373900"/>
                  </a:lnTo>
                  <a:lnTo>
                    <a:pt x="124637" y="398818"/>
                  </a:lnTo>
                  <a:lnTo>
                    <a:pt x="99707" y="398818"/>
                  </a:lnTo>
                  <a:lnTo>
                    <a:pt x="99707" y="348970"/>
                  </a:lnTo>
                  <a:lnTo>
                    <a:pt x="74777" y="348970"/>
                  </a:lnTo>
                  <a:lnTo>
                    <a:pt x="74777" y="398818"/>
                  </a:lnTo>
                  <a:lnTo>
                    <a:pt x="49860" y="398818"/>
                  </a:lnTo>
                  <a:lnTo>
                    <a:pt x="49860" y="423748"/>
                  </a:lnTo>
                  <a:lnTo>
                    <a:pt x="24930" y="423748"/>
                  </a:lnTo>
                  <a:lnTo>
                    <a:pt x="24930" y="398818"/>
                  </a:lnTo>
                  <a:lnTo>
                    <a:pt x="0" y="398818"/>
                  </a:lnTo>
                  <a:lnTo>
                    <a:pt x="0" y="448678"/>
                  </a:lnTo>
                  <a:lnTo>
                    <a:pt x="24930" y="448678"/>
                  </a:lnTo>
                  <a:lnTo>
                    <a:pt x="24930" y="473595"/>
                  </a:lnTo>
                  <a:lnTo>
                    <a:pt x="49860" y="473595"/>
                  </a:lnTo>
                  <a:lnTo>
                    <a:pt x="74777" y="473595"/>
                  </a:lnTo>
                  <a:lnTo>
                    <a:pt x="74777" y="448678"/>
                  </a:lnTo>
                  <a:lnTo>
                    <a:pt x="99707" y="448678"/>
                  </a:lnTo>
                  <a:lnTo>
                    <a:pt x="99707" y="423748"/>
                  </a:lnTo>
                  <a:lnTo>
                    <a:pt x="124637" y="423748"/>
                  </a:lnTo>
                  <a:lnTo>
                    <a:pt x="149567" y="423748"/>
                  </a:lnTo>
                  <a:lnTo>
                    <a:pt x="174485" y="423748"/>
                  </a:lnTo>
                  <a:lnTo>
                    <a:pt x="174485" y="398818"/>
                  </a:lnTo>
                  <a:close/>
                </a:path>
                <a:path w="1022350" h="473710">
                  <a:moveTo>
                    <a:pt x="174485" y="299110"/>
                  </a:moveTo>
                  <a:lnTo>
                    <a:pt x="149567" y="299110"/>
                  </a:lnTo>
                  <a:lnTo>
                    <a:pt x="149567" y="324040"/>
                  </a:lnTo>
                  <a:lnTo>
                    <a:pt x="174485" y="324040"/>
                  </a:lnTo>
                  <a:lnTo>
                    <a:pt x="174485" y="299110"/>
                  </a:lnTo>
                  <a:close/>
                </a:path>
                <a:path w="1022350" h="473710">
                  <a:moveTo>
                    <a:pt x="174485" y="149555"/>
                  </a:moveTo>
                  <a:lnTo>
                    <a:pt x="149567" y="149555"/>
                  </a:lnTo>
                  <a:lnTo>
                    <a:pt x="149567" y="124625"/>
                  </a:lnTo>
                  <a:lnTo>
                    <a:pt x="124637" y="124625"/>
                  </a:lnTo>
                  <a:lnTo>
                    <a:pt x="124637" y="149555"/>
                  </a:lnTo>
                  <a:lnTo>
                    <a:pt x="99707" y="149555"/>
                  </a:lnTo>
                  <a:lnTo>
                    <a:pt x="99707" y="174485"/>
                  </a:lnTo>
                  <a:lnTo>
                    <a:pt x="124637" y="174485"/>
                  </a:lnTo>
                  <a:lnTo>
                    <a:pt x="124637" y="199402"/>
                  </a:lnTo>
                  <a:lnTo>
                    <a:pt x="149567" y="199402"/>
                  </a:lnTo>
                  <a:lnTo>
                    <a:pt x="149567" y="174485"/>
                  </a:lnTo>
                  <a:lnTo>
                    <a:pt x="174485" y="174485"/>
                  </a:lnTo>
                  <a:lnTo>
                    <a:pt x="174485" y="149555"/>
                  </a:lnTo>
                  <a:close/>
                </a:path>
                <a:path w="1022350" h="473710">
                  <a:moveTo>
                    <a:pt x="174485" y="99707"/>
                  </a:moveTo>
                  <a:lnTo>
                    <a:pt x="149567" y="99707"/>
                  </a:lnTo>
                  <a:lnTo>
                    <a:pt x="149567" y="124625"/>
                  </a:lnTo>
                  <a:lnTo>
                    <a:pt x="174485" y="124625"/>
                  </a:lnTo>
                  <a:lnTo>
                    <a:pt x="174485" y="99707"/>
                  </a:lnTo>
                  <a:close/>
                </a:path>
                <a:path w="1022350" h="473710">
                  <a:moveTo>
                    <a:pt x="199415" y="249262"/>
                  </a:moveTo>
                  <a:lnTo>
                    <a:pt x="174485" y="249262"/>
                  </a:lnTo>
                  <a:lnTo>
                    <a:pt x="149567" y="249262"/>
                  </a:lnTo>
                  <a:lnTo>
                    <a:pt x="149567" y="274180"/>
                  </a:lnTo>
                  <a:lnTo>
                    <a:pt x="174485" y="274180"/>
                  </a:lnTo>
                  <a:lnTo>
                    <a:pt x="199415" y="274180"/>
                  </a:lnTo>
                  <a:lnTo>
                    <a:pt x="199415" y="249262"/>
                  </a:lnTo>
                  <a:close/>
                </a:path>
                <a:path w="1022350" h="473710">
                  <a:moveTo>
                    <a:pt x="199415" y="124625"/>
                  </a:moveTo>
                  <a:lnTo>
                    <a:pt x="174485" y="124625"/>
                  </a:lnTo>
                  <a:lnTo>
                    <a:pt x="174485" y="149555"/>
                  </a:lnTo>
                  <a:lnTo>
                    <a:pt x="199415" y="149555"/>
                  </a:lnTo>
                  <a:lnTo>
                    <a:pt x="199415" y="124625"/>
                  </a:lnTo>
                  <a:close/>
                </a:path>
                <a:path w="1022350" h="473710">
                  <a:moveTo>
                    <a:pt x="224345" y="0"/>
                  </a:moveTo>
                  <a:lnTo>
                    <a:pt x="199415" y="0"/>
                  </a:lnTo>
                  <a:lnTo>
                    <a:pt x="199415" y="24917"/>
                  </a:lnTo>
                  <a:lnTo>
                    <a:pt x="224345" y="24917"/>
                  </a:lnTo>
                  <a:lnTo>
                    <a:pt x="224345" y="0"/>
                  </a:lnTo>
                  <a:close/>
                </a:path>
                <a:path w="1022350" h="473710">
                  <a:moveTo>
                    <a:pt x="274193" y="124625"/>
                  </a:moveTo>
                  <a:lnTo>
                    <a:pt x="249275" y="124625"/>
                  </a:lnTo>
                  <a:lnTo>
                    <a:pt x="249275" y="149555"/>
                  </a:lnTo>
                  <a:lnTo>
                    <a:pt x="274193" y="149555"/>
                  </a:lnTo>
                  <a:lnTo>
                    <a:pt x="274193" y="124625"/>
                  </a:lnTo>
                  <a:close/>
                </a:path>
                <a:path w="1022350" h="473710">
                  <a:moveTo>
                    <a:pt x="274193" y="74777"/>
                  </a:moveTo>
                  <a:lnTo>
                    <a:pt x="249275" y="74777"/>
                  </a:lnTo>
                  <a:lnTo>
                    <a:pt x="249275" y="99707"/>
                  </a:lnTo>
                  <a:lnTo>
                    <a:pt x="274193" y="99707"/>
                  </a:lnTo>
                  <a:lnTo>
                    <a:pt x="274193" y="74777"/>
                  </a:lnTo>
                  <a:close/>
                </a:path>
                <a:path w="1022350" h="473710">
                  <a:moveTo>
                    <a:pt x="299123" y="249262"/>
                  </a:moveTo>
                  <a:lnTo>
                    <a:pt x="274193" y="249262"/>
                  </a:lnTo>
                  <a:lnTo>
                    <a:pt x="249275" y="249262"/>
                  </a:lnTo>
                  <a:lnTo>
                    <a:pt x="249275" y="274180"/>
                  </a:lnTo>
                  <a:lnTo>
                    <a:pt x="224345" y="274180"/>
                  </a:lnTo>
                  <a:lnTo>
                    <a:pt x="199415" y="274180"/>
                  </a:lnTo>
                  <a:lnTo>
                    <a:pt x="199415" y="348970"/>
                  </a:lnTo>
                  <a:lnTo>
                    <a:pt x="174485" y="348970"/>
                  </a:lnTo>
                  <a:lnTo>
                    <a:pt x="149567" y="348970"/>
                  </a:lnTo>
                  <a:lnTo>
                    <a:pt x="149567" y="373900"/>
                  </a:lnTo>
                  <a:lnTo>
                    <a:pt x="174485" y="373900"/>
                  </a:lnTo>
                  <a:lnTo>
                    <a:pt x="199415" y="373900"/>
                  </a:lnTo>
                  <a:lnTo>
                    <a:pt x="224345" y="373900"/>
                  </a:lnTo>
                  <a:lnTo>
                    <a:pt x="249275" y="373900"/>
                  </a:lnTo>
                  <a:lnTo>
                    <a:pt x="249275" y="348970"/>
                  </a:lnTo>
                  <a:lnTo>
                    <a:pt x="224345" y="348970"/>
                  </a:lnTo>
                  <a:lnTo>
                    <a:pt x="224345" y="324040"/>
                  </a:lnTo>
                  <a:lnTo>
                    <a:pt x="249275" y="324040"/>
                  </a:lnTo>
                  <a:lnTo>
                    <a:pt x="249275" y="299110"/>
                  </a:lnTo>
                  <a:lnTo>
                    <a:pt x="274193" y="299110"/>
                  </a:lnTo>
                  <a:lnTo>
                    <a:pt x="274193" y="274180"/>
                  </a:lnTo>
                  <a:lnTo>
                    <a:pt x="299123" y="274180"/>
                  </a:lnTo>
                  <a:lnTo>
                    <a:pt x="299123" y="249262"/>
                  </a:lnTo>
                  <a:close/>
                </a:path>
                <a:path w="1022350" h="473710">
                  <a:moveTo>
                    <a:pt x="299123" y="174485"/>
                  </a:moveTo>
                  <a:lnTo>
                    <a:pt x="299123" y="174485"/>
                  </a:lnTo>
                  <a:lnTo>
                    <a:pt x="174485" y="174485"/>
                  </a:lnTo>
                  <a:lnTo>
                    <a:pt x="174485" y="199402"/>
                  </a:lnTo>
                  <a:lnTo>
                    <a:pt x="149567" y="199402"/>
                  </a:lnTo>
                  <a:lnTo>
                    <a:pt x="149567" y="224332"/>
                  </a:lnTo>
                  <a:lnTo>
                    <a:pt x="174485" y="224332"/>
                  </a:lnTo>
                  <a:lnTo>
                    <a:pt x="199415" y="224332"/>
                  </a:lnTo>
                  <a:lnTo>
                    <a:pt x="224345" y="224332"/>
                  </a:lnTo>
                  <a:lnTo>
                    <a:pt x="224345" y="249262"/>
                  </a:lnTo>
                  <a:lnTo>
                    <a:pt x="249275" y="249262"/>
                  </a:lnTo>
                  <a:lnTo>
                    <a:pt x="249275" y="199402"/>
                  </a:lnTo>
                  <a:lnTo>
                    <a:pt x="274193" y="199402"/>
                  </a:lnTo>
                  <a:lnTo>
                    <a:pt x="274193" y="224332"/>
                  </a:lnTo>
                  <a:lnTo>
                    <a:pt x="299123" y="224332"/>
                  </a:lnTo>
                  <a:lnTo>
                    <a:pt x="299123" y="174485"/>
                  </a:lnTo>
                  <a:close/>
                </a:path>
                <a:path w="1022350" h="473710">
                  <a:moveTo>
                    <a:pt x="324053" y="324040"/>
                  </a:moveTo>
                  <a:lnTo>
                    <a:pt x="299123" y="324040"/>
                  </a:lnTo>
                  <a:lnTo>
                    <a:pt x="274193" y="324040"/>
                  </a:lnTo>
                  <a:lnTo>
                    <a:pt x="249275" y="324040"/>
                  </a:lnTo>
                  <a:lnTo>
                    <a:pt x="249275" y="348970"/>
                  </a:lnTo>
                  <a:lnTo>
                    <a:pt x="274193" y="348970"/>
                  </a:lnTo>
                  <a:lnTo>
                    <a:pt x="274193" y="373900"/>
                  </a:lnTo>
                  <a:lnTo>
                    <a:pt x="299123" y="373900"/>
                  </a:lnTo>
                  <a:lnTo>
                    <a:pt x="299123" y="348970"/>
                  </a:lnTo>
                  <a:lnTo>
                    <a:pt x="324053" y="348970"/>
                  </a:lnTo>
                  <a:lnTo>
                    <a:pt x="324053" y="324040"/>
                  </a:lnTo>
                  <a:close/>
                </a:path>
                <a:path w="1022350" h="473710">
                  <a:moveTo>
                    <a:pt x="324053" y="149555"/>
                  </a:moveTo>
                  <a:lnTo>
                    <a:pt x="299123" y="149555"/>
                  </a:lnTo>
                  <a:lnTo>
                    <a:pt x="299123" y="174485"/>
                  </a:lnTo>
                  <a:lnTo>
                    <a:pt x="324053" y="174485"/>
                  </a:lnTo>
                  <a:lnTo>
                    <a:pt x="324053" y="149555"/>
                  </a:lnTo>
                  <a:close/>
                </a:path>
                <a:path w="1022350" h="473710">
                  <a:moveTo>
                    <a:pt x="348970" y="274180"/>
                  </a:moveTo>
                  <a:lnTo>
                    <a:pt x="324053" y="274180"/>
                  </a:lnTo>
                  <a:lnTo>
                    <a:pt x="299123" y="274180"/>
                  </a:lnTo>
                  <a:lnTo>
                    <a:pt x="299123" y="299110"/>
                  </a:lnTo>
                  <a:lnTo>
                    <a:pt x="324053" y="299110"/>
                  </a:lnTo>
                  <a:lnTo>
                    <a:pt x="348970" y="299110"/>
                  </a:lnTo>
                  <a:lnTo>
                    <a:pt x="348970" y="274180"/>
                  </a:lnTo>
                  <a:close/>
                </a:path>
                <a:path w="1022350" h="473710">
                  <a:moveTo>
                    <a:pt x="348970" y="74777"/>
                  </a:moveTo>
                  <a:lnTo>
                    <a:pt x="324053" y="74777"/>
                  </a:lnTo>
                  <a:lnTo>
                    <a:pt x="324053" y="24917"/>
                  </a:lnTo>
                  <a:lnTo>
                    <a:pt x="299123" y="24917"/>
                  </a:lnTo>
                  <a:lnTo>
                    <a:pt x="299123" y="99707"/>
                  </a:lnTo>
                  <a:lnTo>
                    <a:pt x="274193" y="99707"/>
                  </a:lnTo>
                  <a:lnTo>
                    <a:pt x="274193" y="124625"/>
                  </a:lnTo>
                  <a:lnTo>
                    <a:pt x="299123" y="124625"/>
                  </a:lnTo>
                  <a:lnTo>
                    <a:pt x="324053" y="124625"/>
                  </a:lnTo>
                  <a:lnTo>
                    <a:pt x="348970" y="124625"/>
                  </a:lnTo>
                  <a:lnTo>
                    <a:pt x="348970" y="74777"/>
                  </a:lnTo>
                  <a:close/>
                </a:path>
                <a:path w="1022350" h="473710">
                  <a:moveTo>
                    <a:pt x="373900" y="249262"/>
                  </a:moveTo>
                  <a:lnTo>
                    <a:pt x="348970" y="249262"/>
                  </a:lnTo>
                  <a:lnTo>
                    <a:pt x="348970" y="274180"/>
                  </a:lnTo>
                  <a:lnTo>
                    <a:pt x="373900" y="274180"/>
                  </a:lnTo>
                  <a:lnTo>
                    <a:pt x="373900" y="249262"/>
                  </a:lnTo>
                  <a:close/>
                </a:path>
                <a:path w="1022350" h="473710">
                  <a:moveTo>
                    <a:pt x="373900" y="49847"/>
                  </a:moveTo>
                  <a:lnTo>
                    <a:pt x="348970" y="49847"/>
                  </a:lnTo>
                  <a:lnTo>
                    <a:pt x="348970" y="74777"/>
                  </a:lnTo>
                  <a:lnTo>
                    <a:pt x="373900" y="74777"/>
                  </a:lnTo>
                  <a:lnTo>
                    <a:pt x="373900" y="49847"/>
                  </a:lnTo>
                  <a:close/>
                </a:path>
                <a:path w="1022350" h="473710">
                  <a:moveTo>
                    <a:pt x="398830" y="274180"/>
                  </a:moveTo>
                  <a:lnTo>
                    <a:pt x="373900" y="274180"/>
                  </a:lnTo>
                  <a:lnTo>
                    <a:pt x="373900" y="299110"/>
                  </a:lnTo>
                  <a:lnTo>
                    <a:pt x="398830" y="299110"/>
                  </a:lnTo>
                  <a:lnTo>
                    <a:pt x="398830" y="274180"/>
                  </a:lnTo>
                  <a:close/>
                </a:path>
                <a:path w="1022350" h="473710">
                  <a:moveTo>
                    <a:pt x="398830" y="149555"/>
                  </a:moveTo>
                  <a:lnTo>
                    <a:pt x="373900" y="149555"/>
                  </a:lnTo>
                  <a:lnTo>
                    <a:pt x="373900" y="124625"/>
                  </a:lnTo>
                  <a:lnTo>
                    <a:pt x="348970" y="124625"/>
                  </a:lnTo>
                  <a:lnTo>
                    <a:pt x="348970" y="174485"/>
                  </a:lnTo>
                  <a:lnTo>
                    <a:pt x="373900" y="174485"/>
                  </a:lnTo>
                  <a:lnTo>
                    <a:pt x="398830" y="174485"/>
                  </a:lnTo>
                  <a:lnTo>
                    <a:pt x="398830" y="149555"/>
                  </a:lnTo>
                  <a:close/>
                </a:path>
                <a:path w="1022350" h="473710">
                  <a:moveTo>
                    <a:pt x="423748" y="199402"/>
                  </a:moveTo>
                  <a:lnTo>
                    <a:pt x="398830" y="199402"/>
                  </a:lnTo>
                  <a:lnTo>
                    <a:pt x="373900" y="199402"/>
                  </a:lnTo>
                  <a:lnTo>
                    <a:pt x="348970" y="199402"/>
                  </a:lnTo>
                  <a:lnTo>
                    <a:pt x="324053" y="199402"/>
                  </a:lnTo>
                  <a:lnTo>
                    <a:pt x="324053" y="224332"/>
                  </a:lnTo>
                  <a:lnTo>
                    <a:pt x="348970" y="224332"/>
                  </a:lnTo>
                  <a:lnTo>
                    <a:pt x="373900" y="224332"/>
                  </a:lnTo>
                  <a:lnTo>
                    <a:pt x="398830" y="224332"/>
                  </a:lnTo>
                  <a:lnTo>
                    <a:pt x="423748" y="224332"/>
                  </a:lnTo>
                  <a:lnTo>
                    <a:pt x="423748" y="199402"/>
                  </a:lnTo>
                  <a:close/>
                </a:path>
                <a:path w="1022350" h="473710">
                  <a:moveTo>
                    <a:pt x="423748" y="74777"/>
                  </a:moveTo>
                  <a:lnTo>
                    <a:pt x="398830" y="74777"/>
                  </a:lnTo>
                  <a:lnTo>
                    <a:pt x="398830" y="99707"/>
                  </a:lnTo>
                  <a:lnTo>
                    <a:pt x="423748" y="99707"/>
                  </a:lnTo>
                  <a:lnTo>
                    <a:pt x="423748" y="74777"/>
                  </a:lnTo>
                  <a:close/>
                </a:path>
                <a:path w="1022350" h="473710">
                  <a:moveTo>
                    <a:pt x="473608" y="324040"/>
                  </a:moveTo>
                  <a:lnTo>
                    <a:pt x="448678" y="324040"/>
                  </a:lnTo>
                  <a:lnTo>
                    <a:pt x="448678" y="348970"/>
                  </a:lnTo>
                  <a:lnTo>
                    <a:pt x="473608" y="348970"/>
                  </a:lnTo>
                  <a:lnTo>
                    <a:pt x="473608" y="324040"/>
                  </a:lnTo>
                  <a:close/>
                </a:path>
                <a:path w="1022350" h="473710">
                  <a:moveTo>
                    <a:pt x="473608" y="149555"/>
                  </a:moveTo>
                  <a:lnTo>
                    <a:pt x="448678" y="149555"/>
                  </a:lnTo>
                  <a:lnTo>
                    <a:pt x="448678" y="224332"/>
                  </a:lnTo>
                  <a:lnTo>
                    <a:pt x="473608" y="224332"/>
                  </a:lnTo>
                  <a:lnTo>
                    <a:pt x="473608" y="149555"/>
                  </a:lnTo>
                  <a:close/>
                </a:path>
                <a:path w="1022350" h="473710">
                  <a:moveTo>
                    <a:pt x="473608" y="99707"/>
                  </a:moveTo>
                  <a:lnTo>
                    <a:pt x="448678" y="99707"/>
                  </a:lnTo>
                  <a:lnTo>
                    <a:pt x="448678" y="124625"/>
                  </a:lnTo>
                  <a:lnTo>
                    <a:pt x="473608" y="124625"/>
                  </a:lnTo>
                  <a:lnTo>
                    <a:pt x="473608" y="99707"/>
                  </a:lnTo>
                  <a:close/>
                </a:path>
                <a:path w="1022350" h="473710">
                  <a:moveTo>
                    <a:pt x="498538" y="348970"/>
                  </a:moveTo>
                  <a:lnTo>
                    <a:pt x="473608" y="348970"/>
                  </a:lnTo>
                  <a:lnTo>
                    <a:pt x="473608" y="373900"/>
                  </a:lnTo>
                  <a:lnTo>
                    <a:pt x="448678" y="373900"/>
                  </a:lnTo>
                  <a:lnTo>
                    <a:pt x="448678" y="398818"/>
                  </a:lnTo>
                  <a:lnTo>
                    <a:pt x="473608" y="398818"/>
                  </a:lnTo>
                  <a:lnTo>
                    <a:pt x="498538" y="398818"/>
                  </a:lnTo>
                  <a:lnTo>
                    <a:pt x="498538" y="348970"/>
                  </a:lnTo>
                  <a:close/>
                </a:path>
                <a:path w="1022350" h="473710">
                  <a:moveTo>
                    <a:pt x="523468" y="299110"/>
                  </a:moveTo>
                  <a:lnTo>
                    <a:pt x="498538" y="299110"/>
                  </a:lnTo>
                  <a:lnTo>
                    <a:pt x="498538" y="324040"/>
                  </a:lnTo>
                  <a:lnTo>
                    <a:pt x="523468" y="324040"/>
                  </a:lnTo>
                  <a:lnTo>
                    <a:pt x="523468" y="299110"/>
                  </a:lnTo>
                  <a:close/>
                </a:path>
                <a:path w="1022350" h="473710">
                  <a:moveTo>
                    <a:pt x="523468" y="224332"/>
                  </a:moveTo>
                  <a:lnTo>
                    <a:pt x="498538" y="224332"/>
                  </a:lnTo>
                  <a:lnTo>
                    <a:pt x="498538" y="249262"/>
                  </a:lnTo>
                  <a:lnTo>
                    <a:pt x="473608" y="249262"/>
                  </a:lnTo>
                  <a:lnTo>
                    <a:pt x="448678" y="249262"/>
                  </a:lnTo>
                  <a:lnTo>
                    <a:pt x="448678" y="224332"/>
                  </a:lnTo>
                  <a:lnTo>
                    <a:pt x="423748" y="224332"/>
                  </a:lnTo>
                  <a:lnTo>
                    <a:pt x="423748" y="299110"/>
                  </a:lnTo>
                  <a:lnTo>
                    <a:pt x="448678" y="299110"/>
                  </a:lnTo>
                  <a:lnTo>
                    <a:pt x="473608" y="299110"/>
                  </a:lnTo>
                  <a:lnTo>
                    <a:pt x="498538" y="299110"/>
                  </a:lnTo>
                  <a:lnTo>
                    <a:pt x="498538" y="274180"/>
                  </a:lnTo>
                  <a:lnTo>
                    <a:pt x="523468" y="274180"/>
                  </a:lnTo>
                  <a:lnTo>
                    <a:pt x="523468" y="224332"/>
                  </a:lnTo>
                  <a:close/>
                </a:path>
                <a:path w="1022350" h="473710">
                  <a:moveTo>
                    <a:pt x="548386" y="274180"/>
                  </a:moveTo>
                  <a:lnTo>
                    <a:pt x="523468" y="274180"/>
                  </a:lnTo>
                  <a:lnTo>
                    <a:pt x="523468" y="299110"/>
                  </a:lnTo>
                  <a:lnTo>
                    <a:pt x="548386" y="299110"/>
                  </a:lnTo>
                  <a:lnTo>
                    <a:pt x="548386" y="274180"/>
                  </a:lnTo>
                  <a:close/>
                </a:path>
                <a:path w="1022350" h="473710">
                  <a:moveTo>
                    <a:pt x="598246" y="49847"/>
                  </a:moveTo>
                  <a:lnTo>
                    <a:pt x="573316" y="49847"/>
                  </a:lnTo>
                  <a:lnTo>
                    <a:pt x="573316" y="74777"/>
                  </a:lnTo>
                  <a:lnTo>
                    <a:pt x="598246" y="74777"/>
                  </a:lnTo>
                  <a:lnTo>
                    <a:pt x="598246" y="49847"/>
                  </a:lnTo>
                  <a:close/>
                </a:path>
                <a:path w="1022350" h="473710">
                  <a:moveTo>
                    <a:pt x="747801" y="348970"/>
                  </a:moveTo>
                  <a:lnTo>
                    <a:pt x="722871" y="348970"/>
                  </a:lnTo>
                  <a:lnTo>
                    <a:pt x="722871" y="373900"/>
                  </a:lnTo>
                  <a:lnTo>
                    <a:pt x="747801" y="373900"/>
                  </a:lnTo>
                  <a:lnTo>
                    <a:pt x="747801" y="348970"/>
                  </a:lnTo>
                  <a:close/>
                </a:path>
                <a:path w="1022350" h="473710">
                  <a:moveTo>
                    <a:pt x="772731" y="373900"/>
                  </a:moveTo>
                  <a:lnTo>
                    <a:pt x="747801" y="373900"/>
                  </a:lnTo>
                  <a:lnTo>
                    <a:pt x="747801" y="398818"/>
                  </a:lnTo>
                  <a:lnTo>
                    <a:pt x="772731" y="398818"/>
                  </a:lnTo>
                  <a:lnTo>
                    <a:pt x="772731" y="373900"/>
                  </a:lnTo>
                  <a:close/>
                </a:path>
                <a:path w="1022350" h="473710">
                  <a:moveTo>
                    <a:pt x="972146" y="124625"/>
                  </a:moveTo>
                  <a:lnTo>
                    <a:pt x="947216" y="124625"/>
                  </a:lnTo>
                  <a:lnTo>
                    <a:pt x="922286" y="124625"/>
                  </a:lnTo>
                  <a:lnTo>
                    <a:pt x="922286" y="149555"/>
                  </a:lnTo>
                  <a:lnTo>
                    <a:pt x="947216" y="149555"/>
                  </a:lnTo>
                  <a:lnTo>
                    <a:pt x="972146" y="149555"/>
                  </a:lnTo>
                  <a:lnTo>
                    <a:pt x="972146" y="124625"/>
                  </a:lnTo>
                  <a:close/>
                </a:path>
                <a:path w="1022350" h="473710">
                  <a:moveTo>
                    <a:pt x="1021994" y="324040"/>
                  </a:moveTo>
                  <a:lnTo>
                    <a:pt x="997064" y="324040"/>
                  </a:lnTo>
                  <a:lnTo>
                    <a:pt x="997064" y="373900"/>
                  </a:lnTo>
                  <a:lnTo>
                    <a:pt x="1021994" y="373900"/>
                  </a:lnTo>
                  <a:lnTo>
                    <a:pt x="1021994" y="324040"/>
                  </a:lnTo>
                  <a:close/>
                </a:path>
                <a:path w="1022350" h="473710">
                  <a:moveTo>
                    <a:pt x="1021994" y="224332"/>
                  </a:moveTo>
                  <a:lnTo>
                    <a:pt x="997064" y="224332"/>
                  </a:lnTo>
                  <a:lnTo>
                    <a:pt x="997064" y="274180"/>
                  </a:lnTo>
                  <a:lnTo>
                    <a:pt x="1021994" y="274180"/>
                  </a:lnTo>
                  <a:lnTo>
                    <a:pt x="1021994" y="224332"/>
                  </a:lnTo>
                  <a:close/>
                </a:path>
                <a:path w="1022350" h="473710">
                  <a:moveTo>
                    <a:pt x="1021994" y="99707"/>
                  </a:moveTo>
                  <a:lnTo>
                    <a:pt x="997064" y="99707"/>
                  </a:lnTo>
                  <a:lnTo>
                    <a:pt x="997064" y="74777"/>
                  </a:lnTo>
                  <a:lnTo>
                    <a:pt x="972146" y="74777"/>
                  </a:lnTo>
                  <a:lnTo>
                    <a:pt x="972146" y="124625"/>
                  </a:lnTo>
                  <a:lnTo>
                    <a:pt x="997064" y="124625"/>
                  </a:lnTo>
                  <a:lnTo>
                    <a:pt x="997064" y="174485"/>
                  </a:lnTo>
                  <a:lnTo>
                    <a:pt x="972146" y="174485"/>
                  </a:lnTo>
                  <a:lnTo>
                    <a:pt x="972146" y="199402"/>
                  </a:lnTo>
                  <a:lnTo>
                    <a:pt x="997064" y="199402"/>
                  </a:lnTo>
                  <a:lnTo>
                    <a:pt x="1021994" y="199402"/>
                  </a:lnTo>
                  <a:lnTo>
                    <a:pt x="1021994" y="9970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70886" y="1283443"/>
              <a:ext cx="947419" cy="671830"/>
            </a:xfrm>
            <a:custGeom>
              <a:avLst/>
              <a:gdLst/>
              <a:ahLst/>
              <a:cxnLst/>
              <a:rect l="l" t="t" r="r" b="b"/>
              <a:pathLst>
                <a:path w="947420" h="671830">
                  <a:moveTo>
                    <a:pt x="49860" y="422567"/>
                  </a:moveTo>
                  <a:lnTo>
                    <a:pt x="24930" y="422567"/>
                  </a:lnTo>
                  <a:lnTo>
                    <a:pt x="24930" y="447497"/>
                  </a:lnTo>
                  <a:lnTo>
                    <a:pt x="49860" y="447497"/>
                  </a:lnTo>
                  <a:lnTo>
                    <a:pt x="49860" y="422567"/>
                  </a:lnTo>
                  <a:close/>
                </a:path>
                <a:path w="947420" h="671830">
                  <a:moveTo>
                    <a:pt x="99707" y="621982"/>
                  </a:moveTo>
                  <a:lnTo>
                    <a:pt x="74790" y="621982"/>
                  </a:lnTo>
                  <a:lnTo>
                    <a:pt x="74790" y="646899"/>
                  </a:lnTo>
                  <a:lnTo>
                    <a:pt x="99707" y="646899"/>
                  </a:lnTo>
                  <a:lnTo>
                    <a:pt x="99707" y="621982"/>
                  </a:lnTo>
                  <a:close/>
                </a:path>
                <a:path w="947420" h="671830">
                  <a:moveTo>
                    <a:pt x="99707" y="472414"/>
                  </a:moveTo>
                  <a:lnTo>
                    <a:pt x="74790" y="472414"/>
                  </a:lnTo>
                  <a:lnTo>
                    <a:pt x="74790" y="497344"/>
                  </a:lnTo>
                  <a:lnTo>
                    <a:pt x="99707" y="497344"/>
                  </a:lnTo>
                  <a:lnTo>
                    <a:pt x="99707" y="472414"/>
                  </a:lnTo>
                  <a:close/>
                </a:path>
                <a:path w="947420" h="671830">
                  <a:moveTo>
                    <a:pt x="174498" y="522274"/>
                  </a:moveTo>
                  <a:lnTo>
                    <a:pt x="149567" y="522274"/>
                  </a:lnTo>
                  <a:lnTo>
                    <a:pt x="149567" y="497344"/>
                  </a:lnTo>
                  <a:lnTo>
                    <a:pt x="124637" y="497344"/>
                  </a:lnTo>
                  <a:lnTo>
                    <a:pt x="124637" y="522274"/>
                  </a:lnTo>
                  <a:lnTo>
                    <a:pt x="99707" y="522274"/>
                  </a:lnTo>
                  <a:lnTo>
                    <a:pt x="99707" y="547192"/>
                  </a:lnTo>
                  <a:lnTo>
                    <a:pt x="99707" y="572122"/>
                  </a:lnTo>
                  <a:lnTo>
                    <a:pt x="74790" y="572122"/>
                  </a:lnTo>
                  <a:lnTo>
                    <a:pt x="74790" y="547192"/>
                  </a:lnTo>
                  <a:lnTo>
                    <a:pt x="99707" y="547192"/>
                  </a:lnTo>
                  <a:lnTo>
                    <a:pt x="99707" y="522274"/>
                  </a:lnTo>
                  <a:lnTo>
                    <a:pt x="74790" y="522274"/>
                  </a:lnTo>
                  <a:lnTo>
                    <a:pt x="49860" y="522274"/>
                  </a:lnTo>
                  <a:lnTo>
                    <a:pt x="24930" y="522274"/>
                  </a:lnTo>
                  <a:lnTo>
                    <a:pt x="24930" y="547192"/>
                  </a:lnTo>
                  <a:lnTo>
                    <a:pt x="0" y="547192"/>
                  </a:lnTo>
                  <a:lnTo>
                    <a:pt x="0" y="572122"/>
                  </a:lnTo>
                  <a:lnTo>
                    <a:pt x="24930" y="572122"/>
                  </a:lnTo>
                  <a:lnTo>
                    <a:pt x="49860" y="572122"/>
                  </a:lnTo>
                  <a:lnTo>
                    <a:pt x="49860" y="597052"/>
                  </a:lnTo>
                  <a:lnTo>
                    <a:pt x="74790" y="597052"/>
                  </a:lnTo>
                  <a:lnTo>
                    <a:pt x="99707" y="597052"/>
                  </a:lnTo>
                  <a:lnTo>
                    <a:pt x="99707" y="621982"/>
                  </a:lnTo>
                  <a:lnTo>
                    <a:pt x="124637" y="621982"/>
                  </a:lnTo>
                  <a:lnTo>
                    <a:pt x="124637" y="572122"/>
                  </a:lnTo>
                  <a:lnTo>
                    <a:pt x="149567" y="572122"/>
                  </a:lnTo>
                  <a:lnTo>
                    <a:pt x="149567" y="547192"/>
                  </a:lnTo>
                  <a:lnTo>
                    <a:pt x="174498" y="547192"/>
                  </a:lnTo>
                  <a:lnTo>
                    <a:pt x="174498" y="522274"/>
                  </a:lnTo>
                  <a:close/>
                </a:path>
                <a:path w="947420" h="671830">
                  <a:moveTo>
                    <a:pt x="822591" y="597052"/>
                  </a:moveTo>
                  <a:lnTo>
                    <a:pt x="797661" y="597052"/>
                  </a:lnTo>
                  <a:lnTo>
                    <a:pt x="797661" y="572122"/>
                  </a:lnTo>
                  <a:lnTo>
                    <a:pt x="772731" y="572122"/>
                  </a:lnTo>
                  <a:lnTo>
                    <a:pt x="772731" y="621982"/>
                  </a:lnTo>
                  <a:lnTo>
                    <a:pt x="797661" y="621982"/>
                  </a:lnTo>
                  <a:lnTo>
                    <a:pt x="822591" y="621982"/>
                  </a:lnTo>
                  <a:lnTo>
                    <a:pt x="822591" y="597052"/>
                  </a:lnTo>
                  <a:close/>
                </a:path>
                <a:path w="947420" h="671830">
                  <a:moveTo>
                    <a:pt x="872439" y="597052"/>
                  </a:moveTo>
                  <a:lnTo>
                    <a:pt x="847509" y="597052"/>
                  </a:lnTo>
                  <a:lnTo>
                    <a:pt x="847509" y="621982"/>
                  </a:lnTo>
                  <a:lnTo>
                    <a:pt x="872439" y="621982"/>
                  </a:lnTo>
                  <a:lnTo>
                    <a:pt x="872439" y="597052"/>
                  </a:lnTo>
                  <a:close/>
                </a:path>
                <a:path w="947420" h="671830">
                  <a:moveTo>
                    <a:pt x="897369" y="522274"/>
                  </a:moveTo>
                  <a:lnTo>
                    <a:pt x="872439" y="522274"/>
                  </a:lnTo>
                  <a:lnTo>
                    <a:pt x="872439" y="497344"/>
                  </a:lnTo>
                  <a:lnTo>
                    <a:pt x="847509" y="497344"/>
                  </a:lnTo>
                  <a:lnTo>
                    <a:pt x="847509" y="572122"/>
                  </a:lnTo>
                  <a:lnTo>
                    <a:pt x="872439" y="572122"/>
                  </a:lnTo>
                  <a:lnTo>
                    <a:pt x="872439" y="547192"/>
                  </a:lnTo>
                  <a:lnTo>
                    <a:pt x="897369" y="547192"/>
                  </a:lnTo>
                  <a:lnTo>
                    <a:pt x="897369" y="522274"/>
                  </a:lnTo>
                  <a:close/>
                </a:path>
                <a:path w="947420" h="671830">
                  <a:moveTo>
                    <a:pt x="897369" y="323850"/>
                  </a:moveTo>
                  <a:lnTo>
                    <a:pt x="872439" y="323850"/>
                  </a:lnTo>
                  <a:lnTo>
                    <a:pt x="872439" y="248920"/>
                  </a:lnTo>
                  <a:lnTo>
                    <a:pt x="847509" y="248920"/>
                  </a:lnTo>
                  <a:lnTo>
                    <a:pt x="847509" y="323850"/>
                  </a:lnTo>
                  <a:lnTo>
                    <a:pt x="822591" y="323850"/>
                  </a:lnTo>
                  <a:lnTo>
                    <a:pt x="822591" y="298450"/>
                  </a:lnTo>
                  <a:lnTo>
                    <a:pt x="797661" y="298450"/>
                  </a:lnTo>
                  <a:lnTo>
                    <a:pt x="797661" y="223520"/>
                  </a:lnTo>
                  <a:lnTo>
                    <a:pt x="822591" y="223520"/>
                  </a:lnTo>
                  <a:lnTo>
                    <a:pt x="822591" y="199390"/>
                  </a:lnTo>
                  <a:lnTo>
                    <a:pt x="797661" y="199390"/>
                  </a:lnTo>
                  <a:lnTo>
                    <a:pt x="797661" y="173990"/>
                  </a:lnTo>
                  <a:lnTo>
                    <a:pt x="772731" y="173990"/>
                  </a:lnTo>
                  <a:lnTo>
                    <a:pt x="772731" y="199390"/>
                  </a:lnTo>
                  <a:lnTo>
                    <a:pt x="747801" y="199390"/>
                  </a:lnTo>
                  <a:lnTo>
                    <a:pt x="747801" y="223520"/>
                  </a:lnTo>
                  <a:lnTo>
                    <a:pt x="722871" y="223520"/>
                  </a:lnTo>
                  <a:lnTo>
                    <a:pt x="697953" y="223520"/>
                  </a:lnTo>
                  <a:lnTo>
                    <a:pt x="697953" y="248920"/>
                  </a:lnTo>
                  <a:lnTo>
                    <a:pt x="722871" y="248920"/>
                  </a:lnTo>
                  <a:lnTo>
                    <a:pt x="722871" y="298450"/>
                  </a:lnTo>
                  <a:lnTo>
                    <a:pt x="697953" y="298450"/>
                  </a:lnTo>
                  <a:lnTo>
                    <a:pt x="673023" y="298450"/>
                  </a:lnTo>
                  <a:lnTo>
                    <a:pt x="673023" y="323850"/>
                  </a:lnTo>
                  <a:lnTo>
                    <a:pt x="648093" y="323850"/>
                  </a:lnTo>
                  <a:lnTo>
                    <a:pt x="648093" y="347980"/>
                  </a:lnTo>
                  <a:lnTo>
                    <a:pt x="673023" y="347980"/>
                  </a:lnTo>
                  <a:lnTo>
                    <a:pt x="673023" y="373380"/>
                  </a:lnTo>
                  <a:lnTo>
                    <a:pt x="648093" y="373380"/>
                  </a:lnTo>
                  <a:lnTo>
                    <a:pt x="648093" y="347980"/>
                  </a:lnTo>
                  <a:lnTo>
                    <a:pt x="623176" y="347980"/>
                  </a:lnTo>
                  <a:lnTo>
                    <a:pt x="623176" y="373380"/>
                  </a:lnTo>
                  <a:lnTo>
                    <a:pt x="623176" y="398780"/>
                  </a:lnTo>
                  <a:lnTo>
                    <a:pt x="598246" y="398780"/>
                  </a:lnTo>
                  <a:lnTo>
                    <a:pt x="598246" y="373380"/>
                  </a:lnTo>
                  <a:lnTo>
                    <a:pt x="623176" y="373380"/>
                  </a:lnTo>
                  <a:lnTo>
                    <a:pt x="623176" y="347980"/>
                  </a:lnTo>
                  <a:lnTo>
                    <a:pt x="623176" y="323850"/>
                  </a:lnTo>
                  <a:lnTo>
                    <a:pt x="648093" y="323850"/>
                  </a:lnTo>
                  <a:lnTo>
                    <a:pt x="648093" y="248920"/>
                  </a:lnTo>
                  <a:lnTo>
                    <a:pt x="673023" y="248920"/>
                  </a:lnTo>
                  <a:lnTo>
                    <a:pt x="673023" y="223520"/>
                  </a:lnTo>
                  <a:lnTo>
                    <a:pt x="697953" y="223520"/>
                  </a:lnTo>
                  <a:lnTo>
                    <a:pt x="697953" y="199390"/>
                  </a:lnTo>
                  <a:lnTo>
                    <a:pt x="673023" y="199390"/>
                  </a:lnTo>
                  <a:lnTo>
                    <a:pt x="648093" y="199390"/>
                  </a:lnTo>
                  <a:lnTo>
                    <a:pt x="648093" y="124460"/>
                  </a:lnTo>
                  <a:lnTo>
                    <a:pt x="673023" y="124460"/>
                  </a:lnTo>
                  <a:lnTo>
                    <a:pt x="673023" y="99060"/>
                  </a:lnTo>
                  <a:lnTo>
                    <a:pt x="648093" y="99060"/>
                  </a:lnTo>
                  <a:lnTo>
                    <a:pt x="648093" y="0"/>
                  </a:lnTo>
                  <a:lnTo>
                    <a:pt x="623176" y="0"/>
                  </a:lnTo>
                  <a:lnTo>
                    <a:pt x="623176" y="49530"/>
                  </a:lnTo>
                  <a:lnTo>
                    <a:pt x="598246" y="49530"/>
                  </a:lnTo>
                  <a:lnTo>
                    <a:pt x="598246" y="73660"/>
                  </a:lnTo>
                  <a:lnTo>
                    <a:pt x="623176" y="73660"/>
                  </a:lnTo>
                  <a:lnTo>
                    <a:pt x="623176" y="99060"/>
                  </a:lnTo>
                  <a:lnTo>
                    <a:pt x="598246" y="99060"/>
                  </a:lnTo>
                  <a:lnTo>
                    <a:pt x="573316" y="99060"/>
                  </a:lnTo>
                  <a:lnTo>
                    <a:pt x="573316" y="124460"/>
                  </a:lnTo>
                  <a:lnTo>
                    <a:pt x="598246" y="124460"/>
                  </a:lnTo>
                  <a:lnTo>
                    <a:pt x="598246" y="173990"/>
                  </a:lnTo>
                  <a:lnTo>
                    <a:pt x="623176" y="173990"/>
                  </a:lnTo>
                  <a:lnTo>
                    <a:pt x="623176" y="248920"/>
                  </a:lnTo>
                  <a:lnTo>
                    <a:pt x="598246" y="248920"/>
                  </a:lnTo>
                  <a:lnTo>
                    <a:pt x="598246" y="173990"/>
                  </a:lnTo>
                  <a:lnTo>
                    <a:pt x="573316" y="173990"/>
                  </a:lnTo>
                  <a:lnTo>
                    <a:pt x="573316" y="223520"/>
                  </a:lnTo>
                  <a:lnTo>
                    <a:pt x="548386" y="223520"/>
                  </a:lnTo>
                  <a:lnTo>
                    <a:pt x="548386" y="323850"/>
                  </a:lnTo>
                  <a:lnTo>
                    <a:pt x="523468" y="323850"/>
                  </a:lnTo>
                  <a:lnTo>
                    <a:pt x="523468" y="273050"/>
                  </a:lnTo>
                  <a:lnTo>
                    <a:pt x="498538" y="273050"/>
                  </a:lnTo>
                  <a:lnTo>
                    <a:pt x="498538" y="248920"/>
                  </a:lnTo>
                  <a:lnTo>
                    <a:pt x="523468" y="248920"/>
                  </a:lnTo>
                  <a:lnTo>
                    <a:pt x="523468" y="223520"/>
                  </a:lnTo>
                  <a:lnTo>
                    <a:pt x="548386" y="223520"/>
                  </a:lnTo>
                  <a:lnTo>
                    <a:pt x="548386" y="148590"/>
                  </a:lnTo>
                  <a:lnTo>
                    <a:pt x="523468" y="148590"/>
                  </a:lnTo>
                  <a:lnTo>
                    <a:pt x="523468" y="199390"/>
                  </a:lnTo>
                  <a:lnTo>
                    <a:pt x="498538" y="199390"/>
                  </a:lnTo>
                  <a:lnTo>
                    <a:pt x="498538" y="173990"/>
                  </a:lnTo>
                  <a:lnTo>
                    <a:pt x="473608" y="173990"/>
                  </a:lnTo>
                  <a:lnTo>
                    <a:pt x="473608" y="148590"/>
                  </a:lnTo>
                  <a:lnTo>
                    <a:pt x="448691" y="148590"/>
                  </a:lnTo>
                  <a:lnTo>
                    <a:pt x="423760" y="148590"/>
                  </a:lnTo>
                  <a:lnTo>
                    <a:pt x="423760" y="173990"/>
                  </a:lnTo>
                  <a:lnTo>
                    <a:pt x="448691" y="173990"/>
                  </a:lnTo>
                  <a:lnTo>
                    <a:pt x="448691" y="199390"/>
                  </a:lnTo>
                  <a:lnTo>
                    <a:pt x="473608" y="199390"/>
                  </a:lnTo>
                  <a:lnTo>
                    <a:pt x="473608" y="223520"/>
                  </a:lnTo>
                  <a:lnTo>
                    <a:pt x="448691" y="223520"/>
                  </a:lnTo>
                  <a:lnTo>
                    <a:pt x="448691" y="199390"/>
                  </a:lnTo>
                  <a:lnTo>
                    <a:pt x="423760" y="199390"/>
                  </a:lnTo>
                  <a:lnTo>
                    <a:pt x="398830" y="199390"/>
                  </a:lnTo>
                  <a:lnTo>
                    <a:pt x="398830" y="223520"/>
                  </a:lnTo>
                  <a:lnTo>
                    <a:pt x="423760" y="223520"/>
                  </a:lnTo>
                  <a:lnTo>
                    <a:pt x="423760" y="273050"/>
                  </a:lnTo>
                  <a:lnTo>
                    <a:pt x="448691" y="273050"/>
                  </a:lnTo>
                  <a:lnTo>
                    <a:pt x="473608" y="273050"/>
                  </a:lnTo>
                  <a:lnTo>
                    <a:pt x="473608" y="298450"/>
                  </a:lnTo>
                  <a:lnTo>
                    <a:pt x="498538" y="298450"/>
                  </a:lnTo>
                  <a:lnTo>
                    <a:pt x="498538" y="373380"/>
                  </a:lnTo>
                  <a:lnTo>
                    <a:pt x="523468" y="373380"/>
                  </a:lnTo>
                  <a:lnTo>
                    <a:pt x="548386" y="373380"/>
                  </a:lnTo>
                  <a:lnTo>
                    <a:pt x="548386" y="347980"/>
                  </a:lnTo>
                  <a:lnTo>
                    <a:pt x="573316" y="347980"/>
                  </a:lnTo>
                  <a:lnTo>
                    <a:pt x="573316" y="298450"/>
                  </a:lnTo>
                  <a:lnTo>
                    <a:pt x="598246" y="298450"/>
                  </a:lnTo>
                  <a:lnTo>
                    <a:pt x="598246" y="273050"/>
                  </a:lnTo>
                  <a:lnTo>
                    <a:pt x="623176" y="273050"/>
                  </a:lnTo>
                  <a:lnTo>
                    <a:pt x="623176" y="298450"/>
                  </a:lnTo>
                  <a:lnTo>
                    <a:pt x="598246" y="298450"/>
                  </a:lnTo>
                  <a:lnTo>
                    <a:pt x="598246" y="347980"/>
                  </a:lnTo>
                  <a:lnTo>
                    <a:pt x="573316" y="347980"/>
                  </a:lnTo>
                  <a:lnTo>
                    <a:pt x="573316" y="448310"/>
                  </a:lnTo>
                  <a:lnTo>
                    <a:pt x="598246" y="448310"/>
                  </a:lnTo>
                  <a:lnTo>
                    <a:pt x="598246" y="497840"/>
                  </a:lnTo>
                  <a:lnTo>
                    <a:pt x="573316" y="497840"/>
                  </a:lnTo>
                  <a:lnTo>
                    <a:pt x="573316" y="522274"/>
                  </a:lnTo>
                  <a:lnTo>
                    <a:pt x="548386" y="522274"/>
                  </a:lnTo>
                  <a:lnTo>
                    <a:pt x="548386" y="572122"/>
                  </a:lnTo>
                  <a:lnTo>
                    <a:pt x="573316" y="572122"/>
                  </a:lnTo>
                  <a:lnTo>
                    <a:pt x="573316" y="523240"/>
                  </a:lnTo>
                  <a:lnTo>
                    <a:pt x="598246" y="523240"/>
                  </a:lnTo>
                  <a:lnTo>
                    <a:pt x="598246" y="547370"/>
                  </a:lnTo>
                  <a:lnTo>
                    <a:pt x="623176" y="547370"/>
                  </a:lnTo>
                  <a:lnTo>
                    <a:pt x="648093" y="547370"/>
                  </a:lnTo>
                  <a:lnTo>
                    <a:pt x="673023" y="547370"/>
                  </a:lnTo>
                  <a:lnTo>
                    <a:pt x="673023" y="523240"/>
                  </a:lnTo>
                  <a:lnTo>
                    <a:pt x="648093" y="523240"/>
                  </a:lnTo>
                  <a:lnTo>
                    <a:pt x="648093" y="472440"/>
                  </a:lnTo>
                  <a:lnTo>
                    <a:pt x="623176" y="472440"/>
                  </a:lnTo>
                  <a:lnTo>
                    <a:pt x="623176" y="422910"/>
                  </a:lnTo>
                  <a:lnTo>
                    <a:pt x="648093" y="422910"/>
                  </a:lnTo>
                  <a:lnTo>
                    <a:pt x="648093" y="398780"/>
                  </a:lnTo>
                  <a:lnTo>
                    <a:pt x="673023" y="398780"/>
                  </a:lnTo>
                  <a:lnTo>
                    <a:pt x="673023" y="422910"/>
                  </a:lnTo>
                  <a:lnTo>
                    <a:pt x="697953" y="422910"/>
                  </a:lnTo>
                  <a:lnTo>
                    <a:pt x="697953" y="448310"/>
                  </a:lnTo>
                  <a:lnTo>
                    <a:pt x="722871" y="448310"/>
                  </a:lnTo>
                  <a:lnTo>
                    <a:pt x="722871" y="472440"/>
                  </a:lnTo>
                  <a:lnTo>
                    <a:pt x="697953" y="472440"/>
                  </a:lnTo>
                  <a:lnTo>
                    <a:pt x="697953" y="572122"/>
                  </a:lnTo>
                  <a:lnTo>
                    <a:pt x="673023" y="572122"/>
                  </a:lnTo>
                  <a:lnTo>
                    <a:pt x="673023" y="597052"/>
                  </a:lnTo>
                  <a:lnTo>
                    <a:pt x="697953" y="597052"/>
                  </a:lnTo>
                  <a:lnTo>
                    <a:pt x="697953" y="572770"/>
                  </a:lnTo>
                  <a:lnTo>
                    <a:pt x="722871" y="572770"/>
                  </a:lnTo>
                  <a:lnTo>
                    <a:pt x="722871" y="598170"/>
                  </a:lnTo>
                  <a:lnTo>
                    <a:pt x="697953" y="598170"/>
                  </a:lnTo>
                  <a:lnTo>
                    <a:pt x="697953" y="622300"/>
                  </a:lnTo>
                  <a:lnTo>
                    <a:pt x="673023" y="622300"/>
                  </a:lnTo>
                  <a:lnTo>
                    <a:pt x="673023" y="671830"/>
                  </a:lnTo>
                  <a:lnTo>
                    <a:pt x="697953" y="671830"/>
                  </a:lnTo>
                  <a:lnTo>
                    <a:pt x="697953" y="647700"/>
                  </a:lnTo>
                  <a:lnTo>
                    <a:pt x="722871" y="647700"/>
                  </a:lnTo>
                  <a:lnTo>
                    <a:pt x="722871" y="622300"/>
                  </a:lnTo>
                  <a:lnTo>
                    <a:pt x="747801" y="622300"/>
                  </a:lnTo>
                  <a:lnTo>
                    <a:pt x="747801" y="646899"/>
                  </a:lnTo>
                  <a:lnTo>
                    <a:pt x="772731" y="646899"/>
                  </a:lnTo>
                  <a:lnTo>
                    <a:pt x="772731" y="621982"/>
                  </a:lnTo>
                  <a:lnTo>
                    <a:pt x="747801" y="621982"/>
                  </a:lnTo>
                  <a:lnTo>
                    <a:pt x="747801" y="547370"/>
                  </a:lnTo>
                  <a:lnTo>
                    <a:pt x="722871" y="547370"/>
                  </a:lnTo>
                  <a:lnTo>
                    <a:pt x="722871" y="497840"/>
                  </a:lnTo>
                  <a:lnTo>
                    <a:pt x="747801" y="497840"/>
                  </a:lnTo>
                  <a:lnTo>
                    <a:pt x="747801" y="448310"/>
                  </a:lnTo>
                  <a:lnTo>
                    <a:pt x="772731" y="448310"/>
                  </a:lnTo>
                  <a:lnTo>
                    <a:pt x="772731" y="547370"/>
                  </a:lnTo>
                  <a:lnTo>
                    <a:pt x="797661" y="547370"/>
                  </a:lnTo>
                  <a:lnTo>
                    <a:pt x="797661" y="523240"/>
                  </a:lnTo>
                  <a:lnTo>
                    <a:pt x="822591" y="523240"/>
                  </a:lnTo>
                  <a:lnTo>
                    <a:pt x="822591" y="497840"/>
                  </a:lnTo>
                  <a:lnTo>
                    <a:pt x="797661" y="497840"/>
                  </a:lnTo>
                  <a:lnTo>
                    <a:pt x="797661" y="472440"/>
                  </a:lnTo>
                  <a:lnTo>
                    <a:pt x="822591" y="472440"/>
                  </a:lnTo>
                  <a:lnTo>
                    <a:pt x="847509" y="472440"/>
                  </a:lnTo>
                  <a:lnTo>
                    <a:pt x="847509" y="448310"/>
                  </a:lnTo>
                  <a:lnTo>
                    <a:pt x="822591" y="448310"/>
                  </a:lnTo>
                  <a:lnTo>
                    <a:pt x="822591" y="373380"/>
                  </a:lnTo>
                  <a:lnTo>
                    <a:pt x="797661" y="373380"/>
                  </a:lnTo>
                  <a:lnTo>
                    <a:pt x="772731" y="373380"/>
                  </a:lnTo>
                  <a:lnTo>
                    <a:pt x="772731" y="398780"/>
                  </a:lnTo>
                  <a:lnTo>
                    <a:pt x="747801" y="398780"/>
                  </a:lnTo>
                  <a:lnTo>
                    <a:pt x="747801" y="347980"/>
                  </a:lnTo>
                  <a:lnTo>
                    <a:pt x="722871" y="347980"/>
                  </a:lnTo>
                  <a:lnTo>
                    <a:pt x="722871" y="373380"/>
                  </a:lnTo>
                  <a:lnTo>
                    <a:pt x="722871" y="398780"/>
                  </a:lnTo>
                  <a:lnTo>
                    <a:pt x="697953" y="398780"/>
                  </a:lnTo>
                  <a:lnTo>
                    <a:pt x="697953" y="373380"/>
                  </a:lnTo>
                  <a:lnTo>
                    <a:pt x="722871" y="373380"/>
                  </a:lnTo>
                  <a:lnTo>
                    <a:pt x="722871" y="347980"/>
                  </a:lnTo>
                  <a:lnTo>
                    <a:pt x="722871" y="323850"/>
                  </a:lnTo>
                  <a:lnTo>
                    <a:pt x="747801" y="323850"/>
                  </a:lnTo>
                  <a:lnTo>
                    <a:pt x="772731" y="323850"/>
                  </a:lnTo>
                  <a:lnTo>
                    <a:pt x="772731" y="347980"/>
                  </a:lnTo>
                  <a:lnTo>
                    <a:pt x="797661" y="347980"/>
                  </a:lnTo>
                  <a:lnTo>
                    <a:pt x="822591" y="347980"/>
                  </a:lnTo>
                  <a:lnTo>
                    <a:pt x="847509" y="347980"/>
                  </a:lnTo>
                  <a:lnTo>
                    <a:pt x="847509" y="448310"/>
                  </a:lnTo>
                  <a:lnTo>
                    <a:pt x="872439" y="448310"/>
                  </a:lnTo>
                  <a:lnTo>
                    <a:pt x="897369" y="448310"/>
                  </a:lnTo>
                  <a:lnTo>
                    <a:pt x="897369" y="422910"/>
                  </a:lnTo>
                  <a:lnTo>
                    <a:pt x="872439" y="422910"/>
                  </a:lnTo>
                  <a:lnTo>
                    <a:pt x="872439" y="347980"/>
                  </a:lnTo>
                  <a:lnTo>
                    <a:pt x="897369" y="347980"/>
                  </a:lnTo>
                  <a:lnTo>
                    <a:pt x="897369" y="323850"/>
                  </a:lnTo>
                  <a:close/>
                </a:path>
                <a:path w="947420" h="671830">
                  <a:moveTo>
                    <a:pt x="922286" y="547192"/>
                  </a:moveTo>
                  <a:lnTo>
                    <a:pt x="897369" y="547192"/>
                  </a:lnTo>
                  <a:lnTo>
                    <a:pt x="897369" y="597052"/>
                  </a:lnTo>
                  <a:lnTo>
                    <a:pt x="922286" y="597052"/>
                  </a:lnTo>
                  <a:lnTo>
                    <a:pt x="922286" y="547192"/>
                  </a:lnTo>
                  <a:close/>
                </a:path>
                <a:path w="947420" h="671830">
                  <a:moveTo>
                    <a:pt x="947216" y="472414"/>
                  </a:moveTo>
                  <a:lnTo>
                    <a:pt x="922286" y="472414"/>
                  </a:lnTo>
                  <a:lnTo>
                    <a:pt x="922286" y="547192"/>
                  </a:lnTo>
                  <a:lnTo>
                    <a:pt x="947216" y="547192"/>
                  </a:lnTo>
                  <a:lnTo>
                    <a:pt x="947216" y="472414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96108" y="1657141"/>
              <a:ext cx="1022350" cy="448309"/>
            </a:xfrm>
            <a:custGeom>
              <a:avLst/>
              <a:gdLst/>
              <a:ahLst/>
              <a:cxnLst/>
              <a:rect l="l" t="t" r="r" b="b"/>
              <a:pathLst>
                <a:path w="1022350" h="448310">
                  <a:moveTo>
                    <a:pt x="523468" y="347980"/>
                  </a:moveTo>
                  <a:lnTo>
                    <a:pt x="498538" y="347980"/>
                  </a:lnTo>
                  <a:lnTo>
                    <a:pt x="498538" y="323062"/>
                  </a:lnTo>
                  <a:lnTo>
                    <a:pt x="473608" y="323062"/>
                  </a:lnTo>
                  <a:lnTo>
                    <a:pt x="473608" y="372910"/>
                  </a:lnTo>
                  <a:lnTo>
                    <a:pt x="498538" y="372910"/>
                  </a:lnTo>
                  <a:lnTo>
                    <a:pt x="523468" y="372910"/>
                  </a:lnTo>
                  <a:lnTo>
                    <a:pt x="523468" y="347980"/>
                  </a:lnTo>
                  <a:close/>
                </a:path>
                <a:path w="1022350" h="448310">
                  <a:moveTo>
                    <a:pt x="697953" y="248920"/>
                  </a:moveTo>
                  <a:lnTo>
                    <a:pt x="673023" y="248920"/>
                  </a:lnTo>
                  <a:lnTo>
                    <a:pt x="673023" y="223520"/>
                  </a:lnTo>
                  <a:lnTo>
                    <a:pt x="648093" y="223520"/>
                  </a:lnTo>
                  <a:lnTo>
                    <a:pt x="623163" y="223520"/>
                  </a:lnTo>
                  <a:lnTo>
                    <a:pt x="623163" y="199390"/>
                  </a:lnTo>
                  <a:lnTo>
                    <a:pt x="598246" y="199390"/>
                  </a:lnTo>
                  <a:lnTo>
                    <a:pt x="598246" y="248920"/>
                  </a:lnTo>
                  <a:lnTo>
                    <a:pt x="598246" y="273202"/>
                  </a:lnTo>
                  <a:lnTo>
                    <a:pt x="573316" y="273202"/>
                  </a:lnTo>
                  <a:lnTo>
                    <a:pt x="573316" y="248920"/>
                  </a:lnTo>
                  <a:lnTo>
                    <a:pt x="598246" y="248920"/>
                  </a:lnTo>
                  <a:lnTo>
                    <a:pt x="598246" y="199390"/>
                  </a:lnTo>
                  <a:lnTo>
                    <a:pt x="598246" y="148590"/>
                  </a:lnTo>
                  <a:lnTo>
                    <a:pt x="623163" y="148590"/>
                  </a:lnTo>
                  <a:lnTo>
                    <a:pt x="623163" y="99060"/>
                  </a:lnTo>
                  <a:lnTo>
                    <a:pt x="598246" y="99060"/>
                  </a:lnTo>
                  <a:lnTo>
                    <a:pt x="598246" y="74930"/>
                  </a:lnTo>
                  <a:lnTo>
                    <a:pt x="573316" y="74930"/>
                  </a:lnTo>
                  <a:lnTo>
                    <a:pt x="573316" y="49530"/>
                  </a:lnTo>
                  <a:lnTo>
                    <a:pt x="598246" y="49530"/>
                  </a:lnTo>
                  <a:lnTo>
                    <a:pt x="623163" y="49530"/>
                  </a:lnTo>
                  <a:lnTo>
                    <a:pt x="623163" y="24130"/>
                  </a:lnTo>
                  <a:lnTo>
                    <a:pt x="598246" y="24130"/>
                  </a:lnTo>
                  <a:lnTo>
                    <a:pt x="573316" y="24130"/>
                  </a:lnTo>
                  <a:lnTo>
                    <a:pt x="548386" y="24130"/>
                  </a:lnTo>
                  <a:lnTo>
                    <a:pt x="523468" y="24130"/>
                  </a:lnTo>
                  <a:lnTo>
                    <a:pt x="523468" y="49530"/>
                  </a:lnTo>
                  <a:lnTo>
                    <a:pt x="548386" y="49530"/>
                  </a:lnTo>
                  <a:lnTo>
                    <a:pt x="548386" y="99060"/>
                  </a:lnTo>
                  <a:lnTo>
                    <a:pt x="523468" y="99060"/>
                  </a:lnTo>
                  <a:lnTo>
                    <a:pt x="498538" y="99060"/>
                  </a:lnTo>
                  <a:lnTo>
                    <a:pt x="498538" y="199390"/>
                  </a:lnTo>
                  <a:lnTo>
                    <a:pt x="473608" y="199390"/>
                  </a:lnTo>
                  <a:lnTo>
                    <a:pt x="473608" y="173990"/>
                  </a:lnTo>
                  <a:lnTo>
                    <a:pt x="448678" y="173990"/>
                  </a:lnTo>
                  <a:lnTo>
                    <a:pt x="448678" y="199390"/>
                  </a:lnTo>
                  <a:lnTo>
                    <a:pt x="448678" y="274320"/>
                  </a:lnTo>
                  <a:lnTo>
                    <a:pt x="423748" y="274320"/>
                  </a:lnTo>
                  <a:lnTo>
                    <a:pt x="398830" y="274320"/>
                  </a:lnTo>
                  <a:lnTo>
                    <a:pt x="398830" y="248920"/>
                  </a:lnTo>
                  <a:lnTo>
                    <a:pt x="373900" y="248920"/>
                  </a:lnTo>
                  <a:lnTo>
                    <a:pt x="373900" y="199390"/>
                  </a:lnTo>
                  <a:lnTo>
                    <a:pt x="398830" y="199390"/>
                  </a:lnTo>
                  <a:lnTo>
                    <a:pt x="423748" y="199390"/>
                  </a:lnTo>
                  <a:lnTo>
                    <a:pt x="448678" y="199390"/>
                  </a:lnTo>
                  <a:lnTo>
                    <a:pt x="448678" y="173990"/>
                  </a:lnTo>
                  <a:lnTo>
                    <a:pt x="423748" y="173990"/>
                  </a:lnTo>
                  <a:lnTo>
                    <a:pt x="398830" y="173990"/>
                  </a:lnTo>
                  <a:lnTo>
                    <a:pt x="373900" y="173990"/>
                  </a:lnTo>
                  <a:lnTo>
                    <a:pt x="373900" y="148590"/>
                  </a:lnTo>
                  <a:lnTo>
                    <a:pt x="398830" y="148590"/>
                  </a:lnTo>
                  <a:lnTo>
                    <a:pt x="423748" y="148590"/>
                  </a:lnTo>
                  <a:lnTo>
                    <a:pt x="448678" y="148590"/>
                  </a:lnTo>
                  <a:lnTo>
                    <a:pt x="473608" y="148590"/>
                  </a:lnTo>
                  <a:lnTo>
                    <a:pt x="473608" y="124460"/>
                  </a:lnTo>
                  <a:lnTo>
                    <a:pt x="448678" y="124460"/>
                  </a:lnTo>
                  <a:lnTo>
                    <a:pt x="448678" y="99060"/>
                  </a:lnTo>
                  <a:lnTo>
                    <a:pt x="423748" y="99060"/>
                  </a:lnTo>
                  <a:lnTo>
                    <a:pt x="398830" y="99060"/>
                  </a:lnTo>
                  <a:lnTo>
                    <a:pt x="373900" y="99060"/>
                  </a:lnTo>
                  <a:lnTo>
                    <a:pt x="373900" y="74930"/>
                  </a:lnTo>
                  <a:lnTo>
                    <a:pt x="398830" y="74930"/>
                  </a:lnTo>
                  <a:lnTo>
                    <a:pt x="423748" y="74930"/>
                  </a:lnTo>
                  <a:lnTo>
                    <a:pt x="448678" y="74930"/>
                  </a:lnTo>
                  <a:lnTo>
                    <a:pt x="448678" y="49530"/>
                  </a:lnTo>
                  <a:lnTo>
                    <a:pt x="423748" y="49530"/>
                  </a:lnTo>
                  <a:lnTo>
                    <a:pt x="423748" y="0"/>
                  </a:lnTo>
                  <a:lnTo>
                    <a:pt x="398830" y="0"/>
                  </a:lnTo>
                  <a:lnTo>
                    <a:pt x="398830" y="24130"/>
                  </a:lnTo>
                  <a:lnTo>
                    <a:pt x="373900" y="24130"/>
                  </a:lnTo>
                  <a:lnTo>
                    <a:pt x="373900" y="49530"/>
                  </a:lnTo>
                  <a:lnTo>
                    <a:pt x="348970" y="49530"/>
                  </a:lnTo>
                  <a:lnTo>
                    <a:pt x="348970" y="74930"/>
                  </a:lnTo>
                  <a:lnTo>
                    <a:pt x="324053" y="74930"/>
                  </a:lnTo>
                  <a:lnTo>
                    <a:pt x="324053" y="99060"/>
                  </a:lnTo>
                  <a:lnTo>
                    <a:pt x="348970" y="99060"/>
                  </a:lnTo>
                  <a:lnTo>
                    <a:pt x="348970" y="124460"/>
                  </a:lnTo>
                  <a:lnTo>
                    <a:pt x="324053" y="124460"/>
                  </a:lnTo>
                  <a:lnTo>
                    <a:pt x="324053" y="148590"/>
                  </a:lnTo>
                  <a:lnTo>
                    <a:pt x="348970" y="148590"/>
                  </a:lnTo>
                  <a:lnTo>
                    <a:pt x="348970" y="173990"/>
                  </a:lnTo>
                  <a:lnTo>
                    <a:pt x="324053" y="173990"/>
                  </a:lnTo>
                  <a:lnTo>
                    <a:pt x="299123" y="173990"/>
                  </a:lnTo>
                  <a:lnTo>
                    <a:pt x="299123" y="99060"/>
                  </a:lnTo>
                  <a:lnTo>
                    <a:pt x="274193" y="99060"/>
                  </a:lnTo>
                  <a:lnTo>
                    <a:pt x="274193" y="124460"/>
                  </a:lnTo>
                  <a:lnTo>
                    <a:pt x="249275" y="124460"/>
                  </a:lnTo>
                  <a:lnTo>
                    <a:pt x="249275" y="148590"/>
                  </a:lnTo>
                  <a:lnTo>
                    <a:pt x="274193" y="148590"/>
                  </a:lnTo>
                  <a:lnTo>
                    <a:pt x="274193" y="199390"/>
                  </a:lnTo>
                  <a:lnTo>
                    <a:pt x="249275" y="199390"/>
                  </a:lnTo>
                  <a:lnTo>
                    <a:pt x="224345" y="199390"/>
                  </a:lnTo>
                  <a:lnTo>
                    <a:pt x="224345" y="248920"/>
                  </a:lnTo>
                  <a:lnTo>
                    <a:pt x="199415" y="248920"/>
                  </a:lnTo>
                  <a:lnTo>
                    <a:pt x="199415" y="274320"/>
                  </a:lnTo>
                  <a:lnTo>
                    <a:pt x="174485" y="274320"/>
                  </a:lnTo>
                  <a:lnTo>
                    <a:pt x="174485" y="298132"/>
                  </a:lnTo>
                  <a:lnTo>
                    <a:pt x="149567" y="298132"/>
                  </a:lnTo>
                  <a:lnTo>
                    <a:pt x="149567" y="273202"/>
                  </a:lnTo>
                  <a:lnTo>
                    <a:pt x="124637" y="273202"/>
                  </a:lnTo>
                  <a:lnTo>
                    <a:pt x="124637" y="298132"/>
                  </a:lnTo>
                  <a:lnTo>
                    <a:pt x="99707" y="298132"/>
                  </a:lnTo>
                  <a:lnTo>
                    <a:pt x="99707" y="248285"/>
                  </a:lnTo>
                  <a:lnTo>
                    <a:pt x="74777" y="248285"/>
                  </a:lnTo>
                  <a:lnTo>
                    <a:pt x="74777" y="198424"/>
                  </a:lnTo>
                  <a:lnTo>
                    <a:pt x="49860" y="198424"/>
                  </a:lnTo>
                  <a:lnTo>
                    <a:pt x="24930" y="198424"/>
                  </a:lnTo>
                  <a:lnTo>
                    <a:pt x="0" y="198424"/>
                  </a:lnTo>
                  <a:lnTo>
                    <a:pt x="0" y="223354"/>
                  </a:lnTo>
                  <a:lnTo>
                    <a:pt x="24930" y="223354"/>
                  </a:lnTo>
                  <a:lnTo>
                    <a:pt x="24930" y="248285"/>
                  </a:lnTo>
                  <a:lnTo>
                    <a:pt x="0" y="248285"/>
                  </a:lnTo>
                  <a:lnTo>
                    <a:pt x="0" y="273202"/>
                  </a:lnTo>
                  <a:lnTo>
                    <a:pt x="24930" y="273202"/>
                  </a:lnTo>
                  <a:lnTo>
                    <a:pt x="49860" y="273202"/>
                  </a:lnTo>
                  <a:lnTo>
                    <a:pt x="74777" y="273202"/>
                  </a:lnTo>
                  <a:lnTo>
                    <a:pt x="74777" y="298132"/>
                  </a:lnTo>
                  <a:lnTo>
                    <a:pt x="49860" y="298132"/>
                  </a:lnTo>
                  <a:lnTo>
                    <a:pt x="24930" y="298132"/>
                  </a:lnTo>
                  <a:lnTo>
                    <a:pt x="0" y="298132"/>
                  </a:lnTo>
                  <a:lnTo>
                    <a:pt x="0" y="323062"/>
                  </a:lnTo>
                  <a:lnTo>
                    <a:pt x="24930" y="323062"/>
                  </a:lnTo>
                  <a:lnTo>
                    <a:pt x="49860" y="323062"/>
                  </a:lnTo>
                  <a:lnTo>
                    <a:pt x="174485" y="323062"/>
                  </a:lnTo>
                  <a:lnTo>
                    <a:pt x="174485" y="298450"/>
                  </a:lnTo>
                  <a:lnTo>
                    <a:pt x="199415" y="298450"/>
                  </a:lnTo>
                  <a:lnTo>
                    <a:pt x="224345" y="298450"/>
                  </a:lnTo>
                  <a:lnTo>
                    <a:pt x="224345" y="323062"/>
                  </a:lnTo>
                  <a:lnTo>
                    <a:pt x="199415" y="323062"/>
                  </a:lnTo>
                  <a:lnTo>
                    <a:pt x="199415" y="397840"/>
                  </a:lnTo>
                  <a:lnTo>
                    <a:pt x="224345" y="397840"/>
                  </a:lnTo>
                  <a:lnTo>
                    <a:pt x="224345" y="372910"/>
                  </a:lnTo>
                  <a:lnTo>
                    <a:pt x="249275" y="372910"/>
                  </a:lnTo>
                  <a:lnTo>
                    <a:pt x="249275" y="347980"/>
                  </a:lnTo>
                  <a:lnTo>
                    <a:pt x="224345" y="347980"/>
                  </a:lnTo>
                  <a:lnTo>
                    <a:pt x="224345" y="323850"/>
                  </a:lnTo>
                  <a:lnTo>
                    <a:pt x="249275" y="323850"/>
                  </a:lnTo>
                  <a:lnTo>
                    <a:pt x="274193" y="323850"/>
                  </a:lnTo>
                  <a:lnTo>
                    <a:pt x="274193" y="248920"/>
                  </a:lnTo>
                  <a:lnTo>
                    <a:pt x="249275" y="248920"/>
                  </a:lnTo>
                  <a:lnTo>
                    <a:pt x="249275" y="223520"/>
                  </a:lnTo>
                  <a:lnTo>
                    <a:pt x="274193" y="223520"/>
                  </a:lnTo>
                  <a:lnTo>
                    <a:pt x="274193" y="248920"/>
                  </a:lnTo>
                  <a:lnTo>
                    <a:pt x="299123" y="248920"/>
                  </a:lnTo>
                  <a:lnTo>
                    <a:pt x="299123" y="199390"/>
                  </a:lnTo>
                  <a:lnTo>
                    <a:pt x="324053" y="199390"/>
                  </a:lnTo>
                  <a:lnTo>
                    <a:pt x="324053" y="248920"/>
                  </a:lnTo>
                  <a:lnTo>
                    <a:pt x="348970" y="248920"/>
                  </a:lnTo>
                  <a:lnTo>
                    <a:pt x="348970" y="274320"/>
                  </a:lnTo>
                  <a:lnTo>
                    <a:pt x="324053" y="274320"/>
                  </a:lnTo>
                  <a:lnTo>
                    <a:pt x="324053" y="298132"/>
                  </a:lnTo>
                  <a:lnTo>
                    <a:pt x="299123" y="298132"/>
                  </a:lnTo>
                  <a:lnTo>
                    <a:pt x="299123" y="323062"/>
                  </a:lnTo>
                  <a:lnTo>
                    <a:pt x="324053" y="323062"/>
                  </a:lnTo>
                  <a:lnTo>
                    <a:pt x="324053" y="298450"/>
                  </a:lnTo>
                  <a:lnTo>
                    <a:pt x="348970" y="298450"/>
                  </a:lnTo>
                  <a:lnTo>
                    <a:pt x="348970" y="323062"/>
                  </a:lnTo>
                  <a:lnTo>
                    <a:pt x="324053" y="323062"/>
                  </a:lnTo>
                  <a:lnTo>
                    <a:pt x="324053" y="347980"/>
                  </a:lnTo>
                  <a:lnTo>
                    <a:pt x="348970" y="347980"/>
                  </a:lnTo>
                  <a:lnTo>
                    <a:pt x="348970" y="323850"/>
                  </a:lnTo>
                  <a:lnTo>
                    <a:pt x="373900" y="323850"/>
                  </a:lnTo>
                  <a:lnTo>
                    <a:pt x="373900" y="298450"/>
                  </a:lnTo>
                  <a:lnTo>
                    <a:pt x="398830" y="298450"/>
                  </a:lnTo>
                  <a:lnTo>
                    <a:pt x="398830" y="323850"/>
                  </a:lnTo>
                  <a:lnTo>
                    <a:pt x="423748" y="323850"/>
                  </a:lnTo>
                  <a:lnTo>
                    <a:pt x="423748" y="347980"/>
                  </a:lnTo>
                  <a:lnTo>
                    <a:pt x="448678" y="347980"/>
                  </a:lnTo>
                  <a:lnTo>
                    <a:pt x="448678" y="298450"/>
                  </a:lnTo>
                  <a:lnTo>
                    <a:pt x="473608" y="298450"/>
                  </a:lnTo>
                  <a:lnTo>
                    <a:pt x="498538" y="298450"/>
                  </a:lnTo>
                  <a:lnTo>
                    <a:pt x="498538" y="323062"/>
                  </a:lnTo>
                  <a:lnTo>
                    <a:pt x="523468" y="323062"/>
                  </a:lnTo>
                  <a:lnTo>
                    <a:pt x="523468" y="298132"/>
                  </a:lnTo>
                  <a:lnTo>
                    <a:pt x="498538" y="298132"/>
                  </a:lnTo>
                  <a:lnTo>
                    <a:pt x="498538" y="274320"/>
                  </a:lnTo>
                  <a:lnTo>
                    <a:pt x="473608" y="274320"/>
                  </a:lnTo>
                  <a:lnTo>
                    <a:pt x="473608" y="248920"/>
                  </a:lnTo>
                  <a:lnTo>
                    <a:pt x="498538" y="248920"/>
                  </a:lnTo>
                  <a:lnTo>
                    <a:pt x="498538" y="223520"/>
                  </a:lnTo>
                  <a:lnTo>
                    <a:pt x="523468" y="223520"/>
                  </a:lnTo>
                  <a:lnTo>
                    <a:pt x="523468" y="199390"/>
                  </a:lnTo>
                  <a:lnTo>
                    <a:pt x="548386" y="199390"/>
                  </a:lnTo>
                  <a:lnTo>
                    <a:pt x="548386" y="173990"/>
                  </a:lnTo>
                  <a:lnTo>
                    <a:pt x="523468" y="173990"/>
                  </a:lnTo>
                  <a:lnTo>
                    <a:pt x="523468" y="148590"/>
                  </a:lnTo>
                  <a:lnTo>
                    <a:pt x="548386" y="148590"/>
                  </a:lnTo>
                  <a:lnTo>
                    <a:pt x="573316" y="148590"/>
                  </a:lnTo>
                  <a:lnTo>
                    <a:pt x="573316" y="248285"/>
                  </a:lnTo>
                  <a:lnTo>
                    <a:pt x="548386" y="248285"/>
                  </a:lnTo>
                  <a:lnTo>
                    <a:pt x="548386" y="298132"/>
                  </a:lnTo>
                  <a:lnTo>
                    <a:pt x="573316" y="298132"/>
                  </a:lnTo>
                  <a:lnTo>
                    <a:pt x="573316" y="323062"/>
                  </a:lnTo>
                  <a:lnTo>
                    <a:pt x="548386" y="323062"/>
                  </a:lnTo>
                  <a:lnTo>
                    <a:pt x="523468" y="323062"/>
                  </a:lnTo>
                  <a:lnTo>
                    <a:pt x="523468" y="347980"/>
                  </a:lnTo>
                  <a:lnTo>
                    <a:pt x="548386" y="347980"/>
                  </a:lnTo>
                  <a:lnTo>
                    <a:pt x="548386" y="372910"/>
                  </a:lnTo>
                  <a:lnTo>
                    <a:pt x="573316" y="372910"/>
                  </a:lnTo>
                  <a:lnTo>
                    <a:pt x="573316" y="347980"/>
                  </a:lnTo>
                  <a:lnTo>
                    <a:pt x="598246" y="347980"/>
                  </a:lnTo>
                  <a:lnTo>
                    <a:pt x="598246" y="323062"/>
                  </a:lnTo>
                  <a:lnTo>
                    <a:pt x="623163" y="323062"/>
                  </a:lnTo>
                  <a:lnTo>
                    <a:pt x="623163" y="298132"/>
                  </a:lnTo>
                  <a:lnTo>
                    <a:pt x="598246" y="298132"/>
                  </a:lnTo>
                  <a:lnTo>
                    <a:pt x="598246" y="274320"/>
                  </a:lnTo>
                  <a:lnTo>
                    <a:pt x="623163" y="274320"/>
                  </a:lnTo>
                  <a:lnTo>
                    <a:pt x="648093" y="274320"/>
                  </a:lnTo>
                  <a:lnTo>
                    <a:pt x="673023" y="274320"/>
                  </a:lnTo>
                  <a:lnTo>
                    <a:pt x="697953" y="274320"/>
                  </a:lnTo>
                  <a:lnTo>
                    <a:pt x="697953" y="248920"/>
                  </a:lnTo>
                  <a:close/>
                </a:path>
                <a:path w="1022350" h="448310">
                  <a:moveTo>
                    <a:pt x="722871" y="298132"/>
                  </a:moveTo>
                  <a:lnTo>
                    <a:pt x="697953" y="298132"/>
                  </a:lnTo>
                  <a:lnTo>
                    <a:pt x="673023" y="298132"/>
                  </a:lnTo>
                  <a:lnTo>
                    <a:pt x="673023" y="323062"/>
                  </a:lnTo>
                  <a:lnTo>
                    <a:pt x="648093" y="323062"/>
                  </a:lnTo>
                  <a:lnTo>
                    <a:pt x="648093" y="347980"/>
                  </a:lnTo>
                  <a:lnTo>
                    <a:pt x="673023" y="347980"/>
                  </a:lnTo>
                  <a:lnTo>
                    <a:pt x="673023" y="372910"/>
                  </a:lnTo>
                  <a:lnTo>
                    <a:pt x="697953" y="372910"/>
                  </a:lnTo>
                  <a:lnTo>
                    <a:pt x="722871" y="372910"/>
                  </a:lnTo>
                  <a:lnTo>
                    <a:pt x="722871" y="347980"/>
                  </a:lnTo>
                  <a:lnTo>
                    <a:pt x="697953" y="347980"/>
                  </a:lnTo>
                  <a:lnTo>
                    <a:pt x="697953" y="323062"/>
                  </a:lnTo>
                  <a:lnTo>
                    <a:pt x="722871" y="323062"/>
                  </a:lnTo>
                  <a:lnTo>
                    <a:pt x="722871" y="298132"/>
                  </a:lnTo>
                  <a:close/>
                </a:path>
                <a:path w="1022350" h="448310">
                  <a:moveTo>
                    <a:pt x="747801" y="323062"/>
                  </a:moveTo>
                  <a:lnTo>
                    <a:pt x="722871" y="323062"/>
                  </a:lnTo>
                  <a:lnTo>
                    <a:pt x="722871" y="347980"/>
                  </a:lnTo>
                  <a:lnTo>
                    <a:pt x="747801" y="347980"/>
                  </a:lnTo>
                  <a:lnTo>
                    <a:pt x="747801" y="323062"/>
                  </a:lnTo>
                  <a:close/>
                </a:path>
                <a:path w="1022350" h="448310">
                  <a:moveTo>
                    <a:pt x="797648" y="323062"/>
                  </a:moveTo>
                  <a:lnTo>
                    <a:pt x="772731" y="323062"/>
                  </a:lnTo>
                  <a:lnTo>
                    <a:pt x="772731" y="447700"/>
                  </a:lnTo>
                  <a:lnTo>
                    <a:pt x="797648" y="447700"/>
                  </a:lnTo>
                  <a:lnTo>
                    <a:pt x="797648" y="323062"/>
                  </a:lnTo>
                  <a:close/>
                </a:path>
                <a:path w="1022350" h="448310">
                  <a:moveTo>
                    <a:pt x="822579" y="273202"/>
                  </a:moveTo>
                  <a:lnTo>
                    <a:pt x="797648" y="273202"/>
                  </a:lnTo>
                  <a:lnTo>
                    <a:pt x="797648" y="298132"/>
                  </a:lnTo>
                  <a:lnTo>
                    <a:pt x="822579" y="298132"/>
                  </a:lnTo>
                  <a:lnTo>
                    <a:pt x="822579" y="273202"/>
                  </a:lnTo>
                  <a:close/>
                </a:path>
                <a:path w="1022350" h="448310">
                  <a:moveTo>
                    <a:pt x="847509" y="248285"/>
                  </a:moveTo>
                  <a:lnTo>
                    <a:pt x="822579" y="248285"/>
                  </a:lnTo>
                  <a:lnTo>
                    <a:pt x="822579" y="273202"/>
                  </a:lnTo>
                  <a:lnTo>
                    <a:pt x="847509" y="273202"/>
                  </a:lnTo>
                  <a:lnTo>
                    <a:pt x="847509" y="248285"/>
                  </a:lnTo>
                  <a:close/>
                </a:path>
                <a:path w="1022350" h="448310">
                  <a:moveTo>
                    <a:pt x="872439" y="273202"/>
                  </a:moveTo>
                  <a:lnTo>
                    <a:pt x="847509" y="273202"/>
                  </a:lnTo>
                  <a:lnTo>
                    <a:pt x="847509" y="298132"/>
                  </a:lnTo>
                  <a:lnTo>
                    <a:pt x="872439" y="298132"/>
                  </a:lnTo>
                  <a:lnTo>
                    <a:pt x="872439" y="273202"/>
                  </a:lnTo>
                  <a:close/>
                </a:path>
                <a:path w="1022350" h="448310">
                  <a:moveTo>
                    <a:pt x="947216" y="273202"/>
                  </a:moveTo>
                  <a:lnTo>
                    <a:pt x="922286" y="273202"/>
                  </a:lnTo>
                  <a:lnTo>
                    <a:pt x="922286" y="248285"/>
                  </a:lnTo>
                  <a:lnTo>
                    <a:pt x="897369" y="248285"/>
                  </a:lnTo>
                  <a:lnTo>
                    <a:pt x="897369" y="298132"/>
                  </a:lnTo>
                  <a:lnTo>
                    <a:pt x="922286" y="298132"/>
                  </a:lnTo>
                  <a:lnTo>
                    <a:pt x="947216" y="298132"/>
                  </a:lnTo>
                  <a:lnTo>
                    <a:pt x="947216" y="273202"/>
                  </a:lnTo>
                  <a:close/>
                </a:path>
                <a:path w="1022350" h="448310">
                  <a:moveTo>
                    <a:pt x="1021994" y="223354"/>
                  </a:moveTo>
                  <a:lnTo>
                    <a:pt x="997064" y="223354"/>
                  </a:lnTo>
                  <a:lnTo>
                    <a:pt x="997064" y="248285"/>
                  </a:lnTo>
                  <a:lnTo>
                    <a:pt x="972146" y="248285"/>
                  </a:lnTo>
                  <a:lnTo>
                    <a:pt x="972146" y="298132"/>
                  </a:lnTo>
                  <a:lnTo>
                    <a:pt x="997064" y="298132"/>
                  </a:lnTo>
                  <a:lnTo>
                    <a:pt x="997064" y="273202"/>
                  </a:lnTo>
                  <a:lnTo>
                    <a:pt x="1021994" y="273202"/>
                  </a:lnTo>
                  <a:lnTo>
                    <a:pt x="1021994" y="223354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96108" y="1157929"/>
              <a:ext cx="1022350" cy="1021715"/>
            </a:xfrm>
            <a:custGeom>
              <a:avLst/>
              <a:gdLst/>
              <a:ahLst/>
              <a:cxnLst/>
              <a:rect l="l" t="t" r="r" b="b"/>
              <a:pathLst>
                <a:path w="1022350" h="1021714">
                  <a:moveTo>
                    <a:pt x="124637" y="897051"/>
                  </a:moveTo>
                  <a:lnTo>
                    <a:pt x="49860" y="897051"/>
                  </a:lnTo>
                  <a:lnTo>
                    <a:pt x="49860" y="971829"/>
                  </a:lnTo>
                  <a:lnTo>
                    <a:pt x="124637" y="971829"/>
                  </a:lnTo>
                  <a:lnTo>
                    <a:pt x="124637" y="897051"/>
                  </a:lnTo>
                  <a:close/>
                </a:path>
                <a:path w="1022350" h="1021714">
                  <a:moveTo>
                    <a:pt x="124637" y="49542"/>
                  </a:moveTo>
                  <a:lnTo>
                    <a:pt x="49860" y="49542"/>
                  </a:lnTo>
                  <a:lnTo>
                    <a:pt x="49860" y="124320"/>
                  </a:lnTo>
                  <a:lnTo>
                    <a:pt x="124637" y="124320"/>
                  </a:lnTo>
                  <a:lnTo>
                    <a:pt x="124637" y="49542"/>
                  </a:lnTo>
                  <a:close/>
                </a:path>
                <a:path w="1022350" h="1021714">
                  <a:moveTo>
                    <a:pt x="174485" y="847090"/>
                  </a:moveTo>
                  <a:lnTo>
                    <a:pt x="0" y="847090"/>
                  </a:lnTo>
                  <a:lnTo>
                    <a:pt x="0" y="872490"/>
                  </a:lnTo>
                  <a:lnTo>
                    <a:pt x="0" y="996950"/>
                  </a:lnTo>
                  <a:lnTo>
                    <a:pt x="0" y="1021080"/>
                  </a:lnTo>
                  <a:lnTo>
                    <a:pt x="174485" y="1021080"/>
                  </a:lnTo>
                  <a:lnTo>
                    <a:pt x="174485" y="996950"/>
                  </a:lnTo>
                  <a:lnTo>
                    <a:pt x="24930" y="996950"/>
                  </a:lnTo>
                  <a:lnTo>
                    <a:pt x="24930" y="872490"/>
                  </a:lnTo>
                  <a:lnTo>
                    <a:pt x="149567" y="872490"/>
                  </a:lnTo>
                  <a:lnTo>
                    <a:pt x="149567" y="996759"/>
                  </a:lnTo>
                  <a:lnTo>
                    <a:pt x="174485" y="996759"/>
                  </a:lnTo>
                  <a:lnTo>
                    <a:pt x="174485" y="872490"/>
                  </a:lnTo>
                  <a:lnTo>
                    <a:pt x="174485" y="872121"/>
                  </a:lnTo>
                  <a:lnTo>
                    <a:pt x="174485" y="847090"/>
                  </a:lnTo>
                  <a:close/>
                </a:path>
                <a:path w="1022350" h="1021714">
                  <a:moveTo>
                    <a:pt x="174485" y="24612"/>
                  </a:moveTo>
                  <a:lnTo>
                    <a:pt x="149567" y="24612"/>
                  </a:lnTo>
                  <a:lnTo>
                    <a:pt x="149567" y="149250"/>
                  </a:lnTo>
                  <a:lnTo>
                    <a:pt x="174485" y="149250"/>
                  </a:lnTo>
                  <a:lnTo>
                    <a:pt x="174485" y="24612"/>
                  </a:lnTo>
                  <a:close/>
                </a:path>
                <a:path w="1022350" h="1021714">
                  <a:moveTo>
                    <a:pt x="174485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149860"/>
                  </a:lnTo>
                  <a:lnTo>
                    <a:pt x="0" y="173990"/>
                  </a:lnTo>
                  <a:lnTo>
                    <a:pt x="174485" y="173990"/>
                  </a:lnTo>
                  <a:lnTo>
                    <a:pt x="174485" y="149860"/>
                  </a:lnTo>
                  <a:lnTo>
                    <a:pt x="24930" y="149860"/>
                  </a:lnTo>
                  <a:lnTo>
                    <a:pt x="24930" y="24130"/>
                  </a:lnTo>
                  <a:lnTo>
                    <a:pt x="174485" y="24130"/>
                  </a:lnTo>
                  <a:lnTo>
                    <a:pt x="174485" y="0"/>
                  </a:lnTo>
                  <a:close/>
                </a:path>
                <a:path w="1022350" h="1021714">
                  <a:moveTo>
                    <a:pt x="224345" y="946912"/>
                  </a:moveTo>
                  <a:lnTo>
                    <a:pt x="199415" y="946912"/>
                  </a:lnTo>
                  <a:lnTo>
                    <a:pt x="199415" y="971829"/>
                  </a:lnTo>
                  <a:lnTo>
                    <a:pt x="224345" y="971829"/>
                  </a:lnTo>
                  <a:lnTo>
                    <a:pt x="224345" y="946912"/>
                  </a:lnTo>
                  <a:close/>
                </a:path>
                <a:path w="1022350" h="1021714">
                  <a:moveTo>
                    <a:pt x="299123" y="971829"/>
                  </a:moveTo>
                  <a:lnTo>
                    <a:pt x="274193" y="971829"/>
                  </a:lnTo>
                  <a:lnTo>
                    <a:pt x="274193" y="921981"/>
                  </a:lnTo>
                  <a:lnTo>
                    <a:pt x="249275" y="921981"/>
                  </a:lnTo>
                  <a:lnTo>
                    <a:pt x="249275" y="897051"/>
                  </a:lnTo>
                  <a:lnTo>
                    <a:pt x="224345" y="897051"/>
                  </a:lnTo>
                  <a:lnTo>
                    <a:pt x="224345" y="946912"/>
                  </a:lnTo>
                  <a:lnTo>
                    <a:pt x="249275" y="946912"/>
                  </a:lnTo>
                  <a:lnTo>
                    <a:pt x="249275" y="971829"/>
                  </a:lnTo>
                  <a:lnTo>
                    <a:pt x="224345" y="971829"/>
                  </a:lnTo>
                  <a:lnTo>
                    <a:pt x="224345" y="1021689"/>
                  </a:lnTo>
                  <a:lnTo>
                    <a:pt x="249275" y="1021689"/>
                  </a:lnTo>
                  <a:lnTo>
                    <a:pt x="249275" y="996759"/>
                  </a:lnTo>
                  <a:lnTo>
                    <a:pt x="274193" y="996759"/>
                  </a:lnTo>
                  <a:lnTo>
                    <a:pt x="274193" y="1021689"/>
                  </a:lnTo>
                  <a:lnTo>
                    <a:pt x="299123" y="1021689"/>
                  </a:lnTo>
                  <a:lnTo>
                    <a:pt x="299123" y="971829"/>
                  </a:lnTo>
                  <a:close/>
                </a:path>
                <a:path w="1022350" h="1021714">
                  <a:moveTo>
                    <a:pt x="299123" y="897051"/>
                  </a:moveTo>
                  <a:lnTo>
                    <a:pt x="274193" y="897051"/>
                  </a:lnTo>
                  <a:lnTo>
                    <a:pt x="274193" y="921981"/>
                  </a:lnTo>
                  <a:lnTo>
                    <a:pt x="299123" y="921981"/>
                  </a:lnTo>
                  <a:lnTo>
                    <a:pt x="299123" y="897051"/>
                  </a:lnTo>
                  <a:close/>
                </a:path>
                <a:path w="1022350" h="1021714">
                  <a:moveTo>
                    <a:pt x="299123" y="847191"/>
                  </a:moveTo>
                  <a:lnTo>
                    <a:pt x="274193" y="847191"/>
                  </a:lnTo>
                  <a:lnTo>
                    <a:pt x="274193" y="872121"/>
                  </a:lnTo>
                  <a:lnTo>
                    <a:pt x="299123" y="872121"/>
                  </a:lnTo>
                  <a:lnTo>
                    <a:pt x="299123" y="847191"/>
                  </a:lnTo>
                  <a:close/>
                </a:path>
                <a:path w="1022350" h="1021714">
                  <a:moveTo>
                    <a:pt x="373900" y="996759"/>
                  </a:moveTo>
                  <a:lnTo>
                    <a:pt x="348970" y="996759"/>
                  </a:lnTo>
                  <a:lnTo>
                    <a:pt x="348970" y="1021689"/>
                  </a:lnTo>
                  <a:lnTo>
                    <a:pt x="373900" y="1021689"/>
                  </a:lnTo>
                  <a:lnTo>
                    <a:pt x="373900" y="996759"/>
                  </a:lnTo>
                  <a:close/>
                </a:path>
                <a:path w="1022350" h="1021714">
                  <a:moveTo>
                    <a:pt x="398830" y="946912"/>
                  </a:moveTo>
                  <a:lnTo>
                    <a:pt x="373900" y="946912"/>
                  </a:lnTo>
                  <a:lnTo>
                    <a:pt x="373900" y="921981"/>
                  </a:lnTo>
                  <a:lnTo>
                    <a:pt x="348970" y="921981"/>
                  </a:lnTo>
                  <a:lnTo>
                    <a:pt x="348970" y="897051"/>
                  </a:lnTo>
                  <a:lnTo>
                    <a:pt x="373900" y="897051"/>
                  </a:lnTo>
                  <a:lnTo>
                    <a:pt x="373900" y="872121"/>
                  </a:lnTo>
                  <a:lnTo>
                    <a:pt x="348970" y="872121"/>
                  </a:lnTo>
                  <a:lnTo>
                    <a:pt x="324053" y="872121"/>
                  </a:lnTo>
                  <a:lnTo>
                    <a:pt x="324053" y="971829"/>
                  </a:lnTo>
                  <a:lnTo>
                    <a:pt x="348970" y="971829"/>
                  </a:lnTo>
                  <a:lnTo>
                    <a:pt x="373900" y="971829"/>
                  </a:lnTo>
                  <a:lnTo>
                    <a:pt x="398830" y="971829"/>
                  </a:lnTo>
                  <a:lnTo>
                    <a:pt x="398830" y="946912"/>
                  </a:lnTo>
                  <a:close/>
                </a:path>
                <a:path w="1022350" h="1021714">
                  <a:moveTo>
                    <a:pt x="473608" y="872121"/>
                  </a:moveTo>
                  <a:lnTo>
                    <a:pt x="448678" y="872121"/>
                  </a:lnTo>
                  <a:lnTo>
                    <a:pt x="423748" y="872121"/>
                  </a:lnTo>
                  <a:lnTo>
                    <a:pt x="423748" y="847191"/>
                  </a:lnTo>
                  <a:lnTo>
                    <a:pt x="398830" y="847191"/>
                  </a:lnTo>
                  <a:lnTo>
                    <a:pt x="373900" y="847191"/>
                  </a:lnTo>
                  <a:lnTo>
                    <a:pt x="373900" y="872121"/>
                  </a:lnTo>
                  <a:lnTo>
                    <a:pt x="398830" y="872121"/>
                  </a:lnTo>
                  <a:lnTo>
                    <a:pt x="398830" y="897051"/>
                  </a:lnTo>
                  <a:lnTo>
                    <a:pt x="423748" y="897051"/>
                  </a:lnTo>
                  <a:lnTo>
                    <a:pt x="448678" y="897051"/>
                  </a:lnTo>
                  <a:lnTo>
                    <a:pt x="473608" y="897051"/>
                  </a:lnTo>
                  <a:lnTo>
                    <a:pt x="473608" y="872121"/>
                  </a:lnTo>
                  <a:close/>
                </a:path>
                <a:path w="1022350" h="1021714">
                  <a:moveTo>
                    <a:pt x="498538" y="946912"/>
                  </a:moveTo>
                  <a:lnTo>
                    <a:pt x="473608" y="946912"/>
                  </a:lnTo>
                  <a:lnTo>
                    <a:pt x="473608" y="921981"/>
                  </a:lnTo>
                  <a:lnTo>
                    <a:pt x="448678" y="921981"/>
                  </a:lnTo>
                  <a:lnTo>
                    <a:pt x="448678" y="946912"/>
                  </a:lnTo>
                  <a:lnTo>
                    <a:pt x="423748" y="946912"/>
                  </a:lnTo>
                  <a:lnTo>
                    <a:pt x="423748" y="971829"/>
                  </a:lnTo>
                  <a:lnTo>
                    <a:pt x="448678" y="971829"/>
                  </a:lnTo>
                  <a:lnTo>
                    <a:pt x="473608" y="971829"/>
                  </a:lnTo>
                  <a:lnTo>
                    <a:pt x="498538" y="971829"/>
                  </a:lnTo>
                  <a:lnTo>
                    <a:pt x="498538" y="946912"/>
                  </a:lnTo>
                  <a:close/>
                </a:path>
                <a:path w="1022350" h="1021714">
                  <a:moveTo>
                    <a:pt x="523468" y="921981"/>
                  </a:moveTo>
                  <a:lnTo>
                    <a:pt x="498538" y="921981"/>
                  </a:lnTo>
                  <a:lnTo>
                    <a:pt x="498538" y="946912"/>
                  </a:lnTo>
                  <a:lnTo>
                    <a:pt x="523468" y="946912"/>
                  </a:lnTo>
                  <a:lnTo>
                    <a:pt x="523468" y="921981"/>
                  </a:lnTo>
                  <a:close/>
                </a:path>
                <a:path w="1022350" h="1021714">
                  <a:moveTo>
                    <a:pt x="548386" y="996759"/>
                  </a:moveTo>
                  <a:lnTo>
                    <a:pt x="523468" y="996759"/>
                  </a:lnTo>
                  <a:lnTo>
                    <a:pt x="523468" y="971829"/>
                  </a:lnTo>
                  <a:lnTo>
                    <a:pt x="498538" y="971829"/>
                  </a:lnTo>
                  <a:lnTo>
                    <a:pt x="498538" y="996759"/>
                  </a:lnTo>
                  <a:lnTo>
                    <a:pt x="473608" y="996759"/>
                  </a:lnTo>
                  <a:lnTo>
                    <a:pt x="448678" y="996759"/>
                  </a:lnTo>
                  <a:lnTo>
                    <a:pt x="423748" y="996759"/>
                  </a:lnTo>
                  <a:lnTo>
                    <a:pt x="398830" y="996759"/>
                  </a:lnTo>
                  <a:lnTo>
                    <a:pt x="398830" y="1021689"/>
                  </a:lnTo>
                  <a:lnTo>
                    <a:pt x="548386" y="1021689"/>
                  </a:lnTo>
                  <a:lnTo>
                    <a:pt x="548386" y="996759"/>
                  </a:lnTo>
                  <a:close/>
                </a:path>
                <a:path w="1022350" h="1021714">
                  <a:moveTo>
                    <a:pt x="548386" y="946912"/>
                  </a:moveTo>
                  <a:lnTo>
                    <a:pt x="523468" y="946912"/>
                  </a:lnTo>
                  <a:lnTo>
                    <a:pt x="523468" y="971829"/>
                  </a:lnTo>
                  <a:lnTo>
                    <a:pt x="548386" y="971829"/>
                  </a:lnTo>
                  <a:lnTo>
                    <a:pt x="548386" y="946912"/>
                  </a:lnTo>
                  <a:close/>
                </a:path>
                <a:path w="1022350" h="1021714">
                  <a:moveTo>
                    <a:pt x="573316" y="971829"/>
                  </a:moveTo>
                  <a:lnTo>
                    <a:pt x="548386" y="971829"/>
                  </a:lnTo>
                  <a:lnTo>
                    <a:pt x="548386" y="996759"/>
                  </a:lnTo>
                  <a:lnTo>
                    <a:pt x="573316" y="996759"/>
                  </a:lnTo>
                  <a:lnTo>
                    <a:pt x="573316" y="971829"/>
                  </a:lnTo>
                  <a:close/>
                </a:path>
                <a:path w="1022350" h="1021714">
                  <a:moveTo>
                    <a:pt x="573316" y="897051"/>
                  </a:moveTo>
                  <a:lnTo>
                    <a:pt x="548386" y="897051"/>
                  </a:lnTo>
                  <a:lnTo>
                    <a:pt x="523468" y="897051"/>
                  </a:lnTo>
                  <a:lnTo>
                    <a:pt x="523468" y="921981"/>
                  </a:lnTo>
                  <a:lnTo>
                    <a:pt x="548386" y="921981"/>
                  </a:lnTo>
                  <a:lnTo>
                    <a:pt x="573316" y="921981"/>
                  </a:lnTo>
                  <a:lnTo>
                    <a:pt x="573316" y="897051"/>
                  </a:lnTo>
                  <a:close/>
                </a:path>
                <a:path w="1022350" h="1021714">
                  <a:moveTo>
                    <a:pt x="598246" y="872121"/>
                  </a:moveTo>
                  <a:lnTo>
                    <a:pt x="573316" y="872121"/>
                  </a:lnTo>
                  <a:lnTo>
                    <a:pt x="573316" y="897051"/>
                  </a:lnTo>
                  <a:lnTo>
                    <a:pt x="598246" y="897051"/>
                  </a:lnTo>
                  <a:lnTo>
                    <a:pt x="598246" y="872121"/>
                  </a:lnTo>
                  <a:close/>
                </a:path>
                <a:path w="1022350" h="1021714">
                  <a:moveTo>
                    <a:pt x="623163" y="847191"/>
                  </a:moveTo>
                  <a:lnTo>
                    <a:pt x="598246" y="847191"/>
                  </a:lnTo>
                  <a:lnTo>
                    <a:pt x="598246" y="872121"/>
                  </a:lnTo>
                  <a:lnTo>
                    <a:pt x="623163" y="872121"/>
                  </a:lnTo>
                  <a:lnTo>
                    <a:pt x="623163" y="847191"/>
                  </a:lnTo>
                  <a:close/>
                </a:path>
                <a:path w="1022350" h="1021714">
                  <a:moveTo>
                    <a:pt x="648093" y="971829"/>
                  </a:moveTo>
                  <a:lnTo>
                    <a:pt x="623163" y="971829"/>
                  </a:lnTo>
                  <a:lnTo>
                    <a:pt x="623163" y="946912"/>
                  </a:lnTo>
                  <a:lnTo>
                    <a:pt x="598246" y="946912"/>
                  </a:lnTo>
                  <a:lnTo>
                    <a:pt x="598246" y="1021689"/>
                  </a:lnTo>
                  <a:lnTo>
                    <a:pt x="623163" y="1021689"/>
                  </a:lnTo>
                  <a:lnTo>
                    <a:pt x="648093" y="1021689"/>
                  </a:lnTo>
                  <a:lnTo>
                    <a:pt x="648093" y="971829"/>
                  </a:lnTo>
                  <a:close/>
                </a:path>
                <a:path w="1022350" h="1021714">
                  <a:moveTo>
                    <a:pt x="673023" y="897051"/>
                  </a:moveTo>
                  <a:lnTo>
                    <a:pt x="648093" y="897051"/>
                  </a:lnTo>
                  <a:lnTo>
                    <a:pt x="623163" y="897051"/>
                  </a:lnTo>
                  <a:lnTo>
                    <a:pt x="623163" y="921981"/>
                  </a:lnTo>
                  <a:lnTo>
                    <a:pt x="648093" y="921981"/>
                  </a:lnTo>
                  <a:lnTo>
                    <a:pt x="673023" y="921981"/>
                  </a:lnTo>
                  <a:lnTo>
                    <a:pt x="673023" y="897051"/>
                  </a:lnTo>
                  <a:close/>
                </a:path>
                <a:path w="1022350" h="1021714">
                  <a:moveTo>
                    <a:pt x="747801" y="872121"/>
                  </a:moveTo>
                  <a:lnTo>
                    <a:pt x="722871" y="872121"/>
                  </a:lnTo>
                  <a:lnTo>
                    <a:pt x="722871" y="897051"/>
                  </a:lnTo>
                  <a:lnTo>
                    <a:pt x="697953" y="897051"/>
                  </a:lnTo>
                  <a:lnTo>
                    <a:pt x="697953" y="921981"/>
                  </a:lnTo>
                  <a:lnTo>
                    <a:pt x="673023" y="921981"/>
                  </a:lnTo>
                  <a:lnTo>
                    <a:pt x="673023" y="946912"/>
                  </a:lnTo>
                  <a:lnTo>
                    <a:pt x="648093" y="946912"/>
                  </a:lnTo>
                  <a:lnTo>
                    <a:pt x="648093" y="971829"/>
                  </a:lnTo>
                  <a:lnTo>
                    <a:pt x="673023" y="971829"/>
                  </a:lnTo>
                  <a:lnTo>
                    <a:pt x="673023" y="996759"/>
                  </a:lnTo>
                  <a:lnTo>
                    <a:pt x="697953" y="996759"/>
                  </a:lnTo>
                  <a:lnTo>
                    <a:pt x="697953" y="1021689"/>
                  </a:lnTo>
                  <a:lnTo>
                    <a:pt x="722871" y="1021689"/>
                  </a:lnTo>
                  <a:lnTo>
                    <a:pt x="722871" y="921981"/>
                  </a:lnTo>
                  <a:lnTo>
                    <a:pt x="747801" y="921981"/>
                  </a:lnTo>
                  <a:lnTo>
                    <a:pt x="747801" y="872121"/>
                  </a:lnTo>
                  <a:close/>
                </a:path>
                <a:path w="1022350" h="1021714">
                  <a:moveTo>
                    <a:pt x="772731" y="946912"/>
                  </a:moveTo>
                  <a:lnTo>
                    <a:pt x="747801" y="946912"/>
                  </a:lnTo>
                  <a:lnTo>
                    <a:pt x="747801" y="996759"/>
                  </a:lnTo>
                  <a:lnTo>
                    <a:pt x="772731" y="996759"/>
                  </a:lnTo>
                  <a:lnTo>
                    <a:pt x="772731" y="946912"/>
                  </a:lnTo>
                  <a:close/>
                </a:path>
                <a:path w="1022350" h="1021714">
                  <a:moveTo>
                    <a:pt x="847509" y="946912"/>
                  </a:moveTo>
                  <a:lnTo>
                    <a:pt x="822579" y="946912"/>
                  </a:lnTo>
                  <a:lnTo>
                    <a:pt x="822579" y="971829"/>
                  </a:lnTo>
                  <a:lnTo>
                    <a:pt x="797648" y="971829"/>
                  </a:lnTo>
                  <a:lnTo>
                    <a:pt x="797648" y="1021689"/>
                  </a:lnTo>
                  <a:lnTo>
                    <a:pt x="822579" y="1021689"/>
                  </a:lnTo>
                  <a:lnTo>
                    <a:pt x="822579" y="996759"/>
                  </a:lnTo>
                  <a:lnTo>
                    <a:pt x="847509" y="996759"/>
                  </a:lnTo>
                  <a:lnTo>
                    <a:pt x="847509" y="946912"/>
                  </a:lnTo>
                  <a:close/>
                </a:path>
                <a:path w="1022350" h="1021714">
                  <a:moveTo>
                    <a:pt x="872439" y="996759"/>
                  </a:moveTo>
                  <a:lnTo>
                    <a:pt x="847509" y="996759"/>
                  </a:lnTo>
                  <a:lnTo>
                    <a:pt x="847509" y="1021689"/>
                  </a:lnTo>
                  <a:lnTo>
                    <a:pt x="872439" y="1021689"/>
                  </a:lnTo>
                  <a:lnTo>
                    <a:pt x="872439" y="996759"/>
                  </a:lnTo>
                  <a:close/>
                </a:path>
                <a:path w="1022350" h="1021714">
                  <a:moveTo>
                    <a:pt x="872439" y="847191"/>
                  </a:moveTo>
                  <a:lnTo>
                    <a:pt x="847509" y="847191"/>
                  </a:lnTo>
                  <a:lnTo>
                    <a:pt x="847509" y="872121"/>
                  </a:lnTo>
                  <a:lnTo>
                    <a:pt x="872439" y="872121"/>
                  </a:lnTo>
                  <a:lnTo>
                    <a:pt x="872439" y="847191"/>
                  </a:lnTo>
                  <a:close/>
                </a:path>
                <a:path w="1022350" h="1021714">
                  <a:moveTo>
                    <a:pt x="947216" y="996759"/>
                  </a:moveTo>
                  <a:lnTo>
                    <a:pt x="922286" y="996759"/>
                  </a:lnTo>
                  <a:lnTo>
                    <a:pt x="897369" y="996759"/>
                  </a:lnTo>
                  <a:lnTo>
                    <a:pt x="897369" y="1021689"/>
                  </a:lnTo>
                  <a:lnTo>
                    <a:pt x="922286" y="1021689"/>
                  </a:lnTo>
                  <a:lnTo>
                    <a:pt x="947216" y="1021689"/>
                  </a:lnTo>
                  <a:lnTo>
                    <a:pt x="947216" y="996759"/>
                  </a:lnTo>
                  <a:close/>
                </a:path>
                <a:path w="1022350" h="1021714">
                  <a:moveTo>
                    <a:pt x="947216" y="822274"/>
                  </a:moveTo>
                  <a:lnTo>
                    <a:pt x="922286" y="822274"/>
                  </a:lnTo>
                  <a:lnTo>
                    <a:pt x="897369" y="822274"/>
                  </a:lnTo>
                  <a:lnTo>
                    <a:pt x="897369" y="896620"/>
                  </a:lnTo>
                  <a:lnTo>
                    <a:pt x="822579" y="896620"/>
                  </a:lnTo>
                  <a:lnTo>
                    <a:pt x="822579" y="821690"/>
                  </a:lnTo>
                  <a:lnTo>
                    <a:pt x="922286" y="821690"/>
                  </a:lnTo>
                  <a:lnTo>
                    <a:pt x="922286" y="797560"/>
                  </a:lnTo>
                  <a:lnTo>
                    <a:pt x="797648" y="797560"/>
                  </a:lnTo>
                  <a:lnTo>
                    <a:pt x="797648" y="821690"/>
                  </a:lnTo>
                  <a:lnTo>
                    <a:pt x="797648" y="822274"/>
                  </a:lnTo>
                  <a:lnTo>
                    <a:pt x="772731" y="822274"/>
                  </a:lnTo>
                  <a:lnTo>
                    <a:pt x="772731" y="946912"/>
                  </a:lnTo>
                  <a:lnTo>
                    <a:pt x="797648" y="946912"/>
                  </a:lnTo>
                  <a:lnTo>
                    <a:pt x="822579" y="946912"/>
                  </a:lnTo>
                  <a:lnTo>
                    <a:pt x="822579" y="922020"/>
                  </a:lnTo>
                  <a:lnTo>
                    <a:pt x="872439" y="922020"/>
                  </a:lnTo>
                  <a:lnTo>
                    <a:pt x="872439" y="946912"/>
                  </a:lnTo>
                  <a:lnTo>
                    <a:pt x="897369" y="946912"/>
                  </a:lnTo>
                  <a:lnTo>
                    <a:pt x="897369" y="971829"/>
                  </a:lnTo>
                  <a:lnTo>
                    <a:pt x="922286" y="971829"/>
                  </a:lnTo>
                  <a:lnTo>
                    <a:pt x="922286" y="922020"/>
                  </a:lnTo>
                  <a:lnTo>
                    <a:pt x="922286" y="897051"/>
                  </a:lnTo>
                  <a:lnTo>
                    <a:pt x="947216" y="897051"/>
                  </a:lnTo>
                  <a:lnTo>
                    <a:pt x="947216" y="872121"/>
                  </a:lnTo>
                  <a:lnTo>
                    <a:pt x="922286" y="872121"/>
                  </a:lnTo>
                  <a:lnTo>
                    <a:pt x="922286" y="847191"/>
                  </a:lnTo>
                  <a:lnTo>
                    <a:pt x="947216" y="847191"/>
                  </a:lnTo>
                  <a:lnTo>
                    <a:pt x="947216" y="822274"/>
                  </a:lnTo>
                  <a:close/>
                </a:path>
                <a:path w="1022350" h="1021714">
                  <a:moveTo>
                    <a:pt x="972146" y="847191"/>
                  </a:moveTo>
                  <a:lnTo>
                    <a:pt x="947216" y="847191"/>
                  </a:lnTo>
                  <a:lnTo>
                    <a:pt x="947216" y="872121"/>
                  </a:lnTo>
                  <a:lnTo>
                    <a:pt x="972146" y="872121"/>
                  </a:lnTo>
                  <a:lnTo>
                    <a:pt x="972146" y="847191"/>
                  </a:lnTo>
                  <a:close/>
                </a:path>
                <a:path w="1022350" h="1021714">
                  <a:moveTo>
                    <a:pt x="972146" y="49542"/>
                  </a:moveTo>
                  <a:lnTo>
                    <a:pt x="897369" y="49542"/>
                  </a:lnTo>
                  <a:lnTo>
                    <a:pt x="897369" y="124320"/>
                  </a:lnTo>
                  <a:lnTo>
                    <a:pt x="972146" y="124320"/>
                  </a:lnTo>
                  <a:lnTo>
                    <a:pt x="972146" y="49542"/>
                  </a:lnTo>
                  <a:close/>
                </a:path>
                <a:path w="1022350" h="1021714">
                  <a:moveTo>
                    <a:pt x="1021994" y="996759"/>
                  </a:moveTo>
                  <a:lnTo>
                    <a:pt x="997064" y="996759"/>
                  </a:lnTo>
                  <a:lnTo>
                    <a:pt x="997064" y="1021689"/>
                  </a:lnTo>
                  <a:lnTo>
                    <a:pt x="1021994" y="1021689"/>
                  </a:lnTo>
                  <a:lnTo>
                    <a:pt x="1021994" y="996759"/>
                  </a:lnTo>
                  <a:close/>
                </a:path>
                <a:path w="1022350" h="1021714">
                  <a:moveTo>
                    <a:pt x="1021994" y="921981"/>
                  </a:moveTo>
                  <a:lnTo>
                    <a:pt x="997064" y="921981"/>
                  </a:lnTo>
                  <a:lnTo>
                    <a:pt x="972146" y="921981"/>
                  </a:lnTo>
                  <a:lnTo>
                    <a:pt x="972146" y="946912"/>
                  </a:lnTo>
                  <a:lnTo>
                    <a:pt x="947216" y="946912"/>
                  </a:lnTo>
                  <a:lnTo>
                    <a:pt x="947216" y="971829"/>
                  </a:lnTo>
                  <a:lnTo>
                    <a:pt x="972146" y="971829"/>
                  </a:lnTo>
                  <a:lnTo>
                    <a:pt x="997064" y="971829"/>
                  </a:lnTo>
                  <a:lnTo>
                    <a:pt x="1021994" y="971829"/>
                  </a:lnTo>
                  <a:lnTo>
                    <a:pt x="1021994" y="921981"/>
                  </a:lnTo>
                  <a:close/>
                </a:path>
                <a:path w="1022350" h="1021714">
                  <a:moveTo>
                    <a:pt x="1021994" y="822274"/>
                  </a:moveTo>
                  <a:lnTo>
                    <a:pt x="997064" y="822274"/>
                  </a:lnTo>
                  <a:lnTo>
                    <a:pt x="997064" y="872121"/>
                  </a:lnTo>
                  <a:lnTo>
                    <a:pt x="972146" y="872121"/>
                  </a:lnTo>
                  <a:lnTo>
                    <a:pt x="972146" y="897051"/>
                  </a:lnTo>
                  <a:lnTo>
                    <a:pt x="997064" y="897051"/>
                  </a:lnTo>
                  <a:lnTo>
                    <a:pt x="1021994" y="897051"/>
                  </a:lnTo>
                  <a:lnTo>
                    <a:pt x="1021994" y="822274"/>
                  </a:lnTo>
                  <a:close/>
                </a:path>
                <a:path w="1022350" h="1021714">
                  <a:moveTo>
                    <a:pt x="1021994" y="24612"/>
                  </a:moveTo>
                  <a:lnTo>
                    <a:pt x="997064" y="24612"/>
                  </a:lnTo>
                  <a:lnTo>
                    <a:pt x="997064" y="149250"/>
                  </a:lnTo>
                  <a:lnTo>
                    <a:pt x="1021994" y="149250"/>
                  </a:lnTo>
                  <a:lnTo>
                    <a:pt x="1021994" y="24612"/>
                  </a:lnTo>
                  <a:close/>
                </a:path>
                <a:path w="1022350" h="1021714">
                  <a:moveTo>
                    <a:pt x="1021994" y="0"/>
                  </a:moveTo>
                  <a:lnTo>
                    <a:pt x="847509" y="0"/>
                  </a:lnTo>
                  <a:lnTo>
                    <a:pt x="847509" y="24130"/>
                  </a:lnTo>
                  <a:lnTo>
                    <a:pt x="847509" y="149860"/>
                  </a:lnTo>
                  <a:lnTo>
                    <a:pt x="847509" y="173990"/>
                  </a:lnTo>
                  <a:lnTo>
                    <a:pt x="1021994" y="173990"/>
                  </a:lnTo>
                  <a:lnTo>
                    <a:pt x="1021994" y="149860"/>
                  </a:lnTo>
                  <a:lnTo>
                    <a:pt x="872439" y="149860"/>
                  </a:lnTo>
                  <a:lnTo>
                    <a:pt x="872439" y="24130"/>
                  </a:lnTo>
                  <a:lnTo>
                    <a:pt x="1021994" y="24130"/>
                  </a:lnTo>
                  <a:lnTo>
                    <a:pt x="1021994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FD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>
            <a:grpSpLocks noGrp="1" noUngrp="1" noRot="1" noMove="1" noResize="1"/>
          </p:cNvGrpSpPr>
          <p:nvPr/>
        </p:nvGrpSpPr>
        <p:grpSpPr>
          <a:xfrm>
            <a:off x="136757" y="690465"/>
            <a:ext cx="10388600" cy="6769734"/>
            <a:chOff x="136757" y="690465"/>
            <a:chExt cx="10388600" cy="6769734"/>
          </a:xfrm>
        </p:grpSpPr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757" y="4386743"/>
              <a:ext cx="10388600" cy="3073400"/>
            </a:xfrm>
            <a:custGeom>
              <a:avLst/>
              <a:gdLst/>
              <a:ahLst/>
              <a:cxnLst/>
              <a:rect l="l" t="t" r="r" b="b"/>
              <a:pathLst>
                <a:path w="10388600" h="3073400">
                  <a:moveTo>
                    <a:pt x="10388598" y="0"/>
                  </a:moveTo>
                  <a:lnTo>
                    <a:pt x="0" y="0"/>
                  </a:lnTo>
                  <a:lnTo>
                    <a:pt x="0" y="3073400"/>
                  </a:lnTo>
                  <a:lnTo>
                    <a:pt x="10388598" y="3073400"/>
                  </a:lnTo>
                  <a:lnTo>
                    <a:pt x="10388598" y="0"/>
                  </a:lnTo>
                  <a:close/>
                </a:path>
              </a:pathLst>
            </a:custGeom>
            <a:solidFill>
              <a:srgbClr val="F6E0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7794" y="690467"/>
              <a:ext cx="8761095" cy="3655695"/>
            </a:xfrm>
            <a:custGeom>
              <a:avLst/>
              <a:gdLst/>
              <a:ahLst/>
              <a:cxnLst/>
              <a:rect l="l" t="t" r="r" b="b"/>
              <a:pathLst>
                <a:path w="8761095" h="3655695">
                  <a:moveTo>
                    <a:pt x="2804274" y="0"/>
                  </a:moveTo>
                  <a:lnTo>
                    <a:pt x="0" y="0"/>
                  </a:lnTo>
                  <a:lnTo>
                    <a:pt x="0" y="3568344"/>
                  </a:lnTo>
                  <a:lnTo>
                    <a:pt x="0" y="3655149"/>
                  </a:lnTo>
                  <a:lnTo>
                    <a:pt x="2804274" y="3655149"/>
                  </a:lnTo>
                  <a:lnTo>
                    <a:pt x="2804274" y="3568344"/>
                  </a:lnTo>
                  <a:lnTo>
                    <a:pt x="2804274" y="0"/>
                  </a:lnTo>
                  <a:close/>
                </a:path>
                <a:path w="8761095" h="3655695">
                  <a:moveTo>
                    <a:pt x="5782424" y="0"/>
                  </a:moveTo>
                  <a:lnTo>
                    <a:pt x="2978162" y="0"/>
                  </a:lnTo>
                  <a:lnTo>
                    <a:pt x="2978162" y="3573107"/>
                  </a:lnTo>
                  <a:lnTo>
                    <a:pt x="2978162" y="3655149"/>
                  </a:lnTo>
                  <a:lnTo>
                    <a:pt x="5782424" y="3655149"/>
                  </a:lnTo>
                  <a:lnTo>
                    <a:pt x="5782424" y="3573107"/>
                  </a:lnTo>
                  <a:lnTo>
                    <a:pt x="5782424" y="0"/>
                  </a:lnTo>
                  <a:close/>
                </a:path>
                <a:path w="8761095" h="3655695">
                  <a:moveTo>
                    <a:pt x="8760574" y="0"/>
                  </a:moveTo>
                  <a:lnTo>
                    <a:pt x="5956312" y="0"/>
                  </a:lnTo>
                  <a:lnTo>
                    <a:pt x="5956312" y="3572992"/>
                  </a:lnTo>
                  <a:lnTo>
                    <a:pt x="5956312" y="3655149"/>
                  </a:lnTo>
                  <a:lnTo>
                    <a:pt x="8760574" y="3655149"/>
                  </a:lnTo>
                  <a:lnTo>
                    <a:pt x="8760574" y="3572992"/>
                  </a:lnTo>
                  <a:lnTo>
                    <a:pt x="8760574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4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4" y="3655141"/>
                </a:lnTo>
                <a:lnTo>
                  <a:pt x="2804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03619" y="422213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37038" y="403850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631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REVISION</a:t>
            </a:r>
            <a:r>
              <a:rPr sz="2400" spc="-25" dirty="0"/>
              <a:t> </a:t>
            </a:r>
            <a:r>
              <a:rPr sz="2400" dirty="0"/>
              <a:t>CARDS</a:t>
            </a:r>
            <a:r>
              <a:rPr sz="2400" spc="-20" dirty="0"/>
              <a:t> </a:t>
            </a:r>
            <a:r>
              <a:rPr sz="2400" dirty="0"/>
              <a:t>-</a:t>
            </a:r>
            <a:r>
              <a:rPr sz="2400" spc="-25" dirty="0"/>
              <a:t> </a:t>
            </a:r>
            <a:r>
              <a:rPr sz="2250" dirty="0"/>
              <a:t>FUMIE</a:t>
            </a:r>
            <a:r>
              <a:rPr sz="2250" spc="-20" dirty="0"/>
              <a:t> </a:t>
            </a:r>
            <a:r>
              <a:rPr sz="2250" spc="-30" dirty="0"/>
              <a:t>SHIBATA</a:t>
            </a:r>
            <a:endParaRPr sz="2250"/>
          </a:p>
        </p:txBody>
      </p:sp>
      <p:sp>
        <p:nvSpPr>
          <p:cNvPr id="12" name="object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4482" y="4482194"/>
            <a:ext cx="4514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 Who is Fumie Shibata and what is her design background 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157021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5326735"/>
            <a:ext cx="404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20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151616"/>
                </a:solidFill>
                <a:latin typeface="Arial"/>
                <a:cs typeface="Arial"/>
              </a:rPr>
              <a:t>characteristics</a:t>
            </a:r>
            <a:r>
              <a:rPr sz="120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151616"/>
                </a:solidFill>
                <a:latin typeface="Arial"/>
                <a:cs typeface="Arial"/>
              </a:rPr>
              <a:t>Fumie’s</a:t>
            </a:r>
            <a:r>
              <a:rPr sz="12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2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91337" y="4471217"/>
            <a:ext cx="4857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44415" algn="l"/>
              </a:tabLst>
            </a:pP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2</a:t>
            </a:r>
            <a:r>
              <a:rPr sz="1200" b="1" i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marks</a:t>
            </a: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	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26167" y="5322113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8403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2721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6406235"/>
            <a:ext cx="43110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more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well-known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designs.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94492" y="6401612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9198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73516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>
            <a:grpSpLocks noGrp="1" noUngrp="1" noRot="1" noMove="1" noResize="1"/>
          </p:cNvGrpSpPr>
          <p:nvPr/>
        </p:nvGrpSpPr>
        <p:grpSpPr>
          <a:xfrm>
            <a:off x="362729" y="848047"/>
            <a:ext cx="997585" cy="1153160"/>
            <a:chOff x="362729" y="848047"/>
            <a:chExt cx="997585" cy="1153160"/>
          </a:xfrm>
        </p:grpSpPr>
        <p:pic>
          <p:nvPicPr>
            <p:cNvPr id="24" name="object 2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6328" y="851648"/>
              <a:ext cx="990216" cy="1145541"/>
            </a:xfrm>
            <a:prstGeom prst="rect">
              <a:avLst/>
            </a:prstGeom>
          </p:spPr>
        </p:pic>
        <p:sp>
          <p:nvSpPr>
            <p:cNvPr id="25" name="object 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6328" y="851647"/>
              <a:ext cx="990600" cy="1145540"/>
            </a:xfrm>
            <a:custGeom>
              <a:avLst/>
              <a:gdLst/>
              <a:ahLst/>
              <a:cxnLst/>
              <a:rect l="l" t="t" r="r" b="b"/>
              <a:pathLst>
                <a:path w="990600" h="1145539">
                  <a:moveTo>
                    <a:pt x="0" y="0"/>
                  </a:moveTo>
                  <a:lnTo>
                    <a:pt x="990216" y="0"/>
                  </a:lnTo>
                  <a:lnTo>
                    <a:pt x="990216" y="1145542"/>
                  </a:lnTo>
                  <a:lnTo>
                    <a:pt x="0" y="114554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marR="16510" algn="ctr">
              <a:lnSpc>
                <a:spcPct val="100000"/>
              </a:lnSpc>
              <a:spcBef>
                <a:spcPts val="15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FUMIE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SHIBATA</a:t>
            </a:r>
            <a:endParaRPr sz="1200">
              <a:latin typeface="Arial"/>
              <a:cs typeface="Arial"/>
            </a:endParaRPr>
          </a:p>
          <a:p>
            <a:pPr marL="1102360" marR="17145" indent="-635" algn="ctr">
              <a:lnSpc>
                <a:spcPts val="1340"/>
              </a:lnSpc>
              <a:spcBef>
                <a:spcPts val="25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Fumie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Shibata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graduated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Musashino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University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went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manufacturers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electrical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goods,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including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Toshiba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Centre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1994.</a:t>
            </a:r>
            <a:endParaRPr sz="1200">
              <a:latin typeface="Arial"/>
              <a:cs typeface="Arial"/>
            </a:endParaRPr>
          </a:p>
          <a:p>
            <a:pPr marL="50800" marR="51435" algn="ctr">
              <a:lnSpc>
                <a:spcPts val="1340"/>
              </a:lnSpc>
              <a:spcBef>
                <a:spcPts val="53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professor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same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university.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Fumie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founded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‘Design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Studio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S’,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studio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focusses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industrial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broad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spectrum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Fumie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known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respected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electrical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goods,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health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capsule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hotels.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draws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traditional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Japanese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inspiration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many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designs.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prioritises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environment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designing.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7" name="object 27"/>
          <p:cNvGrpSpPr>
            <a:grpSpLocks noGrp="1" noUngrp="1" noRot="1" noMove="1" noResize="1"/>
          </p:cNvGrpSpPr>
          <p:nvPr/>
        </p:nvGrpSpPr>
        <p:grpSpPr>
          <a:xfrm>
            <a:off x="3421529" y="1738244"/>
            <a:ext cx="1690370" cy="2454275"/>
            <a:chOff x="3421529" y="1738244"/>
            <a:chExt cx="1690370" cy="2454275"/>
          </a:xfrm>
        </p:grpSpPr>
        <p:pic>
          <p:nvPicPr>
            <p:cNvPr id="28" name="object 2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21529" y="1738244"/>
              <a:ext cx="1114416" cy="1684497"/>
            </a:xfrm>
            <a:prstGeom prst="rect">
              <a:avLst/>
            </a:prstGeom>
          </p:spPr>
        </p:pic>
        <p:sp>
          <p:nvSpPr>
            <p:cNvPr id="29" name="object 2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63282" y="3417059"/>
              <a:ext cx="1094105" cy="601345"/>
            </a:xfrm>
            <a:custGeom>
              <a:avLst/>
              <a:gdLst/>
              <a:ahLst/>
              <a:cxnLst/>
              <a:rect l="l" t="t" r="r" b="b"/>
              <a:pathLst>
                <a:path w="1094104" h="601345">
                  <a:moveTo>
                    <a:pt x="224930" y="0"/>
                  </a:moveTo>
                  <a:lnTo>
                    <a:pt x="224930" y="211319"/>
                  </a:lnTo>
                  <a:lnTo>
                    <a:pt x="223650" y="217752"/>
                  </a:lnTo>
                  <a:lnTo>
                    <a:pt x="210448" y="237026"/>
                  </a:lnTo>
                  <a:lnTo>
                    <a:pt x="171279" y="269107"/>
                  </a:lnTo>
                  <a:lnTo>
                    <a:pt x="92098" y="313959"/>
                  </a:lnTo>
                  <a:lnTo>
                    <a:pt x="60224" y="332458"/>
                  </a:lnTo>
                  <a:lnTo>
                    <a:pt x="34340" y="353273"/>
                  </a:lnTo>
                  <a:lnTo>
                    <a:pt x="15183" y="375605"/>
                  </a:lnTo>
                  <a:lnTo>
                    <a:pt x="3490" y="398656"/>
                  </a:lnTo>
                  <a:lnTo>
                    <a:pt x="0" y="421628"/>
                  </a:lnTo>
                  <a:lnTo>
                    <a:pt x="5449" y="443724"/>
                  </a:lnTo>
                  <a:lnTo>
                    <a:pt x="46118" y="482094"/>
                  </a:lnTo>
                  <a:lnTo>
                    <a:pt x="82813" y="496772"/>
                  </a:lnTo>
                  <a:lnTo>
                    <a:pt x="131399" y="507382"/>
                  </a:lnTo>
                  <a:lnTo>
                    <a:pt x="192614" y="513125"/>
                  </a:lnTo>
                  <a:lnTo>
                    <a:pt x="267194" y="513204"/>
                  </a:lnTo>
                  <a:lnTo>
                    <a:pt x="346104" y="510032"/>
                  </a:lnTo>
                  <a:lnTo>
                    <a:pt x="419479" y="506440"/>
                  </a:lnTo>
                  <a:lnTo>
                    <a:pt x="486817" y="502262"/>
                  </a:lnTo>
                  <a:lnTo>
                    <a:pt x="547614" y="497328"/>
                  </a:lnTo>
                  <a:lnTo>
                    <a:pt x="601367" y="491473"/>
                  </a:lnTo>
                  <a:lnTo>
                    <a:pt x="647573" y="484527"/>
                  </a:lnTo>
                  <a:lnTo>
                    <a:pt x="685728" y="476323"/>
                  </a:lnTo>
                  <a:lnTo>
                    <a:pt x="735875" y="455471"/>
                  </a:lnTo>
                  <a:lnTo>
                    <a:pt x="747783" y="427574"/>
                  </a:lnTo>
                  <a:lnTo>
                    <a:pt x="738139" y="410565"/>
                  </a:lnTo>
                  <a:lnTo>
                    <a:pt x="683799" y="371962"/>
                  </a:lnTo>
                  <a:lnTo>
                    <a:pt x="641912" y="352168"/>
                  </a:lnTo>
                  <a:lnTo>
                    <a:pt x="593232" y="333191"/>
                  </a:lnTo>
                  <a:lnTo>
                    <a:pt x="540025" y="315892"/>
                  </a:lnTo>
                  <a:lnTo>
                    <a:pt x="484553" y="301130"/>
                  </a:lnTo>
                  <a:lnTo>
                    <a:pt x="429082" y="289763"/>
                  </a:lnTo>
                  <a:lnTo>
                    <a:pt x="375874" y="282653"/>
                  </a:lnTo>
                  <a:lnTo>
                    <a:pt x="327195" y="280657"/>
                  </a:lnTo>
                  <a:lnTo>
                    <a:pt x="285308" y="284637"/>
                  </a:lnTo>
                  <a:lnTo>
                    <a:pt x="230967" y="313959"/>
                  </a:lnTo>
                  <a:lnTo>
                    <a:pt x="204553" y="353429"/>
                  </a:lnTo>
                  <a:lnTo>
                    <a:pt x="187950" y="401509"/>
                  </a:lnTo>
                  <a:lnTo>
                    <a:pt x="249837" y="417388"/>
                  </a:lnTo>
                  <a:lnTo>
                    <a:pt x="321536" y="416605"/>
                  </a:lnTo>
                  <a:lnTo>
                    <a:pt x="379478" y="415072"/>
                  </a:lnTo>
                  <a:lnTo>
                    <a:pt x="435780" y="413738"/>
                  </a:lnTo>
                  <a:lnTo>
                    <a:pt x="489250" y="411460"/>
                  </a:lnTo>
                  <a:lnTo>
                    <a:pt x="538695" y="407095"/>
                  </a:lnTo>
                  <a:lnTo>
                    <a:pt x="582922" y="399499"/>
                  </a:lnTo>
                  <a:lnTo>
                    <a:pt x="620739" y="387531"/>
                  </a:lnTo>
                  <a:lnTo>
                    <a:pt x="672371" y="345904"/>
                  </a:lnTo>
                  <a:lnTo>
                    <a:pt x="694397" y="269742"/>
                  </a:lnTo>
                  <a:lnTo>
                    <a:pt x="707212" y="230806"/>
                  </a:lnTo>
                  <a:lnTo>
                    <a:pt x="717069" y="197995"/>
                  </a:lnTo>
                  <a:lnTo>
                    <a:pt x="718794" y="172155"/>
                  </a:lnTo>
                  <a:lnTo>
                    <a:pt x="707211" y="154130"/>
                  </a:lnTo>
                  <a:lnTo>
                    <a:pt x="677145" y="144766"/>
                  </a:lnTo>
                  <a:lnTo>
                    <a:pt x="623421" y="144907"/>
                  </a:lnTo>
                  <a:lnTo>
                    <a:pt x="562780" y="155151"/>
                  </a:lnTo>
                  <a:lnTo>
                    <a:pt x="519776" y="175112"/>
                  </a:lnTo>
                  <a:lnTo>
                    <a:pt x="500958" y="204156"/>
                  </a:lnTo>
                  <a:lnTo>
                    <a:pt x="502665" y="221886"/>
                  </a:lnTo>
                  <a:lnTo>
                    <a:pt x="532405" y="263366"/>
                  </a:lnTo>
                  <a:lnTo>
                    <a:pt x="602702" y="312346"/>
                  </a:lnTo>
                  <a:lnTo>
                    <a:pt x="655105" y="339450"/>
                  </a:lnTo>
                  <a:lnTo>
                    <a:pt x="720103" y="368191"/>
                  </a:lnTo>
                  <a:lnTo>
                    <a:pt x="798515" y="398490"/>
                  </a:lnTo>
                  <a:lnTo>
                    <a:pt x="844093" y="415406"/>
                  </a:lnTo>
                  <a:lnTo>
                    <a:pt x="881669" y="430064"/>
                  </a:lnTo>
                  <a:lnTo>
                    <a:pt x="935601" y="453438"/>
                  </a:lnTo>
                  <a:lnTo>
                    <a:pt x="973901" y="476752"/>
                  </a:lnTo>
                  <a:lnTo>
                    <a:pt x="979165" y="486883"/>
                  </a:lnTo>
                  <a:lnTo>
                    <a:pt x="977806" y="490948"/>
                  </a:lnTo>
                  <a:lnTo>
                    <a:pt x="974715" y="494621"/>
                  </a:lnTo>
                  <a:lnTo>
                    <a:pt x="970590" y="498110"/>
                  </a:lnTo>
                  <a:lnTo>
                    <a:pt x="966126" y="501623"/>
                  </a:lnTo>
                  <a:lnTo>
                    <a:pt x="962022" y="505367"/>
                  </a:lnTo>
                  <a:lnTo>
                    <a:pt x="958972" y="509549"/>
                  </a:lnTo>
                  <a:lnTo>
                    <a:pt x="957675" y="514377"/>
                  </a:lnTo>
                  <a:lnTo>
                    <a:pt x="958827" y="520058"/>
                  </a:lnTo>
                  <a:lnTo>
                    <a:pt x="1001858" y="555459"/>
                  </a:lnTo>
                  <a:lnTo>
                    <a:pt x="1056182" y="583669"/>
                  </a:lnTo>
                  <a:lnTo>
                    <a:pt x="1093984" y="601127"/>
                  </a:lnTo>
                </a:path>
              </a:pathLst>
            </a:custGeom>
            <a:ln w="35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29723" y="3927679"/>
              <a:ext cx="281894" cy="264840"/>
            </a:xfrm>
            <a:prstGeom prst="rect">
              <a:avLst/>
            </a:prstGeom>
          </p:spPr>
        </p:pic>
      </p:grpSp>
      <p:sp>
        <p:nvSpPr>
          <p:cNvPr id="31" name="object 3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16510" algn="ctr">
              <a:lnSpc>
                <a:spcPct val="100000"/>
              </a:lnSpc>
              <a:spcBef>
                <a:spcPts val="9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</a:t>
            </a:r>
            <a:r>
              <a:rPr sz="1200" b="1" u="sng" spc="-4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BONBORI</a:t>
            </a:r>
            <a:r>
              <a:rPr sz="1200" b="1" u="sng" spc="-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LAMP</a:t>
            </a:r>
            <a:endParaRPr sz="1200">
              <a:latin typeface="Arial"/>
              <a:cs typeface="Arial"/>
            </a:endParaRPr>
          </a:p>
          <a:p>
            <a:pPr marL="101600" marR="93980" indent="-635" algn="ctr">
              <a:lnSpc>
                <a:spcPts val="1340"/>
              </a:lnSpc>
              <a:spcBef>
                <a:spcPts val="47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Bonbori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Lamp,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inspired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traditional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Japanese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lamps,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found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shrines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temples.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modern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version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stainless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steel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‘powered’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light.</a:t>
            </a:r>
            <a:endParaRPr sz="1200">
              <a:latin typeface="Arial"/>
              <a:cs typeface="Arial"/>
            </a:endParaRPr>
          </a:p>
          <a:p>
            <a:pPr marL="1326515" marR="80645" algn="ctr">
              <a:lnSpc>
                <a:spcPts val="1340"/>
              </a:lnSpc>
              <a:spcBef>
                <a:spcPts val="14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emits a soft,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warm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glow,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which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shines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through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laser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cut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perforations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its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centre.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wiring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comes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through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base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unseen.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2" name="object 3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94055" y="1893815"/>
            <a:ext cx="1555535" cy="2316016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R="84455" algn="ctr">
              <a:lnSpc>
                <a:spcPct val="100000"/>
              </a:lnSpc>
              <a:spcBef>
                <a:spcPts val="7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</a:t>
            </a:r>
            <a:r>
              <a:rPr sz="12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VERTEBRA03</a:t>
            </a:r>
            <a:endParaRPr sz="1200">
              <a:latin typeface="Arial"/>
              <a:cs typeface="Arial"/>
            </a:endParaRPr>
          </a:p>
          <a:p>
            <a:pPr marL="69850" marR="91440" indent="-635" algn="ctr">
              <a:lnSpc>
                <a:spcPts val="1340"/>
              </a:lnSpc>
              <a:spcBef>
                <a:spcPts val="6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Vertebra03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deceptively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simple chair.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ergonomic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results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comfortable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functional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chair,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suitable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range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environments,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 the oﬃce to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home.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>
              <a:latin typeface="Arial"/>
              <a:cs typeface="Arial"/>
            </a:endParaRPr>
          </a:p>
          <a:p>
            <a:pPr marL="59690" marR="1490980" algn="ctr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back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seat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inclined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0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25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degrees.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addition,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seat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slides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forward,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giving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more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support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promoting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healthy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restful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sitting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posture.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4" name="object 34">
            <a:hlinkClick r:id="rId8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26293" y="3023700"/>
            <a:ext cx="1077357" cy="1077357"/>
          </a:xfrm>
          <a:prstGeom prst="rect">
            <a:avLst/>
          </a:prstGeom>
        </p:spPr>
      </p:pic>
      <p:sp>
        <p:nvSpPr>
          <p:cNvPr id="35" name="object 3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7702" y="611643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8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36" name="object 36"/>
          <p:cNvGrpSpPr>
            <a:grpSpLocks noGrp="1" noUngrp="1" noRot="1" noMove="1" noResize="1"/>
          </p:cNvGrpSpPr>
          <p:nvPr/>
        </p:nvGrpSpPr>
        <p:grpSpPr>
          <a:xfrm>
            <a:off x="9328302" y="1095299"/>
            <a:ext cx="1081405" cy="1081405"/>
            <a:chOff x="9328302" y="1095299"/>
            <a:chExt cx="1081405" cy="1081405"/>
          </a:xfrm>
        </p:grpSpPr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8302" y="1095299"/>
              <a:ext cx="1081405" cy="1081405"/>
            </a:xfrm>
            <a:custGeom>
              <a:avLst/>
              <a:gdLst/>
              <a:ahLst/>
              <a:cxnLst/>
              <a:rect l="l" t="t" r="r" b="b"/>
              <a:pathLst>
                <a:path w="1081404" h="1081405">
                  <a:moveTo>
                    <a:pt x="1080978" y="0"/>
                  </a:moveTo>
                  <a:lnTo>
                    <a:pt x="0" y="0"/>
                  </a:lnTo>
                  <a:lnTo>
                    <a:pt x="0" y="1080979"/>
                  </a:lnTo>
                  <a:lnTo>
                    <a:pt x="1080978" y="1080979"/>
                  </a:lnTo>
                  <a:lnTo>
                    <a:pt x="10809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87040" y="1154055"/>
              <a:ext cx="916940" cy="282575"/>
            </a:xfrm>
            <a:custGeom>
              <a:avLst/>
              <a:gdLst/>
              <a:ahLst/>
              <a:cxnLst/>
              <a:rect l="l" t="t" r="r" b="b"/>
              <a:pathLst>
                <a:path w="916940" h="282575">
                  <a:moveTo>
                    <a:pt x="23507" y="235000"/>
                  </a:moveTo>
                  <a:lnTo>
                    <a:pt x="0" y="235000"/>
                  </a:lnTo>
                  <a:lnTo>
                    <a:pt x="0" y="258495"/>
                  </a:lnTo>
                  <a:lnTo>
                    <a:pt x="23507" y="258495"/>
                  </a:lnTo>
                  <a:lnTo>
                    <a:pt x="23507" y="235000"/>
                  </a:lnTo>
                  <a:close/>
                </a:path>
                <a:path w="916940" h="282575">
                  <a:moveTo>
                    <a:pt x="47002" y="211493"/>
                  </a:moveTo>
                  <a:lnTo>
                    <a:pt x="23507" y="211493"/>
                  </a:lnTo>
                  <a:lnTo>
                    <a:pt x="23507" y="235000"/>
                  </a:lnTo>
                  <a:lnTo>
                    <a:pt x="47002" y="235000"/>
                  </a:lnTo>
                  <a:lnTo>
                    <a:pt x="47002" y="211493"/>
                  </a:lnTo>
                  <a:close/>
                </a:path>
                <a:path w="916940" h="282575">
                  <a:moveTo>
                    <a:pt x="70497" y="235000"/>
                  </a:moveTo>
                  <a:lnTo>
                    <a:pt x="47002" y="235000"/>
                  </a:lnTo>
                  <a:lnTo>
                    <a:pt x="47002" y="258495"/>
                  </a:lnTo>
                  <a:lnTo>
                    <a:pt x="70497" y="258495"/>
                  </a:lnTo>
                  <a:lnTo>
                    <a:pt x="70497" y="235000"/>
                  </a:lnTo>
                  <a:close/>
                </a:path>
                <a:path w="916940" h="282575">
                  <a:moveTo>
                    <a:pt x="117500" y="235000"/>
                  </a:moveTo>
                  <a:lnTo>
                    <a:pt x="94005" y="235000"/>
                  </a:lnTo>
                  <a:lnTo>
                    <a:pt x="94005" y="281990"/>
                  </a:lnTo>
                  <a:lnTo>
                    <a:pt x="117500" y="281990"/>
                  </a:lnTo>
                  <a:lnTo>
                    <a:pt x="117500" y="235000"/>
                  </a:lnTo>
                  <a:close/>
                </a:path>
                <a:path w="916940" h="282575">
                  <a:moveTo>
                    <a:pt x="117500" y="187998"/>
                  </a:moveTo>
                  <a:lnTo>
                    <a:pt x="94005" y="187998"/>
                  </a:lnTo>
                  <a:lnTo>
                    <a:pt x="70497" y="187998"/>
                  </a:lnTo>
                  <a:lnTo>
                    <a:pt x="70497" y="235000"/>
                  </a:lnTo>
                  <a:lnTo>
                    <a:pt x="94005" y="235000"/>
                  </a:lnTo>
                  <a:lnTo>
                    <a:pt x="94005" y="211493"/>
                  </a:lnTo>
                  <a:lnTo>
                    <a:pt x="117500" y="211493"/>
                  </a:lnTo>
                  <a:lnTo>
                    <a:pt x="117500" y="187998"/>
                  </a:lnTo>
                  <a:close/>
                </a:path>
                <a:path w="916940" h="282575">
                  <a:moveTo>
                    <a:pt x="141008" y="211493"/>
                  </a:moveTo>
                  <a:lnTo>
                    <a:pt x="117500" y="211493"/>
                  </a:lnTo>
                  <a:lnTo>
                    <a:pt x="117500" y="235000"/>
                  </a:lnTo>
                  <a:lnTo>
                    <a:pt x="141008" y="235000"/>
                  </a:lnTo>
                  <a:lnTo>
                    <a:pt x="141008" y="211493"/>
                  </a:lnTo>
                  <a:close/>
                </a:path>
                <a:path w="916940" h="282575">
                  <a:moveTo>
                    <a:pt x="164503" y="235000"/>
                  </a:moveTo>
                  <a:lnTo>
                    <a:pt x="141008" y="235000"/>
                  </a:lnTo>
                  <a:lnTo>
                    <a:pt x="141008" y="258495"/>
                  </a:lnTo>
                  <a:lnTo>
                    <a:pt x="164503" y="258495"/>
                  </a:lnTo>
                  <a:lnTo>
                    <a:pt x="164503" y="235000"/>
                  </a:lnTo>
                  <a:close/>
                </a:path>
                <a:path w="916940" h="282575">
                  <a:moveTo>
                    <a:pt x="187998" y="187998"/>
                  </a:moveTo>
                  <a:lnTo>
                    <a:pt x="164503" y="187998"/>
                  </a:lnTo>
                  <a:lnTo>
                    <a:pt x="141008" y="187998"/>
                  </a:lnTo>
                  <a:lnTo>
                    <a:pt x="141008" y="211493"/>
                  </a:lnTo>
                  <a:lnTo>
                    <a:pt x="164503" y="211493"/>
                  </a:lnTo>
                  <a:lnTo>
                    <a:pt x="187998" y="211493"/>
                  </a:lnTo>
                  <a:lnTo>
                    <a:pt x="187998" y="187998"/>
                  </a:lnTo>
                  <a:close/>
                </a:path>
                <a:path w="916940" h="282575">
                  <a:moveTo>
                    <a:pt x="211505" y="140995"/>
                  </a:moveTo>
                  <a:lnTo>
                    <a:pt x="187998" y="140995"/>
                  </a:lnTo>
                  <a:lnTo>
                    <a:pt x="187998" y="164490"/>
                  </a:lnTo>
                  <a:lnTo>
                    <a:pt x="211505" y="164490"/>
                  </a:lnTo>
                  <a:lnTo>
                    <a:pt x="211505" y="140995"/>
                  </a:lnTo>
                  <a:close/>
                </a:path>
                <a:path w="916940" h="282575">
                  <a:moveTo>
                    <a:pt x="258495" y="187998"/>
                  </a:moveTo>
                  <a:lnTo>
                    <a:pt x="235000" y="187998"/>
                  </a:lnTo>
                  <a:lnTo>
                    <a:pt x="211505" y="187998"/>
                  </a:lnTo>
                  <a:lnTo>
                    <a:pt x="211505" y="211493"/>
                  </a:lnTo>
                  <a:lnTo>
                    <a:pt x="235000" y="211493"/>
                  </a:lnTo>
                  <a:lnTo>
                    <a:pt x="258495" y="211493"/>
                  </a:lnTo>
                  <a:lnTo>
                    <a:pt x="258495" y="187998"/>
                  </a:lnTo>
                  <a:close/>
                </a:path>
                <a:path w="916940" h="282575">
                  <a:moveTo>
                    <a:pt x="258495" y="140995"/>
                  </a:moveTo>
                  <a:lnTo>
                    <a:pt x="235000" y="140995"/>
                  </a:lnTo>
                  <a:lnTo>
                    <a:pt x="235000" y="164490"/>
                  </a:lnTo>
                  <a:lnTo>
                    <a:pt x="258495" y="164490"/>
                  </a:lnTo>
                  <a:lnTo>
                    <a:pt x="258495" y="140995"/>
                  </a:lnTo>
                  <a:close/>
                </a:path>
                <a:path w="916940" h="282575">
                  <a:moveTo>
                    <a:pt x="282003" y="164490"/>
                  </a:moveTo>
                  <a:lnTo>
                    <a:pt x="258495" y="164490"/>
                  </a:lnTo>
                  <a:lnTo>
                    <a:pt x="258495" y="187998"/>
                  </a:lnTo>
                  <a:lnTo>
                    <a:pt x="282003" y="187998"/>
                  </a:lnTo>
                  <a:lnTo>
                    <a:pt x="282003" y="164490"/>
                  </a:lnTo>
                  <a:close/>
                </a:path>
                <a:path w="916940" h="282575">
                  <a:moveTo>
                    <a:pt x="305498" y="211493"/>
                  </a:moveTo>
                  <a:lnTo>
                    <a:pt x="282003" y="211493"/>
                  </a:lnTo>
                  <a:lnTo>
                    <a:pt x="258495" y="211493"/>
                  </a:lnTo>
                  <a:lnTo>
                    <a:pt x="258495" y="235000"/>
                  </a:lnTo>
                  <a:lnTo>
                    <a:pt x="235000" y="235000"/>
                  </a:lnTo>
                  <a:lnTo>
                    <a:pt x="235000" y="258495"/>
                  </a:lnTo>
                  <a:lnTo>
                    <a:pt x="258495" y="258495"/>
                  </a:lnTo>
                  <a:lnTo>
                    <a:pt x="282003" y="258495"/>
                  </a:lnTo>
                  <a:lnTo>
                    <a:pt x="282003" y="235000"/>
                  </a:lnTo>
                  <a:lnTo>
                    <a:pt x="305498" y="235000"/>
                  </a:lnTo>
                  <a:lnTo>
                    <a:pt x="305498" y="211493"/>
                  </a:lnTo>
                  <a:close/>
                </a:path>
                <a:path w="916940" h="282575">
                  <a:moveTo>
                    <a:pt x="305498" y="93992"/>
                  </a:moveTo>
                  <a:lnTo>
                    <a:pt x="282003" y="93992"/>
                  </a:lnTo>
                  <a:lnTo>
                    <a:pt x="282003" y="70497"/>
                  </a:lnTo>
                  <a:lnTo>
                    <a:pt x="258495" y="70497"/>
                  </a:lnTo>
                  <a:lnTo>
                    <a:pt x="258495" y="46990"/>
                  </a:lnTo>
                  <a:lnTo>
                    <a:pt x="235000" y="46990"/>
                  </a:lnTo>
                  <a:lnTo>
                    <a:pt x="235000" y="0"/>
                  </a:lnTo>
                  <a:lnTo>
                    <a:pt x="211505" y="0"/>
                  </a:lnTo>
                  <a:lnTo>
                    <a:pt x="211505" y="46990"/>
                  </a:lnTo>
                  <a:lnTo>
                    <a:pt x="187998" y="46990"/>
                  </a:lnTo>
                  <a:lnTo>
                    <a:pt x="187998" y="93992"/>
                  </a:lnTo>
                  <a:lnTo>
                    <a:pt x="211505" y="93992"/>
                  </a:lnTo>
                  <a:lnTo>
                    <a:pt x="211505" y="70497"/>
                  </a:lnTo>
                  <a:lnTo>
                    <a:pt x="235000" y="70497"/>
                  </a:lnTo>
                  <a:lnTo>
                    <a:pt x="235000" y="93992"/>
                  </a:lnTo>
                  <a:lnTo>
                    <a:pt x="211505" y="93992"/>
                  </a:lnTo>
                  <a:lnTo>
                    <a:pt x="211505" y="140995"/>
                  </a:lnTo>
                  <a:lnTo>
                    <a:pt x="235000" y="140995"/>
                  </a:lnTo>
                  <a:lnTo>
                    <a:pt x="235000" y="117500"/>
                  </a:lnTo>
                  <a:lnTo>
                    <a:pt x="258495" y="117500"/>
                  </a:lnTo>
                  <a:lnTo>
                    <a:pt x="282003" y="117500"/>
                  </a:lnTo>
                  <a:lnTo>
                    <a:pt x="282003" y="164490"/>
                  </a:lnTo>
                  <a:lnTo>
                    <a:pt x="305498" y="164490"/>
                  </a:lnTo>
                  <a:lnTo>
                    <a:pt x="305498" y="93992"/>
                  </a:lnTo>
                  <a:close/>
                </a:path>
                <a:path w="916940" h="282575">
                  <a:moveTo>
                    <a:pt x="328993" y="46990"/>
                  </a:moveTo>
                  <a:lnTo>
                    <a:pt x="305498" y="46990"/>
                  </a:lnTo>
                  <a:lnTo>
                    <a:pt x="305498" y="70497"/>
                  </a:lnTo>
                  <a:lnTo>
                    <a:pt x="328993" y="70497"/>
                  </a:lnTo>
                  <a:lnTo>
                    <a:pt x="328993" y="46990"/>
                  </a:lnTo>
                  <a:close/>
                </a:path>
                <a:path w="916940" h="282575">
                  <a:moveTo>
                    <a:pt x="352501" y="140995"/>
                  </a:moveTo>
                  <a:lnTo>
                    <a:pt x="328993" y="140995"/>
                  </a:lnTo>
                  <a:lnTo>
                    <a:pt x="328993" y="164490"/>
                  </a:lnTo>
                  <a:lnTo>
                    <a:pt x="352501" y="164490"/>
                  </a:lnTo>
                  <a:lnTo>
                    <a:pt x="352501" y="140995"/>
                  </a:lnTo>
                  <a:close/>
                </a:path>
                <a:path w="916940" h="282575">
                  <a:moveTo>
                    <a:pt x="422998" y="70497"/>
                  </a:moveTo>
                  <a:lnTo>
                    <a:pt x="399491" y="70497"/>
                  </a:lnTo>
                  <a:lnTo>
                    <a:pt x="399491" y="46990"/>
                  </a:lnTo>
                  <a:lnTo>
                    <a:pt x="375996" y="46990"/>
                  </a:lnTo>
                  <a:lnTo>
                    <a:pt x="375996" y="23495"/>
                  </a:lnTo>
                  <a:lnTo>
                    <a:pt x="352501" y="23495"/>
                  </a:lnTo>
                  <a:lnTo>
                    <a:pt x="352501" y="0"/>
                  </a:lnTo>
                  <a:lnTo>
                    <a:pt x="328993" y="0"/>
                  </a:lnTo>
                  <a:lnTo>
                    <a:pt x="305498" y="0"/>
                  </a:lnTo>
                  <a:lnTo>
                    <a:pt x="282003" y="0"/>
                  </a:lnTo>
                  <a:lnTo>
                    <a:pt x="258495" y="0"/>
                  </a:lnTo>
                  <a:lnTo>
                    <a:pt x="258495" y="23495"/>
                  </a:lnTo>
                  <a:lnTo>
                    <a:pt x="282003" y="23495"/>
                  </a:lnTo>
                  <a:lnTo>
                    <a:pt x="282003" y="46990"/>
                  </a:lnTo>
                  <a:lnTo>
                    <a:pt x="305498" y="46990"/>
                  </a:lnTo>
                  <a:lnTo>
                    <a:pt x="305498" y="23495"/>
                  </a:lnTo>
                  <a:lnTo>
                    <a:pt x="328993" y="23495"/>
                  </a:lnTo>
                  <a:lnTo>
                    <a:pt x="328993" y="46990"/>
                  </a:lnTo>
                  <a:lnTo>
                    <a:pt x="352501" y="46990"/>
                  </a:lnTo>
                  <a:lnTo>
                    <a:pt x="352501" y="70497"/>
                  </a:lnTo>
                  <a:lnTo>
                    <a:pt x="375996" y="70497"/>
                  </a:lnTo>
                  <a:lnTo>
                    <a:pt x="375996" y="93992"/>
                  </a:lnTo>
                  <a:lnTo>
                    <a:pt x="399491" y="93992"/>
                  </a:lnTo>
                  <a:lnTo>
                    <a:pt x="422998" y="93992"/>
                  </a:lnTo>
                  <a:lnTo>
                    <a:pt x="422998" y="70497"/>
                  </a:lnTo>
                  <a:close/>
                </a:path>
                <a:path w="916940" h="282575">
                  <a:moveTo>
                    <a:pt x="422998" y="0"/>
                  </a:moveTo>
                  <a:lnTo>
                    <a:pt x="399491" y="0"/>
                  </a:lnTo>
                  <a:lnTo>
                    <a:pt x="375996" y="0"/>
                  </a:lnTo>
                  <a:lnTo>
                    <a:pt x="375996" y="23495"/>
                  </a:lnTo>
                  <a:lnTo>
                    <a:pt x="399491" y="23495"/>
                  </a:lnTo>
                  <a:lnTo>
                    <a:pt x="422998" y="23495"/>
                  </a:lnTo>
                  <a:lnTo>
                    <a:pt x="422998" y="0"/>
                  </a:lnTo>
                  <a:close/>
                </a:path>
                <a:path w="916940" h="282575">
                  <a:moveTo>
                    <a:pt x="446493" y="23495"/>
                  </a:moveTo>
                  <a:lnTo>
                    <a:pt x="422998" y="23495"/>
                  </a:lnTo>
                  <a:lnTo>
                    <a:pt x="422998" y="70497"/>
                  </a:lnTo>
                  <a:lnTo>
                    <a:pt x="446493" y="70497"/>
                  </a:lnTo>
                  <a:lnTo>
                    <a:pt x="446493" y="23495"/>
                  </a:lnTo>
                  <a:close/>
                </a:path>
                <a:path w="916940" h="282575">
                  <a:moveTo>
                    <a:pt x="470001" y="0"/>
                  </a:moveTo>
                  <a:lnTo>
                    <a:pt x="446493" y="0"/>
                  </a:lnTo>
                  <a:lnTo>
                    <a:pt x="446493" y="23495"/>
                  </a:lnTo>
                  <a:lnTo>
                    <a:pt x="470001" y="23495"/>
                  </a:lnTo>
                  <a:lnTo>
                    <a:pt x="470001" y="0"/>
                  </a:lnTo>
                  <a:close/>
                </a:path>
                <a:path w="916940" h="282575">
                  <a:moveTo>
                    <a:pt x="540499" y="70497"/>
                  </a:moveTo>
                  <a:lnTo>
                    <a:pt x="516991" y="70497"/>
                  </a:lnTo>
                  <a:lnTo>
                    <a:pt x="516991" y="93992"/>
                  </a:lnTo>
                  <a:lnTo>
                    <a:pt x="540499" y="93992"/>
                  </a:lnTo>
                  <a:lnTo>
                    <a:pt x="540499" y="70497"/>
                  </a:lnTo>
                  <a:close/>
                </a:path>
                <a:path w="916940" h="282575">
                  <a:moveTo>
                    <a:pt x="540499" y="23495"/>
                  </a:moveTo>
                  <a:lnTo>
                    <a:pt x="516991" y="23495"/>
                  </a:lnTo>
                  <a:lnTo>
                    <a:pt x="493496" y="23495"/>
                  </a:lnTo>
                  <a:lnTo>
                    <a:pt x="470001" y="23495"/>
                  </a:lnTo>
                  <a:lnTo>
                    <a:pt x="470001" y="93992"/>
                  </a:lnTo>
                  <a:lnTo>
                    <a:pt x="446493" y="93992"/>
                  </a:lnTo>
                  <a:lnTo>
                    <a:pt x="446493" y="117500"/>
                  </a:lnTo>
                  <a:lnTo>
                    <a:pt x="422998" y="117500"/>
                  </a:lnTo>
                  <a:lnTo>
                    <a:pt x="399491" y="117500"/>
                  </a:lnTo>
                  <a:lnTo>
                    <a:pt x="375996" y="117500"/>
                  </a:lnTo>
                  <a:lnTo>
                    <a:pt x="375996" y="93992"/>
                  </a:lnTo>
                  <a:lnTo>
                    <a:pt x="352501" y="93992"/>
                  </a:lnTo>
                  <a:lnTo>
                    <a:pt x="352501" y="140995"/>
                  </a:lnTo>
                  <a:lnTo>
                    <a:pt x="375996" y="140995"/>
                  </a:lnTo>
                  <a:lnTo>
                    <a:pt x="375996" y="187998"/>
                  </a:lnTo>
                  <a:lnTo>
                    <a:pt x="352501" y="187998"/>
                  </a:lnTo>
                  <a:lnTo>
                    <a:pt x="328993" y="187998"/>
                  </a:lnTo>
                  <a:lnTo>
                    <a:pt x="328993" y="211493"/>
                  </a:lnTo>
                  <a:lnTo>
                    <a:pt x="352501" y="211493"/>
                  </a:lnTo>
                  <a:lnTo>
                    <a:pt x="375996" y="211493"/>
                  </a:lnTo>
                  <a:lnTo>
                    <a:pt x="399491" y="211493"/>
                  </a:lnTo>
                  <a:lnTo>
                    <a:pt x="399491" y="187998"/>
                  </a:lnTo>
                  <a:lnTo>
                    <a:pt x="422998" y="187998"/>
                  </a:lnTo>
                  <a:lnTo>
                    <a:pt x="422998" y="164490"/>
                  </a:lnTo>
                  <a:lnTo>
                    <a:pt x="399491" y="164490"/>
                  </a:lnTo>
                  <a:lnTo>
                    <a:pt x="399491" y="140995"/>
                  </a:lnTo>
                  <a:lnTo>
                    <a:pt x="422998" y="140995"/>
                  </a:lnTo>
                  <a:lnTo>
                    <a:pt x="422998" y="164490"/>
                  </a:lnTo>
                  <a:lnTo>
                    <a:pt x="446493" y="164490"/>
                  </a:lnTo>
                  <a:lnTo>
                    <a:pt x="446493" y="140995"/>
                  </a:lnTo>
                  <a:lnTo>
                    <a:pt x="470001" y="140995"/>
                  </a:lnTo>
                  <a:lnTo>
                    <a:pt x="470001" y="164490"/>
                  </a:lnTo>
                  <a:lnTo>
                    <a:pt x="493496" y="164490"/>
                  </a:lnTo>
                  <a:lnTo>
                    <a:pt x="493496" y="46990"/>
                  </a:lnTo>
                  <a:lnTo>
                    <a:pt x="516991" y="46990"/>
                  </a:lnTo>
                  <a:lnTo>
                    <a:pt x="540499" y="46990"/>
                  </a:lnTo>
                  <a:lnTo>
                    <a:pt x="540499" y="23495"/>
                  </a:lnTo>
                  <a:close/>
                </a:path>
                <a:path w="916940" h="282575">
                  <a:moveTo>
                    <a:pt x="563994" y="0"/>
                  </a:moveTo>
                  <a:lnTo>
                    <a:pt x="540499" y="0"/>
                  </a:lnTo>
                  <a:lnTo>
                    <a:pt x="540499" y="23495"/>
                  </a:lnTo>
                  <a:lnTo>
                    <a:pt x="563994" y="23495"/>
                  </a:lnTo>
                  <a:lnTo>
                    <a:pt x="563994" y="0"/>
                  </a:lnTo>
                  <a:close/>
                </a:path>
                <a:path w="916940" h="282575">
                  <a:moveTo>
                    <a:pt x="587489" y="140995"/>
                  </a:moveTo>
                  <a:lnTo>
                    <a:pt x="563994" y="140995"/>
                  </a:lnTo>
                  <a:lnTo>
                    <a:pt x="563994" y="164490"/>
                  </a:lnTo>
                  <a:lnTo>
                    <a:pt x="587489" y="164490"/>
                  </a:lnTo>
                  <a:lnTo>
                    <a:pt x="587489" y="140995"/>
                  </a:lnTo>
                  <a:close/>
                </a:path>
                <a:path w="916940" h="282575">
                  <a:moveTo>
                    <a:pt x="587489" y="93992"/>
                  </a:moveTo>
                  <a:lnTo>
                    <a:pt x="563994" y="93992"/>
                  </a:lnTo>
                  <a:lnTo>
                    <a:pt x="540499" y="93992"/>
                  </a:lnTo>
                  <a:lnTo>
                    <a:pt x="540499" y="117500"/>
                  </a:lnTo>
                  <a:lnTo>
                    <a:pt x="516991" y="117500"/>
                  </a:lnTo>
                  <a:lnTo>
                    <a:pt x="516991" y="164490"/>
                  </a:lnTo>
                  <a:lnTo>
                    <a:pt x="540499" y="164490"/>
                  </a:lnTo>
                  <a:lnTo>
                    <a:pt x="540499" y="140995"/>
                  </a:lnTo>
                  <a:lnTo>
                    <a:pt x="563994" y="140995"/>
                  </a:lnTo>
                  <a:lnTo>
                    <a:pt x="563994" y="117500"/>
                  </a:lnTo>
                  <a:lnTo>
                    <a:pt x="587489" y="117500"/>
                  </a:lnTo>
                  <a:lnTo>
                    <a:pt x="587489" y="93992"/>
                  </a:lnTo>
                  <a:close/>
                </a:path>
                <a:path w="916940" h="282575">
                  <a:moveTo>
                    <a:pt x="587489" y="46990"/>
                  </a:moveTo>
                  <a:lnTo>
                    <a:pt x="563994" y="46990"/>
                  </a:lnTo>
                  <a:lnTo>
                    <a:pt x="540499" y="46990"/>
                  </a:lnTo>
                  <a:lnTo>
                    <a:pt x="540499" y="70497"/>
                  </a:lnTo>
                  <a:lnTo>
                    <a:pt x="563994" y="70497"/>
                  </a:lnTo>
                  <a:lnTo>
                    <a:pt x="587489" y="70497"/>
                  </a:lnTo>
                  <a:lnTo>
                    <a:pt x="587489" y="46990"/>
                  </a:lnTo>
                  <a:close/>
                </a:path>
                <a:path w="916940" h="282575">
                  <a:moveTo>
                    <a:pt x="657987" y="211493"/>
                  </a:moveTo>
                  <a:lnTo>
                    <a:pt x="634492" y="211493"/>
                  </a:lnTo>
                  <a:lnTo>
                    <a:pt x="634492" y="281990"/>
                  </a:lnTo>
                  <a:lnTo>
                    <a:pt x="657987" y="281990"/>
                  </a:lnTo>
                  <a:lnTo>
                    <a:pt x="657987" y="211493"/>
                  </a:lnTo>
                  <a:close/>
                </a:path>
                <a:path w="916940" h="282575">
                  <a:moveTo>
                    <a:pt x="728484" y="0"/>
                  </a:moveTo>
                  <a:lnTo>
                    <a:pt x="704989" y="0"/>
                  </a:lnTo>
                  <a:lnTo>
                    <a:pt x="704989" y="23495"/>
                  </a:lnTo>
                  <a:lnTo>
                    <a:pt x="728484" y="23495"/>
                  </a:lnTo>
                  <a:lnTo>
                    <a:pt x="728484" y="0"/>
                  </a:lnTo>
                  <a:close/>
                </a:path>
                <a:path w="916940" h="282575">
                  <a:moveTo>
                    <a:pt x="751992" y="93992"/>
                  </a:moveTo>
                  <a:lnTo>
                    <a:pt x="728484" y="93992"/>
                  </a:lnTo>
                  <a:lnTo>
                    <a:pt x="728484" y="46990"/>
                  </a:lnTo>
                  <a:lnTo>
                    <a:pt x="704989" y="46990"/>
                  </a:lnTo>
                  <a:lnTo>
                    <a:pt x="704989" y="93992"/>
                  </a:lnTo>
                  <a:lnTo>
                    <a:pt x="681494" y="93992"/>
                  </a:lnTo>
                  <a:lnTo>
                    <a:pt x="681494" y="70497"/>
                  </a:lnTo>
                  <a:lnTo>
                    <a:pt x="657987" y="70497"/>
                  </a:lnTo>
                  <a:lnTo>
                    <a:pt x="657987" y="117500"/>
                  </a:lnTo>
                  <a:lnTo>
                    <a:pt x="681494" y="117500"/>
                  </a:lnTo>
                  <a:lnTo>
                    <a:pt x="681494" y="140995"/>
                  </a:lnTo>
                  <a:lnTo>
                    <a:pt x="704989" y="140995"/>
                  </a:lnTo>
                  <a:lnTo>
                    <a:pt x="704989" y="117500"/>
                  </a:lnTo>
                  <a:lnTo>
                    <a:pt x="728484" y="117500"/>
                  </a:lnTo>
                  <a:lnTo>
                    <a:pt x="751992" y="117500"/>
                  </a:lnTo>
                  <a:lnTo>
                    <a:pt x="751992" y="93992"/>
                  </a:lnTo>
                  <a:close/>
                </a:path>
                <a:path w="916940" h="282575">
                  <a:moveTo>
                    <a:pt x="775487" y="187998"/>
                  </a:moveTo>
                  <a:lnTo>
                    <a:pt x="751992" y="187998"/>
                  </a:lnTo>
                  <a:lnTo>
                    <a:pt x="751992" y="164490"/>
                  </a:lnTo>
                  <a:lnTo>
                    <a:pt x="728484" y="164490"/>
                  </a:lnTo>
                  <a:lnTo>
                    <a:pt x="728484" y="140995"/>
                  </a:lnTo>
                  <a:lnTo>
                    <a:pt x="704989" y="140995"/>
                  </a:lnTo>
                  <a:lnTo>
                    <a:pt x="704989" y="187998"/>
                  </a:lnTo>
                  <a:lnTo>
                    <a:pt x="728484" y="187998"/>
                  </a:lnTo>
                  <a:lnTo>
                    <a:pt x="728484" y="211493"/>
                  </a:lnTo>
                  <a:lnTo>
                    <a:pt x="704989" y="211493"/>
                  </a:lnTo>
                  <a:lnTo>
                    <a:pt x="704989" y="187998"/>
                  </a:lnTo>
                  <a:lnTo>
                    <a:pt x="681494" y="187998"/>
                  </a:lnTo>
                  <a:lnTo>
                    <a:pt x="681494" y="140995"/>
                  </a:lnTo>
                  <a:lnTo>
                    <a:pt x="657987" y="140995"/>
                  </a:lnTo>
                  <a:lnTo>
                    <a:pt x="657987" y="164490"/>
                  </a:lnTo>
                  <a:lnTo>
                    <a:pt x="634492" y="164490"/>
                  </a:lnTo>
                  <a:lnTo>
                    <a:pt x="634492" y="93992"/>
                  </a:lnTo>
                  <a:lnTo>
                    <a:pt x="610997" y="93992"/>
                  </a:lnTo>
                  <a:lnTo>
                    <a:pt x="610997" y="117500"/>
                  </a:lnTo>
                  <a:lnTo>
                    <a:pt x="587489" y="117500"/>
                  </a:lnTo>
                  <a:lnTo>
                    <a:pt x="587489" y="140995"/>
                  </a:lnTo>
                  <a:lnTo>
                    <a:pt x="610997" y="140995"/>
                  </a:lnTo>
                  <a:lnTo>
                    <a:pt x="610997" y="211493"/>
                  </a:lnTo>
                  <a:lnTo>
                    <a:pt x="634492" y="211493"/>
                  </a:lnTo>
                  <a:lnTo>
                    <a:pt x="634492" y="187998"/>
                  </a:lnTo>
                  <a:lnTo>
                    <a:pt x="657987" y="187998"/>
                  </a:lnTo>
                  <a:lnTo>
                    <a:pt x="657987" y="211493"/>
                  </a:lnTo>
                  <a:lnTo>
                    <a:pt x="681494" y="211493"/>
                  </a:lnTo>
                  <a:lnTo>
                    <a:pt x="681494" y="235000"/>
                  </a:lnTo>
                  <a:lnTo>
                    <a:pt x="704989" y="235000"/>
                  </a:lnTo>
                  <a:lnTo>
                    <a:pt x="728484" y="235000"/>
                  </a:lnTo>
                  <a:lnTo>
                    <a:pt x="751992" y="235000"/>
                  </a:lnTo>
                  <a:lnTo>
                    <a:pt x="751992" y="211493"/>
                  </a:lnTo>
                  <a:lnTo>
                    <a:pt x="775487" y="211493"/>
                  </a:lnTo>
                  <a:lnTo>
                    <a:pt x="775487" y="187998"/>
                  </a:lnTo>
                  <a:close/>
                </a:path>
                <a:path w="916940" h="282575">
                  <a:moveTo>
                    <a:pt x="775487" y="117500"/>
                  </a:moveTo>
                  <a:lnTo>
                    <a:pt x="751992" y="117500"/>
                  </a:lnTo>
                  <a:lnTo>
                    <a:pt x="751992" y="164490"/>
                  </a:lnTo>
                  <a:lnTo>
                    <a:pt x="775487" y="164490"/>
                  </a:lnTo>
                  <a:lnTo>
                    <a:pt x="775487" y="117500"/>
                  </a:lnTo>
                  <a:close/>
                </a:path>
                <a:path w="916940" h="282575">
                  <a:moveTo>
                    <a:pt x="775487" y="23495"/>
                  </a:moveTo>
                  <a:lnTo>
                    <a:pt x="751992" y="23495"/>
                  </a:lnTo>
                  <a:lnTo>
                    <a:pt x="728484" y="23495"/>
                  </a:lnTo>
                  <a:lnTo>
                    <a:pt x="728484" y="46990"/>
                  </a:lnTo>
                  <a:lnTo>
                    <a:pt x="751992" y="46990"/>
                  </a:lnTo>
                  <a:lnTo>
                    <a:pt x="751992" y="93992"/>
                  </a:lnTo>
                  <a:lnTo>
                    <a:pt x="775487" y="93992"/>
                  </a:lnTo>
                  <a:lnTo>
                    <a:pt x="775487" y="23495"/>
                  </a:lnTo>
                  <a:close/>
                </a:path>
                <a:path w="916940" h="282575">
                  <a:moveTo>
                    <a:pt x="798995" y="211493"/>
                  </a:moveTo>
                  <a:lnTo>
                    <a:pt x="775487" y="211493"/>
                  </a:lnTo>
                  <a:lnTo>
                    <a:pt x="775487" y="235000"/>
                  </a:lnTo>
                  <a:lnTo>
                    <a:pt x="798995" y="235000"/>
                  </a:lnTo>
                  <a:lnTo>
                    <a:pt x="798995" y="211493"/>
                  </a:lnTo>
                  <a:close/>
                </a:path>
                <a:path w="916940" h="282575">
                  <a:moveTo>
                    <a:pt x="892987" y="258495"/>
                  </a:moveTo>
                  <a:lnTo>
                    <a:pt x="869492" y="258495"/>
                  </a:lnTo>
                  <a:lnTo>
                    <a:pt x="869492" y="211493"/>
                  </a:lnTo>
                  <a:lnTo>
                    <a:pt x="845985" y="211493"/>
                  </a:lnTo>
                  <a:lnTo>
                    <a:pt x="822490" y="211493"/>
                  </a:lnTo>
                  <a:lnTo>
                    <a:pt x="822490" y="235000"/>
                  </a:lnTo>
                  <a:lnTo>
                    <a:pt x="798995" y="235000"/>
                  </a:lnTo>
                  <a:lnTo>
                    <a:pt x="798995" y="258495"/>
                  </a:lnTo>
                  <a:lnTo>
                    <a:pt x="822490" y="258495"/>
                  </a:lnTo>
                  <a:lnTo>
                    <a:pt x="822490" y="281990"/>
                  </a:lnTo>
                  <a:lnTo>
                    <a:pt x="845985" y="281990"/>
                  </a:lnTo>
                  <a:lnTo>
                    <a:pt x="869492" y="281990"/>
                  </a:lnTo>
                  <a:lnTo>
                    <a:pt x="892987" y="281990"/>
                  </a:lnTo>
                  <a:lnTo>
                    <a:pt x="892987" y="258495"/>
                  </a:lnTo>
                  <a:close/>
                </a:path>
                <a:path w="916940" h="282575">
                  <a:moveTo>
                    <a:pt x="916495" y="235000"/>
                  </a:moveTo>
                  <a:lnTo>
                    <a:pt x="892987" y="235000"/>
                  </a:lnTo>
                  <a:lnTo>
                    <a:pt x="892987" y="258495"/>
                  </a:lnTo>
                  <a:lnTo>
                    <a:pt x="916495" y="258495"/>
                  </a:lnTo>
                  <a:lnTo>
                    <a:pt x="916495" y="235000"/>
                  </a:lnTo>
                  <a:close/>
                </a:path>
                <a:path w="916940" h="282575">
                  <a:moveTo>
                    <a:pt x="916495" y="187998"/>
                  </a:moveTo>
                  <a:lnTo>
                    <a:pt x="892987" y="187998"/>
                  </a:lnTo>
                  <a:lnTo>
                    <a:pt x="869492" y="187998"/>
                  </a:lnTo>
                  <a:lnTo>
                    <a:pt x="869492" y="211493"/>
                  </a:lnTo>
                  <a:lnTo>
                    <a:pt x="892987" y="211493"/>
                  </a:lnTo>
                  <a:lnTo>
                    <a:pt x="916495" y="211493"/>
                  </a:lnTo>
                  <a:lnTo>
                    <a:pt x="916495" y="187998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87040" y="1318546"/>
              <a:ext cx="963930" cy="306070"/>
            </a:xfrm>
            <a:custGeom>
              <a:avLst/>
              <a:gdLst/>
              <a:ahLst/>
              <a:cxnLst/>
              <a:rect l="l" t="t" r="r" b="b"/>
              <a:pathLst>
                <a:path w="963929" h="306069">
                  <a:moveTo>
                    <a:pt x="23507" y="187998"/>
                  </a:moveTo>
                  <a:lnTo>
                    <a:pt x="0" y="187998"/>
                  </a:lnTo>
                  <a:lnTo>
                    <a:pt x="0" y="211505"/>
                  </a:lnTo>
                  <a:lnTo>
                    <a:pt x="23507" y="211505"/>
                  </a:lnTo>
                  <a:lnTo>
                    <a:pt x="23507" y="187998"/>
                  </a:lnTo>
                  <a:close/>
                </a:path>
                <a:path w="963929" h="306069">
                  <a:moveTo>
                    <a:pt x="23507" y="117500"/>
                  </a:moveTo>
                  <a:lnTo>
                    <a:pt x="0" y="117500"/>
                  </a:lnTo>
                  <a:lnTo>
                    <a:pt x="0" y="141008"/>
                  </a:lnTo>
                  <a:lnTo>
                    <a:pt x="23507" y="141008"/>
                  </a:lnTo>
                  <a:lnTo>
                    <a:pt x="23507" y="117500"/>
                  </a:lnTo>
                  <a:close/>
                </a:path>
                <a:path w="963929" h="306069">
                  <a:moveTo>
                    <a:pt x="47002" y="211505"/>
                  </a:moveTo>
                  <a:lnTo>
                    <a:pt x="23507" y="211505"/>
                  </a:lnTo>
                  <a:lnTo>
                    <a:pt x="23507" y="235000"/>
                  </a:lnTo>
                  <a:lnTo>
                    <a:pt x="47002" y="235000"/>
                  </a:lnTo>
                  <a:lnTo>
                    <a:pt x="47002" y="211505"/>
                  </a:lnTo>
                  <a:close/>
                </a:path>
                <a:path w="963929" h="306069">
                  <a:moveTo>
                    <a:pt x="94005" y="117500"/>
                  </a:moveTo>
                  <a:lnTo>
                    <a:pt x="70497" y="117500"/>
                  </a:lnTo>
                  <a:lnTo>
                    <a:pt x="47002" y="117500"/>
                  </a:lnTo>
                  <a:lnTo>
                    <a:pt x="47002" y="141008"/>
                  </a:lnTo>
                  <a:lnTo>
                    <a:pt x="70497" y="141008"/>
                  </a:lnTo>
                  <a:lnTo>
                    <a:pt x="94005" y="141008"/>
                  </a:lnTo>
                  <a:lnTo>
                    <a:pt x="94005" y="117500"/>
                  </a:lnTo>
                  <a:close/>
                </a:path>
                <a:path w="963929" h="306069">
                  <a:moveTo>
                    <a:pt x="164503" y="211505"/>
                  </a:moveTo>
                  <a:lnTo>
                    <a:pt x="141008" y="211505"/>
                  </a:lnTo>
                  <a:lnTo>
                    <a:pt x="141008" y="235000"/>
                  </a:lnTo>
                  <a:lnTo>
                    <a:pt x="164503" y="235000"/>
                  </a:lnTo>
                  <a:lnTo>
                    <a:pt x="164503" y="211505"/>
                  </a:lnTo>
                  <a:close/>
                </a:path>
                <a:path w="963929" h="306069">
                  <a:moveTo>
                    <a:pt x="164503" y="164503"/>
                  </a:moveTo>
                  <a:lnTo>
                    <a:pt x="141008" y="164503"/>
                  </a:lnTo>
                  <a:lnTo>
                    <a:pt x="141008" y="187998"/>
                  </a:lnTo>
                  <a:lnTo>
                    <a:pt x="164503" y="187998"/>
                  </a:lnTo>
                  <a:lnTo>
                    <a:pt x="164503" y="164503"/>
                  </a:lnTo>
                  <a:close/>
                </a:path>
                <a:path w="963929" h="306069">
                  <a:moveTo>
                    <a:pt x="164503" y="117500"/>
                  </a:moveTo>
                  <a:lnTo>
                    <a:pt x="141008" y="117500"/>
                  </a:lnTo>
                  <a:lnTo>
                    <a:pt x="117500" y="117500"/>
                  </a:lnTo>
                  <a:lnTo>
                    <a:pt x="117500" y="141008"/>
                  </a:lnTo>
                  <a:lnTo>
                    <a:pt x="94005" y="141008"/>
                  </a:lnTo>
                  <a:lnTo>
                    <a:pt x="94005" y="187998"/>
                  </a:lnTo>
                  <a:lnTo>
                    <a:pt x="70497" y="187998"/>
                  </a:lnTo>
                  <a:lnTo>
                    <a:pt x="47002" y="187998"/>
                  </a:lnTo>
                  <a:lnTo>
                    <a:pt x="47002" y="211505"/>
                  </a:lnTo>
                  <a:lnTo>
                    <a:pt x="70497" y="211505"/>
                  </a:lnTo>
                  <a:lnTo>
                    <a:pt x="70497" y="235000"/>
                  </a:lnTo>
                  <a:lnTo>
                    <a:pt x="47002" y="235000"/>
                  </a:lnTo>
                  <a:lnTo>
                    <a:pt x="47002" y="258495"/>
                  </a:lnTo>
                  <a:lnTo>
                    <a:pt x="70497" y="258495"/>
                  </a:lnTo>
                  <a:lnTo>
                    <a:pt x="70497" y="282003"/>
                  </a:lnTo>
                  <a:lnTo>
                    <a:pt x="94005" y="282003"/>
                  </a:lnTo>
                  <a:lnTo>
                    <a:pt x="94005" y="235000"/>
                  </a:lnTo>
                  <a:lnTo>
                    <a:pt x="117500" y="235000"/>
                  </a:lnTo>
                  <a:lnTo>
                    <a:pt x="117500" y="211505"/>
                  </a:lnTo>
                  <a:lnTo>
                    <a:pt x="141008" y="211505"/>
                  </a:lnTo>
                  <a:lnTo>
                    <a:pt x="141008" y="187998"/>
                  </a:lnTo>
                  <a:lnTo>
                    <a:pt x="117500" y="187998"/>
                  </a:lnTo>
                  <a:lnTo>
                    <a:pt x="117500" y="164503"/>
                  </a:lnTo>
                  <a:lnTo>
                    <a:pt x="141008" y="164503"/>
                  </a:lnTo>
                  <a:lnTo>
                    <a:pt x="141008" y="141008"/>
                  </a:lnTo>
                  <a:lnTo>
                    <a:pt x="164503" y="141008"/>
                  </a:lnTo>
                  <a:lnTo>
                    <a:pt x="164503" y="117500"/>
                  </a:lnTo>
                  <a:close/>
                </a:path>
                <a:path w="963929" h="306069">
                  <a:moveTo>
                    <a:pt x="187998" y="187998"/>
                  </a:moveTo>
                  <a:lnTo>
                    <a:pt x="164503" y="187998"/>
                  </a:lnTo>
                  <a:lnTo>
                    <a:pt x="164503" y="211505"/>
                  </a:lnTo>
                  <a:lnTo>
                    <a:pt x="187998" y="211505"/>
                  </a:lnTo>
                  <a:lnTo>
                    <a:pt x="187998" y="187998"/>
                  </a:lnTo>
                  <a:close/>
                </a:path>
                <a:path w="963929" h="306069">
                  <a:moveTo>
                    <a:pt x="258495" y="187998"/>
                  </a:moveTo>
                  <a:lnTo>
                    <a:pt x="235000" y="187998"/>
                  </a:lnTo>
                  <a:lnTo>
                    <a:pt x="211505" y="187998"/>
                  </a:lnTo>
                  <a:lnTo>
                    <a:pt x="211505" y="211505"/>
                  </a:lnTo>
                  <a:lnTo>
                    <a:pt x="235000" y="211505"/>
                  </a:lnTo>
                  <a:lnTo>
                    <a:pt x="258495" y="211505"/>
                  </a:lnTo>
                  <a:lnTo>
                    <a:pt x="258495" y="187998"/>
                  </a:lnTo>
                  <a:close/>
                </a:path>
                <a:path w="963929" h="306069">
                  <a:moveTo>
                    <a:pt x="258495" y="141008"/>
                  </a:moveTo>
                  <a:lnTo>
                    <a:pt x="235000" y="141008"/>
                  </a:lnTo>
                  <a:lnTo>
                    <a:pt x="211505" y="141008"/>
                  </a:lnTo>
                  <a:lnTo>
                    <a:pt x="211505" y="70510"/>
                  </a:lnTo>
                  <a:lnTo>
                    <a:pt x="187998" y="70510"/>
                  </a:lnTo>
                  <a:lnTo>
                    <a:pt x="187998" y="94005"/>
                  </a:lnTo>
                  <a:lnTo>
                    <a:pt x="164503" y="94005"/>
                  </a:lnTo>
                  <a:lnTo>
                    <a:pt x="164503" y="117500"/>
                  </a:lnTo>
                  <a:lnTo>
                    <a:pt x="187998" y="117500"/>
                  </a:lnTo>
                  <a:lnTo>
                    <a:pt x="187998" y="187998"/>
                  </a:lnTo>
                  <a:lnTo>
                    <a:pt x="211505" y="187998"/>
                  </a:lnTo>
                  <a:lnTo>
                    <a:pt x="211505" y="164503"/>
                  </a:lnTo>
                  <a:lnTo>
                    <a:pt x="235000" y="164503"/>
                  </a:lnTo>
                  <a:lnTo>
                    <a:pt x="258495" y="164503"/>
                  </a:lnTo>
                  <a:lnTo>
                    <a:pt x="258495" y="141008"/>
                  </a:lnTo>
                  <a:close/>
                </a:path>
                <a:path w="963929" h="306069">
                  <a:moveTo>
                    <a:pt x="282003" y="164503"/>
                  </a:moveTo>
                  <a:lnTo>
                    <a:pt x="258495" y="164503"/>
                  </a:lnTo>
                  <a:lnTo>
                    <a:pt x="258495" y="187998"/>
                  </a:lnTo>
                  <a:lnTo>
                    <a:pt x="282003" y="187998"/>
                  </a:lnTo>
                  <a:lnTo>
                    <a:pt x="282003" y="164503"/>
                  </a:lnTo>
                  <a:close/>
                </a:path>
                <a:path w="963929" h="306069">
                  <a:moveTo>
                    <a:pt x="375996" y="94005"/>
                  </a:moveTo>
                  <a:lnTo>
                    <a:pt x="352501" y="94005"/>
                  </a:lnTo>
                  <a:lnTo>
                    <a:pt x="352501" y="117500"/>
                  </a:lnTo>
                  <a:lnTo>
                    <a:pt x="375996" y="117500"/>
                  </a:lnTo>
                  <a:lnTo>
                    <a:pt x="375996" y="94005"/>
                  </a:lnTo>
                  <a:close/>
                </a:path>
                <a:path w="963929" h="306069">
                  <a:moveTo>
                    <a:pt x="516991" y="235000"/>
                  </a:moveTo>
                  <a:lnTo>
                    <a:pt x="493496" y="235000"/>
                  </a:lnTo>
                  <a:lnTo>
                    <a:pt x="493496" y="164503"/>
                  </a:lnTo>
                  <a:lnTo>
                    <a:pt x="470001" y="164503"/>
                  </a:lnTo>
                  <a:lnTo>
                    <a:pt x="446493" y="164503"/>
                  </a:lnTo>
                  <a:lnTo>
                    <a:pt x="446493" y="187998"/>
                  </a:lnTo>
                  <a:lnTo>
                    <a:pt x="470001" y="187998"/>
                  </a:lnTo>
                  <a:lnTo>
                    <a:pt x="470001" y="235000"/>
                  </a:lnTo>
                  <a:lnTo>
                    <a:pt x="446493" y="235000"/>
                  </a:lnTo>
                  <a:lnTo>
                    <a:pt x="446493" y="187998"/>
                  </a:lnTo>
                  <a:lnTo>
                    <a:pt x="422998" y="187998"/>
                  </a:lnTo>
                  <a:lnTo>
                    <a:pt x="399491" y="187998"/>
                  </a:lnTo>
                  <a:lnTo>
                    <a:pt x="399491" y="211505"/>
                  </a:lnTo>
                  <a:lnTo>
                    <a:pt x="422998" y="211505"/>
                  </a:lnTo>
                  <a:lnTo>
                    <a:pt x="422998" y="258495"/>
                  </a:lnTo>
                  <a:lnTo>
                    <a:pt x="399491" y="258495"/>
                  </a:lnTo>
                  <a:lnTo>
                    <a:pt x="399491" y="211505"/>
                  </a:lnTo>
                  <a:lnTo>
                    <a:pt x="375996" y="211505"/>
                  </a:lnTo>
                  <a:lnTo>
                    <a:pt x="375996" y="282003"/>
                  </a:lnTo>
                  <a:lnTo>
                    <a:pt x="399491" y="282003"/>
                  </a:lnTo>
                  <a:lnTo>
                    <a:pt x="422998" y="282003"/>
                  </a:lnTo>
                  <a:lnTo>
                    <a:pt x="422998" y="305498"/>
                  </a:lnTo>
                  <a:lnTo>
                    <a:pt x="446493" y="305498"/>
                  </a:lnTo>
                  <a:lnTo>
                    <a:pt x="446493" y="258495"/>
                  </a:lnTo>
                  <a:lnTo>
                    <a:pt x="470001" y="258495"/>
                  </a:lnTo>
                  <a:lnTo>
                    <a:pt x="493496" y="258495"/>
                  </a:lnTo>
                  <a:lnTo>
                    <a:pt x="516991" y="258495"/>
                  </a:lnTo>
                  <a:lnTo>
                    <a:pt x="516991" y="235000"/>
                  </a:lnTo>
                  <a:close/>
                </a:path>
                <a:path w="963929" h="306069">
                  <a:moveTo>
                    <a:pt x="540499" y="211505"/>
                  </a:moveTo>
                  <a:lnTo>
                    <a:pt x="516991" y="211505"/>
                  </a:lnTo>
                  <a:lnTo>
                    <a:pt x="516991" y="235000"/>
                  </a:lnTo>
                  <a:lnTo>
                    <a:pt x="540499" y="235000"/>
                  </a:lnTo>
                  <a:lnTo>
                    <a:pt x="540499" y="211505"/>
                  </a:lnTo>
                  <a:close/>
                </a:path>
                <a:path w="963929" h="306069">
                  <a:moveTo>
                    <a:pt x="610997" y="70510"/>
                  </a:moveTo>
                  <a:lnTo>
                    <a:pt x="587489" y="70510"/>
                  </a:lnTo>
                  <a:lnTo>
                    <a:pt x="563994" y="70510"/>
                  </a:lnTo>
                  <a:lnTo>
                    <a:pt x="563994" y="117500"/>
                  </a:lnTo>
                  <a:lnTo>
                    <a:pt x="540499" y="117500"/>
                  </a:lnTo>
                  <a:lnTo>
                    <a:pt x="540499" y="70510"/>
                  </a:lnTo>
                  <a:lnTo>
                    <a:pt x="563994" y="70510"/>
                  </a:lnTo>
                  <a:lnTo>
                    <a:pt x="563994" y="47002"/>
                  </a:lnTo>
                  <a:lnTo>
                    <a:pt x="540499" y="47002"/>
                  </a:lnTo>
                  <a:lnTo>
                    <a:pt x="540499" y="23507"/>
                  </a:lnTo>
                  <a:lnTo>
                    <a:pt x="516991" y="23507"/>
                  </a:lnTo>
                  <a:lnTo>
                    <a:pt x="516991" y="47002"/>
                  </a:lnTo>
                  <a:lnTo>
                    <a:pt x="516991" y="94005"/>
                  </a:lnTo>
                  <a:lnTo>
                    <a:pt x="493496" y="94005"/>
                  </a:lnTo>
                  <a:lnTo>
                    <a:pt x="493496" y="47002"/>
                  </a:lnTo>
                  <a:lnTo>
                    <a:pt x="516991" y="47002"/>
                  </a:lnTo>
                  <a:lnTo>
                    <a:pt x="516991" y="23507"/>
                  </a:lnTo>
                  <a:lnTo>
                    <a:pt x="516991" y="0"/>
                  </a:lnTo>
                  <a:lnTo>
                    <a:pt x="493496" y="0"/>
                  </a:lnTo>
                  <a:lnTo>
                    <a:pt x="493496" y="23507"/>
                  </a:lnTo>
                  <a:lnTo>
                    <a:pt x="470001" y="23507"/>
                  </a:lnTo>
                  <a:lnTo>
                    <a:pt x="470001" y="0"/>
                  </a:lnTo>
                  <a:lnTo>
                    <a:pt x="446493" y="0"/>
                  </a:lnTo>
                  <a:lnTo>
                    <a:pt x="446493" y="47002"/>
                  </a:lnTo>
                  <a:lnTo>
                    <a:pt x="422998" y="47002"/>
                  </a:lnTo>
                  <a:lnTo>
                    <a:pt x="399491" y="47002"/>
                  </a:lnTo>
                  <a:lnTo>
                    <a:pt x="399491" y="70510"/>
                  </a:lnTo>
                  <a:lnTo>
                    <a:pt x="422998" y="70510"/>
                  </a:lnTo>
                  <a:lnTo>
                    <a:pt x="446493" y="70510"/>
                  </a:lnTo>
                  <a:lnTo>
                    <a:pt x="446493" y="94005"/>
                  </a:lnTo>
                  <a:lnTo>
                    <a:pt x="470001" y="94005"/>
                  </a:lnTo>
                  <a:lnTo>
                    <a:pt x="470001" y="117500"/>
                  </a:lnTo>
                  <a:lnTo>
                    <a:pt x="446493" y="117500"/>
                  </a:lnTo>
                  <a:lnTo>
                    <a:pt x="446493" y="94005"/>
                  </a:lnTo>
                  <a:lnTo>
                    <a:pt x="422998" y="94005"/>
                  </a:lnTo>
                  <a:lnTo>
                    <a:pt x="399491" y="94005"/>
                  </a:lnTo>
                  <a:lnTo>
                    <a:pt x="399491" y="117500"/>
                  </a:lnTo>
                  <a:lnTo>
                    <a:pt x="422998" y="117500"/>
                  </a:lnTo>
                  <a:lnTo>
                    <a:pt x="422998" y="164503"/>
                  </a:lnTo>
                  <a:lnTo>
                    <a:pt x="446493" y="164503"/>
                  </a:lnTo>
                  <a:lnTo>
                    <a:pt x="446493" y="141008"/>
                  </a:lnTo>
                  <a:lnTo>
                    <a:pt x="470001" y="141008"/>
                  </a:lnTo>
                  <a:lnTo>
                    <a:pt x="493496" y="141008"/>
                  </a:lnTo>
                  <a:lnTo>
                    <a:pt x="493496" y="164503"/>
                  </a:lnTo>
                  <a:lnTo>
                    <a:pt x="516991" y="164503"/>
                  </a:lnTo>
                  <a:lnTo>
                    <a:pt x="540499" y="164503"/>
                  </a:lnTo>
                  <a:lnTo>
                    <a:pt x="540499" y="211505"/>
                  </a:lnTo>
                  <a:lnTo>
                    <a:pt x="563994" y="211505"/>
                  </a:lnTo>
                  <a:lnTo>
                    <a:pt x="563994" y="187998"/>
                  </a:lnTo>
                  <a:lnTo>
                    <a:pt x="587489" y="187998"/>
                  </a:lnTo>
                  <a:lnTo>
                    <a:pt x="610997" y="187998"/>
                  </a:lnTo>
                  <a:lnTo>
                    <a:pt x="610997" y="141008"/>
                  </a:lnTo>
                  <a:lnTo>
                    <a:pt x="587489" y="141008"/>
                  </a:lnTo>
                  <a:lnTo>
                    <a:pt x="587489" y="164503"/>
                  </a:lnTo>
                  <a:lnTo>
                    <a:pt x="563994" y="164503"/>
                  </a:lnTo>
                  <a:lnTo>
                    <a:pt x="563994" y="141008"/>
                  </a:lnTo>
                  <a:lnTo>
                    <a:pt x="587489" y="141008"/>
                  </a:lnTo>
                  <a:lnTo>
                    <a:pt x="587489" y="94005"/>
                  </a:lnTo>
                  <a:lnTo>
                    <a:pt x="610997" y="94005"/>
                  </a:lnTo>
                  <a:lnTo>
                    <a:pt x="610997" y="70510"/>
                  </a:lnTo>
                  <a:close/>
                </a:path>
                <a:path w="963929" h="306069">
                  <a:moveTo>
                    <a:pt x="634492" y="117500"/>
                  </a:moveTo>
                  <a:lnTo>
                    <a:pt x="610997" y="117500"/>
                  </a:lnTo>
                  <a:lnTo>
                    <a:pt x="610997" y="141008"/>
                  </a:lnTo>
                  <a:lnTo>
                    <a:pt x="634492" y="141008"/>
                  </a:lnTo>
                  <a:lnTo>
                    <a:pt x="634492" y="117500"/>
                  </a:lnTo>
                  <a:close/>
                </a:path>
                <a:path w="963929" h="306069">
                  <a:moveTo>
                    <a:pt x="657987" y="164503"/>
                  </a:moveTo>
                  <a:lnTo>
                    <a:pt x="634492" y="164503"/>
                  </a:lnTo>
                  <a:lnTo>
                    <a:pt x="634492" y="187998"/>
                  </a:lnTo>
                  <a:lnTo>
                    <a:pt x="657987" y="187998"/>
                  </a:lnTo>
                  <a:lnTo>
                    <a:pt x="657987" y="164503"/>
                  </a:lnTo>
                  <a:close/>
                </a:path>
                <a:path w="963929" h="306069">
                  <a:moveTo>
                    <a:pt x="681494" y="187998"/>
                  </a:moveTo>
                  <a:lnTo>
                    <a:pt x="657987" y="187998"/>
                  </a:lnTo>
                  <a:lnTo>
                    <a:pt x="657987" y="211505"/>
                  </a:lnTo>
                  <a:lnTo>
                    <a:pt x="681494" y="211505"/>
                  </a:lnTo>
                  <a:lnTo>
                    <a:pt x="681494" y="187998"/>
                  </a:lnTo>
                  <a:close/>
                </a:path>
                <a:path w="963929" h="306069">
                  <a:moveTo>
                    <a:pt x="704989" y="141008"/>
                  </a:moveTo>
                  <a:lnTo>
                    <a:pt x="681494" y="141008"/>
                  </a:lnTo>
                  <a:lnTo>
                    <a:pt x="681494" y="164503"/>
                  </a:lnTo>
                  <a:lnTo>
                    <a:pt x="704989" y="164503"/>
                  </a:lnTo>
                  <a:lnTo>
                    <a:pt x="704989" y="141008"/>
                  </a:lnTo>
                  <a:close/>
                </a:path>
                <a:path w="963929" h="306069">
                  <a:moveTo>
                    <a:pt x="728484" y="187998"/>
                  </a:moveTo>
                  <a:lnTo>
                    <a:pt x="704989" y="187998"/>
                  </a:lnTo>
                  <a:lnTo>
                    <a:pt x="704989" y="211505"/>
                  </a:lnTo>
                  <a:lnTo>
                    <a:pt x="728484" y="211505"/>
                  </a:lnTo>
                  <a:lnTo>
                    <a:pt x="728484" y="187998"/>
                  </a:lnTo>
                  <a:close/>
                </a:path>
                <a:path w="963929" h="306069">
                  <a:moveTo>
                    <a:pt x="775487" y="94005"/>
                  </a:moveTo>
                  <a:lnTo>
                    <a:pt x="751992" y="94005"/>
                  </a:lnTo>
                  <a:lnTo>
                    <a:pt x="728484" y="94005"/>
                  </a:lnTo>
                  <a:lnTo>
                    <a:pt x="704989" y="94005"/>
                  </a:lnTo>
                  <a:lnTo>
                    <a:pt x="681494" y="94005"/>
                  </a:lnTo>
                  <a:lnTo>
                    <a:pt x="681494" y="117500"/>
                  </a:lnTo>
                  <a:lnTo>
                    <a:pt x="704989" y="117500"/>
                  </a:lnTo>
                  <a:lnTo>
                    <a:pt x="728484" y="117500"/>
                  </a:lnTo>
                  <a:lnTo>
                    <a:pt x="751992" y="117500"/>
                  </a:lnTo>
                  <a:lnTo>
                    <a:pt x="751992" y="141008"/>
                  </a:lnTo>
                  <a:lnTo>
                    <a:pt x="775487" y="141008"/>
                  </a:lnTo>
                  <a:lnTo>
                    <a:pt x="775487" y="94005"/>
                  </a:lnTo>
                  <a:close/>
                </a:path>
                <a:path w="963929" h="306069">
                  <a:moveTo>
                    <a:pt x="869492" y="141008"/>
                  </a:moveTo>
                  <a:lnTo>
                    <a:pt x="845985" y="141008"/>
                  </a:lnTo>
                  <a:lnTo>
                    <a:pt x="822490" y="141008"/>
                  </a:lnTo>
                  <a:lnTo>
                    <a:pt x="822490" y="117500"/>
                  </a:lnTo>
                  <a:lnTo>
                    <a:pt x="798995" y="117500"/>
                  </a:lnTo>
                  <a:lnTo>
                    <a:pt x="798995" y="164503"/>
                  </a:lnTo>
                  <a:lnTo>
                    <a:pt x="775487" y="164503"/>
                  </a:lnTo>
                  <a:lnTo>
                    <a:pt x="751992" y="164503"/>
                  </a:lnTo>
                  <a:lnTo>
                    <a:pt x="728484" y="164503"/>
                  </a:lnTo>
                  <a:lnTo>
                    <a:pt x="728484" y="187998"/>
                  </a:lnTo>
                  <a:lnTo>
                    <a:pt x="751992" y="187998"/>
                  </a:lnTo>
                  <a:lnTo>
                    <a:pt x="775487" y="187998"/>
                  </a:lnTo>
                  <a:lnTo>
                    <a:pt x="775487" y="211505"/>
                  </a:lnTo>
                  <a:lnTo>
                    <a:pt x="751992" y="211505"/>
                  </a:lnTo>
                  <a:lnTo>
                    <a:pt x="728484" y="211505"/>
                  </a:lnTo>
                  <a:lnTo>
                    <a:pt x="728484" y="282003"/>
                  </a:lnTo>
                  <a:lnTo>
                    <a:pt x="751992" y="282003"/>
                  </a:lnTo>
                  <a:lnTo>
                    <a:pt x="751992" y="258495"/>
                  </a:lnTo>
                  <a:lnTo>
                    <a:pt x="775487" y="258495"/>
                  </a:lnTo>
                  <a:lnTo>
                    <a:pt x="798995" y="258495"/>
                  </a:lnTo>
                  <a:lnTo>
                    <a:pt x="798995" y="187998"/>
                  </a:lnTo>
                  <a:lnTo>
                    <a:pt x="822490" y="187998"/>
                  </a:lnTo>
                  <a:lnTo>
                    <a:pt x="845985" y="187998"/>
                  </a:lnTo>
                  <a:lnTo>
                    <a:pt x="845985" y="164503"/>
                  </a:lnTo>
                  <a:lnTo>
                    <a:pt x="869492" y="164503"/>
                  </a:lnTo>
                  <a:lnTo>
                    <a:pt x="869492" y="141008"/>
                  </a:lnTo>
                  <a:close/>
                </a:path>
                <a:path w="963929" h="306069">
                  <a:moveTo>
                    <a:pt x="916495" y="70510"/>
                  </a:moveTo>
                  <a:lnTo>
                    <a:pt x="892987" y="70510"/>
                  </a:lnTo>
                  <a:lnTo>
                    <a:pt x="892987" y="94005"/>
                  </a:lnTo>
                  <a:lnTo>
                    <a:pt x="916495" y="94005"/>
                  </a:lnTo>
                  <a:lnTo>
                    <a:pt x="916495" y="70510"/>
                  </a:lnTo>
                  <a:close/>
                </a:path>
                <a:path w="963929" h="306069">
                  <a:moveTo>
                    <a:pt x="939990" y="187998"/>
                  </a:moveTo>
                  <a:lnTo>
                    <a:pt x="916495" y="187998"/>
                  </a:lnTo>
                  <a:lnTo>
                    <a:pt x="916495" y="164503"/>
                  </a:lnTo>
                  <a:lnTo>
                    <a:pt x="892987" y="164503"/>
                  </a:lnTo>
                  <a:lnTo>
                    <a:pt x="892987" y="187998"/>
                  </a:lnTo>
                  <a:lnTo>
                    <a:pt x="869492" y="187998"/>
                  </a:lnTo>
                  <a:lnTo>
                    <a:pt x="845985" y="187998"/>
                  </a:lnTo>
                  <a:lnTo>
                    <a:pt x="845985" y="211505"/>
                  </a:lnTo>
                  <a:lnTo>
                    <a:pt x="869492" y="211505"/>
                  </a:lnTo>
                  <a:lnTo>
                    <a:pt x="892987" y="211505"/>
                  </a:lnTo>
                  <a:lnTo>
                    <a:pt x="916495" y="211505"/>
                  </a:lnTo>
                  <a:lnTo>
                    <a:pt x="939990" y="211505"/>
                  </a:lnTo>
                  <a:lnTo>
                    <a:pt x="939990" y="187998"/>
                  </a:lnTo>
                  <a:close/>
                </a:path>
                <a:path w="963929" h="306069">
                  <a:moveTo>
                    <a:pt x="963485" y="211505"/>
                  </a:moveTo>
                  <a:lnTo>
                    <a:pt x="939990" y="211505"/>
                  </a:lnTo>
                  <a:lnTo>
                    <a:pt x="939990" y="235000"/>
                  </a:lnTo>
                  <a:lnTo>
                    <a:pt x="963485" y="235000"/>
                  </a:lnTo>
                  <a:lnTo>
                    <a:pt x="963485" y="211505"/>
                  </a:lnTo>
                  <a:close/>
                </a:path>
                <a:path w="963929" h="306069">
                  <a:moveTo>
                    <a:pt x="963485" y="141008"/>
                  </a:moveTo>
                  <a:lnTo>
                    <a:pt x="939990" y="141008"/>
                  </a:lnTo>
                  <a:lnTo>
                    <a:pt x="939990" y="187998"/>
                  </a:lnTo>
                  <a:lnTo>
                    <a:pt x="963485" y="187998"/>
                  </a:lnTo>
                  <a:lnTo>
                    <a:pt x="963485" y="141008"/>
                  </a:lnTo>
                  <a:close/>
                </a:path>
                <a:path w="963929" h="306069">
                  <a:moveTo>
                    <a:pt x="963485" y="94005"/>
                  </a:moveTo>
                  <a:lnTo>
                    <a:pt x="939990" y="94005"/>
                  </a:lnTo>
                  <a:lnTo>
                    <a:pt x="916495" y="94005"/>
                  </a:lnTo>
                  <a:lnTo>
                    <a:pt x="916495" y="117500"/>
                  </a:lnTo>
                  <a:lnTo>
                    <a:pt x="939990" y="117500"/>
                  </a:lnTo>
                  <a:lnTo>
                    <a:pt x="963485" y="117500"/>
                  </a:lnTo>
                  <a:lnTo>
                    <a:pt x="963485" y="9400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87040" y="1389056"/>
              <a:ext cx="963930" cy="423545"/>
            </a:xfrm>
            <a:custGeom>
              <a:avLst/>
              <a:gdLst/>
              <a:ahLst/>
              <a:cxnLst/>
              <a:rect l="l" t="t" r="r" b="b"/>
              <a:pathLst>
                <a:path w="963929" h="423544">
                  <a:moveTo>
                    <a:pt x="23507" y="258483"/>
                  </a:moveTo>
                  <a:lnTo>
                    <a:pt x="0" y="258483"/>
                  </a:lnTo>
                  <a:lnTo>
                    <a:pt x="0" y="352488"/>
                  </a:lnTo>
                  <a:lnTo>
                    <a:pt x="23507" y="352488"/>
                  </a:lnTo>
                  <a:lnTo>
                    <a:pt x="23507" y="258483"/>
                  </a:lnTo>
                  <a:close/>
                </a:path>
                <a:path w="963929" h="423544">
                  <a:moveTo>
                    <a:pt x="23507" y="211493"/>
                  </a:moveTo>
                  <a:lnTo>
                    <a:pt x="0" y="211493"/>
                  </a:lnTo>
                  <a:lnTo>
                    <a:pt x="0" y="234988"/>
                  </a:lnTo>
                  <a:lnTo>
                    <a:pt x="23507" y="234988"/>
                  </a:lnTo>
                  <a:lnTo>
                    <a:pt x="23507" y="211493"/>
                  </a:lnTo>
                  <a:close/>
                </a:path>
                <a:path w="963929" h="423544">
                  <a:moveTo>
                    <a:pt x="141008" y="164490"/>
                  </a:moveTo>
                  <a:lnTo>
                    <a:pt x="117500" y="164490"/>
                  </a:lnTo>
                  <a:lnTo>
                    <a:pt x="117500" y="187985"/>
                  </a:lnTo>
                  <a:lnTo>
                    <a:pt x="141008" y="187985"/>
                  </a:lnTo>
                  <a:lnTo>
                    <a:pt x="141008" y="164490"/>
                  </a:lnTo>
                  <a:close/>
                </a:path>
                <a:path w="963929" h="423544">
                  <a:moveTo>
                    <a:pt x="164503" y="281990"/>
                  </a:moveTo>
                  <a:lnTo>
                    <a:pt x="141008" y="281990"/>
                  </a:lnTo>
                  <a:lnTo>
                    <a:pt x="141008" y="305485"/>
                  </a:lnTo>
                  <a:lnTo>
                    <a:pt x="164503" y="305485"/>
                  </a:lnTo>
                  <a:lnTo>
                    <a:pt x="164503" y="281990"/>
                  </a:lnTo>
                  <a:close/>
                </a:path>
                <a:path w="963929" h="423544">
                  <a:moveTo>
                    <a:pt x="164503" y="46990"/>
                  </a:moveTo>
                  <a:lnTo>
                    <a:pt x="141008" y="46990"/>
                  </a:lnTo>
                  <a:lnTo>
                    <a:pt x="141008" y="70497"/>
                  </a:lnTo>
                  <a:lnTo>
                    <a:pt x="164503" y="70497"/>
                  </a:lnTo>
                  <a:lnTo>
                    <a:pt x="164503" y="46990"/>
                  </a:lnTo>
                  <a:close/>
                </a:path>
                <a:path w="963929" h="423544">
                  <a:moveTo>
                    <a:pt x="187998" y="375983"/>
                  </a:moveTo>
                  <a:lnTo>
                    <a:pt x="164503" y="375983"/>
                  </a:lnTo>
                  <a:lnTo>
                    <a:pt x="141008" y="375983"/>
                  </a:lnTo>
                  <a:lnTo>
                    <a:pt x="141008" y="352488"/>
                  </a:lnTo>
                  <a:lnTo>
                    <a:pt x="164503" y="352488"/>
                  </a:lnTo>
                  <a:lnTo>
                    <a:pt x="164503" y="328993"/>
                  </a:lnTo>
                  <a:lnTo>
                    <a:pt x="141008" y="328993"/>
                  </a:lnTo>
                  <a:lnTo>
                    <a:pt x="141008" y="305485"/>
                  </a:lnTo>
                  <a:lnTo>
                    <a:pt x="117500" y="305485"/>
                  </a:lnTo>
                  <a:lnTo>
                    <a:pt x="117500" y="234988"/>
                  </a:lnTo>
                  <a:lnTo>
                    <a:pt x="94005" y="234988"/>
                  </a:lnTo>
                  <a:lnTo>
                    <a:pt x="94005" y="281990"/>
                  </a:lnTo>
                  <a:lnTo>
                    <a:pt x="70497" y="281990"/>
                  </a:lnTo>
                  <a:lnTo>
                    <a:pt x="70497" y="328993"/>
                  </a:lnTo>
                  <a:lnTo>
                    <a:pt x="94005" y="328993"/>
                  </a:lnTo>
                  <a:lnTo>
                    <a:pt x="117500" y="328993"/>
                  </a:lnTo>
                  <a:lnTo>
                    <a:pt x="117500" y="352488"/>
                  </a:lnTo>
                  <a:lnTo>
                    <a:pt x="94005" y="352488"/>
                  </a:lnTo>
                  <a:lnTo>
                    <a:pt x="94005" y="375983"/>
                  </a:lnTo>
                  <a:lnTo>
                    <a:pt x="117500" y="375983"/>
                  </a:lnTo>
                  <a:lnTo>
                    <a:pt x="117500" y="399491"/>
                  </a:lnTo>
                  <a:lnTo>
                    <a:pt x="141008" y="399491"/>
                  </a:lnTo>
                  <a:lnTo>
                    <a:pt x="164503" y="399491"/>
                  </a:lnTo>
                  <a:lnTo>
                    <a:pt x="187998" y="399491"/>
                  </a:lnTo>
                  <a:lnTo>
                    <a:pt x="187998" y="375983"/>
                  </a:lnTo>
                  <a:close/>
                </a:path>
                <a:path w="963929" h="423544">
                  <a:moveTo>
                    <a:pt x="258495" y="234988"/>
                  </a:moveTo>
                  <a:lnTo>
                    <a:pt x="235000" y="234988"/>
                  </a:lnTo>
                  <a:lnTo>
                    <a:pt x="235000" y="258483"/>
                  </a:lnTo>
                  <a:lnTo>
                    <a:pt x="258495" y="258483"/>
                  </a:lnTo>
                  <a:lnTo>
                    <a:pt x="258495" y="234988"/>
                  </a:lnTo>
                  <a:close/>
                </a:path>
                <a:path w="963929" h="423544">
                  <a:moveTo>
                    <a:pt x="328993" y="328993"/>
                  </a:moveTo>
                  <a:lnTo>
                    <a:pt x="305498" y="328993"/>
                  </a:lnTo>
                  <a:lnTo>
                    <a:pt x="305498" y="305485"/>
                  </a:lnTo>
                  <a:lnTo>
                    <a:pt x="282003" y="305485"/>
                  </a:lnTo>
                  <a:lnTo>
                    <a:pt x="282003" y="258483"/>
                  </a:lnTo>
                  <a:lnTo>
                    <a:pt x="258495" y="258483"/>
                  </a:lnTo>
                  <a:lnTo>
                    <a:pt x="258495" y="352488"/>
                  </a:lnTo>
                  <a:lnTo>
                    <a:pt x="235000" y="352488"/>
                  </a:lnTo>
                  <a:lnTo>
                    <a:pt x="235000" y="375983"/>
                  </a:lnTo>
                  <a:lnTo>
                    <a:pt x="258495" y="375983"/>
                  </a:lnTo>
                  <a:lnTo>
                    <a:pt x="282003" y="375983"/>
                  </a:lnTo>
                  <a:lnTo>
                    <a:pt x="282003" y="399491"/>
                  </a:lnTo>
                  <a:lnTo>
                    <a:pt x="305498" y="399491"/>
                  </a:lnTo>
                  <a:lnTo>
                    <a:pt x="305498" y="352488"/>
                  </a:lnTo>
                  <a:lnTo>
                    <a:pt x="328993" y="352488"/>
                  </a:lnTo>
                  <a:lnTo>
                    <a:pt x="328993" y="328993"/>
                  </a:lnTo>
                  <a:close/>
                </a:path>
                <a:path w="963929" h="423544">
                  <a:moveTo>
                    <a:pt x="399491" y="93992"/>
                  </a:moveTo>
                  <a:lnTo>
                    <a:pt x="375996" y="93992"/>
                  </a:lnTo>
                  <a:lnTo>
                    <a:pt x="375996" y="70497"/>
                  </a:lnTo>
                  <a:lnTo>
                    <a:pt x="352501" y="70497"/>
                  </a:lnTo>
                  <a:lnTo>
                    <a:pt x="352501" y="93992"/>
                  </a:lnTo>
                  <a:lnTo>
                    <a:pt x="328993" y="93992"/>
                  </a:lnTo>
                  <a:lnTo>
                    <a:pt x="328993" y="23495"/>
                  </a:lnTo>
                  <a:lnTo>
                    <a:pt x="352501" y="23495"/>
                  </a:lnTo>
                  <a:lnTo>
                    <a:pt x="352501" y="0"/>
                  </a:lnTo>
                  <a:lnTo>
                    <a:pt x="328993" y="0"/>
                  </a:lnTo>
                  <a:lnTo>
                    <a:pt x="305498" y="0"/>
                  </a:lnTo>
                  <a:lnTo>
                    <a:pt x="305498" y="23495"/>
                  </a:lnTo>
                  <a:lnTo>
                    <a:pt x="282003" y="23495"/>
                  </a:lnTo>
                  <a:lnTo>
                    <a:pt x="282003" y="46990"/>
                  </a:lnTo>
                  <a:lnTo>
                    <a:pt x="258495" y="46990"/>
                  </a:lnTo>
                  <a:lnTo>
                    <a:pt x="258495" y="70497"/>
                  </a:lnTo>
                  <a:lnTo>
                    <a:pt x="282003" y="70497"/>
                  </a:lnTo>
                  <a:lnTo>
                    <a:pt x="305498" y="70497"/>
                  </a:lnTo>
                  <a:lnTo>
                    <a:pt x="305498" y="140995"/>
                  </a:lnTo>
                  <a:lnTo>
                    <a:pt x="282003" y="140995"/>
                  </a:lnTo>
                  <a:lnTo>
                    <a:pt x="258495" y="140995"/>
                  </a:lnTo>
                  <a:lnTo>
                    <a:pt x="258495" y="164490"/>
                  </a:lnTo>
                  <a:lnTo>
                    <a:pt x="235000" y="164490"/>
                  </a:lnTo>
                  <a:lnTo>
                    <a:pt x="235000" y="187985"/>
                  </a:lnTo>
                  <a:lnTo>
                    <a:pt x="258495" y="187985"/>
                  </a:lnTo>
                  <a:lnTo>
                    <a:pt x="258495" y="211493"/>
                  </a:lnTo>
                  <a:lnTo>
                    <a:pt x="282003" y="211493"/>
                  </a:lnTo>
                  <a:lnTo>
                    <a:pt x="282003" y="164490"/>
                  </a:lnTo>
                  <a:lnTo>
                    <a:pt x="305498" y="164490"/>
                  </a:lnTo>
                  <a:lnTo>
                    <a:pt x="305498" y="187985"/>
                  </a:lnTo>
                  <a:lnTo>
                    <a:pt x="328993" y="187985"/>
                  </a:lnTo>
                  <a:lnTo>
                    <a:pt x="328993" y="211493"/>
                  </a:lnTo>
                  <a:lnTo>
                    <a:pt x="352501" y="211493"/>
                  </a:lnTo>
                  <a:lnTo>
                    <a:pt x="352501" y="140995"/>
                  </a:lnTo>
                  <a:lnTo>
                    <a:pt x="375996" y="140995"/>
                  </a:lnTo>
                  <a:lnTo>
                    <a:pt x="375996" y="117487"/>
                  </a:lnTo>
                  <a:lnTo>
                    <a:pt x="399491" y="117487"/>
                  </a:lnTo>
                  <a:lnTo>
                    <a:pt x="399491" y="93992"/>
                  </a:lnTo>
                  <a:close/>
                </a:path>
                <a:path w="963929" h="423544">
                  <a:moveTo>
                    <a:pt x="422998" y="234988"/>
                  </a:moveTo>
                  <a:lnTo>
                    <a:pt x="399491" y="234988"/>
                  </a:lnTo>
                  <a:lnTo>
                    <a:pt x="375996" y="234988"/>
                  </a:lnTo>
                  <a:lnTo>
                    <a:pt x="375996" y="211493"/>
                  </a:lnTo>
                  <a:lnTo>
                    <a:pt x="352501" y="211493"/>
                  </a:lnTo>
                  <a:lnTo>
                    <a:pt x="352501" y="234988"/>
                  </a:lnTo>
                  <a:lnTo>
                    <a:pt x="328993" y="234988"/>
                  </a:lnTo>
                  <a:lnTo>
                    <a:pt x="305498" y="234988"/>
                  </a:lnTo>
                  <a:lnTo>
                    <a:pt x="305498" y="258483"/>
                  </a:lnTo>
                  <a:lnTo>
                    <a:pt x="328993" y="258483"/>
                  </a:lnTo>
                  <a:lnTo>
                    <a:pt x="328993" y="281990"/>
                  </a:lnTo>
                  <a:lnTo>
                    <a:pt x="305498" y="281990"/>
                  </a:lnTo>
                  <a:lnTo>
                    <a:pt x="305498" y="305485"/>
                  </a:lnTo>
                  <a:lnTo>
                    <a:pt x="328993" y="305485"/>
                  </a:lnTo>
                  <a:lnTo>
                    <a:pt x="352501" y="305485"/>
                  </a:lnTo>
                  <a:lnTo>
                    <a:pt x="375996" y="305485"/>
                  </a:lnTo>
                  <a:lnTo>
                    <a:pt x="375996" y="258483"/>
                  </a:lnTo>
                  <a:lnTo>
                    <a:pt x="399491" y="258483"/>
                  </a:lnTo>
                  <a:lnTo>
                    <a:pt x="399491" y="281990"/>
                  </a:lnTo>
                  <a:lnTo>
                    <a:pt x="422998" y="281990"/>
                  </a:lnTo>
                  <a:lnTo>
                    <a:pt x="422998" y="234988"/>
                  </a:lnTo>
                  <a:close/>
                </a:path>
                <a:path w="963929" h="423544">
                  <a:moveTo>
                    <a:pt x="470001" y="305485"/>
                  </a:moveTo>
                  <a:lnTo>
                    <a:pt x="446493" y="305485"/>
                  </a:lnTo>
                  <a:lnTo>
                    <a:pt x="422998" y="305485"/>
                  </a:lnTo>
                  <a:lnTo>
                    <a:pt x="422998" y="328993"/>
                  </a:lnTo>
                  <a:lnTo>
                    <a:pt x="399491" y="328993"/>
                  </a:lnTo>
                  <a:lnTo>
                    <a:pt x="399491" y="352488"/>
                  </a:lnTo>
                  <a:lnTo>
                    <a:pt x="399491" y="375983"/>
                  </a:lnTo>
                  <a:lnTo>
                    <a:pt x="375996" y="375983"/>
                  </a:lnTo>
                  <a:lnTo>
                    <a:pt x="375996" y="352488"/>
                  </a:lnTo>
                  <a:lnTo>
                    <a:pt x="399491" y="352488"/>
                  </a:lnTo>
                  <a:lnTo>
                    <a:pt x="399491" y="328993"/>
                  </a:lnTo>
                  <a:lnTo>
                    <a:pt x="399491" y="305485"/>
                  </a:lnTo>
                  <a:lnTo>
                    <a:pt x="375996" y="305485"/>
                  </a:lnTo>
                  <a:lnTo>
                    <a:pt x="375996" y="328993"/>
                  </a:lnTo>
                  <a:lnTo>
                    <a:pt x="352501" y="328993"/>
                  </a:lnTo>
                  <a:lnTo>
                    <a:pt x="352501" y="422986"/>
                  </a:lnTo>
                  <a:lnTo>
                    <a:pt x="375996" y="422986"/>
                  </a:lnTo>
                  <a:lnTo>
                    <a:pt x="375996" y="399491"/>
                  </a:lnTo>
                  <a:lnTo>
                    <a:pt x="399491" y="399491"/>
                  </a:lnTo>
                  <a:lnTo>
                    <a:pt x="399491" y="422986"/>
                  </a:lnTo>
                  <a:lnTo>
                    <a:pt x="422998" y="422986"/>
                  </a:lnTo>
                  <a:lnTo>
                    <a:pt x="422998" y="352488"/>
                  </a:lnTo>
                  <a:lnTo>
                    <a:pt x="446493" y="352488"/>
                  </a:lnTo>
                  <a:lnTo>
                    <a:pt x="446493" y="328993"/>
                  </a:lnTo>
                  <a:lnTo>
                    <a:pt x="470001" y="328993"/>
                  </a:lnTo>
                  <a:lnTo>
                    <a:pt x="470001" y="305485"/>
                  </a:lnTo>
                  <a:close/>
                </a:path>
                <a:path w="963929" h="423544">
                  <a:moveTo>
                    <a:pt x="493496" y="258483"/>
                  </a:moveTo>
                  <a:lnTo>
                    <a:pt x="470001" y="258483"/>
                  </a:lnTo>
                  <a:lnTo>
                    <a:pt x="470001" y="281990"/>
                  </a:lnTo>
                  <a:lnTo>
                    <a:pt x="493496" y="281990"/>
                  </a:lnTo>
                  <a:lnTo>
                    <a:pt x="493496" y="258483"/>
                  </a:lnTo>
                  <a:close/>
                </a:path>
                <a:path w="963929" h="423544">
                  <a:moveTo>
                    <a:pt x="493496" y="211493"/>
                  </a:moveTo>
                  <a:lnTo>
                    <a:pt x="470001" y="211493"/>
                  </a:lnTo>
                  <a:lnTo>
                    <a:pt x="470001" y="234988"/>
                  </a:lnTo>
                  <a:lnTo>
                    <a:pt x="493496" y="234988"/>
                  </a:lnTo>
                  <a:lnTo>
                    <a:pt x="493496" y="211493"/>
                  </a:lnTo>
                  <a:close/>
                </a:path>
                <a:path w="963929" h="423544">
                  <a:moveTo>
                    <a:pt x="516991" y="328993"/>
                  </a:moveTo>
                  <a:lnTo>
                    <a:pt x="493496" y="328993"/>
                  </a:lnTo>
                  <a:lnTo>
                    <a:pt x="470001" y="328993"/>
                  </a:lnTo>
                  <a:lnTo>
                    <a:pt x="470001" y="375983"/>
                  </a:lnTo>
                  <a:lnTo>
                    <a:pt x="493496" y="375983"/>
                  </a:lnTo>
                  <a:lnTo>
                    <a:pt x="516991" y="375983"/>
                  </a:lnTo>
                  <a:lnTo>
                    <a:pt x="516991" y="328993"/>
                  </a:lnTo>
                  <a:close/>
                </a:path>
                <a:path w="963929" h="423544">
                  <a:moveTo>
                    <a:pt x="563994" y="328993"/>
                  </a:moveTo>
                  <a:lnTo>
                    <a:pt x="540499" y="328993"/>
                  </a:lnTo>
                  <a:lnTo>
                    <a:pt x="540499" y="352488"/>
                  </a:lnTo>
                  <a:lnTo>
                    <a:pt x="563994" y="352488"/>
                  </a:lnTo>
                  <a:lnTo>
                    <a:pt x="563994" y="328993"/>
                  </a:lnTo>
                  <a:close/>
                </a:path>
                <a:path w="963929" h="423544">
                  <a:moveTo>
                    <a:pt x="563994" y="258483"/>
                  </a:moveTo>
                  <a:lnTo>
                    <a:pt x="540499" y="258483"/>
                  </a:lnTo>
                  <a:lnTo>
                    <a:pt x="540499" y="234988"/>
                  </a:lnTo>
                  <a:lnTo>
                    <a:pt x="516991" y="234988"/>
                  </a:lnTo>
                  <a:lnTo>
                    <a:pt x="493496" y="234988"/>
                  </a:lnTo>
                  <a:lnTo>
                    <a:pt x="493496" y="258483"/>
                  </a:lnTo>
                  <a:lnTo>
                    <a:pt x="516991" y="258483"/>
                  </a:lnTo>
                  <a:lnTo>
                    <a:pt x="516991" y="281990"/>
                  </a:lnTo>
                  <a:lnTo>
                    <a:pt x="493496" y="281990"/>
                  </a:lnTo>
                  <a:lnTo>
                    <a:pt x="493496" y="305485"/>
                  </a:lnTo>
                  <a:lnTo>
                    <a:pt x="516991" y="305485"/>
                  </a:lnTo>
                  <a:lnTo>
                    <a:pt x="516991" y="328993"/>
                  </a:lnTo>
                  <a:lnTo>
                    <a:pt x="540499" y="328993"/>
                  </a:lnTo>
                  <a:lnTo>
                    <a:pt x="540499" y="281990"/>
                  </a:lnTo>
                  <a:lnTo>
                    <a:pt x="563994" y="281990"/>
                  </a:lnTo>
                  <a:lnTo>
                    <a:pt x="563994" y="258483"/>
                  </a:lnTo>
                  <a:close/>
                </a:path>
                <a:path w="963929" h="423544">
                  <a:moveTo>
                    <a:pt x="563994" y="187985"/>
                  </a:moveTo>
                  <a:lnTo>
                    <a:pt x="540499" y="187985"/>
                  </a:lnTo>
                  <a:lnTo>
                    <a:pt x="516991" y="187985"/>
                  </a:lnTo>
                  <a:lnTo>
                    <a:pt x="516991" y="211493"/>
                  </a:lnTo>
                  <a:lnTo>
                    <a:pt x="540499" y="211493"/>
                  </a:lnTo>
                  <a:lnTo>
                    <a:pt x="563994" y="211493"/>
                  </a:lnTo>
                  <a:lnTo>
                    <a:pt x="563994" y="187985"/>
                  </a:lnTo>
                  <a:close/>
                </a:path>
                <a:path w="963929" h="423544">
                  <a:moveTo>
                    <a:pt x="587489" y="305485"/>
                  </a:moveTo>
                  <a:lnTo>
                    <a:pt x="563994" y="305485"/>
                  </a:lnTo>
                  <a:lnTo>
                    <a:pt x="563994" y="328993"/>
                  </a:lnTo>
                  <a:lnTo>
                    <a:pt x="587489" y="328993"/>
                  </a:lnTo>
                  <a:lnTo>
                    <a:pt x="587489" y="305485"/>
                  </a:lnTo>
                  <a:close/>
                </a:path>
                <a:path w="963929" h="423544">
                  <a:moveTo>
                    <a:pt x="587489" y="164490"/>
                  </a:moveTo>
                  <a:lnTo>
                    <a:pt x="563994" y="164490"/>
                  </a:lnTo>
                  <a:lnTo>
                    <a:pt x="563994" y="187985"/>
                  </a:lnTo>
                  <a:lnTo>
                    <a:pt x="587489" y="187985"/>
                  </a:lnTo>
                  <a:lnTo>
                    <a:pt x="587489" y="164490"/>
                  </a:lnTo>
                  <a:close/>
                </a:path>
                <a:path w="963929" h="423544">
                  <a:moveTo>
                    <a:pt x="728484" y="211493"/>
                  </a:moveTo>
                  <a:lnTo>
                    <a:pt x="704989" y="211493"/>
                  </a:lnTo>
                  <a:lnTo>
                    <a:pt x="681494" y="211493"/>
                  </a:lnTo>
                  <a:lnTo>
                    <a:pt x="657987" y="211493"/>
                  </a:lnTo>
                  <a:lnTo>
                    <a:pt x="657987" y="140995"/>
                  </a:lnTo>
                  <a:lnTo>
                    <a:pt x="634492" y="140995"/>
                  </a:lnTo>
                  <a:lnTo>
                    <a:pt x="610997" y="140995"/>
                  </a:lnTo>
                  <a:lnTo>
                    <a:pt x="587489" y="140995"/>
                  </a:lnTo>
                  <a:lnTo>
                    <a:pt x="587489" y="164490"/>
                  </a:lnTo>
                  <a:lnTo>
                    <a:pt x="610997" y="164490"/>
                  </a:lnTo>
                  <a:lnTo>
                    <a:pt x="634492" y="164490"/>
                  </a:lnTo>
                  <a:lnTo>
                    <a:pt x="634492" y="211493"/>
                  </a:lnTo>
                  <a:lnTo>
                    <a:pt x="610997" y="211493"/>
                  </a:lnTo>
                  <a:lnTo>
                    <a:pt x="610997" y="234988"/>
                  </a:lnTo>
                  <a:lnTo>
                    <a:pt x="634492" y="234988"/>
                  </a:lnTo>
                  <a:lnTo>
                    <a:pt x="657987" y="234988"/>
                  </a:lnTo>
                  <a:lnTo>
                    <a:pt x="657987" y="258483"/>
                  </a:lnTo>
                  <a:lnTo>
                    <a:pt x="681494" y="258483"/>
                  </a:lnTo>
                  <a:lnTo>
                    <a:pt x="681494" y="234988"/>
                  </a:lnTo>
                  <a:lnTo>
                    <a:pt x="704989" y="234988"/>
                  </a:lnTo>
                  <a:lnTo>
                    <a:pt x="728484" y="234988"/>
                  </a:lnTo>
                  <a:lnTo>
                    <a:pt x="728484" y="211493"/>
                  </a:lnTo>
                  <a:close/>
                </a:path>
                <a:path w="963929" h="423544">
                  <a:moveTo>
                    <a:pt x="751992" y="258483"/>
                  </a:moveTo>
                  <a:lnTo>
                    <a:pt x="728484" y="258483"/>
                  </a:lnTo>
                  <a:lnTo>
                    <a:pt x="704989" y="258483"/>
                  </a:lnTo>
                  <a:lnTo>
                    <a:pt x="704989" y="281990"/>
                  </a:lnTo>
                  <a:lnTo>
                    <a:pt x="728484" y="281990"/>
                  </a:lnTo>
                  <a:lnTo>
                    <a:pt x="751992" y="281990"/>
                  </a:lnTo>
                  <a:lnTo>
                    <a:pt x="751992" y="258483"/>
                  </a:lnTo>
                  <a:close/>
                </a:path>
                <a:path w="963929" h="423544">
                  <a:moveTo>
                    <a:pt x="822490" y="234988"/>
                  </a:moveTo>
                  <a:lnTo>
                    <a:pt x="798995" y="234988"/>
                  </a:lnTo>
                  <a:lnTo>
                    <a:pt x="798995" y="258483"/>
                  </a:lnTo>
                  <a:lnTo>
                    <a:pt x="822490" y="258483"/>
                  </a:lnTo>
                  <a:lnTo>
                    <a:pt x="822490" y="234988"/>
                  </a:lnTo>
                  <a:close/>
                </a:path>
                <a:path w="963929" h="423544">
                  <a:moveTo>
                    <a:pt x="869492" y="352488"/>
                  </a:moveTo>
                  <a:lnTo>
                    <a:pt x="845985" y="352488"/>
                  </a:lnTo>
                  <a:lnTo>
                    <a:pt x="822490" y="352488"/>
                  </a:lnTo>
                  <a:lnTo>
                    <a:pt x="822490" y="328993"/>
                  </a:lnTo>
                  <a:lnTo>
                    <a:pt x="798995" y="328993"/>
                  </a:lnTo>
                  <a:lnTo>
                    <a:pt x="798995" y="375983"/>
                  </a:lnTo>
                  <a:lnTo>
                    <a:pt x="822490" y="375983"/>
                  </a:lnTo>
                  <a:lnTo>
                    <a:pt x="822490" y="399491"/>
                  </a:lnTo>
                  <a:lnTo>
                    <a:pt x="845985" y="399491"/>
                  </a:lnTo>
                  <a:lnTo>
                    <a:pt x="845985" y="375983"/>
                  </a:lnTo>
                  <a:lnTo>
                    <a:pt x="869492" y="375983"/>
                  </a:lnTo>
                  <a:lnTo>
                    <a:pt x="869492" y="352488"/>
                  </a:lnTo>
                  <a:close/>
                </a:path>
                <a:path w="963929" h="423544">
                  <a:moveTo>
                    <a:pt x="916495" y="281990"/>
                  </a:moveTo>
                  <a:lnTo>
                    <a:pt x="892987" y="281990"/>
                  </a:lnTo>
                  <a:lnTo>
                    <a:pt x="869492" y="281990"/>
                  </a:lnTo>
                  <a:lnTo>
                    <a:pt x="869492" y="258483"/>
                  </a:lnTo>
                  <a:lnTo>
                    <a:pt x="845985" y="258483"/>
                  </a:lnTo>
                  <a:lnTo>
                    <a:pt x="845985" y="305485"/>
                  </a:lnTo>
                  <a:lnTo>
                    <a:pt x="822490" y="305485"/>
                  </a:lnTo>
                  <a:lnTo>
                    <a:pt x="822490" y="328993"/>
                  </a:lnTo>
                  <a:lnTo>
                    <a:pt x="845985" y="328993"/>
                  </a:lnTo>
                  <a:lnTo>
                    <a:pt x="869492" y="328993"/>
                  </a:lnTo>
                  <a:lnTo>
                    <a:pt x="869492" y="352488"/>
                  </a:lnTo>
                  <a:lnTo>
                    <a:pt x="892987" y="352488"/>
                  </a:lnTo>
                  <a:lnTo>
                    <a:pt x="892987" y="305485"/>
                  </a:lnTo>
                  <a:lnTo>
                    <a:pt x="916495" y="305485"/>
                  </a:lnTo>
                  <a:lnTo>
                    <a:pt x="916495" y="281990"/>
                  </a:lnTo>
                  <a:close/>
                </a:path>
                <a:path w="963929" h="423544">
                  <a:moveTo>
                    <a:pt x="916495" y="187985"/>
                  </a:moveTo>
                  <a:lnTo>
                    <a:pt x="892987" y="187985"/>
                  </a:lnTo>
                  <a:lnTo>
                    <a:pt x="892987" y="164490"/>
                  </a:lnTo>
                  <a:lnTo>
                    <a:pt x="869492" y="164490"/>
                  </a:lnTo>
                  <a:lnTo>
                    <a:pt x="845985" y="164490"/>
                  </a:lnTo>
                  <a:lnTo>
                    <a:pt x="845985" y="187985"/>
                  </a:lnTo>
                  <a:lnTo>
                    <a:pt x="822490" y="187985"/>
                  </a:lnTo>
                  <a:lnTo>
                    <a:pt x="798995" y="187985"/>
                  </a:lnTo>
                  <a:lnTo>
                    <a:pt x="798995" y="211493"/>
                  </a:lnTo>
                  <a:lnTo>
                    <a:pt x="822490" y="211493"/>
                  </a:lnTo>
                  <a:lnTo>
                    <a:pt x="845985" y="211493"/>
                  </a:lnTo>
                  <a:lnTo>
                    <a:pt x="845985" y="234988"/>
                  </a:lnTo>
                  <a:lnTo>
                    <a:pt x="869492" y="234988"/>
                  </a:lnTo>
                  <a:lnTo>
                    <a:pt x="869492" y="211493"/>
                  </a:lnTo>
                  <a:lnTo>
                    <a:pt x="892987" y="211493"/>
                  </a:lnTo>
                  <a:lnTo>
                    <a:pt x="892987" y="234988"/>
                  </a:lnTo>
                  <a:lnTo>
                    <a:pt x="869492" y="234988"/>
                  </a:lnTo>
                  <a:lnTo>
                    <a:pt x="869492" y="258483"/>
                  </a:lnTo>
                  <a:lnTo>
                    <a:pt x="892987" y="258483"/>
                  </a:lnTo>
                  <a:lnTo>
                    <a:pt x="916495" y="258483"/>
                  </a:lnTo>
                  <a:lnTo>
                    <a:pt x="916495" y="187985"/>
                  </a:lnTo>
                  <a:close/>
                </a:path>
                <a:path w="963929" h="423544">
                  <a:moveTo>
                    <a:pt x="963485" y="187985"/>
                  </a:moveTo>
                  <a:lnTo>
                    <a:pt x="939990" y="187985"/>
                  </a:lnTo>
                  <a:lnTo>
                    <a:pt x="939990" y="211493"/>
                  </a:lnTo>
                  <a:lnTo>
                    <a:pt x="963485" y="211493"/>
                  </a:lnTo>
                  <a:lnTo>
                    <a:pt x="963485" y="18798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87040" y="1553547"/>
              <a:ext cx="963930" cy="447040"/>
            </a:xfrm>
            <a:custGeom>
              <a:avLst/>
              <a:gdLst/>
              <a:ahLst/>
              <a:cxnLst/>
              <a:rect l="l" t="t" r="r" b="b"/>
              <a:pathLst>
                <a:path w="963929" h="447039">
                  <a:moveTo>
                    <a:pt x="164503" y="352488"/>
                  </a:moveTo>
                  <a:lnTo>
                    <a:pt x="141008" y="352488"/>
                  </a:lnTo>
                  <a:lnTo>
                    <a:pt x="141008" y="375996"/>
                  </a:lnTo>
                  <a:lnTo>
                    <a:pt x="164503" y="375996"/>
                  </a:lnTo>
                  <a:lnTo>
                    <a:pt x="164503" y="352488"/>
                  </a:lnTo>
                  <a:close/>
                </a:path>
                <a:path w="963929" h="447039">
                  <a:moveTo>
                    <a:pt x="187998" y="258495"/>
                  </a:moveTo>
                  <a:lnTo>
                    <a:pt x="164503" y="258495"/>
                  </a:lnTo>
                  <a:lnTo>
                    <a:pt x="141008" y="258495"/>
                  </a:lnTo>
                  <a:lnTo>
                    <a:pt x="117500" y="258495"/>
                  </a:lnTo>
                  <a:lnTo>
                    <a:pt x="117500" y="281990"/>
                  </a:lnTo>
                  <a:lnTo>
                    <a:pt x="94005" y="281990"/>
                  </a:lnTo>
                  <a:lnTo>
                    <a:pt x="94005" y="305498"/>
                  </a:lnTo>
                  <a:lnTo>
                    <a:pt x="70497" y="305498"/>
                  </a:lnTo>
                  <a:lnTo>
                    <a:pt x="70497" y="281990"/>
                  </a:lnTo>
                  <a:lnTo>
                    <a:pt x="47002" y="281990"/>
                  </a:lnTo>
                  <a:lnTo>
                    <a:pt x="47002" y="305498"/>
                  </a:lnTo>
                  <a:lnTo>
                    <a:pt x="23507" y="305498"/>
                  </a:lnTo>
                  <a:lnTo>
                    <a:pt x="23507" y="235000"/>
                  </a:lnTo>
                  <a:lnTo>
                    <a:pt x="47002" y="235000"/>
                  </a:lnTo>
                  <a:lnTo>
                    <a:pt x="70497" y="235000"/>
                  </a:lnTo>
                  <a:lnTo>
                    <a:pt x="94005" y="235000"/>
                  </a:lnTo>
                  <a:lnTo>
                    <a:pt x="94005" y="211493"/>
                  </a:lnTo>
                  <a:lnTo>
                    <a:pt x="70497" y="211493"/>
                  </a:lnTo>
                  <a:lnTo>
                    <a:pt x="70497" y="164503"/>
                  </a:lnTo>
                  <a:lnTo>
                    <a:pt x="47002" y="164503"/>
                  </a:lnTo>
                  <a:lnTo>
                    <a:pt x="47002" y="211493"/>
                  </a:lnTo>
                  <a:lnTo>
                    <a:pt x="23507" y="211493"/>
                  </a:lnTo>
                  <a:lnTo>
                    <a:pt x="0" y="211493"/>
                  </a:lnTo>
                  <a:lnTo>
                    <a:pt x="0" y="375996"/>
                  </a:lnTo>
                  <a:lnTo>
                    <a:pt x="23507" y="375996"/>
                  </a:lnTo>
                  <a:lnTo>
                    <a:pt x="47002" y="375996"/>
                  </a:lnTo>
                  <a:lnTo>
                    <a:pt x="47002" y="352488"/>
                  </a:lnTo>
                  <a:lnTo>
                    <a:pt x="70497" y="352488"/>
                  </a:lnTo>
                  <a:lnTo>
                    <a:pt x="70497" y="375996"/>
                  </a:lnTo>
                  <a:lnTo>
                    <a:pt x="94005" y="375996"/>
                  </a:lnTo>
                  <a:lnTo>
                    <a:pt x="94005" y="328993"/>
                  </a:lnTo>
                  <a:lnTo>
                    <a:pt x="117500" y="328993"/>
                  </a:lnTo>
                  <a:lnTo>
                    <a:pt x="117500" y="352488"/>
                  </a:lnTo>
                  <a:lnTo>
                    <a:pt x="141008" y="352488"/>
                  </a:lnTo>
                  <a:lnTo>
                    <a:pt x="141008" y="328993"/>
                  </a:lnTo>
                  <a:lnTo>
                    <a:pt x="164503" y="328993"/>
                  </a:lnTo>
                  <a:lnTo>
                    <a:pt x="164503" y="305498"/>
                  </a:lnTo>
                  <a:lnTo>
                    <a:pt x="141008" y="305498"/>
                  </a:lnTo>
                  <a:lnTo>
                    <a:pt x="141008" y="281990"/>
                  </a:lnTo>
                  <a:lnTo>
                    <a:pt x="164503" y="281990"/>
                  </a:lnTo>
                  <a:lnTo>
                    <a:pt x="164503" y="305498"/>
                  </a:lnTo>
                  <a:lnTo>
                    <a:pt x="187998" y="305498"/>
                  </a:lnTo>
                  <a:lnTo>
                    <a:pt x="187998" y="258495"/>
                  </a:lnTo>
                  <a:close/>
                </a:path>
                <a:path w="963929" h="447039">
                  <a:moveTo>
                    <a:pt x="211505" y="305498"/>
                  </a:moveTo>
                  <a:lnTo>
                    <a:pt x="187998" y="305498"/>
                  </a:lnTo>
                  <a:lnTo>
                    <a:pt x="187998" y="328993"/>
                  </a:lnTo>
                  <a:lnTo>
                    <a:pt x="211505" y="328993"/>
                  </a:lnTo>
                  <a:lnTo>
                    <a:pt x="211505" y="305498"/>
                  </a:lnTo>
                  <a:close/>
                </a:path>
                <a:path w="963929" h="447039">
                  <a:moveTo>
                    <a:pt x="211505" y="235000"/>
                  </a:moveTo>
                  <a:lnTo>
                    <a:pt x="187998" y="235000"/>
                  </a:lnTo>
                  <a:lnTo>
                    <a:pt x="187998" y="258495"/>
                  </a:lnTo>
                  <a:lnTo>
                    <a:pt x="211505" y="258495"/>
                  </a:lnTo>
                  <a:lnTo>
                    <a:pt x="211505" y="235000"/>
                  </a:lnTo>
                  <a:close/>
                </a:path>
                <a:path w="963929" h="447039">
                  <a:moveTo>
                    <a:pt x="235000" y="211493"/>
                  </a:moveTo>
                  <a:lnTo>
                    <a:pt x="211505" y="211493"/>
                  </a:lnTo>
                  <a:lnTo>
                    <a:pt x="211505" y="235000"/>
                  </a:lnTo>
                  <a:lnTo>
                    <a:pt x="235000" y="235000"/>
                  </a:lnTo>
                  <a:lnTo>
                    <a:pt x="235000" y="211493"/>
                  </a:lnTo>
                  <a:close/>
                </a:path>
                <a:path w="963929" h="447039">
                  <a:moveTo>
                    <a:pt x="258495" y="422986"/>
                  </a:moveTo>
                  <a:lnTo>
                    <a:pt x="235000" y="422986"/>
                  </a:lnTo>
                  <a:lnTo>
                    <a:pt x="235000" y="399491"/>
                  </a:lnTo>
                  <a:lnTo>
                    <a:pt x="211505" y="399491"/>
                  </a:lnTo>
                  <a:lnTo>
                    <a:pt x="211505" y="375996"/>
                  </a:lnTo>
                  <a:lnTo>
                    <a:pt x="187998" y="375996"/>
                  </a:lnTo>
                  <a:lnTo>
                    <a:pt x="187998" y="422986"/>
                  </a:lnTo>
                  <a:lnTo>
                    <a:pt x="211505" y="422986"/>
                  </a:lnTo>
                  <a:lnTo>
                    <a:pt x="211505" y="446493"/>
                  </a:lnTo>
                  <a:lnTo>
                    <a:pt x="235000" y="446493"/>
                  </a:lnTo>
                  <a:lnTo>
                    <a:pt x="258495" y="446493"/>
                  </a:lnTo>
                  <a:lnTo>
                    <a:pt x="258495" y="422986"/>
                  </a:lnTo>
                  <a:close/>
                </a:path>
                <a:path w="963929" h="447039">
                  <a:moveTo>
                    <a:pt x="258495" y="352488"/>
                  </a:moveTo>
                  <a:lnTo>
                    <a:pt x="235000" y="352488"/>
                  </a:lnTo>
                  <a:lnTo>
                    <a:pt x="211505" y="352488"/>
                  </a:lnTo>
                  <a:lnTo>
                    <a:pt x="211505" y="375996"/>
                  </a:lnTo>
                  <a:lnTo>
                    <a:pt x="235000" y="375996"/>
                  </a:lnTo>
                  <a:lnTo>
                    <a:pt x="235000" y="399491"/>
                  </a:lnTo>
                  <a:lnTo>
                    <a:pt x="258495" y="399491"/>
                  </a:lnTo>
                  <a:lnTo>
                    <a:pt x="258495" y="352488"/>
                  </a:lnTo>
                  <a:close/>
                </a:path>
                <a:path w="963929" h="447039">
                  <a:moveTo>
                    <a:pt x="258495" y="281990"/>
                  </a:moveTo>
                  <a:lnTo>
                    <a:pt x="235000" y="281990"/>
                  </a:lnTo>
                  <a:lnTo>
                    <a:pt x="235000" y="258495"/>
                  </a:lnTo>
                  <a:lnTo>
                    <a:pt x="211505" y="258495"/>
                  </a:lnTo>
                  <a:lnTo>
                    <a:pt x="211505" y="305498"/>
                  </a:lnTo>
                  <a:lnTo>
                    <a:pt x="235000" y="305498"/>
                  </a:lnTo>
                  <a:lnTo>
                    <a:pt x="258495" y="305498"/>
                  </a:lnTo>
                  <a:lnTo>
                    <a:pt x="258495" y="281990"/>
                  </a:lnTo>
                  <a:close/>
                </a:path>
                <a:path w="963929" h="447039">
                  <a:moveTo>
                    <a:pt x="258495" y="140995"/>
                  </a:moveTo>
                  <a:lnTo>
                    <a:pt x="235000" y="140995"/>
                  </a:lnTo>
                  <a:lnTo>
                    <a:pt x="235000" y="93992"/>
                  </a:lnTo>
                  <a:lnTo>
                    <a:pt x="211505" y="93992"/>
                  </a:lnTo>
                  <a:lnTo>
                    <a:pt x="211505" y="70497"/>
                  </a:lnTo>
                  <a:lnTo>
                    <a:pt x="187998" y="70497"/>
                  </a:lnTo>
                  <a:lnTo>
                    <a:pt x="187998" y="0"/>
                  </a:lnTo>
                  <a:lnTo>
                    <a:pt x="164503" y="0"/>
                  </a:lnTo>
                  <a:lnTo>
                    <a:pt x="164503" y="23495"/>
                  </a:lnTo>
                  <a:lnTo>
                    <a:pt x="141008" y="23495"/>
                  </a:lnTo>
                  <a:lnTo>
                    <a:pt x="141008" y="47002"/>
                  </a:lnTo>
                  <a:lnTo>
                    <a:pt x="164503" y="47002"/>
                  </a:lnTo>
                  <a:lnTo>
                    <a:pt x="164503" y="70497"/>
                  </a:lnTo>
                  <a:lnTo>
                    <a:pt x="141008" y="70497"/>
                  </a:lnTo>
                  <a:lnTo>
                    <a:pt x="141008" y="47002"/>
                  </a:lnTo>
                  <a:lnTo>
                    <a:pt x="117500" y="47002"/>
                  </a:lnTo>
                  <a:lnTo>
                    <a:pt x="117500" y="70497"/>
                  </a:lnTo>
                  <a:lnTo>
                    <a:pt x="94005" y="70497"/>
                  </a:lnTo>
                  <a:lnTo>
                    <a:pt x="70497" y="70497"/>
                  </a:lnTo>
                  <a:lnTo>
                    <a:pt x="47002" y="70497"/>
                  </a:lnTo>
                  <a:lnTo>
                    <a:pt x="47002" y="93992"/>
                  </a:lnTo>
                  <a:lnTo>
                    <a:pt x="70497" y="93992"/>
                  </a:lnTo>
                  <a:lnTo>
                    <a:pt x="94005" y="93992"/>
                  </a:lnTo>
                  <a:lnTo>
                    <a:pt x="94005" y="164503"/>
                  </a:lnTo>
                  <a:lnTo>
                    <a:pt x="117500" y="164503"/>
                  </a:lnTo>
                  <a:lnTo>
                    <a:pt x="117500" y="93992"/>
                  </a:lnTo>
                  <a:lnTo>
                    <a:pt x="141008" y="93992"/>
                  </a:lnTo>
                  <a:lnTo>
                    <a:pt x="164503" y="93992"/>
                  </a:lnTo>
                  <a:lnTo>
                    <a:pt x="187998" y="93992"/>
                  </a:lnTo>
                  <a:lnTo>
                    <a:pt x="187998" y="164503"/>
                  </a:lnTo>
                  <a:lnTo>
                    <a:pt x="211505" y="164503"/>
                  </a:lnTo>
                  <a:lnTo>
                    <a:pt x="235000" y="164503"/>
                  </a:lnTo>
                  <a:lnTo>
                    <a:pt x="258495" y="164503"/>
                  </a:lnTo>
                  <a:lnTo>
                    <a:pt x="258495" y="140995"/>
                  </a:lnTo>
                  <a:close/>
                </a:path>
                <a:path w="963929" h="447039">
                  <a:moveTo>
                    <a:pt x="328993" y="352488"/>
                  </a:moveTo>
                  <a:lnTo>
                    <a:pt x="305498" y="352488"/>
                  </a:lnTo>
                  <a:lnTo>
                    <a:pt x="305498" y="375996"/>
                  </a:lnTo>
                  <a:lnTo>
                    <a:pt x="328993" y="375996"/>
                  </a:lnTo>
                  <a:lnTo>
                    <a:pt x="328993" y="352488"/>
                  </a:lnTo>
                  <a:close/>
                </a:path>
                <a:path w="963929" h="447039">
                  <a:moveTo>
                    <a:pt x="328993" y="235000"/>
                  </a:moveTo>
                  <a:lnTo>
                    <a:pt x="305498" y="235000"/>
                  </a:lnTo>
                  <a:lnTo>
                    <a:pt x="305498" y="258495"/>
                  </a:lnTo>
                  <a:lnTo>
                    <a:pt x="328993" y="258495"/>
                  </a:lnTo>
                  <a:lnTo>
                    <a:pt x="328993" y="235000"/>
                  </a:lnTo>
                  <a:close/>
                </a:path>
                <a:path w="963929" h="447039">
                  <a:moveTo>
                    <a:pt x="375996" y="281990"/>
                  </a:moveTo>
                  <a:lnTo>
                    <a:pt x="352501" y="281990"/>
                  </a:lnTo>
                  <a:lnTo>
                    <a:pt x="352501" y="258495"/>
                  </a:lnTo>
                  <a:lnTo>
                    <a:pt x="328993" y="258495"/>
                  </a:lnTo>
                  <a:lnTo>
                    <a:pt x="328993" y="281990"/>
                  </a:lnTo>
                  <a:lnTo>
                    <a:pt x="305498" y="281990"/>
                  </a:lnTo>
                  <a:lnTo>
                    <a:pt x="305498" y="258495"/>
                  </a:lnTo>
                  <a:lnTo>
                    <a:pt x="282003" y="258495"/>
                  </a:lnTo>
                  <a:lnTo>
                    <a:pt x="282003" y="235000"/>
                  </a:lnTo>
                  <a:lnTo>
                    <a:pt x="258495" y="235000"/>
                  </a:lnTo>
                  <a:lnTo>
                    <a:pt x="235000" y="235000"/>
                  </a:lnTo>
                  <a:lnTo>
                    <a:pt x="235000" y="258495"/>
                  </a:lnTo>
                  <a:lnTo>
                    <a:pt x="258495" y="258495"/>
                  </a:lnTo>
                  <a:lnTo>
                    <a:pt x="258495" y="281990"/>
                  </a:lnTo>
                  <a:lnTo>
                    <a:pt x="282003" y="281990"/>
                  </a:lnTo>
                  <a:lnTo>
                    <a:pt x="282003" y="328993"/>
                  </a:lnTo>
                  <a:lnTo>
                    <a:pt x="258495" y="328993"/>
                  </a:lnTo>
                  <a:lnTo>
                    <a:pt x="258495" y="352488"/>
                  </a:lnTo>
                  <a:lnTo>
                    <a:pt x="282003" y="352488"/>
                  </a:lnTo>
                  <a:lnTo>
                    <a:pt x="305498" y="352488"/>
                  </a:lnTo>
                  <a:lnTo>
                    <a:pt x="305498" y="328993"/>
                  </a:lnTo>
                  <a:lnTo>
                    <a:pt x="328993" y="328993"/>
                  </a:lnTo>
                  <a:lnTo>
                    <a:pt x="328993" y="305498"/>
                  </a:lnTo>
                  <a:lnTo>
                    <a:pt x="352501" y="305498"/>
                  </a:lnTo>
                  <a:lnTo>
                    <a:pt x="375996" y="305498"/>
                  </a:lnTo>
                  <a:lnTo>
                    <a:pt x="375996" y="281990"/>
                  </a:lnTo>
                  <a:close/>
                </a:path>
                <a:path w="963929" h="447039">
                  <a:moveTo>
                    <a:pt x="399491" y="352488"/>
                  </a:moveTo>
                  <a:lnTo>
                    <a:pt x="375996" y="352488"/>
                  </a:lnTo>
                  <a:lnTo>
                    <a:pt x="375996" y="328993"/>
                  </a:lnTo>
                  <a:lnTo>
                    <a:pt x="352501" y="328993"/>
                  </a:lnTo>
                  <a:lnTo>
                    <a:pt x="328993" y="328993"/>
                  </a:lnTo>
                  <a:lnTo>
                    <a:pt x="328993" y="352488"/>
                  </a:lnTo>
                  <a:lnTo>
                    <a:pt x="352501" y="352488"/>
                  </a:lnTo>
                  <a:lnTo>
                    <a:pt x="352501" y="399491"/>
                  </a:lnTo>
                  <a:lnTo>
                    <a:pt x="375996" y="399491"/>
                  </a:lnTo>
                  <a:lnTo>
                    <a:pt x="375996" y="375996"/>
                  </a:lnTo>
                  <a:lnTo>
                    <a:pt x="399491" y="375996"/>
                  </a:lnTo>
                  <a:lnTo>
                    <a:pt x="399491" y="352488"/>
                  </a:lnTo>
                  <a:close/>
                </a:path>
                <a:path w="963929" h="447039">
                  <a:moveTo>
                    <a:pt x="399491" y="258495"/>
                  </a:moveTo>
                  <a:lnTo>
                    <a:pt x="375996" y="258495"/>
                  </a:lnTo>
                  <a:lnTo>
                    <a:pt x="375996" y="281990"/>
                  </a:lnTo>
                  <a:lnTo>
                    <a:pt x="399491" y="281990"/>
                  </a:lnTo>
                  <a:lnTo>
                    <a:pt x="399491" y="258495"/>
                  </a:lnTo>
                  <a:close/>
                </a:path>
                <a:path w="963929" h="447039">
                  <a:moveTo>
                    <a:pt x="422998" y="281990"/>
                  </a:moveTo>
                  <a:lnTo>
                    <a:pt x="399491" y="281990"/>
                  </a:lnTo>
                  <a:lnTo>
                    <a:pt x="399491" y="352488"/>
                  </a:lnTo>
                  <a:lnTo>
                    <a:pt x="422998" y="352488"/>
                  </a:lnTo>
                  <a:lnTo>
                    <a:pt x="422998" y="281990"/>
                  </a:lnTo>
                  <a:close/>
                </a:path>
                <a:path w="963929" h="447039">
                  <a:moveTo>
                    <a:pt x="446493" y="258495"/>
                  </a:moveTo>
                  <a:lnTo>
                    <a:pt x="422998" y="258495"/>
                  </a:lnTo>
                  <a:lnTo>
                    <a:pt x="422998" y="281990"/>
                  </a:lnTo>
                  <a:lnTo>
                    <a:pt x="446493" y="281990"/>
                  </a:lnTo>
                  <a:lnTo>
                    <a:pt x="446493" y="258495"/>
                  </a:lnTo>
                  <a:close/>
                </a:path>
                <a:path w="963929" h="447039">
                  <a:moveTo>
                    <a:pt x="563994" y="235000"/>
                  </a:moveTo>
                  <a:lnTo>
                    <a:pt x="540499" y="235000"/>
                  </a:lnTo>
                  <a:lnTo>
                    <a:pt x="516991" y="235000"/>
                  </a:lnTo>
                  <a:lnTo>
                    <a:pt x="493496" y="235000"/>
                  </a:lnTo>
                  <a:lnTo>
                    <a:pt x="470001" y="235000"/>
                  </a:lnTo>
                  <a:lnTo>
                    <a:pt x="470001" y="258495"/>
                  </a:lnTo>
                  <a:lnTo>
                    <a:pt x="493496" y="258495"/>
                  </a:lnTo>
                  <a:lnTo>
                    <a:pt x="516991" y="258495"/>
                  </a:lnTo>
                  <a:lnTo>
                    <a:pt x="516991" y="281990"/>
                  </a:lnTo>
                  <a:lnTo>
                    <a:pt x="493496" y="281990"/>
                  </a:lnTo>
                  <a:lnTo>
                    <a:pt x="493496" y="305498"/>
                  </a:lnTo>
                  <a:lnTo>
                    <a:pt x="516991" y="305498"/>
                  </a:lnTo>
                  <a:lnTo>
                    <a:pt x="540499" y="305498"/>
                  </a:lnTo>
                  <a:lnTo>
                    <a:pt x="563994" y="305498"/>
                  </a:lnTo>
                  <a:lnTo>
                    <a:pt x="563994" y="235000"/>
                  </a:lnTo>
                  <a:close/>
                </a:path>
                <a:path w="963929" h="447039">
                  <a:moveTo>
                    <a:pt x="610997" y="375996"/>
                  </a:moveTo>
                  <a:lnTo>
                    <a:pt x="587489" y="375996"/>
                  </a:lnTo>
                  <a:lnTo>
                    <a:pt x="563994" y="375996"/>
                  </a:lnTo>
                  <a:lnTo>
                    <a:pt x="563994" y="399491"/>
                  </a:lnTo>
                  <a:lnTo>
                    <a:pt x="587489" y="399491"/>
                  </a:lnTo>
                  <a:lnTo>
                    <a:pt x="610997" y="399491"/>
                  </a:lnTo>
                  <a:lnTo>
                    <a:pt x="610997" y="375996"/>
                  </a:lnTo>
                  <a:close/>
                </a:path>
                <a:path w="963929" h="447039">
                  <a:moveTo>
                    <a:pt x="704989" y="352488"/>
                  </a:moveTo>
                  <a:lnTo>
                    <a:pt x="681494" y="352488"/>
                  </a:lnTo>
                  <a:lnTo>
                    <a:pt x="681494" y="305498"/>
                  </a:lnTo>
                  <a:lnTo>
                    <a:pt x="657987" y="305498"/>
                  </a:lnTo>
                  <a:lnTo>
                    <a:pt x="657987" y="375996"/>
                  </a:lnTo>
                  <a:lnTo>
                    <a:pt x="634492" y="375996"/>
                  </a:lnTo>
                  <a:lnTo>
                    <a:pt x="634492" y="422986"/>
                  </a:lnTo>
                  <a:lnTo>
                    <a:pt x="657987" y="422986"/>
                  </a:lnTo>
                  <a:lnTo>
                    <a:pt x="657987" y="399491"/>
                  </a:lnTo>
                  <a:lnTo>
                    <a:pt x="681494" y="399491"/>
                  </a:lnTo>
                  <a:lnTo>
                    <a:pt x="681494" y="375996"/>
                  </a:lnTo>
                  <a:lnTo>
                    <a:pt x="704989" y="375996"/>
                  </a:lnTo>
                  <a:lnTo>
                    <a:pt x="704989" y="352488"/>
                  </a:lnTo>
                  <a:close/>
                </a:path>
                <a:path w="963929" h="447039">
                  <a:moveTo>
                    <a:pt x="704989" y="117500"/>
                  </a:moveTo>
                  <a:lnTo>
                    <a:pt x="681494" y="117500"/>
                  </a:lnTo>
                  <a:lnTo>
                    <a:pt x="657987" y="117500"/>
                  </a:lnTo>
                  <a:lnTo>
                    <a:pt x="657987" y="93992"/>
                  </a:lnTo>
                  <a:lnTo>
                    <a:pt x="634492" y="93992"/>
                  </a:lnTo>
                  <a:lnTo>
                    <a:pt x="610997" y="93992"/>
                  </a:lnTo>
                  <a:lnTo>
                    <a:pt x="610997" y="70497"/>
                  </a:lnTo>
                  <a:lnTo>
                    <a:pt x="587489" y="70497"/>
                  </a:lnTo>
                  <a:lnTo>
                    <a:pt x="587489" y="140995"/>
                  </a:lnTo>
                  <a:lnTo>
                    <a:pt x="610997" y="140995"/>
                  </a:lnTo>
                  <a:lnTo>
                    <a:pt x="610997" y="187998"/>
                  </a:lnTo>
                  <a:lnTo>
                    <a:pt x="634492" y="187998"/>
                  </a:lnTo>
                  <a:lnTo>
                    <a:pt x="634492" y="211493"/>
                  </a:lnTo>
                  <a:lnTo>
                    <a:pt x="610997" y="211493"/>
                  </a:lnTo>
                  <a:lnTo>
                    <a:pt x="610997" y="187998"/>
                  </a:lnTo>
                  <a:lnTo>
                    <a:pt x="587489" y="187998"/>
                  </a:lnTo>
                  <a:lnTo>
                    <a:pt x="563994" y="187998"/>
                  </a:lnTo>
                  <a:lnTo>
                    <a:pt x="563994" y="235000"/>
                  </a:lnTo>
                  <a:lnTo>
                    <a:pt x="587489" y="235000"/>
                  </a:lnTo>
                  <a:lnTo>
                    <a:pt x="587489" y="305498"/>
                  </a:lnTo>
                  <a:lnTo>
                    <a:pt x="610997" y="305498"/>
                  </a:lnTo>
                  <a:lnTo>
                    <a:pt x="610997" y="328993"/>
                  </a:lnTo>
                  <a:lnTo>
                    <a:pt x="634492" y="328993"/>
                  </a:lnTo>
                  <a:lnTo>
                    <a:pt x="634492" y="281990"/>
                  </a:lnTo>
                  <a:lnTo>
                    <a:pt x="610997" y="281990"/>
                  </a:lnTo>
                  <a:lnTo>
                    <a:pt x="610997" y="258495"/>
                  </a:lnTo>
                  <a:lnTo>
                    <a:pt x="634492" y="258495"/>
                  </a:lnTo>
                  <a:lnTo>
                    <a:pt x="634492" y="235000"/>
                  </a:lnTo>
                  <a:lnTo>
                    <a:pt x="657987" y="235000"/>
                  </a:lnTo>
                  <a:lnTo>
                    <a:pt x="657987" y="258495"/>
                  </a:lnTo>
                  <a:lnTo>
                    <a:pt x="681494" y="258495"/>
                  </a:lnTo>
                  <a:lnTo>
                    <a:pt x="681494" y="164503"/>
                  </a:lnTo>
                  <a:lnTo>
                    <a:pt x="704989" y="164503"/>
                  </a:lnTo>
                  <a:lnTo>
                    <a:pt x="704989" y="117500"/>
                  </a:lnTo>
                  <a:close/>
                </a:path>
                <a:path w="963929" h="447039">
                  <a:moveTo>
                    <a:pt x="728484" y="187998"/>
                  </a:moveTo>
                  <a:lnTo>
                    <a:pt x="704989" y="187998"/>
                  </a:lnTo>
                  <a:lnTo>
                    <a:pt x="704989" y="211493"/>
                  </a:lnTo>
                  <a:lnTo>
                    <a:pt x="728484" y="211493"/>
                  </a:lnTo>
                  <a:lnTo>
                    <a:pt x="728484" y="187998"/>
                  </a:lnTo>
                  <a:close/>
                </a:path>
                <a:path w="963929" h="447039">
                  <a:moveTo>
                    <a:pt x="822490" y="328993"/>
                  </a:moveTo>
                  <a:lnTo>
                    <a:pt x="798995" y="328993"/>
                  </a:lnTo>
                  <a:lnTo>
                    <a:pt x="798995" y="352488"/>
                  </a:lnTo>
                  <a:lnTo>
                    <a:pt x="822490" y="352488"/>
                  </a:lnTo>
                  <a:lnTo>
                    <a:pt x="822490" y="328993"/>
                  </a:lnTo>
                  <a:close/>
                </a:path>
                <a:path w="963929" h="447039">
                  <a:moveTo>
                    <a:pt x="822490" y="235000"/>
                  </a:moveTo>
                  <a:lnTo>
                    <a:pt x="798995" y="235000"/>
                  </a:lnTo>
                  <a:lnTo>
                    <a:pt x="798995" y="258495"/>
                  </a:lnTo>
                  <a:lnTo>
                    <a:pt x="822490" y="258495"/>
                  </a:lnTo>
                  <a:lnTo>
                    <a:pt x="822490" y="235000"/>
                  </a:lnTo>
                  <a:close/>
                </a:path>
                <a:path w="963929" h="447039">
                  <a:moveTo>
                    <a:pt x="916495" y="187998"/>
                  </a:moveTo>
                  <a:lnTo>
                    <a:pt x="892987" y="187998"/>
                  </a:lnTo>
                  <a:lnTo>
                    <a:pt x="892987" y="211493"/>
                  </a:lnTo>
                  <a:lnTo>
                    <a:pt x="916495" y="211493"/>
                  </a:lnTo>
                  <a:lnTo>
                    <a:pt x="916495" y="187998"/>
                  </a:lnTo>
                  <a:close/>
                </a:path>
                <a:path w="963929" h="447039">
                  <a:moveTo>
                    <a:pt x="963485" y="140995"/>
                  </a:moveTo>
                  <a:lnTo>
                    <a:pt x="939990" y="140995"/>
                  </a:lnTo>
                  <a:lnTo>
                    <a:pt x="916495" y="140995"/>
                  </a:lnTo>
                  <a:lnTo>
                    <a:pt x="916495" y="164503"/>
                  </a:lnTo>
                  <a:lnTo>
                    <a:pt x="939990" y="164503"/>
                  </a:lnTo>
                  <a:lnTo>
                    <a:pt x="939990" y="235000"/>
                  </a:lnTo>
                  <a:lnTo>
                    <a:pt x="916495" y="235000"/>
                  </a:lnTo>
                  <a:lnTo>
                    <a:pt x="892987" y="235000"/>
                  </a:lnTo>
                  <a:lnTo>
                    <a:pt x="892987" y="211493"/>
                  </a:lnTo>
                  <a:lnTo>
                    <a:pt x="869492" y="211493"/>
                  </a:lnTo>
                  <a:lnTo>
                    <a:pt x="869492" y="235000"/>
                  </a:lnTo>
                  <a:lnTo>
                    <a:pt x="845985" y="235000"/>
                  </a:lnTo>
                  <a:lnTo>
                    <a:pt x="845985" y="258495"/>
                  </a:lnTo>
                  <a:lnTo>
                    <a:pt x="869492" y="258495"/>
                  </a:lnTo>
                  <a:lnTo>
                    <a:pt x="869492" y="281990"/>
                  </a:lnTo>
                  <a:lnTo>
                    <a:pt x="845985" y="281990"/>
                  </a:lnTo>
                  <a:lnTo>
                    <a:pt x="845985" y="328993"/>
                  </a:lnTo>
                  <a:lnTo>
                    <a:pt x="869492" y="328993"/>
                  </a:lnTo>
                  <a:lnTo>
                    <a:pt x="869492" y="305498"/>
                  </a:lnTo>
                  <a:lnTo>
                    <a:pt x="892987" y="305498"/>
                  </a:lnTo>
                  <a:lnTo>
                    <a:pt x="892987" y="258495"/>
                  </a:lnTo>
                  <a:lnTo>
                    <a:pt x="916495" y="258495"/>
                  </a:lnTo>
                  <a:lnTo>
                    <a:pt x="939990" y="258495"/>
                  </a:lnTo>
                  <a:lnTo>
                    <a:pt x="963485" y="258495"/>
                  </a:lnTo>
                  <a:lnTo>
                    <a:pt x="963485" y="1409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75038" y="1647539"/>
              <a:ext cx="775970" cy="470534"/>
            </a:xfrm>
            <a:custGeom>
              <a:avLst/>
              <a:gdLst/>
              <a:ahLst/>
              <a:cxnLst/>
              <a:rect l="l" t="t" r="r" b="b"/>
              <a:pathLst>
                <a:path w="775970" h="470535">
                  <a:moveTo>
                    <a:pt x="23507" y="352501"/>
                  </a:moveTo>
                  <a:lnTo>
                    <a:pt x="0" y="352501"/>
                  </a:lnTo>
                  <a:lnTo>
                    <a:pt x="0" y="399491"/>
                  </a:lnTo>
                  <a:lnTo>
                    <a:pt x="23507" y="399491"/>
                  </a:lnTo>
                  <a:lnTo>
                    <a:pt x="23507" y="352501"/>
                  </a:lnTo>
                  <a:close/>
                </a:path>
                <a:path w="775970" h="470535">
                  <a:moveTo>
                    <a:pt x="70497" y="375996"/>
                  </a:moveTo>
                  <a:lnTo>
                    <a:pt x="47002" y="375996"/>
                  </a:lnTo>
                  <a:lnTo>
                    <a:pt x="47002" y="399491"/>
                  </a:lnTo>
                  <a:lnTo>
                    <a:pt x="70497" y="399491"/>
                  </a:lnTo>
                  <a:lnTo>
                    <a:pt x="70497" y="375996"/>
                  </a:lnTo>
                  <a:close/>
                </a:path>
                <a:path w="775970" h="470535">
                  <a:moveTo>
                    <a:pt x="94005" y="352501"/>
                  </a:moveTo>
                  <a:lnTo>
                    <a:pt x="70497" y="352501"/>
                  </a:lnTo>
                  <a:lnTo>
                    <a:pt x="70497" y="375996"/>
                  </a:lnTo>
                  <a:lnTo>
                    <a:pt x="94005" y="375996"/>
                  </a:lnTo>
                  <a:lnTo>
                    <a:pt x="94005" y="352501"/>
                  </a:lnTo>
                  <a:close/>
                </a:path>
                <a:path w="775970" h="470535">
                  <a:moveTo>
                    <a:pt x="117500" y="375996"/>
                  </a:moveTo>
                  <a:lnTo>
                    <a:pt x="94005" y="375996"/>
                  </a:lnTo>
                  <a:lnTo>
                    <a:pt x="94005" y="399491"/>
                  </a:lnTo>
                  <a:lnTo>
                    <a:pt x="117500" y="399491"/>
                  </a:lnTo>
                  <a:lnTo>
                    <a:pt x="117500" y="375996"/>
                  </a:lnTo>
                  <a:close/>
                </a:path>
                <a:path w="775970" h="470535">
                  <a:moveTo>
                    <a:pt x="140995" y="446493"/>
                  </a:moveTo>
                  <a:lnTo>
                    <a:pt x="117500" y="446493"/>
                  </a:lnTo>
                  <a:lnTo>
                    <a:pt x="117500" y="422998"/>
                  </a:lnTo>
                  <a:lnTo>
                    <a:pt x="94005" y="422998"/>
                  </a:lnTo>
                  <a:lnTo>
                    <a:pt x="94005" y="399491"/>
                  </a:lnTo>
                  <a:lnTo>
                    <a:pt x="70497" y="399491"/>
                  </a:lnTo>
                  <a:lnTo>
                    <a:pt x="70497" y="446493"/>
                  </a:lnTo>
                  <a:lnTo>
                    <a:pt x="47002" y="446493"/>
                  </a:lnTo>
                  <a:lnTo>
                    <a:pt x="47002" y="470001"/>
                  </a:lnTo>
                  <a:lnTo>
                    <a:pt x="70497" y="470001"/>
                  </a:lnTo>
                  <a:lnTo>
                    <a:pt x="94005" y="470001"/>
                  </a:lnTo>
                  <a:lnTo>
                    <a:pt x="117500" y="470001"/>
                  </a:lnTo>
                  <a:lnTo>
                    <a:pt x="140995" y="470001"/>
                  </a:lnTo>
                  <a:lnTo>
                    <a:pt x="140995" y="446493"/>
                  </a:lnTo>
                  <a:close/>
                </a:path>
                <a:path w="775970" h="470535">
                  <a:moveTo>
                    <a:pt x="164503" y="422998"/>
                  </a:moveTo>
                  <a:lnTo>
                    <a:pt x="140995" y="422998"/>
                  </a:lnTo>
                  <a:lnTo>
                    <a:pt x="140995" y="446493"/>
                  </a:lnTo>
                  <a:lnTo>
                    <a:pt x="164503" y="446493"/>
                  </a:lnTo>
                  <a:lnTo>
                    <a:pt x="164503" y="422998"/>
                  </a:lnTo>
                  <a:close/>
                </a:path>
                <a:path w="775970" h="470535">
                  <a:moveTo>
                    <a:pt x="164503" y="375996"/>
                  </a:moveTo>
                  <a:lnTo>
                    <a:pt x="140995" y="375996"/>
                  </a:lnTo>
                  <a:lnTo>
                    <a:pt x="140995" y="399491"/>
                  </a:lnTo>
                  <a:lnTo>
                    <a:pt x="164503" y="399491"/>
                  </a:lnTo>
                  <a:lnTo>
                    <a:pt x="164503" y="375996"/>
                  </a:lnTo>
                  <a:close/>
                </a:path>
                <a:path w="775970" h="470535">
                  <a:moveTo>
                    <a:pt x="164503" y="305498"/>
                  </a:moveTo>
                  <a:lnTo>
                    <a:pt x="140995" y="305498"/>
                  </a:lnTo>
                  <a:lnTo>
                    <a:pt x="117500" y="305498"/>
                  </a:lnTo>
                  <a:lnTo>
                    <a:pt x="117500" y="282003"/>
                  </a:lnTo>
                  <a:lnTo>
                    <a:pt x="94005" y="282003"/>
                  </a:lnTo>
                  <a:lnTo>
                    <a:pt x="94005" y="305498"/>
                  </a:lnTo>
                  <a:lnTo>
                    <a:pt x="70497" y="305498"/>
                  </a:lnTo>
                  <a:lnTo>
                    <a:pt x="70497" y="328993"/>
                  </a:lnTo>
                  <a:lnTo>
                    <a:pt x="94005" y="328993"/>
                  </a:lnTo>
                  <a:lnTo>
                    <a:pt x="94005" y="352501"/>
                  </a:lnTo>
                  <a:lnTo>
                    <a:pt x="117500" y="352501"/>
                  </a:lnTo>
                  <a:lnTo>
                    <a:pt x="117500" y="375996"/>
                  </a:lnTo>
                  <a:lnTo>
                    <a:pt x="140995" y="375996"/>
                  </a:lnTo>
                  <a:lnTo>
                    <a:pt x="140995" y="328993"/>
                  </a:lnTo>
                  <a:lnTo>
                    <a:pt x="164503" y="328993"/>
                  </a:lnTo>
                  <a:lnTo>
                    <a:pt x="164503" y="305498"/>
                  </a:lnTo>
                  <a:close/>
                </a:path>
                <a:path w="775970" h="470535">
                  <a:moveTo>
                    <a:pt x="187998" y="399491"/>
                  </a:moveTo>
                  <a:lnTo>
                    <a:pt x="164503" y="399491"/>
                  </a:lnTo>
                  <a:lnTo>
                    <a:pt x="164503" y="422998"/>
                  </a:lnTo>
                  <a:lnTo>
                    <a:pt x="187998" y="422998"/>
                  </a:lnTo>
                  <a:lnTo>
                    <a:pt x="187998" y="399491"/>
                  </a:lnTo>
                  <a:close/>
                </a:path>
                <a:path w="775970" h="470535">
                  <a:moveTo>
                    <a:pt x="211493" y="422998"/>
                  </a:moveTo>
                  <a:lnTo>
                    <a:pt x="187998" y="422998"/>
                  </a:lnTo>
                  <a:lnTo>
                    <a:pt x="187998" y="470001"/>
                  </a:lnTo>
                  <a:lnTo>
                    <a:pt x="211493" y="470001"/>
                  </a:lnTo>
                  <a:lnTo>
                    <a:pt x="211493" y="422998"/>
                  </a:lnTo>
                  <a:close/>
                </a:path>
                <a:path w="775970" h="470535">
                  <a:moveTo>
                    <a:pt x="235000" y="399491"/>
                  </a:moveTo>
                  <a:lnTo>
                    <a:pt x="211493" y="399491"/>
                  </a:lnTo>
                  <a:lnTo>
                    <a:pt x="211493" y="422998"/>
                  </a:lnTo>
                  <a:lnTo>
                    <a:pt x="235000" y="422998"/>
                  </a:lnTo>
                  <a:lnTo>
                    <a:pt x="235000" y="399491"/>
                  </a:lnTo>
                  <a:close/>
                </a:path>
                <a:path w="775970" h="470535">
                  <a:moveTo>
                    <a:pt x="258495" y="446493"/>
                  </a:moveTo>
                  <a:lnTo>
                    <a:pt x="235000" y="446493"/>
                  </a:lnTo>
                  <a:lnTo>
                    <a:pt x="235000" y="470001"/>
                  </a:lnTo>
                  <a:lnTo>
                    <a:pt x="258495" y="470001"/>
                  </a:lnTo>
                  <a:lnTo>
                    <a:pt x="258495" y="446493"/>
                  </a:lnTo>
                  <a:close/>
                </a:path>
                <a:path w="775970" h="470535">
                  <a:moveTo>
                    <a:pt x="305498" y="399491"/>
                  </a:moveTo>
                  <a:lnTo>
                    <a:pt x="282003" y="399491"/>
                  </a:lnTo>
                  <a:lnTo>
                    <a:pt x="282003" y="328993"/>
                  </a:lnTo>
                  <a:lnTo>
                    <a:pt x="258495" y="328993"/>
                  </a:lnTo>
                  <a:lnTo>
                    <a:pt x="235000" y="328993"/>
                  </a:lnTo>
                  <a:lnTo>
                    <a:pt x="235000" y="305498"/>
                  </a:lnTo>
                  <a:lnTo>
                    <a:pt x="211493" y="305498"/>
                  </a:lnTo>
                  <a:lnTo>
                    <a:pt x="187998" y="305498"/>
                  </a:lnTo>
                  <a:lnTo>
                    <a:pt x="187998" y="328993"/>
                  </a:lnTo>
                  <a:lnTo>
                    <a:pt x="164503" y="328993"/>
                  </a:lnTo>
                  <a:lnTo>
                    <a:pt x="164503" y="375996"/>
                  </a:lnTo>
                  <a:lnTo>
                    <a:pt x="187998" y="375996"/>
                  </a:lnTo>
                  <a:lnTo>
                    <a:pt x="187998" y="352501"/>
                  </a:lnTo>
                  <a:lnTo>
                    <a:pt x="211493" y="352501"/>
                  </a:lnTo>
                  <a:lnTo>
                    <a:pt x="211493" y="375996"/>
                  </a:lnTo>
                  <a:lnTo>
                    <a:pt x="235000" y="375996"/>
                  </a:lnTo>
                  <a:lnTo>
                    <a:pt x="235000" y="352501"/>
                  </a:lnTo>
                  <a:lnTo>
                    <a:pt x="258495" y="352501"/>
                  </a:lnTo>
                  <a:lnTo>
                    <a:pt x="258495" y="422998"/>
                  </a:lnTo>
                  <a:lnTo>
                    <a:pt x="282003" y="422998"/>
                  </a:lnTo>
                  <a:lnTo>
                    <a:pt x="305498" y="422998"/>
                  </a:lnTo>
                  <a:lnTo>
                    <a:pt x="305498" y="399491"/>
                  </a:lnTo>
                  <a:close/>
                </a:path>
                <a:path w="775970" h="470535">
                  <a:moveTo>
                    <a:pt x="352501" y="375996"/>
                  </a:moveTo>
                  <a:lnTo>
                    <a:pt x="328993" y="375996"/>
                  </a:lnTo>
                  <a:lnTo>
                    <a:pt x="328993" y="422998"/>
                  </a:lnTo>
                  <a:lnTo>
                    <a:pt x="305498" y="422998"/>
                  </a:lnTo>
                  <a:lnTo>
                    <a:pt x="305498" y="446493"/>
                  </a:lnTo>
                  <a:lnTo>
                    <a:pt x="282003" y="446493"/>
                  </a:lnTo>
                  <a:lnTo>
                    <a:pt x="282003" y="470001"/>
                  </a:lnTo>
                  <a:lnTo>
                    <a:pt x="305498" y="470001"/>
                  </a:lnTo>
                  <a:lnTo>
                    <a:pt x="328993" y="470001"/>
                  </a:lnTo>
                  <a:lnTo>
                    <a:pt x="328993" y="446493"/>
                  </a:lnTo>
                  <a:lnTo>
                    <a:pt x="352501" y="446493"/>
                  </a:lnTo>
                  <a:lnTo>
                    <a:pt x="352501" y="375996"/>
                  </a:lnTo>
                  <a:close/>
                </a:path>
                <a:path w="775970" h="470535">
                  <a:moveTo>
                    <a:pt x="446493" y="328993"/>
                  </a:moveTo>
                  <a:lnTo>
                    <a:pt x="422998" y="328993"/>
                  </a:lnTo>
                  <a:lnTo>
                    <a:pt x="399491" y="328993"/>
                  </a:lnTo>
                  <a:lnTo>
                    <a:pt x="375996" y="328993"/>
                  </a:lnTo>
                  <a:lnTo>
                    <a:pt x="375996" y="305498"/>
                  </a:lnTo>
                  <a:lnTo>
                    <a:pt x="352501" y="305498"/>
                  </a:lnTo>
                  <a:lnTo>
                    <a:pt x="352501" y="258495"/>
                  </a:lnTo>
                  <a:lnTo>
                    <a:pt x="375996" y="258495"/>
                  </a:lnTo>
                  <a:lnTo>
                    <a:pt x="399491" y="258495"/>
                  </a:lnTo>
                  <a:lnTo>
                    <a:pt x="422998" y="258495"/>
                  </a:lnTo>
                  <a:lnTo>
                    <a:pt x="422998" y="235000"/>
                  </a:lnTo>
                  <a:lnTo>
                    <a:pt x="399491" y="235000"/>
                  </a:lnTo>
                  <a:lnTo>
                    <a:pt x="375996" y="235000"/>
                  </a:lnTo>
                  <a:lnTo>
                    <a:pt x="352501" y="235000"/>
                  </a:lnTo>
                  <a:lnTo>
                    <a:pt x="328993" y="235000"/>
                  </a:lnTo>
                  <a:lnTo>
                    <a:pt x="305498" y="235000"/>
                  </a:lnTo>
                  <a:lnTo>
                    <a:pt x="305498" y="258495"/>
                  </a:lnTo>
                  <a:lnTo>
                    <a:pt x="282003" y="258495"/>
                  </a:lnTo>
                  <a:lnTo>
                    <a:pt x="282003" y="235000"/>
                  </a:lnTo>
                  <a:lnTo>
                    <a:pt x="305498" y="235000"/>
                  </a:lnTo>
                  <a:lnTo>
                    <a:pt x="305498" y="211505"/>
                  </a:lnTo>
                  <a:lnTo>
                    <a:pt x="282003" y="211505"/>
                  </a:lnTo>
                  <a:lnTo>
                    <a:pt x="258495" y="211505"/>
                  </a:lnTo>
                  <a:lnTo>
                    <a:pt x="258495" y="282003"/>
                  </a:lnTo>
                  <a:lnTo>
                    <a:pt x="235000" y="282003"/>
                  </a:lnTo>
                  <a:lnTo>
                    <a:pt x="235000" y="305498"/>
                  </a:lnTo>
                  <a:lnTo>
                    <a:pt x="258495" y="305498"/>
                  </a:lnTo>
                  <a:lnTo>
                    <a:pt x="282003" y="305498"/>
                  </a:lnTo>
                  <a:lnTo>
                    <a:pt x="282003" y="328993"/>
                  </a:lnTo>
                  <a:lnTo>
                    <a:pt x="305498" y="328993"/>
                  </a:lnTo>
                  <a:lnTo>
                    <a:pt x="305498" y="305498"/>
                  </a:lnTo>
                  <a:lnTo>
                    <a:pt x="328993" y="305498"/>
                  </a:lnTo>
                  <a:lnTo>
                    <a:pt x="328993" y="328993"/>
                  </a:lnTo>
                  <a:lnTo>
                    <a:pt x="305498" y="328993"/>
                  </a:lnTo>
                  <a:lnTo>
                    <a:pt x="305498" y="352501"/>
                  </a:lnTo>
                  <a:lnTo>
                    <a:pt x="328993" y="352501"/>
                  </a:lnTo>
                  <a:lnTo>
                    <a:pt x="352501" y="352501"/>
                  </a:lnTo>
                  <a:lnTo>
                    <a:pt x="352501" y="375996"/>
                  </a:lnTo>
                  <a:lnTo>
                    <a:pt x="375996" y="375996"/>
                  </a:lnTo>
                  <a:lnTo>
                    <a:pt x="375996" y="352501"/>
                  </a:lnTo>
                  <a:lnTo>
                    <a:pt x="399491" y="352501"/>
                  </a:lnTo>
                  <a:lnTo>
                    <a:pt x="422998" y="352501"/>
                  </a:lnTo>
                  <a:lnTo>
                    <a:pt x="422998" y="375996"/>
                  </a:lnTo>
                  <a:lnTo>
                    <a:pt x="446493" y="375996"/>
                  </a:lnTo>
                  <a:lnTo>
                    <a:pt x="446493" y="328993"/>
                  </a:lnTo>
                  <a:close/>
                </a:path>
                <a:path w="775970" h="470535">
                  <a:moveTo>
                    <a:pt x="469988" y="235000"/>
                  </a:moveTo>
                  <a:lnTo>
                    <a:pt x="446493" y="235000"/>
                  </a:lnTo>
                  <a:lnTo>
                    <a:pt x="446493" y="258495"/>
                  </a:lnTo>
                  <a:lnTo>
                    <a:pt x="469988" y="258495"/>
                  </a:lnTo>
                  <a:lnTo>
                    <a:pt x="469988" y="235000"/>
                  </a:lnTo>
                  <a:close/>
                </a:path>
                <a:path w="775970" h="470535">
                  <a:moveTo>
                    <a:pt x="516991" y="258495"/>
                  </a:moveTo>
                  <a:lnTo>
                    <a:pt x="493496" y="258495"/>
                  </a:lnTo>
                  <a:lnTo>
                    <a:pt x="493496" y="282003"/>
                  </a:lnTo>
                  <a:lnTo>
                    <a:pt x="516991" y="282003"/>
                  </a:lnTo>
                  <a:lnTo>
                    <a:pt x="516991" y="258495"/>
                  </a:lnTo>
                  <a:close/>
                </a:path>
                <a:path w="775970" h="470535">
                  <a:moveTo>
                    <a:pt x="610997" y="0"/>
                  </a:moveTo>
                  <a:lnTo>
                    <a:pt x="587489" y="0"/>
                  </a:lnTo>
                  <a:lnTo>
                    <a:pt x="587489" y="23507"/>
                  </a:lnTo>
                  <a:lnTo>
                    <a:pt x="563994" y="23507"/>
                  </a:lnTo>
                  <a:lnTo>
                    <a:pt x="563994" y="70510"/>
                  </a:lnTo>
                  <a:lnTo>
                    <a:pt x="540486" y="70510"/>
                  </a:lnTo>
                  <a:lnTo>
                    <a:pt x="540486" y="94005"/>
                  </a:lnTo>
                  <a:lnTo>
                    <a:pt x="563994" y="94005"/>
                  </a:lnTo>
                  <a:lnTo>
                    <a:pt x="563994" y="117500"/>
                  </a:lnTo>
                  <a:lnTo>
                    <a:pt x="540486" y="117500"/>
                  </a:lnTo>
                  <a:lnTo>
                    <a:pt x="540486" y="141008"/>
                  </a:lnTo>
                  <a:lnTo>
                    <a:pt x="516991" y="141008"/>
                  </a:lnTo>
                  <a:lnTo>
                    <a:pt x="516991" y="187998"/>
                  </a:lnTo>
                  <a:lnTo>
                    <a:pt x="493496" y="187998"/>
                  </a:lnTo>
                  <a:lnTo>
                    <a:pt x="493496" y="211505"/>
                  </a:lnTo>
                  <a:lnTo>
                    <a:pt x="516991" y="211505"/>
                  </a:lnTo>
                  <a:lnTo>
                    <a:pt x="516991" y="235000"/>
                  </a:lnTo>
                  <a:lnTo>
                    <a:pt x="540486" y="235000"/>
                  </a:lnTo>
                  <a:lnTo>
                    <a:pt x="540486" y="282003"/>
                  </a:lnTo>
                  <a:lnTo>
                    <a:pt x="516991" y="282003"/>
                  </a:lnTo>
                  <a:lnTo>
                    <a:pt x="516991" y="305498"/>
                  </a:lnTo>
                  <a:lnTo>
                    <a:pt x="493496" y="305498"/>
                  </a:lnTo>
                  <a:lnTo>
                    <a:pt x="493496" y="328993"/>
                  </a:lnTo>
                  <a:lnTo>
                    <a:pt x="469988" y="328993"/>
                  </a:lnTo>
                  <a:lnTo>
                    <a:pt x="469988" y="375996"/>
                  </a:lnTo>
                  <a:lnTo>
                    <a:pt x="446493" y="375996"/>
                  </a:lnTo>
                  <a:lnTo>
                    <a:pt x="446493" y="446493"/>
                  </a:lnTo>
                  <a:lnTo>
                    <a:pt x="469988" y="446493"/>
                  </a:lnTo>
                  <a:lnTo>
                    <a:pt x="469988" y="422998"/>
                  </a:lnTo>
                  <a:lnTo>
                    <a:pt x="493496" y="422998"/>
                  </a:lnTo>
                  <a:lnTo>
                    <a:pt x="516991" y="422998"/>
                  </a:lnTo>
                  <a:lnTo>
                    <a:pt x="540486" y="422998"/>
                  </a:lnTo>
                  <a:lnTo>
                    <a:pt x="540486" y="399491"/>
                  </a:lnTo>
                  <a:lnTo>
                    <a:pt x="516991" y="399491"/>
                  </a:lnTo>
                  <a:lnTo>
                    <a:pt x="493496" y="399491"/>
                  </a:lnTo>
                  <a:lnTo>
                    <a:pt x="493496" y="375996"/>
                  </a:lnTo>
                  <a:lnTo>
                    <a:pt x="516991" y="375996"/>
                  </a:lnTo>
                  <a:lnTo>
                    <a:pt x="540486" y="375996"/>
                  </a:lnTo>
                  <a:lnTo>
                    <a:pt x="563994" y="375996"/>
                  </a:lnTo>
                  <a:lnTo>
                    <a:pt x="563994" y="328993"/>
                  </a:lnTo>
                  <a:lnTo>
                    <a:pt x="540486" y="328993"/>
                  </a:lnTo>
                  <a:lnTo>
                    <a:pt x="540486" y="352501"/>
                  </a:lnTo>
                  <a:lnTo>
                    <a:pt x="516991" y="352501"/>
                  </a:lnTo>
                  <a:lnTo>
                    <a:pt x="516991" y="328993"/>
                  </a:lnTo>
                  <a:lnTo>
                    <a:pt x="540486" y="328993"/>
                  </a:lnTo>
                  <a:lnTo>
                    <a:pt x="540486" y="305498"/>
                  </a:lnTo>
                  <a:lnTo>
                    <a:pt x="563994" y="305498"/>
                  </a:lnTo>
                  <a:lnTo>
                    <a:pt x="563994" y="235000"/>
                  </a:lnTo>
                  <a:lnTo>
                    <a:pt x="587489" y="235000"/>
                  </a:lnTo>
                  <a:lnTo>
                    <a:pt x="610997" y="235000"/>
                  </a:lnTo>
                  <a:lnTo>
                    <a:pt x="610997" y="187998"/>
                  </a:lnTo>
                  <a:lnTo>
                    <a:pt x="587489" y="187998"/>
                  </a:lnTo>
                  <a:lnTo>
                    <a:pt x="587489" y="164503"/>
                  </a:lnTo>
                  <a:lnTo>
                    <a:pt x="563994" y="164503"/>
                  </a:lnTo>
                  <a:lnTo>
                    <a:pt x="563994" y="141008"/>
                  </a:lnTo>
                  <a:lnTo>
                    <a:pt x="587489" y="141008"/>
                  </a:lnTo>
                  <a:lnTo>
                    <a:pt x="610997" y="141008"/>
                  </a:lnTo>
                  <a:lnTo>
                    <a:pt x="610997" y="117500"/>
                  </a:lnTo>
                  <a:lnTo>
                    <a:pt x="587489" y="117500"/>
                  </a:lnTo>
                  <a:lnTo>
                    <a:pt x="587489" y="47002"/>
                  </a:lnTo>
                  <a:lnTo>
                    <a:pt x="610997" y="47002"/>
                  </a:lnTo>
                  <a:lnTo>
                    <a:pt x="610997" y="0"/>
                  </a:lnTo>
                  <a:close/>
                </a:path>
                <a:path w="775970" h="470535">
                  <a:moveTo>
                    <a:pt x="634492" y="422998"/>
                  </a:moveTo>
                  <a:lnTo>
                    <a:pt x="610997" y="422998"/>
                  </a:lnTo>
                  <a:lnTo>
                    <a:pt x="610997" y="399491"/>
                  </a:lnTo>
                  <a:lnTo>
                    <a:pt x="587489" y="399491"/>
                  </a:lnTo>
                  <a:lnTo>
                    <a:pt x="563994" y="399491"/>
                  </a:lnTo>
                  <a:lnTo>
                    <a:pt x="563994" y="422998"/>
                  </a:lnTo>
                  <a:lnTo>
                    <a:pt x="587489" y="422998"/>
                  </a:lnTo>
                  <a:lnTo>
                    <a:pt x="587489" y="446493"/>
                  </a:lnTo>
                  <a:lnTo>
                    <a:pt x="610997" y="446493"/>
                  </a:lnTo>
                  <a:lnTo>
                    <a:pt x="634492" y="446493"/>
                  </a:lnTo>
                  <a:lnTo>
                    <a:pt x="634492" y="422998"/>
                  </a:lnTo>
                  <a:close/>
                </a:path>
                <a:path w="775970" h="470535">
                  <a:moveTo>
                    <a:pt x="704989" y="446493"/>
                  </a:moveTo>
                  <a:lnTo>
                    <a:pt x="681494" y="446493"/>
                  </a:lnTo>
                  <a:lnTo>
                    <a:pt x="681494" y="399491"/>
                  </a:lnTo>
                  <a:lnTo>
                    <a:pt x="657987" y="399491"/>
                  </a:lnTo>
                  <a:lnTo>
                    <a:pt x="657987" y="375996"/>
                  </a:lnTo>
                  <a:lnTo>
                    <a:pt x="634492" y="375996"/>
                  </a:lnTo>
                  <a:lnTo>
                    <a:pt x="634492" y="422998"/>
                  </a:lnTo>
                  <a:lnTo>
                    <a:pt x="657987" y="422998"/>
                  </a:lnTo>
                  <a:lnTo>
                    <a:pt x="657987" y="470001"/>
                  </a:lnTo>
                  <a:lnTo>
                    <a:pt x="681494" y="470001"/>
                  </a:lnTo>
                  <a:lnTo>
                    <a:pt x="704989" y="470001"/>
                  </a:lnTo>
                  <a:lnTo>
                    <a:pt x="704989" y="446493"/>
                  </a:lnTo>
                  <a:close/>
                </a:path>
                <a:path w="775970" h="470535">
                  <a:moveTo>
                    <a:pt x="728497" y="422998"/>
                  </a:moveTo>
                  <a:lnTo>
                    <a:pt x="704989" y="422998"/>
                  </a:lnTo>
                  <a:lnTo>
                    <a:pt x="704989" y="446493"/>
                  </a:lnTo>
                  <a:lnTo>
                    <a:pt x="728497" y="446493"/>
                  </a:lnTo>
                  <a:lnTo>
                    <a:pt x="728497" y="422998"/>
                  </a:lnTo>
                  <a:close/>
                </a:path>
                <a:path w="775970" h="470535">
                  <a:moveTo>
                    <a:pt x="751992" y="328993"/>
                  </a:moveTo>
                  <a:lnTo>
                    <a:pt x="728497" y="328993"/>
                  </a:lnTo>
                  <a:lnTo>
                    <a:pt x="728497" y="352501"/>
                  </a:lnTo>
                  <a:lnTo>
                    <a:pt x="751992" y="352501"/>
                  </a:lnTo>
                  <a:lnTo>
                    <a:pt x="751992" y="328993"/>
                  </a:lnTo>
                  <a:close/>
                </a:path>
                <a:path w="775970" h="470535">
                  <a:moveTo>
                    <a:pt x="775487" y="375996"/>
                  </a:moveTo>
                  <a:lnTo>
                    <a:pt x="751992" y="375996"/>
                  </a:lnTo>
                  <a:lnTo>
                    <a:pt x="728497" y="375996"/>
                  </a:lnTo>
                  <a:lnTo>
                    <a:pt x="704989" y="375996"/>
                  </a:lnTo>
                  <a:lnTo>
                    <a:pt x="704989" y="399491"/>
                  </a:lnTo>
                  <a:lnTo>
                    <a:pt x="728497" y="399491"/>
                  </a:lnTo>
                  <a:lnTo>
                    <a:pt x="728497" y="422998"/>
                  </a:lnTo>
                  <a:lnTo>
                    <a:pt x="751992" y="422998"/>
                  </a:lnTo>
                  <a:lnTo>
                    <a:pt x="751992" y="446493"/>
                  </a:lnTo>
                  <a:lnTo>
                    <a:pt x="775487" y="446493"/>
                  </a:lnTo>
                  <a:lnTo>
                    <a:pt x="775487" y="375996"/>
                  </a:lnTo>
                  <a:close/>
                </a:path>
                <a:path w="775970" h="470535">
                  <a:moveTo>
                    <a:pt x="775487" y="211505"/>
                  </a:moveTo>
                  <a:lnTo>
                    <a:pt x="751992" y="211505"/>
                  </a:lnTo>
                  <a:lnTo>
                    <a:pt x="728497" y="211505"/>
                  </a:lnTo>
                  <a:lnTo>
                    <a:pt x="728497" y="235000"/>
                  </a:lnTo>
                  <a:lnTo>
                    <a:pt x="704989" y="235000"/>
                  </a:lnTo>
                  <a:lnTo>
                    <a:pt x="704989" y="282003"/>
                  </a:lnTo>
                  <a:lnTo>
                    <a:pt x="681494" y="282003"/>
                  </a:lnTo>
                  <a:lnTo>
                    <a:pt x="681494" y="352501"/>
                  </a:lnTo>
                  <a:lnTo>
                    <a:pt x="704989" y="352501"/>
                  </a:lnTo>
                  <a:lnTo>
                    <a:pt x="704989" y="328993"/>
                  </a:lnTo>
                  <a:lnTo>
                    <a:pt x="728497" y="328993"/>
                  </a:lnTo>
                  <a:lnTo>
                    <a:pt x="728497" y="258495"/>
                  </a:lnTo>
                  <a:lnTo>
                    <a:pt x="751992" y="258495"/>
                  </a:lnTo>
                  <a:lnTo>
                    <a:pt x="751992" y="235000"/>
                  </a:lnTo>
                  <a:lnTo>
                    <a:pt x="775487" y="235000"/>
                  </a:lnTo>
                  <a:lnTo>
                    <a:pt x="775487" y="21150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87040" y="1154119"/>
              <a:ext cx="963930" cy="963930"/>
            </a:xfrm>
            <a:custGeom>
              <a:avLst/>
              <a:gdLst/>
              <a:ahLst/>
              <a:cxnLst/>
              <a:rect l="l" t="t" r="r" b="b"/>
              <a:pathLst>
                <a:path w="963929" h="963930">
                  <a:moveTo>
                    <a:pt x="117500" y="845921"/>
                  </a:moveTo>
                  <a:lnTo>
                    <a:pt x="47002" y="845921"/>
                  </a:lnTo>
                  <a:lnTo>
                    <a:pt x="47002" y="916419"/>
                  </a:lnTo>
                  <a:lnTo>
                    <a:pt x="117500" y="916419"/>
                  </a:lnTo>
                  <a:lnTo>
                    <a:pt x="117500" y="845921"/>
                  </a:lnTo>
                  <a:close/>
                </a:path>
                <a:path w="963929" h="963930">
                  <a:moveTo>
                    <a:pt x="117500" y="46926"/>
                  </a:moveTo>
                  <a:lnTo>
                    <a:pt x="47002" y="46926"/>
                  </a:lnTo>
                  <a:lnTo>
                    <a:pt x="47002" y="117436"/>
                  </a:lnTo>
                  <a:lnTo>
                    <a:pt x="117500" y="117436"/>
                  </a:lnTo>
                  <a:lnTo>
                    <a:pt x="117500" y="46926"/>
                  </a:lnTo>
                  <a:close/>
                </a:path>
                <a:path w="963929" h="963930">
                  <a:moveTo>
                    <a:pt x="164503" y="798830"/>
                  </a:moveTo>
                  <a:lnTo>
                    <a:pt x="141008" y="798830"/>
                  </a:lnTo>
                  <a:lnTo>
                    <a:pt x="141008" y="822960"/>
                  </a:lnTo>
                  <a:lnTo>
                    <a:pt x="141008" y="939800"/>
                  </a:lnTo>
                  <a:lnTo>
                    <a:pt x="23507" y="939800"/>
                  </a:lnTo>
                  <a:lnTo>
                    <a:pt x="23507" y="822960"/>
                  </a:lnTo>
                  <a:lnTo>
                    <a:pt x="141008" y="822960"/>
                  </a:lnTo>
                  <a:lnTo>
                    <a:pt x="141008" y="798830"/>
                  </a:lnTo>
                  <a:lnTo>
                    <a:pt x="0" y="798830"/>
                  </a:lnTo>
                  <a:lnTo>
                    <a:pt x="0" y="822960"/>
                  </a:lnTo>
                  <a:lnTo>
                    <a:pt x="0" y="939800"/>
                  </a:lnTo>
                  <a:lnTo>
                    <a:pt x="0" y="963930"/>
                  </a:lnTo>
                  <a:lnTo>
                    <a:pt x="164503" y="963930"/>
                  </a:lnTo>
                  <a:lnTo>
                    <a:pt x="164503" y="939914"/>
                  </a:lnTo>
                  <a:lnTo>
                    <a:pt x="164503" y="822960"/>
                  </a:lnTo>
                  <a:lnTo>
                    <a:pt x="164503" y="822413"/>
                  </a:lnTo>
                  <a:lnTo>
                    <a:pt x="164503" y="798830"/>
                  </a:lnTo>
                  <a:close/>
                </a:path>
                <a:path w="963929" h="963930">
                  <a:moveTo>
                    <a:pt x="164503" y="23431"/>
                  </a:moveTo>
                  <a:lnTo>
                    <a:pt x="141008" y="23431"/>
                  </a:lnTo>
                  <a:lnTo>
                    <a:pt x="141008" y="140931"/>
                  </a:lnTo>
                  <a:lnTo>
                    <a:pt x="164503" y="140931"/>
                  </a:lnTo>
                  <a:lnTo>
                    <a:pt x="164503" y="23431"/>
                  </a:lnTo>
                  <a:close/>
                </a:path>
                <a:path w="963929" h="963930">
                  <a:moveTo>
                    <a:pt x="164503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40970"/>
                  </a:lnTo>
                  <a:lnTo>
                    <a:pt x="0" y="163830"/>
                  </a:lnTo>
                  <a:lnTo>
                    <a:pt x="164503" y="163830"/>
                  </a:lnTo>
                  <a:lnTo>
                    <a:pt x="164503" y="140970"/>
                  </a:lnTo>
                  <a:lnTo>
                    <a:pt x="23507" y="140970"/>
                  </a:lnTo>
                  <a:lnTo>
                    <a:pt x="23507" y="22860"/>
                  </a:lnTo>
                  <a:lnTo>
                    <a:pt x="164503" y="22860"/>
                  </a:lnTo>
                  <a:lnTo>
                    <a:pt x="164503" y="0"/>
                  </a:lnTo>
                  <a:close/>
                </a:path>
                <a:path w="963929" h="963930">
                  <a:moveTo>
                    <a:pt x="610997" y="869416"/>
                  </a:moveTo>
                  <a:lnTo>
                    <a:pt x="587489" y="869416"/>
                  </a:lnTo>
                  <a:lnTo>
                    <a:pt x="563994" y="869416"/>
                  </a:lnTo>
                  <a:lnTo>
                    <a:pt x="563994" y="892911"/>
                  </a:lnTo>
                  <a:lnTo>
                    <a:pt x="540499" y="892911"/>
                  </a:lnTo>
                  <a:lnTo>
                    <a:pt x="540499" y="869416"/>
                  </a:lnTo>
                  <a:lnTo>
                    <a:pt x="516991" y="869416"/>
                  </a:lnTo>
                  <a:lnTo>
                    <a:pt x="493496" y="869416"/>
                  </a:lnTo>
                  <a:lnTo>
                    <a:pt x="493496" y="892911"/>
                  </a:lnTo>
                  <a:lnTo>
                    <a:pt x="516991" y="892911"/>
                  </a:lnTo>
                  <a:lnTo>
                    <a:pt x="516991" y="939914"/>
                  </a:lnTo>
                  <a:lnTo>
                    <a:pt x="540499" y="939914"/>
                  </a:lnTo>
                  <a:lnTo>
                    <a:pt x="540499" y="916419"/>
                  </a:lnTo>
                  <a:lnTo>
                    <a:pt x="563994" y="916419"/>
                  </a:lnTo>
                  <a:lnTo>
                    <a:pt x="587489" y="916419"/>
                  </a:lnTo>
                  <a:lnTo>
                    <a:pt x="587489" y="892911"/>
                  </a:lnTo>
                  <a:lnTo>
                    <a:pt x="610997" y="892911"/>
                  </a:lnTo>
                  <a:lnTo>
                    <a:pt x="610997" y="869416"/>
                  </a:lnTo>
                  <a:close/>
                </a:path>
                <a:path w="963929" h="963930">
                  <a:moveTo>
                    <a:pt x="634492" y="939914"/>
                  </a:moveTo>
                  <a:lnTo>
                    <a:pt x="610997" y="939914"/>
                  </a:lnTo>
                  <a:lnTo>
                    <a:pt x="587489" y="939914"/>
                  </a:lnTo>
                  <a:lnTo>
                    <a:pt x="563994" y="939914"/>
                  </a:lnTo>
                  <a:lnTo>
                    <a:pt x="563994" y="963422"/>
                  </a:lnTo>
                  <a:lnTo>
                    <a:pt x="587489" y="963422"/>
                  </a:lnTo>
                  <a:lnTo>
                    <a:pt x="610997" y="963422"/>
                  </a:lnTo>
                  <a:lnTo>
                    <a:pt x="634492" y="963422"/>
                  </a:lnTo>
                  <a:lnTo>
                    <a:pt x="634492" y="939914"/>
                  </a:lnTo>
                  <a:close/>
                </a:path>
                <a:path w="963929" h="963930">
                  <a:moveTo>
                    <a:pt x="775487" y="939914"/>
                  </a:moveTo>
                  <a:lnTo>
                    <a:pt x="751992" y="939914"/>
                  </a:lnTo>
                  <a:lnTo>
                    <a:pt x="728484" y="939914"/>
                  </a:lnTo>
                  <a:lnTo>
                    <a:pt x="728484" y="963422"/>
                  </a:lnTo>
                  <a:lnTo>
                    <a:pt x="751992" y="963422"/>
                  </a:lnTo>
                  <a:lnTo>
                    <a:pt x="775487" y="963422"/>
                  </a:lnTo>
                  <a:lnTo>
                    <a:pt x="775487" y="939914"/>
                  </a:lnTo>
                  <a:close/>
                </a:path>
                <a:path w="963929" h="963930">
                  <a:moveTo>
                    <a:pt x="822490" y="798918"/>
                  </a:moveTo>
                  <a:lnTo>
                    <a:pt x="798995" y="798918"/>
                  </a:lnTo>
                  <a:lnTo>
                    <a:pt x="798995" y="822413"/>
                  </a:lnTo>
                  <a:lnTo>
                    <a:pt x="822490" y="822413"/>
                  </a:lnTo>
                  <a:lnTo>
                    <a:pt x="822490" y="798918"/>
                  </a:lnTo>
                  <a:close/>
                </a:path>
                <a:path w="963929" h="963930">
                  <a:moveTo>
                    <a:pt x="869492" y="751840"/>
                  </a:moveTo>
                  <a:lnTo>
                    <a:pt x="845985" y="751840"/>
                  </a:lnTo>
                  <a:lnTo>
                    <a:pt x="845985" y="775970"/>
                  </a:lnTo>
                  <a:lnTo>
                    <a:pt x="845985" y="845820"/>
                  </a:lnTo>
                  <a:lnTo>
                    <a:pt x="775487" y="845820"/>
                  </a:lnTo>
                  <a:lnTo>
                    <a:pt x="775487" y="775970"/>
                  </a:lnTo>
                  <a:lnTo>
                    <a:pt x="845985" y="775970"/>
                  </a:lnTo>
                  <a:lnTo>
                    <a:pt x="845985" y="751840"/>
                  </a:lnTo>
                  <a:lnTo>
                    <a:pt x="751992" y="751840"/>
                  </a:lnTo>
                  <a:lnTo>
                    <a:pt x="751992" y="775970"/>
                  </a:lnTo>
                  <a:lnTo>
                    <a:pt x="751992" y="845820"/>
                  </a:lnTo>
                  <a:lnTo>
                    <a:pt x="751992" y="869950"/>
                  </a:lnTo>
                  <a:lnTo>
                    <a:pt x="869492" y="869950"/>
                  </a:lnTo>
                  <a:lnTo>
                    <a:pt x="869492" y="845921"/>
                  </a:lnTo>
                  <a:lnTo>
                    <a:pt x="869492" y="775970"/>
                  </a:lnTo>
                  <a:lnTo>
                    <a:pt x="869492" y="775423"/>
                  </a:lnTo>
                  <a:lnTo>
                    <a:pt x="869492" y="751840"/>
                  </a:lnTo>
                  <a:close/>
                </a:path>
                <a:path w="963929" h="963930">
                  <a:moveTo>
                    <a:pt x="916495" y="46926"/>
                  </a:moveTo>
                  <a:lnTo>
                    <a:pt x="845985" y="46926"/>
                  </a:lnTo>
                  <a:lnTo>
                    <a:pt x="845985" y="117436"/>
                  </a:lnTo>
                  <a:lnTo>
                    <a:pt x="916495" y="117436"/>
                  </a:lnTo>
                  <a:lnTo>
                    <a:pt x="916495" y="46926"/>
                  </a:lnTo>
                  <a:close/>
                </a:path>
                <a:path w="963929" h="963930">
                  <a:moveTo>
                    <a:pt x="963485" y="23431"/>
                  </a:moveTo>
                  <a:lnTo>
                    <a:pt x="939990" y="23431"/>
                  </a:lnTo>
                  <a:lnTo>
                    <a:pt x="939990" y="140931"/>
                  </a:lnTo>
                  <a:lnTo>
                    <a:pt x="963485" y="140931"/>
                  </a:lnTo>
                  <a:lnTo>
                    <a:pt x="963485" y="23431"/>
                  </a:lnTo>
                  <a:close/>
                </a:path>
                <a:path w="963929" h="963930">
                  <a:moveTo>
                    <a:pt x="963485" y="0"/>
                  </a:moveTo>
                  <a:lnTo>
                    <a:pt x="798995" y="0"/>
                  </a:lnTo>
                  <a:lnTo>
                    <a:pt x="798995" y="22860"/>
                  </a:lnTo>
                  <a:lnTo>
                    <a:pt x="798995" y="140970"/>
                  </a:lnTo>
                  <a:lnTo>
                    <a:pt x="798995" y="163830"/>
                  </a:lnTo>
                  <a:lnTo>
                    <a:pt x="963485" y="163830"/>
                  </a:lnTo>
                  <a:lnTo>
                    <a:pt x="963485" y="140970"/>
                  </a:lnTo>
                  <a:lnTo>
                    <a:pt x="822490" y="140970"/>
                  </a:lnTo>
                  <a:lnTo>
                    <a:pt x="822490" y="22860"/>
                  </a:lnTo>
                  <a:lnTo>
                    <a:pt x="963485" y="22860"/>
                  </a:lnTo>
                  <a:lnTo>
                    <a:pt x="963485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B8C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>
            <a:grpSpLocks noGrp="1" noUngrp="1" noRot="1" noMove="1" noResize="1"/>
          </p:cNvGrpSpPr>
          <p:nvPr/>
        </p:nvGrpSpPr>
        <p:grpSpPr>
          <a:xfrm>
            <a:off x="136757" y="690465"/>
            <a:ext cx="10388600" cy="6769734"/>
            <a:chOff x="136757" y="690465"/>
            <a:chExt cx="10388600" cy="6769734"/>
          </a:xfrm>
        </p:grpSpPr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757" y="4386743"/>
              <a:ext cx="10388600" cy="3073400"/>
            </a:xfrm>
            <a:custGeom>
              <a:avLst/>
              <a:gdLst/>
              <a:ahLst/>
              <a:cxnLst/>
              <a:rect l="l" t="t" r="r" b="b"/>
              <a:pathLst>
                <a:path w="10388600" h="3073400">
                  <a:moveTo>
                    <a:pt x="10388598" y="0"/>
                  </a:moveTo>
                  <a:lnTo>
                    <a:pt x="0" y="0"/>
                  </a:lnTo>
                  <a:lnTo>
                    <a:pt x="0" y="3073400"/>
                  </a:lnTo>
                  <a:lnTo>
                    <a:pt x="10388598" y="3073400"/>
                  </a:lnTo>
                  <a:lnTo>
                    <a:pt x="10388598" y="0"/>
                  </a:lnTo>
                  <a:close/>
                </a:path>
              </a:pathLst>
            </a:custGeom>
            <a:solidFill>
              <a:srgbClr val="CFDF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7794" y="690467"/>
              <a:ext cx="8761095" cy="3655695"/>
            </a:xfrm>
            <a:custGeom>
              <a:avLst/>
              <a:gdLst/>
              <a:ahLst/>
              <a:cxnLst/>
              <a:rect l="l" t="t" r="r" b="b"/>
              <a:pathLst>
                <a:path w="8761095" h="3655695">
                  <a:moveTo>
                    <a:pt x="2804274" y="0"/>
                  </a:moveTo>
                  <a:lnTo>
                    <a:pt x="0" y="0"/>
                  </a:lnTo>
                  <a:lnTo>
                    <a:pt x="0" y="3568344"/>
                  </a:lnTo>
                  <a:lnTo>
                    <a:pt x="0" y="3655149"/>
                  </a:lnTo>
                  <a:lnTo>
                    <a:pt x="2804274" y="3655149"/>
                  </a:lnTo>
                  <a:lnTo>
                    <a:pt x="2804274" y="3568344"/>
                  </a:lnTo>
                  <a:lnTo>
                    <a:pt x="2804274" y="0"/>
                  </a:lnTo>
                  <a:close/>
                </a:path>
                <a:path w="8761095" h="3655695">
                  <a:moveTo>
                    <a:pt x="5782424" y="0"/>
                  </a:moveTo>
                  <a:lnTo>
                    <a:pt x="2978162" y="0"/>
                  </a:lnTo>
                  <a:lnTo>
                    <a:pt x="2978162" y="3573107"/>
                  </a:lnTo>
                  <a:lnTo>
                    <a:pt x="2978162" y="3655149"/>
                  </a:lnTo>
                  <a:lnTo>
                    <a:pt x="5782424" y="3655149"/>
                  </a:lnTo>
                  <a:lnTo>
                    <a:pt x="5782424" y="3573107"/>
                  </a:lnTo>
                  <a:lnTo>
                    <a:pt x="5782424" y="0"/>
                  </a:lnTo>
                  <a:close/>
                </a:path>
                <a:path w="8761095" h="3655695">
                  <a:moveTo>
                    <a:pt x="8760574" y="0"/>
                  </a:moveTo>
                  <a:lnTo>
                    <a:pt x="5956312" y="0"/>
                  </a:lnTo>
                  <a:lnTo>
                    <a:pt x="5956312" y="3572992"/>
                  </a:lnTo>
                  <a:lnTo>
                    <a:pt x="5956312" y="3655149"/>
                  </a:lnTo>
                  <a:lnTo>
                    <a:pt x="8760574" y="3655149"/>
                  </a:lnTo>
                  <a:lnTo>
                    <a:pt x="8760574" y="3572992"/>
                  </a:lnTo>
                  <a:lnTo>
                    <a:pt x="8760574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>
            <a:grpSpLocks noGrp="1" noUngrp="1" noRot="1" noMove="1" noResize="1"/>
          </p:cNvGrpSpPr>
          <p:nvPr/>
        </p:nvGrpSpPr>
        <p:grpSpPr>
          <a:xfrm>
            <a:off x="6261150" y="604506"/>
            <a:ext cx="2812415" cy="3663315"/>
            <a:chOff x="6261150" y="604506"/>
            <a:chExt cx="2812415" cy="3663315"/>
          </a:xfrm>
        </p:grpSpPr>
        <p:sp>
          <p:nvSpPr>
            <p:cNvPr id="9" name="object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64960" y="608316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4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4" y="3655141"/>
                  </a:lnTo>
                  <a:lnTo>
                    <a:pt x="28042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64960" y="608316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0" y="0"/>
                  </a:moveTo>
                  <a:lnTo>
                    <a:pt x="2804264" y="0"/>
                  </a:lnTo>
                  <a:lnTo>
                    <a:pt x="2804264" y="3655141"/>
                  </a:lnTo>
                  <a:lnTo>
                    <a:pt x="0" y="365514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37038" y="403850"/>
            <a:ext cx="174307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800" spc="65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©</a:t>
            </a:r>
            <a:r>
              <a:rPr sz="8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03619" y="422213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69186" y="403520"/>
            <a:ext cx="735330" cy="1530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203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REVISION</a:t>
            </a:r>
            <a:r>
              <a:rPr sz="2400" spc="-30" dirty="0"/>
              <a:t> </a:t>
            </a:r>
            <a:r>
              <a:rPr sz="2400" dirty="0"/>
              <a:t>CARDS</a:t>
            </a:r>
            <a:r>
              <a:rPr sz="2400" spc="-25" dirty="0"/>
              <a:t> </a:t>
            </a:r>
            <a:r>
              <a:rPr sz="2400" dirty="0"/>
              <a:t>-</a:t>
            </a:r>
            <a:r>
              <a:rPr sz="2400" spc="-25" dirty="0"/>
              <a:t> </a:t>
            </a:r>
            <a:r>
              <a:rPr sz="2400" dirty="0"/>
              <a:t>DIETER</a:t>
            </a:r>
            <a:r>
              <a:rPr sz="2400" spc="-25" dirty="0"/>
              <a:t> </a:t>
            </a:r>
            <a:r>
              <a:rPr sz="2400" spc="-20" dirty="0"/>
              <a:t>RAMS</a:t>
            </a:r>
            <a:endParaRPr sz="2400"/>
          </a:p>
        </p:txBody>
      </p: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4482" y="4482194"/>
            <a:ext cx="4810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Dieter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Rams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associated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157021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5326735"/>
            <a:ext cx="5133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Who</a:t>
            </a:r>
            <a:r>
              <a:rPr sz="12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uses</a:t>
            </a:r>
            <a:r>
              <a:rPr sz="1200" b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Dieter</a:t>
            </a:r>
            <a:r>
              <a:rPr sz="12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Rams</a:t>
            </a:r>
            <a:r>
              <a:rPr sz="1200" b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‘Ten</a:t>
            </a:r>
            <a:r>
              <a:rPr sz="12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Principles</a:t>
            </a:r>
            <a:r>
              <a:rPr sz="1200" b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Good</a:t>
            </a:r>
            <a:r>
              <a:rPr sz="1200" b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Design’</a:t>
            </a:r>
            <a:r>
              <a:rPr sz="12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r>
              <a:rPr sz="1200" b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Why?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75485" y="4471217"/>
            <a:ext cx="4709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5190" algn="l"/>
              </a:tabLst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27863" y="5322113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8403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2721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6406235"/>
            <a:ext cx="29984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three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well-known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designs.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27311" y="6401612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9198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73516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>
            <a:grpSpLocks noGrp="1" noUngrp="1" noRot="1" noMove="1" noResize="1"/>
          </p:cNvGrpSpPr>
          <p:nvPr/>
        </p:nvGrpSpPr>
        <p:grpSpPr>
          <a:xfrm>
            <a:off x="369072" y="833809"/>
            <a:ext cx="998855" cy="1160780"/>
            <a:chOff x="369072" y="833809"/>
            <a:chExt cx="998855" cy="1160780"/>
          </a:xfrm>
        </p:grpSpPr>
        <p:pic>
          <p:nvPicPr>
            <p:cNvPr id="27" name="object 2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672" y="837411"/>
              <a:ext cx="991407" cy="1153140"/>
            </a:xfrm>
            <a:prstGeom prst="rect">
              <a:avLst/>
            </a:prstGeom>
          </p:spPr>
        </p:pic>
        <p:sp>
          <p:nvSpPr>
            <p:cNvPr id="28" name="object 2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2672" y="837409"/>
              <a:ext cx="991869" cy="1153160"/>
            </a:xfrm>
            <a:custGeom>
              <a:avLst/>
              <a:gdLst/>
              <a:ahLst/>
              <a:cxnLst/>
              <a:rect l="l" t="t" r="r" b="b"/>
              <a:pathLst>
                <a:path w="991869" h="1153160">
                  <a:moveTo>
                    <a:pt x="0" y="0"/>
                  </a:moveTo>
                  <a:lnTo>
                    <a:pt x="991406" y="0"/>
                  </a:lnTo>
                  <a:lnTo>
                    <a:pt x="991406" y="1153142"/>
                  </a:lnTo>
                  <a:lnTo>
                    <a:pt x="0" y="115314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marL="803910">
              <a:lnSpc>
                <a:spcPct val="100000"/>
              </a:lnSpc>
              <a:spcBef>
                <a:spcPts val="15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DIETER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RAMS</a:t>
            </a:r>
            <a:endParaRPr sz="1200">
              <a:latin typeface="Arial"/>
              <a:cs typeface="Arial"/>
            </a:endParaRPr>
          </a:p>
          <a:p>
            <a:pPr marL="1114425" marR="13335" algn="ctr">
              <a:lnSpc>
                <a:spcPts val="1340"/>
              </a:lnSpc>
              <a:spcBef>
                <a:spcPts val="29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Dieter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Rams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born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Germany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1932.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developed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interest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carpentry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early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age,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due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watching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grand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father,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carpenter.</a:t>
            </a:r>
            <a:endParaRPr sz="1200">
              <a:latin typeface="Arial"/>
              <a:cs typeface="Arial"/>
            </a:endParaRPr>
          </a:p>
          <a:p>
            <a:pPr marL="88265" marR="53340" indent="-635" algn="ctr">
              <a:lnSpc>
                <a:spcPts val="1340"/>
              </a:lnSpc>
              <a:spcBef>
                <a:spcPts val="109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interest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skilled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practical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work,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architecture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associated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innovative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especially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electrical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electronic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consumer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goods.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quality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innovation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Dieter’s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designs,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have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international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awards.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early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voices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against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wasteful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(‘less,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better’),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consequently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drawing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attention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sustainability.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953787"/>
            <a:ext cx="2804795" cy="3310254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612775" indent="-168910">
              <a:lnSpc>
                <a:spcPts val="1390"/>
              </a:lnSpc>
              <a:spcBef>
                <a:spcPts val="300"/>
              </a:spcBef>
              <a:buFont typeface="Arial"/>
              <a:buAutoNum type="arabicPeriod"/>
              <a:tabLst>
                <a:tab pos="612775" algn="l"/>
              </a:tabLst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Good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innovative.</a:t>
            </a:r>
            <a:endParaRPr sz="1200">
              <a:latin typeface="Arial"/>
              <a:cs typeface="Arial"/>
            </a:endParaRPr>
          </a:p>
          <a:p>
            <a:pPr marL="244475" indent="-168910">
              <a:lnSpc>
                <a:spcPts val="1340"/>
              </a:lnSpc>
              <a:buFont typeface="Arial"/>
              <a:buAutoNum type="arabicPeriod"/>
              <a:tabLst>
                <a:tab pos="244475" algn="l"/>
              </a:tabLst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Good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makes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useful.</a:t>
            </a:r>
            <a:endParaRPr sz="1200">
              <a:latin typeface="Arial"/>
              <a:cs typeface="Arial"/>
            </a:endParaRPr>
          </a:p>
          <a:p>
            <a:pPr marL="650875" indent="-168910">
              <a:lnSpc>
                <a:spcPts val="1340"/>
              </a:lnSpc>
              <a:buFont typeface="Arial"/>
              <a:buAutoNum type="arabicPeriod"/>
              <a:tabLst>
                <a:tab pos="650875" algn="l"/>
              </a:tabLst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Good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aesthetic.</a:t>
            </a:r>
            <a:endParaRPr sz="1200">
              <a:latin typeface="Arial"/>
              <a:cs typeface="Arial"/>
            </a:endParaRPr>
          </a:p>
          <a:p>
            <a:pPr marL="490220" marR="272415" indent="-168910">
              <a:lnSpc>
                <a:spcPts val="1340"/>
              </a:lnSpc>
              <a:spcBef>
                <a:spcPts val="75"/>
              </a:spcBef>
              <a:buFont typeface="Arial"/>
              <a:buAutoNum type="arabicPeriod"/>
              <a:tabLst>
                <a:tab pos="876300" algn="l"/>
              </a:tabLst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Good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makes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product 	understandable.</a:t>
            </a:r>
            <a:endParaRPr sz="1200">
              <a:latin typeface="Arial"/>
              <a:cs typeface="Arial"/>
            </a:endParaRPr>
          </a:p>
          <a:p>
            <a:pPr marL="561975" indent="-168910">
              <a:lnSpc>
                <a:spcPts val="1265"/>
              </a:lnSpc>
              <a:buFont typeface="Arial"/>
              <a:buAutoNum type="arabicPeriod"/>
              <a:tabLst>
                <a:tab pos="561975" algn="l"/>
              </a:tabLst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Good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unobtrusive.</a:t>
            </a:r>
            <a:endParaRPr sz="1200">
              <a:latin typeface="Arial"/>
              <a:cs typeface="Arial"/>
            </a:endParaRPr>
          </a:p>
          <a:p>
            <a:pPr marL="727075" indent="-168910">
              <a:lnSpc>
                <a:spcPts val="1340"/>
              </a:lnSpc>
              <a:buFont typeface="Arial"/>
              <a:buAutoNum type="arabicPeriod"/>
              <a:tabLst>
                <a:tab pos="727075" algn="l"/>
              </a:tabLst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Good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honest.</a:t>
            </a:r>
            <a:endParaRPr sz="1200">
              <a:latin typeface="Arial"/>
              <a:cs typeface="Arial"/>
            </a:endParaRPr>
          </a:p>
          <a:p>
            <a:pPr marL="570865" indent="-168910">
              <a:lnSpc>
                <a:spcPts val="1340"/>
              </a:lnSpc>
              <a:buFont typeface="Arial"/>
              <a:buAutoNum type="arabicPeriod"/>
              <a:tabLst>
                <a:tab pos="570865" algn="l"/>
              </a:tabLst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Good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long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lasting.</a:t>
            </a:r>
            <a:endParaRPr sz="1200">
              <a:latin typeface="Arial"/>
              <a:cs typeface="Arial"/>
            </a:endParaRPr>
          </a:p>
          <a:p>
            <a:pPr marL="260985" marR="43180" indent="-168910">
              <a:lnSpc>
                <a:spcPts val="1340"/>
              </a:lnSpc>
              <a:spcBef>
                <a:spcPts val="80"/>
              </a:spcBef>
              <a:buFont typeface="Arial"/>
              <a:buAutoNum type="arabicPeriod"/>
              <a:tabLst>
                <a:tab pos="1079500" algn="l"/>
              </a:tabLst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Good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thorough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down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the 	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last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detail.</a:t>
            </a:r>
            <a:endParaRPr sz="1200">
              <a:latin typeface="Arial"/>
              <a:cs typeface="Arial"/>
            </a:endParaRPr>
          </a:p>
          <a:p>
            <a:pPr marL="443230" marR="226060" indent="-168910">
              <a:lnSpc>
                <a:spcPts val="1340"/>
              </a:lnSpc>
              <a:buFont typeface="Arial"/>
              <a:buAutoNum type="arabicPeriod"/>
              <a:tabLst>
                <a:tab pos="1161415" algn="l"/>
              </a:tabLst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Good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environmentally 	friendly.</a:t>
            </a:r>
            <a:endParaRPr sz="1200">
              <a:latin typeface="Arial"/>
              <a:cs typeface="Arial"/>
            </a:endParaRPr>
          </a:p>
          <a:p>
            <a:pPr marL="435609" marR="132715" indent="-254000">
              <a:lnSpc>
                <a:spcPts val="1340"/>
              </a:lnSpc>
              <a:spcBef>
                <a:spcPts val="5"/>
              </a:spcBef>
              <a:buFont typeface="Arial"/>
              <a:buAutoNum type="arabicPeriod"/>
              <a:tabLst>
                <a:tab pos="1122045" algn="l"/>
              </a:tabLst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Good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little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as 	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possible.</a:t>
            </a:r>
            <a:endParaRPr sz="1200">
              <a:latin typeface="Arial"/>
              <a:cs typeface="Arial"/>
            </a:endParaRPr>
          </a:p>
          <a:p>
            <a:pPr marL="168910" marR="120014" algn="ctr">
              <a:lnSpc>
                <a:spcPts val="1340"/>
              </a:lnSpc>
              <a:spcBef>
                <a:spcPts val="1340"/>
              </a:spcBef>
            </a:pP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i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ten</a:t>
            </a:r>
            <a:r>
              <a:rPr sz="1200" i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principles</a:t>
            </a:r>
            <a:r>
              <a:rPr sz="1200" i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i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often</a:t>
            </a:r>
            <a:r>
              <a:rPr sz="1200" i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used</a:t>
            </a:r>
            <a:r>
              <a:rPr sz="1200" i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i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reference</a:t>
            </a:r>
            <a:r>
              <a:rPr sz="12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designers,</a:t>
            </a:r>
            <a:r>
              <a:rPr sz="1200" i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during</a:t>
            </a:r>
            <a:r>
              <a:rPr sz="12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evolution</a:t>
            </a:r>
            <a:r>
              <a:rPr sz="1200" i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i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i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i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i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151616"/>
                </a:solidFill>
                <a:latin typeface="Arial"/>
                <a:cs typeface="Arial"/>
              </a:rPr>
              <a:t>product development.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45440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5715" algn="ctr">
              <a:lnSpc>
                <a:spcPts val="1390"/>
              </a:lnSpc>
              <a:spcBef>
                <a:spcPts val="4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DIETER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RAMS</a:t>
            </a:r>
            <a:endParaRPr sz="1200">
              <a:latin typeface="Arial"/>
              <a:cs typeface="Arial"/>
            </a:endParaRPr>
          </a:p>
          <a:p>
            <a:pPr marL="5715" algn="ctr">
              <a:lnSpc>
                <a:spcPts val="1285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TEN PRINCIPLES FOR GOOD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2" name="object 32"/>
          <p:cNvGrpSpPr>
            <a:grpSpLocks noGrp="1" noUngrp="1" noRot="1" noMove="1" noResize="1"/>
          </p:cNvGrpSpPr>
          <p:nvPr/>
        </p:nvGrpSpPr>
        <p:grpSpPr>
          <a:xfrm>
            <a:off x="6414299" y="1060368"/>
            <a:ext cx="878205" cy="1172210"/>
            <a:chOff x="6414299" y="1060368"/>
            <a:chExt cx="878205" cy="1172210"/>
          </a:xfrm>
        </p:grpSpPr>
        <p:sp>
          <p:nvSpPr>
            <p:cNvPr id="33" name="object 3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14299" y="1999278"/>
              <a:ext cx="878205" cy="219710"/>
            </a:xfrm>
            <a:custGeom>
              <a:avLst/>
              <a:gdLst/>
              <a:ahLst/>
              <a:cxnLst/>
              <a:rect l="l" t="t" r="r" b="b"/>
              <a:pathLst>
                <a:path w="878204" h="219710">
                  <a:moveTo>
                    <a:pt x="585367" y="0"/>
                  </a:moveTo>
                  <a:lnTo>
                    <a:pt x="0" y="125761"/>
                  </a:lnTo>
                  <a:lnTo>
                    <a:pt x="260672" y="219513"/>
                  </a:lnTo>
                  <a:lnTo>
                    <a:pt x="878051" y="81172"/>
                  </a:lnTo>
                  <a:lnTo>
                    <a:pt x="585367" y="0"/>
                  </a:lnTo>
                  <a:close/>
                </a:path>
              </a:pathLst>
            </a:custGeom>
            <a:solidFill>
              <a:srgbClr val="96CC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8071" y="1060368"/>
              <a:ext cx="597546" cy="1111088"/>
            </a:xfrm>
            <a:prstGeom prst="rect">
              <a:avLst/>
            </a:prstGeom>
          </p:spPr>
        </p:pic>
        <p:sp>
          <p:nvSpPr>
            <p:cNvPr id="35" name="object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59909" y="2077520"/>
              <a:ext cx="534670" cy="94615"/>
            </a:xfrm>
            <a:custGeom>
              <a:avLst/>
              <a:gdLst/>
              <a:ahLst/>
              <a:cxnLst/>
              <a:rect l="l" t="t" r="r" b="b"/>
              <a:pathLst>
                <a:path w="534670" h="94614">
                  <a:moveTo>
                    <a:pt x="0" y="59745"/>
                  </a:moveTo>
                  <a:lnTo>
                    <a:pt x="23935" y="68250"/>
                  </a:lnTo>
                  <a:lnTo>
                    <a:pt x="47870" y="76753"/>
                  </a:lnTo>
                  <a:lnTo>
                    <a:pt x="71806" y="85257"/>
                  </a:lnTo>
                  <a:lnTo>
                    <a:pt x="95741" y="93761"/>
                  </a:lnTo>
                  <a:lnTo>
                    <a:pt x="98902" y="94611"/>
                  </a:lnTo>
                  <a:lnTo>
                    <a:pt x="102224" y="94475"/>
                  </a:lnTo>
                  <a:lnTo>
                    <a:pt x="105634" y="93761"/>
                  </a:lnTo>
                  <a:lnTo>
                    <a:pt x="153284" y="83343"/>
                  </a:lnTo>
                  <a:lnTo>
                    <a:pt x="200933" y="72925"/>
                  </a:lnTo>
                  <a:lnTo>
                    <a:pt x="248582" y="62507"/>
                  </a:lnTo>
                  <a:lnTo>
                    <a:pt x="296231" y="52089"/>
                  </a:lnTo>
                  <a:lnTo>
                    <a:pt x="343880" y="41671"/>
                  </a:lnTo>
                  <a:lnTo>
                    <a:pt x="391529" y="31254"/>
                  </a:lnTo>
                  <a:lnTo>
                    <a:pt x="439178" y="20836"/>
                  </a:lnTo>
                  <a:lnTo>
                    <a:pt x="486827" y="10418"/>
                  </a:lnTo>
                  <a:lnTo>
                    <a:pt x="534476" y="0"/>
                  </a:lnTo>
                </a:path>
              </a:pathLst>
            </a:custGeom>
            <a:ln w="7199">
              <a:solidFill>
                <a:srgbClr val="96C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36387" y="1173016"/>
              <a:ext cx="446405" cy="22860"/>
            </a:xfrm>
            <a:custGeom>
              <a:avLst/>
              <a:gdLst/>
              <a:ahLst/>
              <a:cxnLst/>
              <a:rect l="l" t="t" r="r" b="b"/>
              <a:pathLst>
                <a:path w="446404" h="22859">
                  <a:moveTo>
                    <a:pt x="0" y="22637"/>
                  </a:moveTo>
                  <a:lnTo>
                    <a:pt x="418575" y="0"/>
                  </a:lnTo>
                  <a:lnTo>
                    <a:pt x="445787" y="2473"/>
                  </a:lnTo>
                </a:path>
              </a:pathLst>
            </a:custGeom>
            <a:ln w="7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33846" y="1197828"/>
              <a:ext cx="20320" cy="1270"/>
            </a:xfrm>
            <a:custGeom>
              <a:avLst/>
              <a:gdLst/>
              <a:ahLst/>
              <a:cxnLst/>
              <a:rect l="l" t="t" r="r" b="b"/>
              <a:pathLst>
                <a:path w="20320" h="1269">
                  <a:moveTo>
                    <a:pt x="0" y="863"/>
                  </a:moveTo>
                  <a:lnTo>
                    <a:pt x="19730" y="0"/>
                  </a:lnTo>
                </a:path>
              </a:pathLst>
            </a:custGeom>
            <a:ln w="7199">
              <a:solidFill>
                <a:srgbClr val="E2E0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74972" y="2080450"/>
              <a:ext cx="617855" cy="152400"/>
            </a:xfrm>
            <a:custGeom>
              <a:avLst/>
              <a:gdLst/>
              <a:ahLst/>
              <a:cxnLst/>
              <a:rect l="l" t="t" r="r" b="b"/>
              <a:pathLst>
                <a:path w="617854" h="152400">
                  <a:moveTo>
                    <a:pt x="617378" y="0"/>
                  </a:moveTo>
                  <a:lnTo>
                    <a:pt x="0" y="138341"/>
                  </a:lnTo>
                  <a:lnTo>
                    <a:pt x="143" y="151917"/>
                  </a:lnTo>
                  <a:lnTo>
                    <a:pt x="616809" y="14292"/>
                  </a:lnTo>
                  <a:lnTo>
                    <a:pt x="617378" y="0"/>
                  </a:lnTo>
                  <a:close/>
                </a:path>
              </a:pathLst>
            </a:custGeom>
            <a:solidFill>
              <a:srgbClr val="699D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14512" y="2125184"/>
              <a:ext cx="260985" cy="107314"/>
            </a:xfrm>
            <a:custGeom>
              <a:avLst/>
              <a:gdLst/>
              <a:ahLst/>
              <a:cxnLst/>
              <a:rect l="l" t="t" r="r" b="b"/>
              <a:pathLst>
                <a:path w="260984" h="107314">
                  <a:moveTo>
                    <a:pt x="0" y="0"/>
                  </a:moveTo>
                  <a:lnTo>
                    <a:pt x="215" y="14147"/>
                  </a:lnTo>
                  <a:lnTo>
                    <a:pt x="260603" y="107182"/>
                  </a:lnTo>
                  <a:lnTo>
                    <a:pt x="260460" y="936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86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36450" y="617189"/>
            <a:ext cx="1022350" cy="46164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R="5080" indent="203200">
              <a:lnSpc>
                <a:spcPts val="1120"/>
              </a:lnSpc>
              <a:spcBef>
                <a:spcPts val="200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Braun</a:t>
            </a:r>
            <a:r>
              <a:rPr sz="10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TP</a:t>
            </a:r>
            <a:r>
              <a:rPr sz="10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151616"/>
                </a:solidFill>
                <a:latin typeface="Arial"/>
                <a:cs typeface="Arial"/>
              </a:rPr>
              <a:t>2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Pocket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 Radio</a:t>
            </a:r>
            <a:r>
              <a:rPr sz="10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endParaRPr sz="1000">
              <a:latin typeface="Arial"/>
              <a:cs typeface="Arial"/>
            </a:endParaRPr>
          </a:p>
          <a:p>
            <a:pPr marL="102235">
              <a:lnSpc>
                <a:spcPts val="1090"/>
              </a:lnSpc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Record</a:t>
            </a:r>
            <a:r>
              <a:rPr sz="10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Play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570" y="908557"/>
            <a:ext cx="113030" cy="17335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r>
              <a:rPr sz="1000" spc="-25" dirty="0">
                <a:solidFill>
                  <a:srgbClr val="151616"/>
                </a:solidFill>
                <a:latin typeface="Arial"/>
                <a:cs typeface="Arial"/>
              </a:rPr>
              <a:t>er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42" name="object 42"/>
          <p:cNvGrpSpPr>
            <a:grpSpLocks noGrp="1" noUngrp="1" noRot="1" noMove="1" noResize="1"/>
          </p:cNvGrpSpPr>
          <p:nvPr/>
        </p:nvGrpSpPr>
        <p:grpSpPr>
          <a:xfrm>
            <a:off x="6592211" y="2908123"/>
            <a:ext cx="2232660" cy="1304925"/>
            <a:chOff x="6592211" y="2908123"/>
            <a:chExt cx="2232660" cy="1304925"/>
          </a:xfrm>
        </p:grpSpPr>
        <p:sp>
          <p:nvSpPr>
            <p:cNvPr id="43" name="object 4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92211" y="3348420"/>
              <a:ext cx="2232025" cy="827405"/>
            </a:xfrm>
            <a:custGeom>
              <a:avLst/>
              <a:gdLst/>
              <a:ahLst/>
              <a:cxnLst/>
              <a:rect l="l" t="t" r="r" b="b"/>
              <a:pathLst>
                <a:path w="2232025" h="827404">
                  <a:moveTo>
                    <a:pt x="1661126" y="0"/>
                  </a:moveTo>
                  <a:lnTo>
                    <a:pt x="0" y="218967"/>
                  </a:lnTo>
                  <a:lnTo>
                    <a:pt x="320901" y="826786"/>
                  </a:lnTo>
                  <a:lnTo>
                    <a:pt x="2231669" y="500694"/>
                  </a:lnTo>
                  <a:lnTo>
                    <a:pt x="1661126" y="0"/>
                  </a:lnTo>
                  <a:close/>
                </a:path>
              </a:pathLst>
            </a:custGeom>
            <a:solidFill>
              <a:srgbClr val="9DD9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39555" y="2908123"/>
              <a:ext cx="1894431" cy="1163525"/>
            </a:xfrm>
            <a:prstGeom prst="rect">
              <a:avLst/>
            </a:prstGeom>
          </p:spPr>
        </p:pic>
        <p:sp>
          <p:nvSpPr>
            <p:cNvPr id="45" name="object 4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56436" y="3643836"/>
              <a:ext cx="1846580" cy="425450"/>
            </a:xfrm>
            <a:custGeom>
              <a:avLst/>
              <a:gdLst/>
              <a:ahLst/>
              <a:cxnLst/>
              <a:rect l="l" t="t" r="r" b="b"/>
              <a:pathLst>
                <a:path w="1846579" h="425450">
                  <a:moveTo>
                    <a:pt x="0" y="0"/>
                  </a:moveTo>
                  <a:lnTo>
                    <a:pt x="238791" y="425189"/>
                  </a:lnTo>
                  <a:lnTo>
                    <a:pt x="277249" y="419289"/>
                  </a:lnTo>
                  <a:lnTo>
                    <a:pt x="276541" y="357706"/>
                  </a:lnTo>
                  <a:lnTo>
                    <a:pt x="1752677" y="104288"/>
                  </a:lnTo>
                  <a:lnTo>
                    <a:pt x="1765423" y="113706"/>
                  </a:lnTo>
                  <a:lnTo>
                    <a:pt x="1778032" y="122676"/>
                  </a:lnTo>
                  <a:lnTo>
                    <a:pt x="1790641" y="131647"/>
                  </a:lnTo>
                  <a:lnTo>
                    <a:pt x="1803387" y="141066"/>
                  </a:lnTo>
                  <a:lnTo>
                    <a:pt x="1825470" y="141675"/>
                  </a:lnTo>
                  <a:lnTo>
                    <a:pt x="1837042" y="132526"/>
                  </a:lnTo>
                  <a:lnTo>
                    <a:pt x="1841698" y="116675"/>
                  </a:lnTo>
                  <a:lnTo>
                    <a:pt x="1843030" y="97179"/>
                  </a:lnTo>
                  <a:lnTo>
                    <a:pt x="1846116" y="25010"/>
                  </a:lnTo>
                </a:path>
              </a:pathLst>
            </a:custGeom>
            <a:ln w="27000">
              <a:solidFill>
                <a:srgbClr val="9DD9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93779" y="3650533"/>
              <a:ext cx="53340" cy="71755"/>
            </a:xfrm>
            <a:custGeom>
              <a:avLst/>
              <a:gdLst/>
              <a:ahLst/>
              <a:cxnLst/>
              <a:rect l="l" t="t" r="r" b="b"/>
              <a:pathLst>
                <a:path w="53340" h="71754">
                  <a:moveTo>
                    <a:pt x="1885" y="0"/>
                  </a:moveTo>
                  <a:lnTo>
                    <a:pt x="0" y="71729"/>
                  </a:lnTo>
                  <a:lnTo>
                    <a:pt x="52854" y="44358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rgbClr val="9DD9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92316" y="3567754"/>
              <a:ext cx="2232660" cy="645795"/>
            </a:xfrm>
            <a:custGeom>
              <a:avLst/>
              <a:gdLst/>
              <a:ahLst/>
              <a:cxnLst/>
              <a:rect l="l" t="t" r="r" b="b"/>
              <a:pathLst>
                <a:path w="2232659" h="645795">
                  <a:moveTo>
                    <a:pt x="2232202" y="281444"/>
                  </a:moveTo>
                  <a:lnTo>
                    <a:pt x="320840" y="607529"/>
                  </a:lnTo>
                  <a:lnTo>
                    <a:pt x="0" y="0"/>
                  </a:lnTo>
                  <a:lnTo>
                    <a:pt x="0" y="37757"/>
                  </a:lnTo>
                  <a:lnTo>
                    <a:pt x="320840" y="645287"/>
                  </a:lnTo>
                  <a:lnTo>
                    <a:pt x="2232202" y="319201"/>
                  </a:lnTo>
                  <a:lnTo>
                    <a:pt x="2232202" y="281444"/>
                  </a:lnTo>
                  <a:close/>
                </a:path>
              </a:pathLst>
            </a:custGeom>
            <a:solidFill>
              <a:srgbClr val="2D8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71739" y="2759440"/>
            <a:ext cx="20808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Braun</a:t>
            </a:r>
            <a:r>
              <a:rPr sz="10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SK4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Record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Player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Radio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49" name="object 4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01789" y="920912"/>
            <a:ext cx="1855864" cy="1861656"/>
          </a:xfrm>
          <a:prstGeom prst="rect">
            <a:avLst/>
          </a:prstGeom>
        </p:spPr>
      </p:pic>
      <p:sp>
        <p:nvSpPr>
          <p:cNvPr id="50" name="object 5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97685" y="860966"/>
            <a:ext cx="878840" cy="46164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R="5080" algn="ctr">
              <a:lnSpc>
                <a:spcPts val="1120"/>
              </a:lnSpc>
              <a:spcBef>
                <a:spcPts val="200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10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Receiver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0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1000</a:t>
            </a:r>
            <a:r>
              <a:rPr sz="10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Radio</a:t>
            </a:r>
            <a:r>
              <a:rPr sz="10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1963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51" name="object 51">
            <a:hlinkClick r:id="rId8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06193" y="3023700"/>
            <a:ext cx="1077357" cy="1077357"/>
          </a:xfrm>
          <a:prstGeom prst="rect">
            <a:avLst/>
          </a:prstGeom>
        </p:spPr>
      </p:pic>
      <p:sp>
        <p:nvSpPr>
          <p:cNvPr id="52" name="object 5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09602" y="611643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77165" marR="130175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5717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8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sp>
        <p:nvSpPr>
          <p:cNvPr id="53" name="object 5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916412" y="1651161"/>
            <a:ext cx="25400" cy="126364"/>
          </a:xfrm>
          <a:custGeom>
            <a:avLst/>
            <a:gdLst/>
            <a:ahLst/>
            <a:cxnLst/>
            <a:rect l="l" t="t" r="r" b="b"/>
            <a:pathLst>
              <a:path w="25400" h="126364">
                <a:moveTo>
                  <a:pt x="25260" y="0"/>
                </a:moveTo>
                <a:lnTo>
                  <a:pt x="0" y="0"/>
                </a:lnTo>
                <a:lnTo>
                  <a:pt x="0" y="126314"/>
                </a:lnTo>
                <a:lnTo>
                  <a:pt x="25260" y="126314"/>
                </a:lnTo>
                <a:lnTo>
                  <a:pt x="2526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4" name="object 54"/>
          <p:cNvGrpSpPr>
            <a:grpSpLocks noGrp="1" noUngrp="1" noRot="1" noMove="1" noResize="1"/>
          </p:cNvGrpSpPr>
          <p:nvPr/>
        </p:nvGrpSpPr>
        <p:grpSpPr>
          <a:xfrm>
            <a:off x="9272199" y="1108000"/>
            <a:ext cx="1162685" cy="1162685"/>
            <a:chOff x="9272199" y="1108000"/>
            <a:chExt cx="1162685" cy="1162685"/>
          </a:xfrm>
        </p:grpSpPr>
        <p:sp>
          <p:nvSpPr>
            <p:cNvPr id="55" name="object 5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72199" y="1108000"/>
              <a:ext cx="1162685" cy="1162685"/>
            </a:xfrm>
            <a:custGeom>
              <a:avLst/>
              <a:gdLst/>
              <a:ahLst/>
              <a:cxnLst/>
              <a:rect l="l" t="t" r="r" b="b"/>
              <a:pathLst>
                <a:path w="1162684" h="1162685">
                  <a:moveTo>
                    <a:pt x="1162108" y="0"/>
                  </a:moveTo>
                  <a:lnTo>
                    <a:pt x="0" y="0"/>
                  </a:lnTo>
                  <a:lnTo>
                    <a:pt x="0" y="1162108"/>
                  </a:lnTo>
                  <a:lnTo>
                    <a:pt x="1162108" y="1162108"/>
                  </a:lnTo>
                  <a:lnTo>
                    <a:pt x="1162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5351" y="1171162"/>
              <a:ext cx="1036319" cy="404495"/>
            </a:xfrm>
            <a:custGeom>
              <a:avLst/>
              <a:gdLst/>
              <a:ahLst/>
              <a:cxnLst/>
              <a:rect l="l" t="t" r="r" b="b"/>
              <a:pathLst>
                <a:path w="1036320" h="404494">
                  <a:moveTo>
                    <a:pt x="25260" y="227368"/>
                  </a:moveTo>
                  <a:lnTo>
                    <a:pt x="0" y="227368"/>
                  </a:lnTo>
                  <a:lnTo>
                    <a:pt x="0" y="252641"/>
                  </a:lnTo>
                  <a:lnTo>
                    <a:pt x="25260" y="252641"/>
                  </a:lnTo>
                  <a:lnTo>
                    <a:pt x="25260" y="227368"/>
                  </a:lnTo>
                  <a:close/>
                </a:path>
                <a:path w="1036320" h="404494">
                  <a:moveTo>
                    <a:pt x="126314" y="378942"/>
                  </a:moveTo>
                  <a:lnTo>
                    <a:pt x="101053" y="378942"/>
                  </a:lnTo>
                  <a:lnTo>
                    <a:pt x="101053" y="404215"/>
                  </a:lnTo>
                  <a:lnTo>
                    <a:pt x="126314" y="404215"/>
                  </a:lnTo>
                  <a:lnTo>
                    <a:pt x="126314" y="378942"/>
                  </a:lnTo>
                  <a:close/>
                </a:path>
                <a:path w="1036320" h="404494">
                  <a:moveTo>
                    <a:pt x="176847" y="252641"/>
                  </a:moveTo>
                  <a:lnTo>
                    <a:pt x="151574" y="252641"/>
                  </a:lnTo>
                  <a:lnTo>
                    <a:pt x="151574" y="277901"/>
                  </a:lnTo>
                  <a:lnTo>
                    <a:pt x="176847" y="277901"/>
                  </a:lnTo>
                  <a:lnTo>
                    <a:pt x="176847" y="252641"/>
                  </a:lnTo>
                  <a:close/>
                </a:path>
                <a:path w="1036320" h="404494">
                  <a:moveTo>
                    <a:pt x="176847" y="202107"/>
                  </a:moveTo>
                  <a:lnTo>
                    <a:pt x="151574" y="202107"/>
                  </a:lnTo>
                  <a:lnTo>
                    <a:pt x="151574" y="227368"/>
                  </a:lnTo>
                  <a:lnTo>
                    <a:pt x="176847" y="227368"/>
                  </a:lnTo>
                  <a:lnTo>
                    <a:pt x="176847" y="202107"/>
                  </a:lnTo>
                  <a:close/>
                </a:path>
                <a:path w="1036320" h="404494">
                  <a:moveTo>
                    <a:pt x="277901" y="0"/>
                  </a:moveTo>
                  <a:lnTo>
                    <a:pt x="252641" y="0"/>
                  </a:lnTo>
                  <a:lnTo>
                    <a:pt x="227368" y="0"/>
                  </a:lnTo>
                  <a:lnTo>
                    <a:pt x="202107" y="0"/>
                  </a:lnTo>
                  <a:lnTo>
                    <a:pt x="202107" y="75793"/>
                  </a:lnTo>
                  <a:lnTo>
                    <a:pt x="227368" y="75793"/>
                  </a:lnTo>
                  <a:lnTo>
                    <a:pt x="227368" y="50533"/>
                  </a:lnTo>
                  <a:lnTo>
                    <a:pt x="252641" y="50533"/>
                  </a:lnTo>
                  <a:lnTo>
                    <a:pt x="252641" y="25260"/>
                  </a:lnTo>
                  <a:lnTo>
                    <a:pt x="277901" y="25260"/>
                  </a:lnTo>
                  <a:lnTo>
                    <a:pt x="277901" y="0"/>
                  </a:lnTo>
                  <a:close/>
                </a:path>
                <a:path w="1036320" h="404494">
                  <a:moveTo>
                    <a:pt x="303161" y="50533"/>
                  </a:moveTo>
                  <a:lnTo>
                    <a:pt x="277901" y="50533"/>
                  </a:lnTo>
                  <a:lnTo>
                    <a:pt x="252641" y="50533"/>
                  </a:lnTo>
                  <a:lnTo>
                    <a:pt x="252641" y="75793"/>
                  </a:lnTo>
                  <a:lnTo>
                    <a:pt x="277901" y="75793"/>
                  </a:lnTo>
                  <a:lnTo>
                    <a:pt x="277901" y="101053"/>
                  </a:lnTo>
                  <a:lnTo>
                    <a:pt x="303161" y="101053"/>
                  </a:lnTo>
                  <a:lnTo>
                    <a:pt x="303161" y="50533"/>
                  </a:lnTo>
                  <a:close/>
                </a:path>
                <a:path w="1036320" h="404494">
                  <a:moveTo>
                    <a:pt x="328422" y="227368"/>
                  </a:moveTo>
                  <a:lnTo>
                    <a:pt x="303161" y="227368"/>
                  </a:lnTo>
                  <a:lnTo>
                    <a:pt x="303161" y="252641"/>
                  </a:lnTo>
                  <a:lnTo>
                    <a:pt x="328422" y="252641"/>
                  </a:lnTo>
                  <a:lnTo>
                    <a:pt x="328422" y="227368"/>
                  </a:lnTo>
                  <a:close/>
                </a:path>
                <a:path w="1036320" h="404494">
                  <a:moveTo>
                    <a:pt x="328422" y="25260"/>
                  </a:moveTo>
                  <a:lnTo>
                    <a:pt x="303161" y="25260"/>
                  </a:lnTo>
                  <a:lnTo>
                    <a:pt x="303161" y="50533"/>
                  </a:lnTo>
                  <a:lnTo>
                    <a:pt x="328422" y="50533"/>
                  </a:lnTo>
                  <a:lnTo>
                    <a:pt x="328422" y="25260"/>
                  </a:lnTo>
                  <a:close/>
                </a:path>
                <a:path w="1036320" h="404494">
                  <a:moveTo>
                    <a:pt x="353682" y="202107"/>
                  </a:moveTo>
                  <a:lnTo>
                    <a:pt x="328422" y="202107"/>
                  </a:lnTo>
                  <a:lnTo>
                    <a:pt x="328422" y="227368"/>
                  </a:lnTo>
                  <a:lnTo>
                    <a:pt x="353682" y="227368"/>
                  </a:lnTo>
                  <a:lnTo>
                    <a:pt x="353682" y="202107"/>
                  </a:lnTo>
                  <a:close/>
                </a:path>
                <a:path w="1036320" h="404494">
                  <a:moveTo>
                    <a:pt x="353682" y="50533"/>
                  </a:moveTo>
                  <a:lnTo>
                    <a:pt x="328422" y="50533"/>
                  </a:lnTo>
                  <a:lnTo>
                    <a:pt x="328422" y="75793"/>
                  </a:lnTo>
                  <a:lnTo>
                    <a:pt x="353682" y="75793"/>
                  </a:lnTo>
                  <a:lnTo>
                    <a:pt x="353682" y="50533"/>
                  </a:lnTo>
                  <a:close/>
                </a:path>
                <a:path w="1036320" h="404494">
                  <a:moveTo>
                    <a:pt x="530529" y="0"/>
                  </a:moveTo>
                  <a:lnTo>
                    <a:pt x="505269" y="0"/>
                  </a:lnTo>
                  <a:lnTo>
                    <a:pt x="480009" y="0"/>
                  </a:lnTo>
                  <a:lnTo>
                    <a:pt x="480009" y="25260"/>
                  </a:lnTo>
                  <a:lnTo>
                    <a:pt x="505269" y="25260"/>
                  </a:lnTo>
                  <a:lnTo>
                    <a:pt x="530529" y="25260"/>
                  </a:lnTo>
                  <a:lnTo>
                    <a:pt x="530529" y="0"/>
                  </a:lnTo>
                  <a:close/>
                </a:path>
                <a:path w="1036320" h="404494">
                  <a:moveTo>
                    <a:pt x="555790" y="75793"/>
                  </a:moveTo>
                  <a:lnTo>
                    <a:pt x="530529" y="75793"/>
                  </a:lnTo>
                  <a:lnTo>
                    <a:pt x="530529" y="126314"/>
                  </a:lnTo>
                  <a:lnTo>
                    <a:pt x="555790" y="126314"/>
                  </a:lnTo>
                  <a:lnTo>
                    <a:pt x="555790" y="75793"/>
                  </a:lnTo>
                  <a:close/>
                </a:path>
                <a:path w="1036320" h="404494">
                  <a:moveTo>
                    <a:pt x="581050" y="126314"/>
                  </a:moveTo>
                  <a:lnTo>
                    <a:pt x="555790" y="126314"/>
                  </a:lnTo>
                  <a:lnTo>
                    <a:pt x="555790" y="176847"/>
                  </a:lnTo>
                  <a:lnTo>
                    <a:pt x="581050" y="176847"/>
                  </a:lnTo>
                  <a:lnTo>
                    <a:pt x="581050" y="126314"/>
                  </a:lnTo>
                  <a:close/>
                </a:path>
                <a:path w="1036320" h="404494">
                  <a:moveTo>
                    <a:pt x="581050" y="0"/>
                  </a:moveTo>
                  <a:lnTo>
                    <a:pt x="555790" y="0"/>
                  </a:lnTo>
                  <a:lnTo>
                    <a:pt x="555790" y="25260"/>
                  </a:lnTo>
                  <a:lnTo>
                    <a:pt x="581050" y="25260"/>
                  </a:lnTo>
                  <a:lnTo>
                    <a:pt x="581050" y="0"/>
                  </a:lnTo>
                  <a:close/>
                </a:path>
                <a:path w="1036320" h="404494">
                  <a:moveTo>
                    <a:pt x="606310" y="25260"/>
                  </a:moveTo>
                  <a:lnTo>
                    <a:pt x="581050" y="25260"/>
                  </a:lnTo>
                  <a:lnTo>
                    <a:pt x="581050" y="50533"/>
                  </a:lnTo>
                  <a:lnTo>
                    <a:pt x="606310" y="50533"/>
                  </a:lnTo>
                  <a:lnTo>
                    <a:pt x="606310" y="25260"/>
                  </a:lnTo>
                  <a:close/>
                </a:path>
                <a:path w="1036320" h="404494">
                  <a:moveTo>
                    <a:pt x="631583" y="151574"/>
                  </a:moveTo>
                  <a:lnTo>
                    <a:pt x="606310" y="151574"/>
                  </a:lnTo>
                  <a:lnTo>
                    <a:pt x="606310" y="176847"/>
                  </a:lnTo>
                  <a:lnTo>
                    <a:pt x="631583" y="176847"/>
                  </a:lnTo>
                  <a:lnTo>
                    <a:pt x="631583" y="151574"/>
                  </a:lnTo>
                  <a:close/>
                </a:path>
                <a:path w="1036320" h="404494">
                  <a:moveTo>
                    <a:pt x="631583" y="101053"/>
                  </a:moveTo>
                  <a:lnTo>
                    <a:pt x="606310" y="101053"/>
                  </a:lnTo>
                  <a:lnTo>
                    <a:pt x="606310" y="126314"/>
                  </a:lnTo>
                  <a:lnTo>
                    <a:pt x="631583" y="126314"/>
                  </a:lnTo>
                  <a:lnTo>
                    <a:pt x="631583" y="101053"/>
                  </a:lnTo>
                  <a:close/>
                </a:path>
                <a:path w="1036320" h="404494">
                  <a:moveTo>
                    <a:pt x="656844" y="303161"/>
                  </a:moveTo>
                  <a:lnTo>
                    <a:pt x="631583" y="303161"/>
                  </a:lnTo>
                  <a:lnTo>
                    <a:pt x="631583" y="277901"/>
                  </a:lnTo>
                  <a:lnTo>
                    <a:pt x="606310" y="277901"/>
                  </a:lnTo>
                  <a:lnTo>
                    <a:pt x="581050" y="277901"/>
                  </a:lnTo>
                  <a:lnTo>
                    <a:pt x="581050" y="303161"/>
                  </a:lnTo>
                  <a:lnTo>
                    <a:pt x="606310" y="303161"/>
                  </a:lnTo>
                  <a:lnTo>
                    <a:pt x="606310" y="328422"/>
                  </a:lnTo>
                  <a:lnTo>
                    <a:pt x="631583" y="328422"/>
                  </a:lnTo>
                  <a:lnTo>
                    <a:pt x="656844" y="328422"/>
                  </a:lnTo>
                  <a:lnTo>
                    <a:pt x="656844" y="303161"/>
                  </a:lnTo>
                  <a:close/>
                </a:path>
                <a:path w="1036320" h="404494">
                  <a:moveTo>
                    <a:pt x="656844" y="176847"/>
                  </a:moveTo>
                  <a:lnTo>
                    <a:pt x="631583" y="176847"/>
                  </a:lnTo>
                  <a:lnTo>
                    <a:pt x="631583" y="202107"/>
                  </a:lnTo>
                  <a:lnTo>
                    <a:pt x="656844" y="202107"/>
                  </a:lnTo>
                  <a:lnTo>
                    <a:pt x="656844" y="176847"/>
                  </a:lnTo>
                  <a:close/>
                </a:path>
                <a:path w="1036320" h="404494">
                  <a:moveTo>
                    <a:pt x="682104" y="378942"/>
                  </a:moveTo>
                  <a:lnTo>
                    <a:pt x="656844" y="378942"/>
                  </a:lnTo>
                  <a:lnTo>
                    <a:pt x="631583" y="378942"/>
                  </a:lnTo>
                  <a:lnTo>
                    <a:pt x="631583" y="353682"/>
                  </a:lnTo>
                  <a:lnTo>
                    <a:pt x="606310" y="353682"/>
                  </a:lnTo>
                  <a:lnTo>
                    <a:pt x="581050" y="353682"/>
                  </a:lnTo>
                  <a:lnTo>
                    <a:pt x="581050" y="329285"/>
                  </a:lnTo>
                  <a:lnTo>
                    <a:pt x="555790" y="329285"/>
                  </a:lnTo>
                  <a:lnTo>
                    <a:pt x="555790" y="303885"/>
                  </a:lnTo>
                  <a:lnTo>
                    <a:pt x="530529" y="303885"/>
                  </a:lnTo>
                  <a:lnTo>
                    <a:pt x="530529" y="253085"/>
                  </a:lnTo>
                  <a:lnTo>
                    <a:pt x="555790" y="253085"/>
                  </a:lnTo>
                  <a:lnTo>
                    <a:pt x="555790" y="277901"/>
                  </a:lnTo>
                  <a:lnTo>
                    <a:pt x="581050" y="277901"/>
                  </a:lnTo>
                  <a:lnTo>
                    <a:pt x="581050" y="252641"/>
                  </a:lnTo>
                  <a:lnTo>
                    <a:pt x="555790" y="252641"/>
                  </a:lnTo>
                  <a:lnTo>
                    <a:pt x="555790" y="227685"/>
                  </a:lnTo>
                  <a:lnTo>
                    <a:pt x="581050" y="227685"/>
                  </a:lnTo>
                  <a:lnTo>
                    <a:pt x="581050" y="252641"/>
                  </a:lnTo>
                  <a:lnTo>
                    <a:pt x="606310" y="252641"/>
                  </a:lnTo>
                  <a:lnTo>
                    <a:pt x="631583" y="252641"/>
                  </a:lnTo>
                  <a:lnTo>
                    <a:pt x="631583" y="227368"/>
                  </a:lnTo>
                  <a:lnTo>
                    <a:pt x="606310" y="227368"/>
                  </a:lnTo>
                  <a:lnTo>
                    <a:pt x="581050" y="227368"/>
                  </a:lnTo>
                  <a:lnTo>
                    <a:pt x="581050" y="202285"/>
                  </a:lnTo>
                  <a:lnTo>
                    <a:pt x="555790" y="202285"/>
                  </a:lnTo>
                  <a:lnTo>
                    <a:pt x="530529" y="202285"/>
                  </a:lnTo>
                  <a:lnTo>
                    <a:pt x="530529" y="127355"/>
                  </a:lnTo>
                  <a:lnTo>
                    <a:pt x="505269" y="127355"/>
                  </a:lnTo>
                  <a:lnTo>
                    <a:pt x="505269" y="51155"/>
                  </a:lnTo>
                  <a:lnTo>
                    <a:pt x="480009" y="51155"/>
                  </a:lnTo>
                  <a:lnTo>
                    <a:pt x="480009" y="101955"/>
                  </a:lnTo>
                  <a:lnTo>
                    <a:pt x="480009" y="127355"/>
                  </a:lnTo>
                  <a:lnTo>
                    <a:pt x="454736" y="127355"/>
                  </a:lnTo>
                  <a:lnTo>
                    <a:pt x="454736" y="152755"/>
                  </a:lnTo>
                  <a:lnTo>
                    <a:pt x="454736" y="202107"/>
                  </a:lnTo>
                  <a:lnTo>
                    <a:pt x="429475" y="202107"/>
                  </a:lnTo>
                  <a:lnTo>
                    <a:pt x="429475" y="152755"/>
                  </a:lnTo>
                  <a:lnTo>
                    <a:pt x="454736" y="152755"/>
                  </a:lnTo>
                  <a:lnTo>
                    <a:pt x="454736" y="127355"/>
                  </a:lnTo>
                  <a:lnTo>
                    <a:pt x="454736" y="101955"/>
                  </a:lnTo>
                  <a:lnTo>
                    <a:pt x="480009" y="101955"/>
                  </a:lnTo>
                  <a:lnTo>
                    <a:pt x="480009" y="51155"/>
                  </a:lnTo>
                  <a:lnTo>
                    <a:pt x="480009" y="25755"/>
                  </a:lnTo>
                  <a:lnTo>
                    <a:pt x="454736" y="25755"/>
                  </a:lnTo>
                  <a:lnTo>
                    <a:pt x="454736" y="51155"/>
                  </a:lnTo>
                  <a:lnTo>
                    <a:pt x="429475" y="51155"/>
                  </a:lnTo>
                  <a:lnTo>
                    <a:pt x="429475" y="25755"/>
                  </a:lnTo>
                  <a:lnTo>
                    <a:pt x="454736" y="25755"/>
                  </a:lnTo>
                  <a:lnTo>
                    <a:pt x="454736" y="355"/>
                  </a:lnTo>
                  <a:lnTo>
                    <a:pt x="429475" y="355"/>
                  </a:lnTo>
                  <a:lnTo>
                    <a:pt x="404215" y="355"/>
                  </a:lnTo>
                  <a:lnTo>
                    <a:pt x="404215" y="25755"/>
                  </a:lnTo>
                  <a:lnTo>
                    <a:pt x="378942" y="25755"/>
                  </a:lnTo>
                  <a:lnTo>
                    <a:pt x="378942" y="51155"/>
                  </a:lnTo>
                  <a:lnTo>
                    <a:pt x="404215" y="51155"/>
                  </a:lnTo>
                  <a:lnTo>
                    <a:pt x="404215" y="76555"/>
                  </a:lnTo>
                  <a:lnTo>
                    <a:pt x="429475" y="76555"/>
                  </a:lnTo>
                  <a:lnTo>
                    <a:pt x="429475" y="151574"/>
                  </a:lnTo>
                  <a:lnTo>
                    <a:pt x="404215" y="151574"/>
                  </a:lnTo>
                  <a:lnTo>
                    <a:pt x="404215" y="176847"/>
                  </a:lnTo>
                  <a:lnTo>
                    <a:pt x="378942" y="176847"/>
                  </a:lnTo>
                  <a:lnTo>
                    <a:pt x="378942" y="252641"/>
                  </a:lnTo>
                  <a:lnTo>
                    <a:pt x="404215" y="252641"/>
                  </a:lnTo>
                  <a:lnTo>
                    <a:pt x="404215" y="227368"/>
                  </a:lnTo>
                  <a:lnTo>
                    <a:pt x="429475" y="227368"/>
                  </a:lnTo>
                  <a:lnTo>
                    <a:pt x="429475" y="252641"/>
                  </a:lnTo>
                  <a:lnTo>
                    <a:pt x="404215" y="252641"/>
                  </a:lnTo>
                  <a:lnTo>
                    <a:pt x="404215" y="277901"/>
                  </a:lnTo>
                  <a:lnTo>
                    <a:pt x="429475" y="277901"/>
                  </a:lnTo>
                  <a:lnTo>
                    <a:pt x="454736" y="277901"/>
                  </a:lnTo>
                  <a:lnTo>
                    <a:pt x="454736" y="252641"/>
                  </a:lnTo>
                  <a:lnTo>
                    <a:pt x="480009" y="252641"/>
                  </a:lnTo>
                  <a:lnTo>
                    <a:pt x="480009" y="227368"/>
                  </a:lnTo>
                  <a:lnTo>
                    <a:pt x="454736" y="227368"/>
                  </a:lnTo>
                  <a:lnTo>
                    <a:pt x="454736" y="202285"/>
                  </a:lnTo>
                  <a:lnTo>
                    <a:pt x="480009" y="202285"/>
                  </a:lnTo>
                  <a:lnTo>
                    <a:pt x="480009" y="152755"/>
                  </a:lnTo>
                  <a:lnTo>
                    <a:pt x="505269" y="152755"/>
                  </a:lnTo>
                  <a:lnTo>
                    <a:pt x="505269" y="253085"/>
                  </a:lnTo>
                  <a:lnTo>
                    <a:pt x="480009" y="253085"/>
                  </a:lnTo>
                  <a:lnTo>
                    <a:pt x="480009" y="278485"/>
                  </a:lnTo>
                  <a:lnTo>
                    <a:pt x="454736" y="278485"/>
                  </a:lnTo>
                  <a:lnTo>
                    <a:pt x="454736" y="303885"/>
                  </a:lnTo>
                  <a:lnTo>
                    <a:pt x="429475" y="303885"/>
                  </a:lnTo>
                  <a:lnTo>
                    <a:pt x="404215" y="303885"/>
                  </a:lnTo>
                  <a:lnTo>
                    <a:pt x="404215" y="329285"/>
                  </a:lnTo>
                  <a:lnTo>
                    <a:pt x="378942" y="329285"/>
                  </a:lnTo>
                  <a:lnTo>
                    <a:pt x="378942" y="303885"/>
                  </a:lnTo>
                  <a:lnTo>
                    <a:pt x="353682" y="303885"/>
                  </a:lnTo>
                  <a:lnTo>
                    <a:pt x="353682" y="353682"/>
                  </a:lnTo>
                  <a:lnTo>
                    <a:pt x="328422" y="353682"/>
                  </a:lnTo>
                  <a:lnTo>
                    <a:pt x="328422" y="378942"/>
                  </a:lnTo>
                  <a:lnTo>
                    <a:pt x="353682" y="378942"/>
                  </a:lnTo>
                  <a:lnTo>
                    <a:pt x="353682" y="354685"/>
                  </a:lnTo>
                  <a:lnTo>
                    <a:pt x="378942" y="354685"/>
                  </a:lnTo>
                  <a:lnTo>
                    <a:pt x="378942" y="404215"/>
                  </a:lnTo>
                  <a:lnTo>
                    <a:pt x="404215" y="404215"/>
                  </a:lnTo>
                  <a:lnTo>
                    <a:pt x="404215" y="354685"/>
                  </a:lnTo>
                  <a:lnTo>
                    <a:pt x="429475" y="354685"/>
                  </a:lnTo>
                  <a:lnTo>
                    <a:pt x="429475" y="329285"/>
                  </a:lnTo>
                  <a:lnTo>
                    <a:pt x="454736" y="329285"/>
                  </a:lnTo>
                  <a:lnTo>
                    <a:pt x="454736" y="354685"/>
                  </a:lnTo>
                  <a:lnTo>
                    <a:pt x="429475" y="354685"/>
                  </a:lnTo>
                  <a:lnTo>
                    <a:pt x="429475" y="380085"/>
                  </a:lnTo>
                  <a:lnTo>
                    <a:pt x="454736" y="380085"/>
                  </a:lnTo>
                  <a:lnTo>
                    <a:pt x="480009" y="380085"/>
                  </a:lnTo>
                  <a:lnTo>
                    <a:pt x="480009" y="404215"/>
                  </a:lnTo>
                  <a:lnTo>
                    <a:pt x="505269" y="404215"/>
                  </a:lnTo>
                  <a:lnTo>
                    <a:pt x="505269" y="378942"/>
                  </a:lnTo>
                  <a:lnTo>
                    <a:pt x="480009" y="378942"/>
                  </a:lnTo>
                  <a:lnTo>
                    <a:pt x="480009" y="354685"/>
                  </a:lnTo>
                  <a:lnTo>
                    <a:pt x="505269" y="354685"/>
                  </a:lnTo>
                  <a:lnTo>
                    <a:pt x="505269" y="329285"/>
                  </a:lnTo>
                  <a:lnTo>
                    <a:pt x="530529" y="329285"/>
                  </a:lnTo>
                  <a:lnTo>
                    <a:pt x="530529" y="380085"/>
                  </a:lnTo>
                  <a:lnTo>
                    <a:pt x="555790" y="380085"/>
                  </a:lnTo>
                  <a:lnTo>
                    <a:pt x="555790" y="354685"/>
                  </a:lnTo>
                  <a:lnTo>
                    <a:pt x="581050" y="354685"/>
                  </a:lnTo>
                  <a:lnTo>
                    <a:pt x="581050" y="378942"/>
                  </a:lnTo>
                  <a:lnTo>
                    <a:pt x="606310" y="378942"/>
                  </a:lnTo>
                  <a:lnTo>
                    <a:pt x="606310" y="404215"/>
                  </a:lnTo>
                  <a:lnTo>
                    <a:pt x="631583" y="404215"/>
                  </a:lnTo>
                  <a:lnTo>
                    <a:pt x="656844" y="404215"/>
                  </a:lnTo>
                  <a:lnTo>
                    <a:pt x="682104" y="404215"/>
                  </a:lnTo>
                  <a:lnTo>
                    <a:pt x="682104" y="378942"/>
                  </a:lnTo>
                  <a:close/>
                </a:path>
                <a:path w="1036320" h="404494">
                  <a:moveTo>
                    <a:pt x="682104" y="202107"/>
                  </a:moveTo>
                  <a:lnTo>
                    <a:pt x="656844" y="202107"/>
                  </a:lnTo>
                  <a:lnTo>
                    <a:pt x="656844" y="227368"/>
                  </a:lnTo>
                  <a:lnTo>
                    <a:pt x="682104" y="227368"/>
                  </a:lnTo>
                  <a:lnTo>
                    <a:pt x="682104" y="202107"/>
                  </a:lnTo>
                  <a:close/>
                </a:path>
                <a:path w="1036320" h="404494">
                  <a:moveTo>
                    <a:pt x="707377" y="252641"/>
                  </a:moveTo>
                  <a:lnTo>
                    <a:pt x="682104" y="252641"/>
                  </a:lnTo>
                  <a:lnTo>
                    <a:pt x="656844" y="252641"/>
                  </a:lnTo>
                  <a:lnTo>
                    <a:pt x="631583" y="252641"/>
                  </a:lnTo>
                  <a:lnTo>
                    <a:pt x="631583" y="277901"/>
                  </a:lnTo>
                  <a:lnTo>
                    <a:pt x="656844" y="277901"/>
                  </a:lnTo>
                  <a:lnTo>
                    <a:pt x="682104" y="277901"/>
                  </a:lnTo>
                  <a:lnTo>
                    <a:pt x="707377" y="277901"/>
                  </a:lnTo>
                  <a:lnTo>
                    <a:pt x="707377" y="252641"/>
                  </a:lnTo>
                  <a:close/>
                </a:path>
                <a:path w="1036320" h="404494">
                  <a:moveTo>
                    <a:pt x="732637" y="277901"/>
                  </a:moveTo>
                  <a:lnTo>
                    <a:pt x="707377" y="277901"/>
                  </a:lnTo>
                  <a:lnTo>
                    <a:pt x="707377" y="303161"/>
                  </a:lnTo>
                  <a:lnTo>
                    <a:pt x="732637" y="303161"/>
                  </a:lnTo>
                  <a:lnTo>
                    <a:pt x="732637" y="277901"/>
                  </a:lnTo>
                  <a:close/>
                </a:path>
                <a:path w="1036320" h="404494">
                  <a:moveTo>
                    <a:pt x="732637" y="101053"/>
                  </a:moveTo>
                  <a:lnTo>
                    <a:pt x="707377" y="101053"/>
                  </a:lnTo>
                  <a:lnTo>
                    <a:pt x="707377" y="126314"/>
                  </a:lnTo>
                  <a:lnTo>
                    <a:pt x="682104" y="126314"/>
                  </a:lnTo>
                  <a:lnTo>
                    <a:pt x="682104" y="101053"/>
                  </a:lnTo>
                  <a:lnTo>
                    <a:pt x="656844" y="101053"/>
                  </a:lnTo>
                  <a:lnTo>
                    <a:pt x="656844" y="176847"/>
                  </a:lnTo>
                  <a:lnTo>
                    <a:pt x="682104" y="176847"/>
                  </a:lnTo>
                  <a:lnTo>
                    <a:pt x="682104" y="151574"/>
                  </a:lnTo>
                  <a:lnTo>
                    <a:pt x="707377" y="151574"/>
                  </a:lnTo>
                  <a:lnTo>
                    <a:pt x="707377" y="202107"/>
                  </a:lnTo>
                  <a:lnTo>
                    <a:pt x="732637" y="202107"/>
                  </a:lnTo>
                  <a:lnTo>
                    <a:pt x="732637" y="101053"/>
                  </a:lnTo>
                  <a:close/>
                </a:path>
                <a:path w="1036320" h="404494">
                  <a:moveTo>
                    <a:pt x="732637" y="50533"/>
                  </a:moveTo>
                  <a:lnTo>
                    <a:pt x="707377" y="50533"/>
                  </a:lnTo>
                  <a:lnTo>
                    <a:pt x="707377" y="25260"/>
                  </a:lnTo>
                  <a:lnTo>
                    <a:pt x="682104" y="25260"/>
                  </a:lnTo>
                  <a:lnTo>
                    <a:pt x="682104" y="50533"/>
                  </a:lnTo>
                  <a:lnTo>
                    <a:pt x="656844" y="50533"/>
                  </a:lnTo>
                  <a:lnTo>
                    <a:pt x="656844" y="75793"/>
                  </a:lnTo>
                  <a:lnTo>
                    <a:pt x="682104" y="75793"/>
                  </a:lnTo>
                  <a:lnTo>
                    <a:pt x="682104" y="101053"/>
                  </a:lnTo>
                  <a:lnTo>
                    <a:pt x="707377" y="101053"/>
                  </a:lnTo>
                  <a:lnTo>
                    <a:pt x="707377" y="75793"/>
                  </a:lnTo>
                  <a:lnTo>
                    <a:pt x="732637" y="75793"/>
                  </a:lnTo>
                  <a:lnTo>
                    <a:pt x="732637" y="50533"/>
                  </a:lnTo>
                  <a:close/>
                </a:path>
                <a:path w="1036320" h="404494">
                  <a:moveTo>
                    <a:pt x="757897" y="303161"/>
                  </a:moveTo>
                  <a:lnTo>
                    <a:pt x="732637" y="303161"/>
                  </a:lnTo>
                  <a:lnTo>
                    <a:pt x="732637" y="328422"/>
                  </a:lnTo>
                  <a:lnTo>
                    <a:pt x="707377" y="328422"/>
                  </a:lnTo>
                  <a:lnTo>
                    <a:pt x="682104" y="328422"/>
                  </a:lnTo>
                  <a:lnTo>
                    <a:pt x="656844" y="328422"/>
                  </a:lnTo>
                  <a:lnTo>
                    <a:pt x="656844" y="353682"/>
                  </a:lnTo>
                  <a:lnTo>
                    <a:pt x="682104" y="353682"/>
                  </a:lnTo>
                  <a:lnTo>
                    <a:pt x="707377" y="353682"/>
                  </a:lnTo>
                  <a:lnTo>
                    <a:pt x="732637" y="353682"/>
                  </a:lnTo>
                  <a:lnTo>
                    <a:pt x="757897" y="353682"/>
                  </a:lnTo>
                  <a:lnTo>
                    <a:pt x="757897" y="303161"/>
                  </a:lnTo>
                  <a:close/>
                </a:path>
                <a:path w="1036320" h="404494">
                  <a:moveTo>
                    <a:pt x="757897" y="75793"/>
                  </a:moveTo>
                  <a:lnTo>
                    <a:pt x="732637" y="75793"/>
                  </a:lnTo>
                  <a:lnTo>
                    <a:pt x="732637" y="101053"/>
                  </a:lnTo>
                  <a:lnTo>
                    <a:pt x="757897" y="101053"/>
                  </a:lnTo>
                  <a:lnTo>
                    <a:pt x="757897" y="75793"/>
                  </a:lnTo>
                  <a:close/>
                </a:path>
                <a:path w="1036320" h="404494">
                  <a:moveTo>
                    <a:pt x="783158" y="151574"/>
                  </a:moveTo>
                  <a:lnTo>
                    <a:pt x="757897" y="151574"/>
                  </a:lnTo>
                  <a:lnTo>
                    <a:pt x="757897" y="202107"/>
                  </a:lnTo>
                  <a:lnTo>
                    <a:pt x="783158" y="202107"/>
                  </a:lnTo>
                  <a:lnTo>
                    <a:pt x="783158" y="151574"/>
                  </a:lnTo>
                  <a:close/>
                </a:path>
                <a:path w="1036320" h="404494">
                  <a:moveTo>
                    <a:pt x="833691" y="50533"/>
                  </a:moveTo>
                  <a:lnTo>
                    <a:pt x="808418" y="50533"/>
                  </a:lnTo>
                  <a:lnTo>
                    <a:pt x="783158" y="50533"/>
                  </a:lnTo>
                  <a:lnTo>
                    <a:pt x="783158" y="75793"/>
                  </a:lnTo>
                  <a:lnTo>
                    <a:pt x="808418" y="75793"/>
                  </a:lnTo>
                  <a:lnTo>
                    <a:pt x="833691" y="75793"/>
                  </a:lnTo>
                  <a:lnTo>
                    <a:pt x="833691" y="50533"/>
                  </a:lnTo>
                  <a:close/>
                </a:path>
                <a:path w="1036320" h="404494">
                  <a:moveTo>
                    <a:pt x="833691" y="0"/>
                  </a:moveTo>
                  <a:lnTo>
                    <a:pt x="833691" y="0"/>
                  </a:lnTo>
                  <a:lnTo>
                    <a:pt x="707377" y="0"/>
                  </a:lnTo>
                  <a:lnTo>
                    <a:pt x="707377" y="25260"/>
                  </a:lnTo>
                  <a:lnTo>
                    <a:pt x="833691" y="25260"/>
                  </a:lnTo>
                  <a:lnTo>
                    <a:pt x="833691" y="0"/>
                  </a:lnTo>
                  <a:close/>
                </a:path>
                <a:path w="1036320" h="404494">
                  <a:moveTo>
                    <a:pt x="1035799" y="202107"/>
                  </a:moveTo>
                  <a:lnTo>
                    <a:pt x="1010526" y="202107"/>
                  </a:lnTo>
                  <a:lnTo>
                    <a:pt x="985266" y="202107"/>
                  </a:lnTo>
                  <a:lnTo>
                    <a:pt x="960005" y="202107"/>
                  </a:lnTo>
                  <a:lnTo>
                    <a:pt x="960005" y="252641"/>
                  </a:lnTo>
                  <a:lnTo>
                    <a:pt x="985266" y="252641"/>
                  </a:lnTo>
                  <a:lnTo>
                    <a:pt x="985266" y="227368"/>
                  </a:lnTo>
                  <a:lnTo>
                    <a:pt x="1010526" y="227368"/>
                  </a:lnTo>
                  <a:lnTo>
                    <a:pt x="1010526" y="252641"/>
                  </a:lnTo>
                  <a:lnTo>
                    <a:pt x="1035799" y="252641"/>
                  </a:lnTo>
                  <a:lnTo>
                    <a:pt x="1035799" y="20210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5351" y="1272216"/>
              <a:ext cx="1036319" cy="455295"/>
            </a:xfrm>
            <a:custGeom>
              <a:avLst/>
              <a:gdLst/>
              <a:ahLst/>
              <a:cxnLst/>
              <a:rect l="l" t="t" r="r" b="b"/>
              <a:pathLst>
                <a:path w="1036320" h="455294">
                  <a:moveTo>
                    <a:pt x="50533" y="227545"/>
                  </a:moveTo>
                  <a:lnTo>
                    <a:pt x="25260" y="227545"/>
                  </a:lnTo>
                  <a:lnTo>
                    <a:pt x="25260" y="278345"/>
                  </a:lnTo>
                  <a:lnTo>
                    <a:pt x="50533" y="278345"/>
                  </a:lnTo>
                  <a:lnTo>
                    <a:pt x="50533" y="227545"/>
                  </a:lnTo>
                  <a:close/>
                </a:path>
                <a:path w="1036320" h="455294">
                  <a:moveTo>
                    <a:pt x="101053" y="303161"/>
                  </a:moveTo>
                  <a:lnTo>
                    <a:pt x="75793" y="303161"/>
                  </a:lnTo>
                  <a:lnTo>
                    <a:pt x="50533" y="303161"/>
                  </a:lnTo>
                  <a:lnTo>
                    <a:pt x="25260" y="303161"/>
                  </a:lnTo>
                  <a:lnTo>
                    <a:pt x="0" y="303161"/>
                  </a:lnTo>
                  <a:lnTo>
                    <a:pt x="0" y="328422"/>
                  </a:lnTo>
                  <a:lnTo>
                    <a:pt x="25260" y="328422"/>
                  </a:lnTo>
                  <a:lnTo>
                    <a:pt x="25260" y="378955"/>
                  </a:lnTo>
                  <a:lnTo>
                    <a:pt x="0" y="378955"/>
                  </a:lnTo>
                  <a:lnTo>
                    <a:pt x="0" y="404215"/>
                  </a:lnTo>
                  <a:lnTo>
                    <a:pt x="25260" y="404215"/>
                  </a:lnTo>
                  <a:lnTo>
                    <a:pt x="25260" y="429475"/>
                  </a:lnTo>
                  <a:lnTo>
                    <a:pt x="50533" y="429475"/>
                  </a:lnTo>
                  <a:lnTo>
                    <a:pt x="50533" y="454736"/>
                  </a:lnTo>
                  <a:lnTo>
                    <a:pt x="75793" y="454736"/>
                  </a:lnTo>
                  <a:lnTo>
                    <a:pt x="101053" y="454736"/>
                  </a:lnTo>
                  <a:lnTo>
                    <a:pt x="101053" y="404215"/>
                  </a:lnTo>
                  <a:lnTo>
                    <a:pt x="75793" y="404215"/>
                  </a:lnTo>
                  <a:lnTo>
                    <a:pt x="50533" y="404215"/>
                  </a:lnTo>
                  <a:lnTo>
                    <a:pt x="50533" y="353682"/>
                  </a:lnTo>
                  <a:lnTo>
                    <a:pt x="75793" y="353682"/>
                  </a:lnTo>
                  <a:lnTo>
                    <a:pt x="75793" y="328422"/>
                  </a:lnTo>
                  <a:lnTo>
                    <a:pt x="101053" y="328422"/>
                  </a:lnTo>
                  <a:lnTo>
                    <a:pt x="101053" y="303161"/>
                  </a:lnTo>
                  <a:close/>
                </a:path>
                <a:path w="1036320" h="455294">
                  <a:moveTo>
                    <a:pt x="277901" y="25615"/>
                  </a:moveTo>
                  <a:lnTo>
                    <a:pt x="252641" y="25615"/>
                  </a:lnTo>
                  <a:lnTo>
                    <a:pt x="252641" y="303745"/>
                  </a:lnTo>
                  <a:lnTo>
                    <a:pt x="227368" y="303745"/>
                  </a:lnTo>
                  <a:lnTo>
                    <a:pt x="227368" y="329145"/>
                  </a:lnTo>
                  <a:lnTo>
                    <a:pt x="227368" y="379945"/>
                  </a:lnTo>
                  <a:lnTo>
                    <a:pt x="202107" y="379945"/>
                  </a:lnTo>
                  <a:lnTo>
                    <a:pt x="202107" y="404215"/>
                  </a:lnTo>
                  <a:lnTo>
                    <a:pt x="176847" y="404215"/>
                  </a:lnTo>
                  <a:lnTo>
                    <a:pt x="151574" y="404215"/>
                  </a:lnTo>
                  <a:lnTo>
                    <a:pt x="151574" y="378955"/>
                  </a:lnTo>
                  <a:lnTo>
                    <a:pt x="176847" y="378955"/>
                  </a:lnTo>
                  <a:lnTo>
                    <a:pt x="202107" y="378955"/>
                  </a:lnTo>
                  <a:lnTo>
                    <a:pt x="202107" y="329145"/>
                  </a:lnTo>
                  <a:lnTo>
                    <a:pt x="227368" y="329145"/>
                  </a:lnTo>
                  <a:lnTo>
                    <a:pt x="227368" y="303745"/>
                  </a:lnTo>
                  <a:lnTo>
                    <a:pt x="227368" y="252945"/>
                  </a:lnTo>
                  <a:lnTo>
                    <a:pt x="202107" y="252945"/>
                  </a:lnTo>
                  <a:lnTo>
                    <a:pt x="202107" y="178015"/>
                  </a:lnTo>
                  <a:lnTo>
                    <a:pt x="176847" y="178015"/>
                  </a:lnTo>
                  <a:lnTo>
                    <a:pt x="176847" y="303161"/>
                  </a:lnTo>
                  <a:lnTo>
                    <a:pt x="151574" y="303161"/>
                  </a:lnTo>
                  <a:lnTo>
                    <a:pt x="151574" y="328422"/>
                  </a:lnTo>
                  <a:lnTo>
                    <a:pt x="176847" y="328422"/>
                  </a:lnTo>
                  <a:lnTo>
                    <a:pt x="176847" y="303745"/>
                  </a:lnTo>
                  <a:lnTo>
                    <a:pt x="202107" y="303745"/>
                  </a:lnTo>
                  <a:lnTo>
                    <a:pt x="202107" y="328422"/>
                  </a:lnTo>
                  <a:lnTo>
                    <a:pt x="176847" y="328422"/>
                  </a:lnTo>
                  <a:lnTo>
                    <a:pt x="176847" y="353682"/>
                  </a:lnTo>
                  <a:lnTo>
                    <a:pt x="151574" y="353682"/>
                  </a:lnTo>
                  <a:lnTo>
                    <a:pt x="126314" y="353682"/>
                  </a:lnTo>
                  <a:lnTo>
                    <a:pt x="126314" y="328422"/>
                  </a:lnTo>
                  <a:lnTo>
                    <a:pt x="101053" y="328422"/>
                  </a:lnTo>
                  <a:lnTo>
                    <a:pt x="101053" y="353682"/>
                  </a:lnTo>
                  <a:lnTo>
                    <a:pt x="75793" y="353682"/>
                  </a:lnTo>
                  <a:lnTo>
                    <a:pt x="75793" y="378955"/>
                  </a:lnTo>
                  <a:lnTo>
                    <a:pt x="101053" y="378955"/>
                  </a:lnTo>
                  <a:lnTo>
                    <a:pt x="126314" y="378955"/>
                  </a:lnTo>
                  <a:lnTo>
                    <a:pt x="126314" y="429475"/>
                  </a:lnTo>
                  <a:lnTo>
                    <a:pt x="151574" y="429475"/>
                  </a:lnTo>
                  <a:lnTo>
                    <a:pt x="176847" y="429475"/>
                  </a:lnTo>
                  <a:lnTo>
                    <a:pt x="202107" y="429475"/>
                  </a:lnTo>
                  <a:lnTo>
                    <a:pt x="202107" y="405345"/>
                  </a:lnTo>
                  <a:lnTo>
                    <a:pt x="227368" y="405345"/>
                  </a:lnTo>
                  <a:lnTo>
                    <a:pt x="227368" y="429475"/>
                  </a:lnTo>
                  <a:lnTo>
                    <a:pt x="252641" y="429475"/>
                  </a:lnTo>
                  <a:lnTo>
                    <a:pt x="252641" y="405345"/>
                  </a:lnTo>
                  <a:lnTo>
                    <a:pt x="277901" y="405345"/>
                  </a:lnTo>
                  <a:lnTo>
                    <a:pt x="277901" y="379945"/>
                  </a:lnTo>
                  <a:lnTo>
                    <a:pt x="252641" y="379945"/>
                  </a:lnTo>
                  <a:lnTo>
                    <a:pt x="252641" y="329145"/>
                  </a:lnTo>
                  <a:lnTo>
                    <a:pt x="277901" y="329145"/>
                  </a:lnTo>
                  <a:lnTo>
                    <a:pt x="277901" y="25615"/>
                  </a:lnTo>
                  <a:close/>
                </a:path>
                <a:path w="1036320" h="455294">
                  <a:moveTo>
                    <a:pt x="328422" y="328422"/>
                  </a:moveTo>
                  <a:lnTo>
                    <a:pt x="303161" y="328422"/>
                  </a:lnTo>
                  <a:lnTo>
                    <a:pt x="303161" y="353682"/>
                  </a:lnTo>
                  <a:lnTo>
                    <a:pt x="328422" y="353682"/>
                  </a:lnTo>
                  <a:lnTo>
                    <a:pt x="328422" y="328422"/>
                  </a:lnTo>
                  <a:close/>
                </a:path>
                <a:path w="1036320" h="455294">
                  <a:moveTo>
                    <a:pt x="378942" y="378955"/>
                  </a:moveTo>
                  <a:lnTo>
                    <a:pt x="353682" y="378955"/>
                  </a:lnTo>
                  <a:lnTo>
                    <a:pt x="353682" y="353682"/>
                  </a:lnTo>
                  <a:lnTo>
                    <a:pt x="328422" y="353682"/>
                  </a:lnTo>
                  <a:lnTo>
                    <a:pt x="328422" y="429475"/>
                  </a:lnTo>
                  <a:lnTo>
                    <a:pt x="353682" y="429475"/>
                  </a:lnTo>
                  <a:lnTo>
                    <a:pt x="353682" y="454736"/>
                  </a:lnTo>
                  <a:lnTo>
                    <a:pt x="378942" y="454736"/>
                  </a:lnTo>
                  <a:lnTo>
                    <a:pt x="378942" y="378955"/>
                  </a:lnTo>
                  <a:close/>
                </a:path>
                <a:path w="1036320" h="455294">
                  <a:moveTo>
                    <a:pt x="404215" y="328422"/>
                  </a:moveTo>
                  <a:lnTo>
                    <a:pt x="378942" y="328422"/>
                  </a:lnTo>
                  <a:lnTo>
                    <a:pt x="378942" y="353682"/>
                  </a:lnTo>
                  <a:lnTo>
                    <a:pt x="404215" y="353682"/>
                  </a:lnTo>
                  <a:lnTo>
                    <a:pt x="404215" y="328422"/>
                  </a:lnTo>
                  <a:close/>
                </a:path>
                <a:path w="1036320" h="455294">
                  <a:moveTo>
                    <a:pt x="505269" y="378955"/>
                  </a:moveTo>
                  <a:lnTo>
                    <a:pt x="480009" y="378955"/>
                  </a:lnTo>
                  <a:lnTo>
                    <a:pt x="480009" y="404215"/>
                  </a:lnTo>
                  <a:lnTo>
                    <a:pt x="454736" y="404215"/>
                  </a:lnTo>
                  <a:lnTo>
                    <a:pt x="454736" y="378955"/>
                  </a:lnTo>
                  <a:lnTo>
                    <a:pt x="480009" y="378955"/>
                  </a:lnTo>
                  <a:lnTo>
                    <a:pt x="480009" y="303161"/>
                  </a:lnTo>
                  <a:lnTo>
                    <a:pt x="454736" y="303161"/>
                  </a:lnTo>
                  <a:lnTo>
                    <a:pt x="429475" y="303161"/>
                  </a:lnTo>
                  <a:lnTo>
                    <a:pt x="429475" y="328422"/>
                  </a:lnTo>
                  <a:lnTo>
                    <a:pt x="454736" y="328422"/>
                  </a:lnTo>
                  <a:lnTo>
                    <a:pt x="454736" y="353682"/>
                  </a:lnTo>
                  <a:lnTo>
                    <a:pt x="429475" y="353682"/>
                  </a:lnTo>
                  <a:lnTo>
                    <a:pt x="404215" y="353682"/>
                  </a:lnTo>
                  <a:lnTo>
                    <a:pt x="404215" y="378955"/>
                  </a:lnTo>
                  <a:lnTo>
                    <a:pt x="429475" y="378955"/>
                  </a:lnTo>
                  <a:lnTo>
                    <a:pt x="429475" y="429475"/>
                  </a:lnTo>
                  <a:lnTo>
                    <a:pt x="454736" y="429475"/>
                  </a:lnTo>
                  <a:lnTo>
                    <a:pt x="480009" y="429475"/>
                  </a:lnTo>
                  <a:lnTo>
                    <a:pt x="505269" y="429475"/>
                  </a:lnTo>
                  <a:lnTo>
                    <a:pt x="505269" y="378955"/>
                  </a:lnTo>
                  <a:close/>
                </a:path>
                <a:path w="1036320" h="455294">
                  <a:moveTo>
                    <a:pt x="505269" y="277888"/>
                  </a:moveTo>
                  <a:lnTo>
                    <a:pt x="480009" y="277888"/>
                  </a:lnTo>
                  <a:lnTo>
                    <a:pt x="480009" y="303161"/>
                  </a:lnTo>
                  <a:lnTo>
                    <a:pt x="505269" y="303161"/>
                  </a:lnTo>
                  <a:lnTo>
                    <a:pt x="505269" y="277888"/>
                  </a:lnTo>
                  <a:close/>
                </a:path>
                <a:path w="1036320" h="455294">
                  <a:moveTo>
                    <a:pt x="581050" y="277888"/>
                  </a:moveTo>
                  <a:lnTo>
                    <a:pt x="555790" y="277888"/>
                  </a:lnTo>
                  <a:lnTo>
                    <a:pt x="555790" y="303161"/>
                  </a:lnTo>
                  <a:lnTo>
                    <a:pt x="581050" y="303161"/>
                  </a:lnTo>
                  <a:lnTo>
                    <a:pt x="581050" y="277888"/>
                  </a:lnTo>
                  <a:close/>
                </a:path>
                <a:path w="1036320" h="455294">
                  <a:moveTo>
                    <a:pt x="656844" y="328422"/>
                  </a:moveTo>
                  <a:lnTo>
                    <a:pt x="631583" y="328422"/>
                  </a:lnTo>
                  <a:lnTo>
                    <a:pt x="606310" y="328422"/>
                  </a:lnTo>
                  <a:lnTo>
                    <a:pt x="581050" y="328422"/>
                  </a:lnTo>
                  <a:lnTo>
                    <a:pt x="581050" y="353682"/>
                  </a:lnTo>
                  <a:lnTo>
                    <a:pt x="606310" y="353682"/>
                  </a:lnTo>
                  <a:lnTo>
                    <a:pt x="606310" y="378955"/>
                  </a:lnTo>
                  <a:lnTo>
                    <a:pt x="631583" y="378955"/>
                  </a:lnTo>
                  <a:lnTo>
                    <a:pt x="631583" y="353682"/>
                  </a:lnTo>
                  <a:lnTo>
                    <a:pt x="656844" y="353682"/>
                  </a:lnTo>
                  <a:lnTo>
                    <a:pt x="656844" y="328422"/>
                  </a:lnTo>
                  <a:close/>
                </a:path>
                <a:path w="1036320" h="455294">
                  <a:moveTo>
                    <a:pt x="732637" y="277888"/>
                  </a:moveTo>
                  <a:lnTo>
                    <a:pt x="707377" y="277888"/>
                  </a:lnTo>
                  <a:lnTo>
                    <a:pt x="707377" y="303161"/>
                  </a:lnTo>
                  <a:lnTo>
                    <a:pt x="732637" y="303161"/>
                  </a:lnTo>
                  <a:lnTo>
                    <a:pt x="732637" y="277888"/>
                  </a:lnTo>
                  <a:close/>
                </a:path>
                <a:path w="1036320" h="455294">
                  <a:moveTo>
                    <a:pt x="783158" y="277888"/>
                  </a:moveTo>
                  <a:lnTo>
                    <a:pt x="757897" y="277888"/>
                  </a:lnTo>
                  <a:lnTo>
                    <a:pt x="757897" y="303161"/>
                  </a:lnTo>
                  <a:lnTo>
                    <a:pt x="783158" y="303161"/>
                  </a:lnTo>
                  <a:lnTo>
                    <a:pt x="783158" y="277888"/>
                  </a:lnTo>
                  <a:close/>
                </a:path>
                <a:path w="1036320" h="455294">
                  <a:moveTo>
                    <a:pt x="833691" y="277888"/>
                  </a:moveTo>
                  <a:lnTo>
                    <a:pt x="808418" y="277888"/>
                  </a:lnTo>
                  <a:lnTo>
                    <a:pt x="808418" y="303161"/>
                  </a:lnTo>
                  <a:lnTo>
                    <a:pt x="833691" y="303161"/>
                  </a:lnTo>
                  <a:lnTo>
                    <a:pt x="833691" y="277888"/>
                  </a:lnTo>
                  <a:close/>
                </a:path>
                <a:path w="1036320" h="455294">
                  <a:moveTo>
                    <a:pt x="858951" y="303161"/>
                  </a:moveTo>
                  <a:lnTo>
                    <a:pt x="833691" y="303161"/>
                  </a:lnTo>
                  <a:lnTo>
                    <a:pt x="833691" y="328422"/>
                  </a:lnTo>
                  <a:lnTo>
                    <a:pt x="858951" y="328422"/>
                  </a:lnTo>
                  <a:lnTo>
                    <a:pt x="858951" y="303161"/>
                  </a:lnTo>
                  <a:close/>
                </a:path>
                <a:path w="1036320" h="455294">
                  <a:moveTo>
                    <a:pt x="884212" y="277888"/>
                  </a:moveTo>
                  <a:lnTo>
                    <a:pt x="858951" y="277888"/>
                  </a:lnTo>
                  <a:lnTo>
                    <a:pt x="858951" y="303161"/>
                  </a:lnTo>
                  <a:lnTo>
                    <a:pt x="884212" y="303161"/>
                  </a:lnTo>
                  <a:lnTo>
                    <a:pt x="884212" y="277888"/>
                  </a:lnTo>
                  <a:close/>
                </a:path>
                <a:path w="1036320" h="455294">
                  <a:moveTo>
                    <a:pt x="960005" y="328422"/>
                  </a:moveTo>
                  <a:lnTo>
                    <a:pt x="934745" y="328422"/>
                  </a:lnTo>
                  <a:lnTo>
                    <a:pt x="909472" y="328422"/>
                  </a:lnTo>
                  <a:lnTo>
                    <a:pt x="909472" y="303161"/>
                  </a:lnTo>
                  <a:lnTo>
                    <a:pt x="884212" y="303161"/>
                  </a:lnTo>
                  <a:lnTo>
                    <a:pt x="884212" y="328422"/>
                  </a:lnTo>
                  <a:lnTo>
                    <a:pt x="858951" y="328422"/>
                  </a:lnTo>
                  <a:lnTo>
                    <a:pt x="858951" y="353682"/>
                  </a:lnTo>
                  <a:lnTo>
                    <a:pt x="884212" y="353682"/>
                  </a:lnTo>
                  <a:lnTo>
                    <a:pt x="909472" y="353682"/>
                  </a:lnTo>
                  <a:lnTo>
                    <a:pt x="909472" y="404215"/>
                  </a:lnTo>
                  <a:lnTo>
                    <a:pt x="934745" y="404215"/>
                  </a:lnTo>
                  <a:lnTo>
                    <a:pt x="960005" y="404215"/>
                  </a:lnTo>
                  <a:lnTo>
                    <a:pt x="960005" y="378955"/>
                  </a:lnTo>
                  <a:lnTo>
                    <a:pt x="934745" y="378955"/>
                  </a:lnTo>
                  <a:lnTo>
                    <a:pt x="934745" y="353682"/>
                  </a:lnTo>
                  <a:lnTo>
                    <a:pt x="960005" y="353682"/>
                  </a:lnTo>
                  <a:lnTo>
                    <a:pt x="960005" y="328422"/>
                  </a:lnTo>
                  <a:close/>
                </a:path>
                <a:path w="1036320" h="455294">
                  <a:moveTo>
                    <a:pt x="985266" y="303161"/>
                  </a:moveTo>
                  <a:lnTo>
                    <a:pt x="960005" y="303161"/>
                  </a:lnTo>
                  <a:lnTo>
                    <a:pt x="960005" y="328422"/>
                  </a:lnTo>
                  <a:lnTo>
                    <a:pt x="985266" y="328422"/>
                  </a:lnTo>
                  <a:lnTo>
                    <a:pt x="985266" y="303161"/>
                  </a:lnTo>
                  <a:close/>
                </a:path>
                <a:path w="1036320" h="455294">
                  <a:moveTo>
                    <a:pt x="1035799" y="277888"/>
                  </a:moveTo>
                  <a:lnTo>
                    <a:pt x="1010526" y="277888"/>
                  </a:lnTo>
                  <a:lnTo>
                    <a:pt x="1010526" y="328422"/>
                  </a:lnTo>
                  <a:lnTo>
                    <a:pt x="985266" y="328422"/>
                  </a:lnTo>
                  <a:lnTo>
                    <a:pt x="985266" y="353682"/>
                  </a:lnTo>
                  <a:lnTo>
                    <a:pt x="1010526" y="353682"/>
                  </a:lnTo>
                  <a:lnTo>
                    <a:pt x="1035799" y="353682"/>
                  </a:lnTo>
                  <a:lnTo>
                    <a:pt x="1035799" y="277888"/>
                  </a:lnTo>
                  <a:close/>
                </a:path>
                <a:path w="1036320" h="455294">
                  <a:moveTo>
                    <a:pt x="1035799" y="227368"/>
                  </a:moveTo>
                  <a:lnTo>
                    <a:pt x="1010526" y="227368"/>
                  </a:lnTo>
                  <a:lnTo>
                    <a:pt x="985266" y="227368"/>
                  </a:lnTo>
                  <a:lnTo>
                    <a:pt x="985266" y="202107"/>
                  </a:lnTo>
                  <a:lnTo>
                    <a:pt x="960005" y="202107"/>
                  </a:lnTo>
                  <a:lnTo>
                    <a:pt x="960005" y="176847"/>
                  </a:lnTo>
                  <a:lnTo>
                    <a:pt x="934745" y="176847"/>
                  </a:lnTo>
                  <a:lnTo>
                    <a:pt x="934745" y="202107"/>
                  </a:lnTo>
                  <a:lnTo>
                    <a:pt x="934745" y="227368"/>
                  </a:lnTo>
                  <a:lnTo>
                    <a:pt x="909472" y="227368"/>
                  </a:lnTo>
                  <a:lnTo>
                    <a:pt x="909472" y="202107"/>
                  </a:lnTo>
                  <a:lnTo>
                    <a:pt x="884212" y="202107"/>
                  </a:lnTo>
                  <a:lnTo>
                    <a:pt x="884212" y="227368"/>
                  </a:lnTo>
                  <a:lnTo>
                    <a:pt x="858951" y="227368"/>
                  </a:lnTo>
                  <a:lnTo>
                    <a:pt x="858951" y="202107"/>
                  </a:lnTo>
                  <a:lnTo>
                    <a:pt x="833691" y="202107"/>
                  </a:lnTo>
                  <a:lnTo>
                    <a:pt x="833691" y="227368"/>
                  </a:lnTo>
                  <a:lnTo>
                    <a:pt x="808418" y="227368"/>
                  </a:lnTo>
                  <a:lnTo>
                    <a:pt x="808418" y="202107"/>
                  </a:lnTo>
                  <a:lnTo>
                    <a:pt x="833691" y="202107"/>
                  </a:lnTo>
                  <a:lnTo>
                    <a:pt x="833691" y="176847"/>
                  </a:lnTo>
                  <a:lnTo>
                    <a:pt x="858951" y="176847"/>
                  </a:lnTo>
                  <a:lnTo>
                    <a:pt x="858951" y="151587"/>
                  </a:lnTo>
                  <a:lnTo>
                    <a:pt x="833691" y="151587"/>
                  </a:lnTo>
                  <a:lnTo>
                    <a:pt x="833691" y="126314"/>
                  </a:lnTo>
                  <a:lnTo>
                    <a:pt x="858951" y="126314"/>
                  </a:lnTo>
                  <a:lnTo>
                    <a:pt x="858951" y="151587"/>
                  </a:lnTo>
                  <a:lnTo>
                    <a:pt x="884212" y="151587"/>
                  </a:lnTo>
                  <a:lnTo>
                    <a:pt x="909472" y="151587"/>
                  </a:lnTo>
                  <a:lnTo>
                    <a:pt x="909472" y="202107"/>
                  </a:lnTo>
                  <a:lnTo>
                    <a:pt x="934745" y="202107"/>
                  </a:lnTo>
                  <a:lnTo>
                    <a:pt x="934745" y="176847"/>
                  </a:lnTo>
                  <a:lnTo>
                    <a:pt x="934745" y="126314"/>
                  </a:lnTo>
                  <a:lnTo>
                    <a:pt x="909472" y="126314"/>
                  </a:lnTo>
                  <a:lnTo>
                    <a:pt x="909472" y="101053"/>
                  </a:lnTo>
                  <a:lnTo>
                    <a:pt x="884212" y="101053"/>
                  </a:lnTo>
                  <a:lnTo>
                    <a:pt x="858951" y="101053"/>
                  </a:lnTo>
                  <a:lnTo>
                    <a:pt x="833691" y="101053"/>
                  </a:lnTo>
                  <a:lnTo>
                    <a:pt x="833691" y="0"/>
                  </a:lnTo>
                  <a:lnTo>
                    <a:pt x="808418" y="0"/>
                  </a:lnTo>
                  <a:lnTo>
                    <a:pt x="783158" y="0"/>
                  </a:lnTo>
                  <a:lnTo>
                    <a:pt x="757897" y="0"/>
                  </a:lnTo>
                  <a:lnTo>
                    <a:pt x="757897" y="25260"/>
                  </a:lnTo>
                  <a:lnTo>
                    <a:pt x="783158" y="25260"/>
                  </a:lnTo>
                  <a:lnTo>
                    <a:pt x="808418" y="25260"/>
                  </a:lnTo>
                  <a:lnTo>
                    <a:pt x="808418" y="126314"/>
                  </a:lnTo>
                  <a:lnTo>
                    <a:pt x="783158" y="126314"/>
                  </a:lnTo>
                  <a:lnTo>
                    <a:pt x="757897" y="126314"/>
                  </a:lnTo>
                  <a:lnTo>
                    <a:pt x="757897" y="101053"/>
                  </a:lnTo>
                  <a:lnTo>
                    <a:pt x="732637" y="101053"/>
                  </a:lnTo>
                  <a:lnTo>
                    <a:pt x="732637" y="126314"/>
                  </a:lnTo>
                  <a:lnTo>
                    <a:pt x="707377" y="126314"/>
                  </a:lnTo>
                  <a:lnTo>
                    <a:pt x="707377" y="151587"/>
                  </a:lnTo>
                  <a:lnTo>
                    <a:pt x="732637" y="151587"/>
                  </a:lnTo>
                  <a:lnTo>
                    <a:pt x="732637" y="176847"/>
                  </a:lnTo>
                  <a:lnTo>
                    <a:pt x="757897" y="176847"/>
                  </a:lnTo>
                  <a:lnTo>
                    <a:pt x="757897" y="151587"/>
                  </a:lnTo>
                  <a:lnTo>
                    <a:pt x="783158" y="151587"/>
                  </a:lnTo>
                  <a:lnTo>
                    <a:pt x="808418" y="151587"/>
                  </a:lnTo>
                  <a:lnTo>
                    <a:pt x="808418" y="176847"/>
                  </a:lnTo>
                  <a:lnTo>
                    <a:pt x="783158" y="176847"/>
                  </a:lnTo>
                  <a:lnTo>
                    <a:pt x="757897" y="176847"/>
                  </a:lnTo>
                  <a:lnTo>
                    <a:pt x="757897" y="202107"/>
                  </a:lnTo>
                  <a:lnTo>
                    <a:pt x="783158" y="202107"/>
                  </a:lnTo>
                  <a:lnTo>
                    <a:pt x="783158" y="252628"/>
                  </a:lnTo>
                  <a:lnTo>
                    <a:pt x="808418" y="252628"/>
                  </a:lnTo>
                  <a:lnTo>
                    <a:pt x="833691" y="252628"/>
                  </a:lnTo>
                  <a:lnTo>
                    <a:pt x="833691" y="277888"/>
                  </a:lnTo>
                  <a:lnTo>
                    <a:pt x="858951" y="277888"/>
                  </a:lnTo>
                  <a:lnTo>
                    <a:pt x="858951" y="252628"/>
                  </a:lnTo>
                  <a:lnTo>
                    <a:pt x="884212" y="252628"/>
                  </a:lnTo>
                  <a:lnTo>
                    <a:pt x="884212" y="277888"/>
                  </a:lnTo>
                  <a:lnTo>
                    <a:pt x="909472" y="277888"/>
                  </a:lnTo>
                  <a:lnTo>
                    <a:pt x="909472" y="252628"/>
                  </a:lnTo>
                  <a:lnTo>
                    <a:pt x="934745" y="252628"/>
                  </a:lnTo>
                  <a:lnTo>
                    <a:pt x="934745" y="277888"/>
                  </a:lnTo>
                  <a:lnTo>
                    <a:pt x="909472" y="277888"/>
                  </a:lnTo>
                  <a:lnTo>
                    <a:pt x="909472" y="303161"/>
                  </a:lnTo>
                  <a:lnTo>
                    <a:pt x="934745" y="303161"/>
                  </a:lnTo>
                  <a:lnTo>
                    <a:pt x="960005" y="303161"/>
                  </a:lnTo>
                  <a:lnTo>
                    <a:pt x="960005" y="277888"/>
                  </a:lnTo>
                  <a:lnTo>
                    <a:pt x="985266" y="277888"/>
                  </a:lnTo>
                  <a:lnTo>
                    <a:pt x="985266" y="252628"/>
                  </a:lnTo>
                  <a:lnTo>
                    <a:pt x="1010526" y="252628"/>
                  </a:lnTo>
                  <a:lnTo>
                    <a:pt x="1035799" y="252628"/>
                  </a:lnTo>
                  <a:lnTo>
                    <a:pt x="1035799" y="227368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5351" y="1247032"/>
              <a:ext cx="1036319" cy="606425"/>
            </a:xfrm>
            <a:custGeom>
              <a:avLst/>
              <a:gdLst/>
              <a:ahLst/>
              <a:cxnLst/>
              <a:rect l="l" t="t" r="r" b="b"/>
              <a:pathLst>
                <a:path w="1036320" h="606425">
                  <a:moveTo>
                    <a:pt x="75793" y="555713"/>
                  </a:moveTo>
                  <a:lnTo>
                    <a:pt x="50533" y="555713"/>
                  </a:lnTo>
                  <a:lnTo>
                    <a:pt x="50533" y="530453"/>
                  </a:lnTo>
                  <a:lnTo>
                    <a:pt x="25260" y="530453"/>
                  </a:lnTo>
                  <a:lnTo>
                    <a:pt x="25260" y="505180"/>
                  </a:lnTo>
                  <a:lnTo>
                    <a:pt x="50533" y="505180"/>
                  </a:lnTo>
                  <a:lnTo>
                    <a:pt x="50533" y="479920"/>
                  </a:lnTo>
                  <a:lnTo>
                    <a:pt x="25260" y="479920"/>
                  </a:lnTo>
                  <a:lnTo>
                    <a:pt x="25260" y="454660"/>
                  </a:lnTo>
                  <a:lnTo>
                    <a:pt x="0" y="454660"/>
                  </a:lnTo>
                  <a:lnTo>
                    <a:pt x="0" y="580974"/>
                  </a:lnTo>
                  <a:lnTo>
                    <a:pt x="25260" y="580974"/>
                  </a:lnTo>
                  <a:lnTo>
                    <a:pt x="25260" y="606234"/>
                  </a:lnTo>
                  <a:lnTo>
                    <a:pt x="50533" y="606234"/>
                  </a:lnTo>
                  <a:lnTo>
                    <a:pt x="50533" y="580974"/>
                  </a:lnTo>
                  <a:lnTo>
                    <a:pt x="75793" y="580974"/>
                  </a:lnTo>
                  <a:lnTo>
                    <a:pt x="75793" y="555713"/>
                  </a:lnTo>
                  <a:close/>
                </a:path>
                <a:path w="1036320" h="606425">
                  <a:moveTo>
                    <a:pt x="176847" y="278130"/>
                  </a:moveTo>
                  <a:lnTo>
                    <a:pt x="151574" y="278130"/>
                  </a:lnTo>
                  <a:lnTo>
                    <a:pt x="151574" y="303530"/>
                  </a:lnTo>
                  <a:lnTo>
                    <a:pt x="176847" y="303530"/>
                  </a:lnTo>
                  <a:lnTo>
                    <a:pt x="176847" y="278130"/>
                  </a:lnTo>
                  <a:close/>
                </a:path>
                <a:path w="1036320" h="606425">
                  <a:moveTo>
                    <a:pt x="176847" y="227330"/>
                  </a:moveTo>
                  <a:lnTo>
                    <a:pt x="151574" y="227330"/>
                  </a:lnTo>
                  <a:lnTo>
                    <a:pt x="126314" y="227330"/>
                  </a:lnTo>
                  <a:lnTo>
                    <a:pt x="101053" y="227330"/>
                  </a:lnTo>
                  <a:lnTo>
                    <a:pt x="101053" y="203200"/>
                  </a:lnTo>
                  <a:lnTo>
                    <a:pt x="75793" y="203200"/>
                  </a:lnTo>
                  <a:lnTo>
                    <a:pt x="75793" y="152400"/>
                  </a:lnTo>
                  <a:lnTo>
                    <a:pt x="101053" y="152400"/>
                  </a:lnTo>
                  <a:lnTo>
                    <a:pt x="101053" y="177800"/>
                  </a:lnTo>
                  <a:lnTo>
                    <a:pt x="126314" y="177800"/>
                  </a:lnTo>
                  <a:lnTo>
                    <a:pt x="151574" y="177800"/>
                  </a:lnTo>
                  <a:lnTo>
                    <a:pt x="151574" y="152400"/>
                  </a:lnTo>
                  <a:lnTo>
                    <a:pt x="126314" y="152400"/>
                  </a:lnTo>
                  <a:lnTo>
                    <a:pt x="126314" y="127000"/>
                  </a:lnTo>
                  <a:lnTo>
                    <a:pt x="101053" y="127000"/>
                  </a:lnTo>
                  <a:lnTo>
                    <a:pt x="75793" y="127000"/>
                  </a:lnTo>
                  <a:lnTo>
                    <a:pt x="50533" y="127000"/>
                  </a:lnTo>
                  <a:lnTo>
                    <a:pt x="50533" y="177800"/>
                  </a:lnTo>
                  <a:lnTo>
                    <a:pt x="25260" y="177800"/>
                  </a:lnTo>
                  <a:lnTo>
                    <a:pt x="25260" y="203200"/>
                  </a:lnTo>
                  <a:lnTo>
                    <a:pt x="0" y="203200"/>
                  </a:lnTo>
                  <a:lnTo>
                    <a:pt x="0" y="227330"/>
                  </a:lnTo>
                  <a:lnTo>
                    <a:pt x="25260" y="227330"/>
                  </a:lnTo>
                  <a:lnTo>
                    <a:pt x="50533" y="227330"/>
                  </a:lnTo>
                  <a:lnTo>
                    <a:pt x="75793" y="227330"/>
                  </a:lnTo>
                  <a:lnTo>
                    <a:pt x="75793" y="252730"/>
                  </a:lnTo>
                  <a:lnTo>
                    <a:pt x="50533" y="252730"/>
                  </a:lnTo>
                  <a:lnTo>
                    <a:pt x="25260" y="252730"/>
                  </a:lnTo>
                  <a:lnTo>
                    <a:pt x="0" y="252730"/>
                  </a:lnTo>
                  <a:lnTo>
                    <a:pt x="0" y="278130"/>
                  </a:lnTo>
                  <a:lnTo>
                    <a:pt x="25260" y="278130"/>
                  </a:lnTo>
                  <a:lnTo>
                    <a:pt x="25260" y="303530"/>
                  </a:lnTo>
                  <a:lnTo>
                    <a:pt x="50533" y="303530"/>
                  </a:lnTo>
                  <a:lnTo>
                    <a:pt x="50533" y="278130"/>
                  </a:lnTo>
                  <a:lnTo>
                    <a:pt x="75793" y="278130"/>
                  </a:lnTo>
                  <a:lnTo>
                    <a:pt x="101053" y="278130"/>
                  </a:lnTo>
                  <a:lnTo>
                    <a:pt x="101053" y="252730"/>
                  </a:lnTo>
                  <a:lnTo>
                    <a:pt x="126314" y="252730"/>
                  </a:lnTo>
                  <a:lnTo>
                    <a:pt x="126314" y="278130"/>
                  </a:lnTo>
                  <a:lnTo>
                    <a:pt x="151574" y="278130"/>
                  </a:lnTo>
                  <a:lnTo>
                    <a:pt x="151574" y="252730"/>
                  </a:lnTo>
                  <a:lnTo>
                    <a:pt x="176847" y="252730"/>
                  </a:lnTo>
                  <a:lnTo>
                    <a:pt x="176847" y="227330"/>
                  </a:lnTo>
                  <a:close/>
                </a:path>
                <a:path w="1036320" h="606425">
                  <a:moveTo>
                    <a:pt x="252641" y="252730"/>
                  </a:moveTo>
                  <a:lnTo>
                    <a:pt x="227368" y="252730"/>
                  </a:lnTo>
                  <a:lnTo>
                    <a:pt x="227368" y="278130"/>
                  </a:lnTo>
                  <a:lnTo>
                    <a:pt x="252641" y="278130"/>
                  </a:lnTo>
                  <a:lnTo>
                    <a:pt x="252641" y="252730"/>
                  </a:lnTo>
                  <a:close/>
                </a:path>
                <a:path w="1036320" h="606425">
                  <a:moveTo>
                    <a:pt x="252641" y="203200"/>
                  </a:moveTo>
                  <a:lnTo>
                    <a:pt x="227368" y="203200"/>
                  </a:lnTo>
                  <a:lnTo>
                    <a:pt x="202107" y="203200"/>
                  </a:lnTo>
                  <a:lnTo>
                    <a:pt x="202107" y="227330"/>
                  </a:lnTo>
                  <a:lnTo>
                    <a:pt x="227368" y="227330"/>
                  </a:lnTo>
                  <a:lnTo>
                    <a:pt x="252641" y="227330"/>
                  </a:lnTo>
                  <a:lnTo>
                    <a:pt x="252641" y="203200"/>
                  </a:lnTo>
                  <a:close/>
                </a:path>
                <a:path w="1036320" h="606425">
                  <a:moveTo>
                    <a:pt x="252641" y="152400"/>
                  </a:moveTo>
                  <a:lnTo>
                    <a:pt x="227368" y="152400"/>
                  </a:lnTo>
                  <a:lnTo>
                    <a:pt x="227368" y="177800"/>
                  </a:lnTo>
                  <a:lnTo>
                    <a:pt x="252641" y="177800"/>
                  </a:lnTo>
                  <a:lnTo>
                    <a:pt x="252641" y="152400"/>
                  </a:lnTo>
                  <a:close/>
                </a:path>
                <a:path w="1036320" h="606425">
                  <a:moveTo>
                    <a:pt x="252641" y="0"/>
                  </a:moveTo>
                  <a:lnTo>
                    <a:pt x="227368" y="0"/>
                  </a:lnTo>
                  <a:lnTo>
                    <a:pt x="227368" y="50800"/>
                  </a:lnTo>
                  <a:lnTo>
                    <a:pt x="202107" y="50800"/>
                  </a:lnTo>
                  <a:lnTo>
                    <a:pt x="202107" y="152400"/>
                  </a:lnTo>
                  <a:lnTo>
                    <a:pt x="227368" y="152400"/>
                  </a:lnTo>
                  <a:lnTo>
                    <a:pt x="227368" y="127000"/>
                  </a:lnTo>
                  <a:lnTo>
                    <a:pt x="252641" y="127000"/>
                  </a:lnTo>
                  <a:lnTo>
                    <a:pt x="252641" y="101600"/>
                  </a:lnTo>
                  <a:lnTo>
                    <a:pt x="227368" y="101600"/>
                  </a:lnTo>
                  <a:lnTo>
                    <a:pt x="227368" y="76200"/>
                  </a:lnTo>
                  <a:lnTo>
                    <a:pt x="252641" y="76200"/>
                  </a:lnTo>
                  <a:lnTo>
                    <a:pt x="252641" y="0"/>
                  </a:lnTo>
                  <a:close/>
                </a:path>
                <a:path w="1036320" h="606425">
                  <a:moveTo>
                    <a:pt x="277901" y="479920"/>
                  </a:moveTo>
                  <a:lnTo>
                    <a:pt x="252641" y="479920"/>
                  </a:lnTo>
                  <a:lnTo>
                    <a:pt x="227368" y="479920"/>
                  </a:lnTo>
                  <a:lnTo>
                    <a:pt x="227368" y="454660"/>
                  </a:lnTo>
                  <a:lnTo>
                    <a:pt x="202107" y="454660"/>
                  </a:lnTo>
                  <a:lnTo>
                    <a:pt x="202107" y="479920"/>
                  </a:lnTo>
                  <a:lnTo>
                    <a:pt x="176847" y="479920"/>
                  </a:lnTo>
                  <a:lnTo>
                    <a:pt x="151574" y="479920"/>
                  </a:lnTo>
                  <a:lnTo>
                    <a:pt x="126314" y="479920"/>
                  </a:lnTo>
                  <a:lnTo>
                    <a:pt x="126314" y="530453"/>
                  </a:lnTo>
                  <a:lnTo>
                    <a:pt x="151574" y="530453"/>
                  </a:lnTo>
                  <a:lnTo>
                    <a:pt x="151574" y="505180"/>
                  </a:lnTo>
                  <a:lnTo>
                    <a:pt x="176847" y="505180"/>
                  </a:lnTo>
                  <a:lnTo>
                    <a:pt x="176847" y="530453"/>
                  </a:lnTo>
                  <a:lnTo>
                    <a:pt x="202107" y="530453"/>
                  </a:lnTo>
                  <a:lnTo>
                    <a:pt x="202107" y="505180"/>
                  </a:lnTo>
                  <a:lnTo>
                    <a:pt x="227368" y="505180"/>
                  </a:lnTo>
                  <a:lnTo>
                    <a:pt x="252641" y="505180"/>
                  </a:lnTo>
                  <a:lnTo>
                    <a:pt x="277901" y="505180"/>
                  </a:lnTo>
                  <a:lnTo>
                    <a:pt x="277901" y="479920"/>
                  </a:lnTo>
                  <a:close/>
                </a:path>
                <a:path w="1036320" h="606425">
                  <a:moveTo>
                    <a:pt x="303161" y="429399"/>
                  </a:moveTo>
                  <a:lnTo>
                    <a:pt x="277901" y="429399"/>
                  </a:lnTo>
                  <a:lnTo>
                    <a:pt x="277901" y="479920"/>
                  </a:lnTo>
                  <a:lnTo>
                    <a:pt x="303161" y="479920"/>
                  </a:lnTo>
                  <a:lnTo>
                    <a:pt x="303161" y="429399"/>
                  </a:lnTo>
                  <a:close/>
                </a:path>
                <a:path w="1036320" h="606425">
                  <a:moveTo>
                    <a:pt x="303161" y="278130"/>
                  </a:moveTo>
                  <a:lnTo>
                    <a:pt x="277901" y="278130"/>
                  </a:lnTo>
                  <a:lnTo>
                    <a:pt x="277901" y="303530"/>
                  </a:lnTo>
                  <a:lnTo>
                    <a:pt x="303161" y="303530"/>
                  </a:lnTo>
                  <a:lnTo>
                    <a:pt x="303161" y="278130"/>
                  </a:lnTo>
                  <a:close/>
                </a:path>
                <a:path w="1036320" h="606425">
                  <a:moveTo>
                    <a:pt x="303161" y="101600"/>
                  </a:moveTo>
                  <a:lnTo>
                    <a:pt x="277901" y="101600"/>
                  </a:lnTo>
                  <a:lnTo>
                    <a:pt x="277901" y="127000"/>
                  </a:lnTo>
                  <a:lnTo>
                    <a:pt x="303161" y="127000"/>
                  </a:lnTo>
                  <a:lnTo>
                    <a:pt x="303161" y="101600"/>
                  </a:lnTo>
                  <a:close/>
                </a:path>
                <a:path w="1036320" h="606425">
                  <a:moveTo>
                    <a:pt x="328422" y="505180"/>
                  </a:moveTo>
                  <a:lnTo>
                    <a:pt x="303161" y="505180"/>
                  </a:lnTo>
                  <a:lnTo>
                    <a:pt x="303161" y="530453"/>
                  </a:lnTo>
                  <a:lnTo>
                    <a:pt x="328422" y="530453"/>
                  </a:lnTo>
                  <a:lnTo>
                    <a:pt x="328422" y="505180"/>
                  </a:lnTo>
                  <a:close/>
                </a:path>
                <a:path w="1036320" h="606425">
                  <a:moveTo>
                    <a:pt x="353682" y="177800"/>
                  </a:moveTo>
                  <a:lnTo>
                    <a:pt x="328422" y="177800"/>
                  </a:lnTo>
                  <a:lnTo>
                    <a:pt x="328422" y="203200"/>
                  </a:lnTo>
                  <a:lnTo>
                    <a:pt x="303161" y="203200"/>
                  </a:lnTo>
                  <a:lnTo>
                    <a:pt x="277901" y="203200"/>
                  </a:lnTo>
                  <a:lnTo>
                    <a:pt x="277901" y="252730"/>
                  </a:lnTo>
                  <a:lnTo>
                    <a:pt x="303161" y="252730"/>
                  </a:lnTo>
                  <a:lnTo>
                    <a:pt x="328422" y="252730"/>
                  </a:lnTo>
                  <a:lnTo>
                    <a:pt x="328422" y="227330"/>
                  </a:lnTo>
                  <a:lnTo>
                    <a:pt x="353682" y="227330"/>
                  </a:lnTo>
                  <a:lnTo>
                    <a:pt x="353682" y="177800"/>
                  </a:lnTo>
                  <a:close/>
                </a:path>
                <a:path w="1036320" h="606425">
                  <a:moveTo>
                    <a:pt x="404215" y="0"/>
                  </a:moveTo>
                  <a:lnTo>
                    <a:pt x="378942" y="0"/>
                  </a:lnTo>
                  <a:lnTo>
                    <a:pt x="353682" y="0"/>
                  </a:lnTo>
                  <a:lnTo>
                    <a:pt x="353682" y="50800"/>
                  </a:lnTo>
                  <a:lnTo>
                    <a:pt x="328422" y="50800"/>
                  </a:lnTo>
                  <a:lnTo>
                    <a:pt x="328422" y="25400"/>
                  </a:lnTo>
                  <a:lnTo>
                    <a:pt x="303161" y="25400"/>
                  </a:lnTo>
                  <a:lnTo>
                    <a:pt x="303161" y="50800"/>
                  </a:lnTo>
                  <a:lnTo>
                    <a:pt x="277901" y="50800"/>
                  </a:lnTo>
                  <a:lnTo>
                    <a:pt x="277901" y="76200"/>
                  </a:lnTo>
                  <a:lnTo>
                    <a:pt x="303161" y="76200"/>
                  </a:lnTo>
                  <a:lnTo>
                    <a:pt x="303161" y="101600"/>
                  </a:lnTo>
                  <a:lnTo>
                    <a:pt x="328422" y="101600"/>
                  </a:lnTo>
                  <a:lnTo>
                    <a:pt x="328422" y="76200"/>
                  </a:lnTo>
                  <a:lnTo>
                    <a:pt x="353682" y="76200"/>
                  </a:lnTo>
                  <a:lnTo>
                    <a:pt x="353682" y="101600"/>
                  </a:lnTo>
                  <a:lnTo>
                    <a:pt x="378942" y="101600"/>
                  </a:lnTo>
                  <a:lnTo>
                    <a:pt x="378942" y="50800"/>
                  </a:lnTo>
                  <a:lnTo>
                    <a:pt x="404215" y="50800"/>
                  </a:lnTo>
                  <a:lnTo>
                    <a:pt x="404215" y="0"/>
                  </a:lnTo>
                  <a:close/>
                </a:path>
                <a:path w="1036320" h="606425">
                  <a:moveTo>
                    <a:pt x="429475" y="454660"/>
                  </a:moveTo>
                  <a:lnTo>
                    <a:pt x="404215" y="454660"/>
                  </a:lnTo>
                  <a:lnTo>
                    <a:pt x="404215" y="479920"/>
                  </a:lnTo>
                  <a:lnTo>
                    <a:pt x="429475" y="479920"/>
                  </a:lnTo>
                  <a:lnTo>
                    <a:pt x="429475" y="454660"/>
                  </a:lnTo>
                  <a:close/>
                </a:path>
                <a:path w="1036320" h="606425">
                  <a:moveTo>
                    <a:pt x="480009" y="479920"/>
                  </a:moveTo>
                  <a:lnTo>
                    <a:pt x="454736" y="479920"/>
                  </a:lnTo>
                  <a:lnTo>
                    <a:pt x="429475" y="479920"/>
                  </a:lnTo>
                  <a:lnTo>
                    <a:pt x="429475" y="505180"/>
                  </a:lnTo>
                  <a:lnTo>
                    <a:pt x="454736" y="505180"/>
                  </a:lnTo>
                  <a:lnTo>
                    <a:pt x="480009" y="505180"/>
                  </a:lnTo>
                  <a:lnTo>
                    <a:pt x="480009" y="479920"/>
                  </a:lnTo>
                  <a:close/>
                </a:path>
                <a:path w="1036320" h="606425">
                  <a:moveTo>
                    <a:pt x="581050" y="479920"/>
                  </a:moveTo>
                  <a:lnTo>
                    <a:pt x="555790" y="479920"/>
                  </a:lnTo>
                  <a:lnTo>
                    <a:pt x="555790" y="429399"/>
                  </a:lnTo>
                  <a:lnTo>
                    <a:pt x="530529" y="429399"/>
                  </a:lnTo>
                  <a:lnTo>
                    <a:pt x="530529" y="479920"/>
                  </a:lnTo>
                  <a:lnTo>
                    <a:pt x="505269" y="479920"/>
                  </a:lnTo>
                  <a:lnTo>
                    <a:pt x="505269" y="505180"/>
                  </a:lnTo>
                  <a:lnTo>
                    <a:pt x="530529" y="505180"/>
                  </a:lnTo>
                  <a:lnTo>
                    <a:pt x="530529" y="530453"/>
                  </a:lnTo>
                  <a:lnTo>
                    <a:pt x="555790" y="530453"/>
                  </a:lnTo>
                  <a:lnTo>
                    <a:pt x="555790" y="505180"/>
                  </a:lnTo>
                  <a:lnTo>
                    <a:pt x="581050" y="505180"/>
                  </a:lnTo>
                  <a:lnTo>
                    <a:pt x="581050" y="479920"/>
                  </a:lnTo>
                  <a:close/>
                </a:path>
                <a:path w="1036320" h="606425">
                  <a:moveTo>
                    <a:pt x="581050" y="378866"/>
                  </a:moveTo>
                  <a:lnTo>
                    <a:pt x="555790" y="378866"/>
                  </a:lnTo>
                  <a:lnTo>
                    <a:pt x="555790" y="353606"/>
                  </a:lnTo>
                  <a:lnTo>
                    <a:pt x="530529" y="353606"/>
                  </a:lnTo>
                  <a:lnTo>
                    <a:pt x="530529" y="328345"/>
                  </a:lnTo>
                  <a:lnTo>
                    <a:pt x="505269" y="328345"/>
                  </a:lnTo>
                  <a:lnTo>
                    <a:pt x="505269" y="378866"/>
                  </a:lnTo>
                  <a:lnTo>
                    <a:pt x="530529" y="378866"/>
                  </a:lnTo>
                  <a:lnTo>
                    <a:pt x="530529" y="404139"/>
                  </a:lnTo>
                  <a:lnTo>
                    <a:pt x="555790" y="404139"/>
                  </a:lnTo>
                  <a:lnTo>
                    <a:pt x="555790" y="429399"/>
                  </a:lnTo>
                  <a:lnTo>
                    <a:pt x="581050" y="429399"/>
                  </a:lnTo>
                  <a:lnTo>
                    <a:pt x="581050" y="378866"/>
                  </a:lnTo>
                  <a:close/>
                </a:path>
                <a:path w="1036320" h="606425">
                  <a:moveTo>
                    <a:pt x="656844" y="530453"/>
                  </a:moveTo>
                  <a:lnTo>
                    <a:pt x="631583" y="530453"/>
                  </a:lnTo>
                  <a:lnTo>
                    <a:pt x="631583" y="505180"/>
                  </a:lnTo>
                  <a:lnTo>
                    <a:pt x="606310" y="505180"/>
                  </a:lnTo>
                  <a:lnTo>
                    <a:pt x="606310" y="580974"/>
                  </a:lnTo>
                  <a:lnTo>
                    <a:pt x="631583" y="580974"/>
                  </a:lnTo>
                  <a:lnTo>
                    <a:pt x="631583" y="555713"/>
                  </a:lnTo>
                  <a:lnTo>
                    <a:pt x="656844" y="555713"/>
                  </a:lnTo>
                  <a:lnTo>
                    <a:pt x="656844" y="530453"/>
                  </a:lnTo>
                  <a:close/>
                </a:path>
                <a:path w="1036320" h="606425">
                  <a:moveTo>
                    <a:pt x="732637" y="454660"/>
                  </a:moveTo>
                  <a:lnTo>
                    <a:pt x="707377" y="454660"/>
                  </a:lnTo>
                  <a:lnTo>
                    <a:pt x="707377" y="479920"/>
                  </a:lnTo>
                  <a:lnTo>
                    <a:pt x="682104" y="479920"/>
                  </a:lnTo>
                  <a:lnTo>
                    <a:pt x="682104" y="505180"/>
                  </a:lnTo>
                  <a:lnTo>
                    <a:pt x="707377" y="505180"/>
                  </a:lnTo>
                  <a:lnTo>
                    <a:pt x="732637" y="505180"/>
                  </a:lnTo>
                  <a:lnTo>
                    <a:pt x="732637" y="454660"/>
                  </a:lnTo>
                  <a:close/>
                </a:path>
                <a:path w="1036320" h="606425">
                  <a:moveTo>
                    <a:pt x="757897" y="328345"/>
                  </a:moveTo>
                  <a:lnTo>
                    <a:pt x="732637" y="328345"/>
                  </a:lnTo>
                  <a:lnTo>
                    <a:pt x="732637" y="353606"/>
                  </a:lnTo>
                  <a:lnTo>
                    <a:pt x="707377" y="353606"/>
                  </a:lnTo>
                  <a:lnTo>
                    <a:pt x="707377" y="378866"/>
                  </a:lnTo>
                  <a:lnTo>
                    <a:pt x="682104" y="378866"/>
                  </a:lnTo>
                  <a:lnTo>
                    <a:pt x="656844" y="378866"/>
                  </a:lnTo>
                  <a:lnTo>
                    <a:pt x="656844" y="404139"/>
                  </a:lnTo>
                  <a:lnTo>
                    <a:pt x="631583" y="404139"/>
                  </a:lnTo>
                  <a:lnTo>
                    <a:pt x="631583" y="454660"/>
                  </a:lnTo>
                  <a:lnTo>
                    <a:pt x="656844" y="454660"/>
                  </a:lnTo>
                  <a:lnTo>
                    <a:pt x="656844" y="429399"/>
                  </a:lnTo>
                  <a:lnTo>
                    <a:pt x="682104" y="429399"/>
                  </a:lnTo>
                  <a:lnTo>
                    <a:pt x="682104" y="404139"/>
                  </a:lnTo>
                  <a:lnTo>
                    <a:pt x="707377" y="404139"/>
                  </a:lnTo>
                  <a:lnTo>
                    <a:pt x="707377" y="429399"/>
                  </a:lnTo>
                  <a:lnTo>
                    <a:pt x="732637" y="429399"/>
                  </a:lnTo>
                  <a:lnTo>
                    <a:pt x="732637" y="378866"/>
                  </a:lnTo>
                  <a:lnTo>
                    <a:pt x="757897" y="378866"/>
                  </a:lnTo>
                  <a:lnTo>
                    <a:pt x="757897" y="328345"/>
                  </a:lnTo>
                  <a:close/>
                </a:path>
                <a:path w="1036320" h="606425">
                  <a:moveTo>
                    <a:pt x="858951" y="404139"/>
                  </a:moveTo>
                  <a:lnTo>
                    <a:pt x="833691" y="404139"/>
                  </a:lnTo>
                  <a:lnTo>
                    <a:pt x="833691" y="353606"/>
                  </a:lnTo>
                  <a:lnTo>
                    <a:pt x="808418" y="353606"/>
                  </a:lnTo>
                  <a:lnTo>
                    <a:pt x="783158" y="353606"/>
                  </a:lnTo>
                  <a:lnTo>
                    <a:pt x="783158" y="378866"/>
                  </a:lnTo>
                  <a:lnTo>
                    <a:pt x="808418" y="378866"/>
                  </a:lnTo>
                  <a:lnTo>
                    <a:pt x="808418" y="404139"/>
                  </a:lnTo>
                  <a:lnTo>
                    <a:pt x="783158" y="404139"/>
                  </a:lnTo>
                  <a:lnTo>
                    <a:pt x="757897" y="404139"/>
                  </a:lnTo>
                  <a:lnTo>
                    <a:pt x="757897" y="479920"/>
                  </a:lnTo>
                  <a:lnTo>
                    <a:pt x="783158" y="479920"/>
                  </a:lnTo>
                  <a:lnTo>
                    <a:pt x="808418" y="479920"/>
                  </a:lnTo>
                  <a:lnTo>
                    <a:pt x="833691" y="479920"/>
                  </a:lnTo>
                  <a:lnTo>
                    <a:pt x="833691" y="454660"/>
                  </a:lnTo>
                  <a:lnTo>
                    <a:pt x="808418" y="454660"/>
                  </a:lnTo>
                  <a:lnTo>
                    <a:pt x="808418" y="429399"/>
                  </a:lnTo>
                  <a:lnTo>
                    <a:pt x="833691" y="429399"/>
                  </a:lnTo>
                  <a:lnTo>
                    <a:pt x="858951" y="429399"/>
                  </a:lnTo>
                  <a:lnTo>
                    <a:pt x="858951" y="404139"/>
                  </a:lnTo>
                  <a:close/>
                </a:path>
                <a:path w="1036320" h="606425">
                  <a:moveTo>
                    <a:pt x="884212" y="454660"/>
                  </a:moveTo>
                  <a:lnTo>
                    <a:pt x="858951" y="454660"/>
                  </a:lnTo>
                  <a:lnTo>
                    <a:pt x="858951" y="479920"/>
                  </a:lnTo>
                  <a:lnTo>
                    <a:pt x="884212" y="479920"/>
                  </a:lnTo>
                  <a:lnTo>
                    <a:pt x="884212" y="454660"/>
                  </a:lnTo>
                  <a:close/>
                </a:path>
                <a:path w="1036320" h="606425">
                  <a:moveTo>
                    <a:pt x="909472" y="429399"/>
                  </a:moveTo>
                  <a:lnTo>
                    <a:pt x="884212" y="429399"/>
                  </a:lnTo>
                  <a:lnTo>
                    <a:pt x="884212" y="454660"/>
                  </a:lnTo>
                  <a:lnTo>
                    <a:pt x="909472" y="454660"/>
                  </a:lnTo>
                  <a:lnTo>
                    <a:pt x="909472" y="429399"/>
                  </a:lnTo>
                  <a:close/>
                </a:path>
                <a:path w="1036320" h="606425">
                  <a:moveTo>
                    <a:pt x="960005" y="454660"/>
                  </a:moveTo>
                  <a:lnTo>
                    <a:pt x="934745" y="454660"/>
                  </a:lnTo>
                  <a:lnTo>
                    <a:pt x="909472" y="454660"/>
                  </a:lnTo>
                  <a:lnTo>
                    <a:pt x="909472" y="479920"/>
                  </a:lnTo>
                  <a:lnTo>
                    <a:pt x="934745" y="479920"/>
                  </a:lnTo>
                  <a:lnTo>
                    <a:pt x="960005" y="479920"/>
                  </a:lnTo>
                  <a:lnTo>
                    <a:pt x="960005" y="454660"/>
                  </a:lnTo>
                  <a:close/>
                </a:path>
                <a:path w="1036320" h="606425">
                  <a:moveTo>
                    <a:pt x="985266" y="429399"/>
                  </a:moveTo>
                  <a:lnTo>
                    <a:pt x="960005" y="429399"/>
                  </a:lnTo>
                  <a:lnTo>
                    <a:pt x="960005" y="454660"/>
                  </a:lnTo>
                  <a:lnTo>
                    <a:pt x="985266" y="454660"/>
                  </a:lnTo>
                  <a:lnTo>
                    <a:pt x="985266" y="429399"/>
                  </a:lnTo>
                  <a:close/>
                </a:path>
                <a:path w="1036320" h="606425">
                  <a:moveTo>
                    <a:pt x="1010526" y="404139"/>
                  </a:moveTo>
                  <a:lnTo>
                    <a:pt x="985266" y="404139"/>
                  </a:lnTo>
                  <a:lnTo>
                    <a:pt x="985266" y="429399"/>
                  </a:lnTo>
                  <a:lnTo>
                    <a:pt x="1010526" y="429399"/>
                  </a:lnTo>
                  <a:lnTo>
                    <a:pt x="1010526" y="404139"/>
                  </a:lnTo>
                  <a:close/>
                </a:path>
                <a:path w="1036320" h="606425">
                  <a:moveTo>
                    <a:pt x="1035799" y="429399"/>
                  </a:moveTo>
                  <a:lnTo>
                    <a:pt x="1010526" y="429399"/>
                  </a:lnTo>
                  <a:lnTo>
                    <a:pt x="1010526" y="454660"/>
                  </a:lnTo>
                  <a:lnTo>
                    <a:pt x="985266" y="454660"/>
                  </a:lnTo>
                  <a:lnTo>
                    <a:pt x="985266" y="479920"/>
                  </a:lnTo>
                  <a:lnTo>
                    <a:pt x="1010526" y="479920"/>
                  </a:lnTo>
                  <a:lnTo>
                    <a:pt x="1035799" y="479920"/>
                  </a:lnTo>
                  <a:lnTo>
                    <a:pt x="1035799" y="42939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5351" y="1726952"/>
              <a:ext cx="1036319" cy="480059"/>
            </a:xfrm>
            <a:custGeom>
              <a:avLst/>
              <a:gdLst/>
              <a:ahLst/>
              <a:cxnLst/>
              <a:rect l="l" t="t" r="r" b="b"/>
              <a:pathLst>
                <a:path w="1036320" h="480060">
                  <a:moveTo>
                    <a:pt x="25260" y="151587"/>
                  </a:moveTo>
                  <a:lnTo>
                    <a:pt x="0" y="151587"/>
                  </a:lnTo>
                  <a:lnTo>
                    <a:pt x="0" y="277901"/>
                  </a:lnTo>
                  <a:lnTo>
                    <a:pt x="25260" y="277901"/>
                  </a:lnTo>
                  <a:lnTo>
                    <a:pt x="25260" y="151587"/>
                  </a:lnTo>
                  <a:close/>
                </a:path>
                <a:path w="1036320" h="480060">
                  <a:moveTo>
                    <a:pt x="101053" y="252628"/>
                  </a:moveTo>
                  <a:lnTo>
                    <a:pt x="75793" y="252628"/>
                  </a:lnTo>
                  <a:lnTo>
                    <a:pt x="75793" y="277901"/>
                  </a:lnTo>
                  <a:lnTo>
                    <a:pt x="101053" y="277901"/>
                  </a:lnTo>
                  <a:lnTo>
                    <a:pt x="101053" y="252628"/>
                  </a:lnTo>
                  <a:close/>
                </a:path>
                <a:path w="1036320" h="480060">
                  <a:moveTo>
                    <a:pt x="101053" y="50533"/>
                  </a:moveTo>
                  <a:lnTo>
                    <a:pt x="75793" y="50533"/>
                  </a:lnTo>
                  <a:lnTo>
                    <a:pt x="75793" y="75793"/>
                  </a:lnTo>
                  <a:lnTo>
                    <a:pt x="101053" y="75793"/>
                  </a:lnTo>
                  <a:lnTo>
                    <a:pt x="101053" y="50533"/>
                  </a:lnTo>
                  <a:close/>
                </a:path>
                <a:path w="1036320" h="480060">
                  <a:moveTo>
                    <a:pt x="126314" y="101053"/>
                  </a:moveTo>
                  <a:lnTo>
                    <a:pt x="101053" y="101053"/>
                  </a:lnTo>
                  <a:lnTo>
                    <a:pt x="101053" y="151587"/>
                  </a:lnTo>
                  <a:lnTo>
                    <a:pt x="126314" y="151587"/>
                  </a:lnTo>
                  <a:lnTo>
                    <a:pt x="126314" y="101053"/>
                  </a:lnTo>
                  <a:close/>
                </a:path>
                <a:path w="1036320" h="480060">
                  <a:moveTo>
                    <a:pt x="151574" y="176847"/>
                  </a:moveTo>
                  <a:lnTo>
                    <a:pt x="126314" y="176847"/>
                  </a:lnTo>
                  <a:lnTo>
                    <a:pt x="101053" y="176847"/>
                  </a:lnTo>
                  <a:lnTo>
                    <a:pt x="75793" y="176847"/>
                  </a:lnTo>
                  <a:lnTo>
                    <a:pt x="50533" y="176847"/>
                  </a:lnTo>
                  <a:lnTo>
                    <a:pt x="50533" y="202107"/>
                  </a:lnTo>
                  <a:lnTo>
                    <a:pt x="75793" y="202107"/>
                  </a:lnTo>
                  <a:lnTo>
                    <a:pt x="75793" y="227368"/>
                  </a:lnTo>
                  <a:lnTo>
                    <a:pt x="101053" y="227368"/>
                  </a:lnTo>
                  <a:lnTo>
                    <a:pt x="126314" y="227368"/>
                  </a:lnTo>
                  <a:lnTo>
                    <a:pt x="126314" y="202107"/>
                  </a:lnTo>
                  <a:lnTo>
                    <a:pt x="151574" y="202107"/>
                  </a:lnTo>
                  <a:lnTo>
                    <a:pt x="151574" y="176847"/>
                  </a:lnTo>
                  <a:close/>
                </a:path>
                <a:path w="1036320" h="480060">
                  <a:moveTo>
                    <a:pt x="176847" y="151587"/>
                  </a:moveTo>
                  <a:lnTo>
                    <a:pt x="151574" y="151587"/>
                  </a:lnTo>
                  <a:lnTo>
                    <a:pt x="151574" y="176847"/>
                  </a:lnTo>
                  <a:lnTo>
                    <a:pt x="176847" y="176847"/>
                  </a:lnTo>
                  <a:lnTo>
                    <a:pt x="176847" y="151587"/>
                  </a:lnTo>
                  <a:close/>
                </a:path>
                <a:path w="1036320" h="480060">
                  <a:moveTo>
                    <a:pt x="176847" y="101053"/>
                  </a:moveTo>
                  <a:lnTo>
                    <a:pt x="151574" y="101053"/>
                  </a:lnTo>
                  <a:lnTo>
                    <a:pt x="151574" y="126314"/>
                  </a:lnTo>
                  <a:lnTo>
                    <a:pt x="176847" y="126314"/>
                  </a:lnTo>
                  <a:lnTo>
                    <a:pt x="176847" y="101053"/>
                  </a:lnTo>
                  <a:close/>
                </a:path>
                <a:path w="1036320" h="480060">
                  <a:moveTo>
                    <a:pt x="176847" y="50533"/>
                  </a:moveTo>
                  <a:lnTo>
                    <a:pt x="151574" y="50533"/>
                  </a:lnTo>
                  <a:lnTo>
                    <a:pt x="151574" y="75793"/>
                  </a:lnTo>
                  <a:lnTo>
                    <a:pt x="176847" y="75793"/>
                  </a:lnTo>
                  <a:lnTo>
                    <a:pt x="176847" y="50533"/>
                  </a:lnTo>
                  <a:close/>
                </a:path>
                <a:path w="1036320" h="480060">
                  <a:moveTo>
                    <a:pt x="227368" y="227368"/>
                  </a:moveTo>
                  <a:lnTo>
                    <a:pt x="202107" y="227368"/>
                  </a:lnTo>
                  <a:lnTo>
                    <a:pt x="202107" y="176847"/>
                  </a:lnTo>
                  <a:lnTo>
                    <a:pt x="176847" y="176847"/>
                  </a:lnTo>
                  <a:lnTo>
                    <a:pt x="176847" y="202107"/>
                  </a:lnTo>
                  <a:lnTo>
                    <a:pt x="151574" y="202107"/>
                  </a:lnTo>
                  <a:lnTo>
                    <a:pt x="151574" y="227368"/>
                  </a:lnTo>
                  <a:lnTo>
                    <a:pt x="176847" y="227368"/>
                  </a:lnTo>
                  <a:lnTo>
                    <a:pt x="176847" y="252628"/>
                  </a:lnTo>
                  <a:lnTo>
                    <a:pt x="151574" y="252628"/>
                  </a:lnTo>
                  <a:lnTo>
                    <a:pt x="151574" y="227368"/>
                  </a:lnTo>
                  <a:lnTo>
                    <a:pt x="126314" y="227368"/>
                  </a:lnTo>
                  <a:lnTo>
                    <a:pt x="126314" y="277901"/>
                  </a:lnTo>
                  <a:lnTo>
                    <a:pt x="151574" y="277901"/>
                  </a:lnTo>
                  <a:lnTo>
                    <a:pt x="176847" y="277901"/>
                  </a:lnTo>
                  <a:lnTo>
                    <a:pt x="202107" y="277901"/>
                  </a:lnTo>
                  <a:lnTo>
                    <a:pt x="202107" y="252628"/>
                  </a:lnTo>
                  <a:lnTo>
                    <a:pt x="227368" y="252628"/>
                  </a:lnTo>
                  <a:lnTo>
                    <a:pt x="227368" y="227368"/>
                  </a:lnTo>
                  <a:close/>
                </a:path>
                <a:path w="1036320" h="480060">
                  <a:moveTo>
                    <a:pt x="252641" y="378955"/>
                  </a:moveTo>
                  <a:lnTo>
                    <a:pt x="227368" y="378955"/>
                  </a:lnTo>
                  <a:lnTo>
                    <a:pt x="227368" y="353682"/>
                  </a:lnTo>
                  <a:lnTo>
                    <a:pt x="202107" y="353682"/>
                  </a:lnTo>
                  <a:lnTo>
                    <a:pt x="202107" y="429475"/>
                  </a:lnTo>
                  <a:lnTo>
                    <a:pt x="227368" y="429475"/>
                  </a:lnTo>
                  <a:lnTo>
                    <a:pt x="227368" y="404215"/>
                  </a:lnTo>
                  <a:lnTo>
                    <a:pt x="252641" y="404215"/>
                  </a:lnTo>
                  <a:lnTo>
                    <a:pt x="252641" y="378955"/>
                  </a:lnTo>
                  <a:close/>
                </a:path>
                <a:path w="1036320" h="480060">
                  <a:moveTo>
                    <a:pt x="252641" y="202107"/>
                  </a:moveTo>
                  <a:lnTo>
                    <a:pt x="227368" y="202107"/>
                  </a:lnTo>
                  <a:lnTo>
                    <a:pt x="227368" y="227368"/>
                  </a:lnTo>
                  <a:lnTo>
                    <a:pt x="252641" y="227368"/>
                  </a:lnTo>
                  <a:lnTo>
                    <a:pt x="252641" y="202107"/>
                  </a:lnTo>
                  <a:close/>
                </a:path>
                <a:path w="1036320" h="480060">
                  <a:moveTo>
                    <a:pt x="277901" y="429475"/>
                  </a:moveTo>
                  <a:lnTo>
                    <a:pt x="252641" y="429475"/>
                  </a:lnTo>
                  <a:lnTo>
                    <a:pt x="252641" y="480009"/>
                  </a:lnTo>
                  <a:lnTo>
                    <a:pt x="277901" y="480009"/>
                  </a:lnTo>
                  <a:lnTo>
                    <a:pt x="277901" y="429475"/>
                  </a:lnTo>
                  <a:close/>
                </a:path>
                <a:path w="1036320" h="480060">
                  <a:moveTo>
                    <a:pt x="277901" y="328422"/>
                  </a:moveTo>
                  <a:lnTo>
                    <a:pt x="252641" y="328422"/>
                  </a:lnTo>
                  <a:lnTo>
                    <a:pt x="252641" y="252628"/>
                  </a:lnTo>
                  <a:lnTo>
                    <a:pt x="227368" y="252628"/>
                  </a:lnTo>
                  <a:lnTo>
                    <a:pt x="227368" y="277901"/>
                  </a:lnTo>
                  <a:lnTo>
                    <a:pt x="202107" y="277901"/>
                  </a:lnTo>
                  <a:lnTo>
                    <a:pt x="202107" y="303161"/>
                  </a:lnTo>
                  <a:lnTo>
                    <a:pt x="227368" y="303161"/>
                  </a:lnTo>
                  <a:lnTo>
                    <a:pt x="227368" y="353682"/>
                  </a:lnTo>
                  <a:lnTo>
                    <a:pt x="252641" y="353682"/>
                  </a:lnTo>
                  <a:lnTo>
                    <a:pt x="252641" y="378955"/>
                  </a:lnTo>
                  <a:lnTo>
                    <a:pt x="277901" y="378955"/>
                  </a:lnTo>
                  <a:lnTo>
                    <a:pt x="277901" y="328422"/>
                  </a:lnTo>
                  <a:close/>
                </a:path>
                <a:path w="1036320" h="480060">
                  <a:moveTo>
                    <a:pt x="277901" y="227368"/>
                  </a:moveTo>
                  <a:lnTo>
                    <a:pt x="252641" y="227368"/>
                  </a:lnTo>
                  <a:lnTo>
                    <a:pt x="252641" y="252628"/>
                  </a:lnTo>
                  <a:lnTo>
                    <a:pt x="277901" y="252628"/>
                  </a:lnTo>
                  <a:lnTo>
                    <a:pt x="277901" y="227368"/>
                  </a:lnTo>
                  <a:close/>
                </a:path>
                <a:path w="1036320" h="480060">
                  <a:moveTo>
                    <a:pt x="277901" y="101053"/>
                  </a:moveTo>
                  <a:lnTo>
                    <a:pt x="252641" y="101053"/>
                  </a:lnTo>
                  <a:lnTo>
                    <a:pt x="252641" y="75793"/>
                  </a:lnTo>
                  <a:lnTo>
                    <a:pt x="227368" y="75793"/>
                  </a:lnTo>
                  <a:lnTo>
                    <a:pt x="227368" y="50533"/>
                  </a:lnTo>
                  <a:lnTo>
                    <a:pt x="202107" y="50533"/>
                  </a:lnTo>
                  <a:lnTo>
                    <a:pt x="202107" y="101053"/>
                  </a:lnTo>
                  <a:lnTo>
                    <a:pt x="227368" y="101053"/>
                  </a:lnTo>
                  <a:lnTo>
                    <a:pt x="227368" y="126314"/>
                  </a:lnTo>
                  <a:lnTo>
                    <a:pt x="202107" y="126314"/>
                  </a:lnTo>
                  <a:lnTo>
                    <a:pt x="176847" y="126314"/>
                  </a:lnTo>
                  <a:lnTo>
                    <a:pt x="176847" y="151587"/>
                  </a:lnTo>
                  <a:lnTo>
                    <a:pt x="202107" y="151587"/>
                  </a:lnTo>
                  <a:lnTo>
                    <a:pt x="202107" y="176847"/>
                  </a:lnTo>
                  <a:lnTo>
                    <a:pt x="227368" y="176847"/>
                  </a:lnTo>
                  <a:lnTo>
                    <a:pt x="252641" y="176847"/>
                  </a:lnTo>
                  <a:lnTo>
                    <a:pt x="252641" y="126314"/>
                  </a:lnTo>
                  <a:lnTo>
                    <a:pt x="277901" y="126314"/>
                  </a:lnTo>
                  <a:lnTo>
                    <a:pt x="277901" y="101053"/>
                  </a:lnTo>
                  <a:close/>
                </a:path>
                <a:path w="1036320" h="480060">
                  <a:moveTo>
                    <a:pt x="328422" y="151587"/>
                  </a:moveTo>
                  <a:lnTo>
                    <a:pt x="303161" y="151587"/>
                  </a:lnTo>
                  <a:lnTo>
                    <a:pt x="303161" y="176847"/>
                  </a:lnTo>
                  <a:lnTo>
                    <a:pt x="328422" y="176847"/>
                  </a:lnTo>
                  <a:lnTo>
                    <a:pt x="328422" y="151587"/>
                  </a:lnTo>
                  <a:close/>
                </a:path>
                <a:path w="1036320" h="480060">
                  <a:moveTo>
                    <a:pt x="328422" y="25260"/>
                  </a:moveTo>
                  <a:lnTo>
                    <a:pt x="303161" y="25260"/>
                  </a:lnTo>
                  <a:lnTo>
                    <a:pt x="303161" y="50533"/>
                  </a:lnTo>
                  <a:lnTo>
                    <a:pt x="328422" y="50533"/>
                  </a:lnTo>
                  <a:lnTo>
                    <a:pt x="328422" y="25260"/>
                  </a:lnTo>
                  <a:close/>
                </a:path>
                <a:path w="1036320" h="480060">
                  <a:moveTo>
                    <a:pt x="353682" y="378955"/>
                  </a:moveTo>
                  <a:lnTo>
                    <a:pt x="328422" y="378955"/>
                  </a:lnTo>
                  <a:lnTo>
                    <a:pt x="303161" y="378955"/>
                  </a:lnTo>
                  <a:lnTo>
                    <a:pt x="303161" y="404215"/>
                  </a:lnTo>
                  <a:lnTo>
                    <a:pt x="328422" y="404215"/>
                  </a:lnTo>
                  <a:lnTo>
                    <a:pt x="353682" y="404215"/>
                  </a:lnTo>
                  <a:lnTo>
                    <a:pt x="353682" y="378955"/>
                  </a:lnTo>
                  <a:close/>
                </a:path>
                <a:path w="1036320" h="480060">
                  <a:moveTo>
                    <a:pt x="530529" y="126314"/>
                  </a:moveTo>
                  <a:lnTo>
                    <a:pt x="505269" y="126314"/>
                  </a:lnTo>
                  <a:lnTo>
                    <a:pt x="505269" y="151587"/>
                  </a:lnTo>
                  <a:lnTo>
                    <a:pt x="480009" y="151587"/>
                  </a:lnTo>
                  <a:lnTo>
                    <a:pt x="454736" y="151587"/>
                  </a:lnTo>
                  <a:lnTo>
                    <a:pt x="454736" y="101053"/>
                  </a:lnTo>
                  <a:lnTo>
                    <a:pt x="480009" y="101053"/>
                  </a:lnTo>
                  <a:lnTo>
                    <a:pt x="480009" y="75793"/>
                  </a:lnTo>
                  <a:lnTo>
                    <a:pt x="505269" y="75793"/>
                  </a:lnTo>
                  <a:lnTo>
                    <a:pt x="505269" y="25260"/>
                  </a:lnTo>
                  <a:lnTo>
                    <a:pt x="480009" y="25260"/>
                  </a:lnTo>
                  <a:lnTo>
                    <a:pt x="480009" y="50533"/>
                  </a:lnTo>
                  <a:lnTo>
                    <a:pt x="454736" y="50533"/>
                  </a:lnTo>
                  <a:lnTo>
                    <a:pt x="454736" y="75793"/>
                  </a:lnTo>
                  <a:lnTo>
                    <a:pt x="429475" y="75793"/>
                  </a:lnTo>
                  <a:lnTo>
                    <a:pt x="404215" y="75793"/>
                  </a:lnTo>
                  <a:lnTo>
                    <a:pt x="404215" y="101053"/>
                  </a:lnTo>
                  <a:lnTo>
                    <a:pt x="429475" y="101053"/>
                  </a:lnTo>
                  <a:lnTo>
                    <a:pt x="429475" y="126314"/>
                  </a:lnTo>
                  <a:lnTo>
                    <a:pt x="404215" y="126314"/>
                  </a:lnTo>
                  <a:lnTo>
                    <a:pt x="404215" y="101053"/>
                  </a:lnTo>
                  <a:lnTo>
                    <a:pt x="378942" y="101053"/>
                  </a:lnTo>
                  <a:lnTo>
                    <a:pt x="378942" y="126314"/>
                  </a:lnTo>
                  <a:lnTo>
                    <a:pt x="353682" y="126314"/>
                  </a:lnTo>
                  <a:lnTo>
                    <a:pt x="353682" y="101053"/>
                  </a:lnTo>
                  <a:lnTo>
                    <a:pt x="378942" y="101053"/>
                  </a:lnTo>
                  <a:lnTo>
                    <a:pt x="378942" y="75793"/>
                  </a:lnTo>
                  <a:lnTo>
                    <a:pt x="404215" y="75793"/>
                  </a:lnTo>
                  <a:lnTo>
                    <a:pt x="404215" y="0"/>
                  </a:lnTo>
                  <a:lnTo>
                    <a:pt x="378942" y="0"/>
                  </a:lnTo>
                  <a:lnTo>
                    <a:pt x="378942" y="50533"/>
                  </a:lnTo>
                  <a:lnTo>
                    <a:pt x="353682" y="50533"/>
                  </a:lnTo>
                  <a:lnTo>
                    <a:pt x="328422" y="50533"/>
                  </a:lnTo>
                  <a:lnTo>
                    <a:pt x="328422" y="75793"/>
                  </a:lnTo>
                  <a:lnTo>
                    <a:pt x="303161" y="75793"/>
                  </a:lnTo>
                  <a:lnTo>
                    <a:pt x="303161" y="101053"/>
                  </a:lnTo>
                  <a:lnTo>
                    <a:pt x="328422" y="101053"/>
                  </a:lnTo>
                  <a:lnTo>
                    <a:pt x="328422" y="151587"/>
                  </a:lnTo>
                  <a:lnTo>
                    <a:pt x="353682" y="151587"/>
                  </a:lnTo>
                  <a:lnTo>
                    <a:pt x="378942" y="151587"/>
                  </a:lnTo>
                  <a:lnTo>
                    <a:pt x="404215" y="151587"/>
                  </a:lnTo>
                  <a:lnTo>
                    <a:pt x="404215" y="176847"/>
                  </a:lnTo>
                  <a:lnTo>
                    <a:pt x="429475" y="176847"/>
                  </a:lnTo>
                  <a:lnTo>
                    <a:pt x="454736" y="176847"/>
                  </a:lnTo>
                  <a:lnTo>
                    <a:pt x="480009" y="176847"/>
                  </a:lnTo>
                  <a:lnTo>
                    <a:pt x="480009" y="202107"/>
                  </a:lnTo>
                  <a:lnTo>
                    <a:pt x="505269" y="202107"/>
                  </a:lnTo>
                  <a:lnTo>
                    <a:pt x="505269" y="176847"/>
                  </a:lnTo>
                  <a:lnTo>
                    <a:pt x="530529" y="176847"/>
                  </a:lnTo>
                  <a:lnTo>
                    <a:pt x="530529" y="126314"/>
                  </a:lnTo>
                  <a:close/>
                </a:path>
                <a:path w="1036320" h="480060">
                  <a:moveTo>
                    <a:pt x="555790" y="176847"/>
                  </a:moveTo>
                  <a:lnTo>
                    <a:pt x="530529" y="176847"/>
                  </a:lnTo>
                  <a:lnTo>
                    <a:pt x="530529" y="202107"/>
                  </a:lnTo>
                  <a:lnTo>
                    <a:pt x="555790" y="202107"/>
                  </a:lnTo>
                  <a:lnTo>
                    <a:pt x="555790" y="176847"/>
                  </a:lnTo>
                  <a:close/>
                </a:path>
                <a:path w="1036320" h="480060">
                  <a:moveTo>
                    <a:pt x="581050" y="50533"/>
                  </a:moveTo>
                  <a:lnTo>
                    <a:pt x="555790" y="50533"/>
                  </a:lnTo>
                  <a:lnTo>
                    <a:pt x="555790" y="75793"/>
                  </a:lnTo>
                  <a:lnTo>
                    <a:pt x="581050" y="75793"/>
                  </a:lnTo>
                  <a:lnTo>
                    <a:pt x="581050" y="50533"/>
                  </a:lnTo>
                  <a:close/>
                </a:path>
                <a:path w="1036320" h="480060">
                  <a:moveTo>
                    <a:pt x="606310" y="101053"/>
                  </a:moveTo>
                  <a:lnTo>
                    <a:pt x="581050" y="101053"/>
                  </a:lnTo>
                  <a:lnTo>
                    <a:pt x="555790" y="101053"/>
                  </a:lnTo>
                  <a:lnTo>
                    <a:pt x="555790" y="126314"/>
                  </a:lnTo>
                  <a:lnTo>
                    <a:pt x="581050" y="126314"/>
                  </a:lnTo>
                  <a:lnTo>
                    <a:pt x="606310" y="126314"/>
                  </a:lnTo>
                  <a:lnTo>
                    <a:pt x="606310" y="101053"/>
                  </a:lnTo>
                  <a:close/>
                </a:path>
                <a:path w="1036320" h="480060">
                  <a:moveTo>
                    <a:pt x="631583" y="378955"/>
                  </a:moveTo>
                  <a:lnTo>
                    <a:pt x="606310" y="378955"/>
                  </a:lnTo>
                  <a:lnTo>
                    <a:pt x="606310" y="404215"/>
                  </a:lnTo>
                  <a:lnTo>
                    <a:pt x="581050" y="404215"/>
                  </a:lnTo>
                  <a:lnTo>
                    <a:pt x="581050" y="429475"/>
                  </a:lnTo>
                  <a:lnTo>
                    <a:pt x="606310" y="429475"/>
                  </a:lnTo>
                  <a:lnTo>
                    <a:pt x="631583" y="429475"/>
                  </a:lnTo>
                  <a:lnTo>
                    <a:pt x="631583" y="378955"/>
                  </a:lnTo>
                  <a:close/>
                </a:path>
                <a:path w="1036320" h="480060">
                  <a:moveTo>
                    <a:pt x="656844" y="353682"/>
                  </a:moveTo>
                  <a:lnTo>
                    <a:pt x="631583" y="353682"/>
                  </a:lnTo>
                  <a:lnTo>
                    <a:pt x="631583" y="378955"/>
                  </a:lnTo>
                  <a:lnTo>
                    <a:pt x="656844" y="378955"/>
                  </a:lnTo>
                  <a:lnTo>
                    <a:pt x="656844" y="353682"/>
                  </a:lnTo>
                  <a:close/>
                </a:path>
                <a:path w="1036320" h="480060">
                  <a:moveTo>
                    <a:pt x="682104" y="25260"/>
                  </a:moveTo>
                  <a:lnTo>
                    <a:pt x="656844" y="25260"/>
                  </a:lnTo>
                  <a:lnTo>
                    <a:pt x="656844" y="50533"/>
                  </a:lnTo>
                  <a:lnTo>
                    <a:pt x="682104" y="50533"/>
                  </a:lnTo>
                  <a:lnTo>
                    <a:pt x="682104" y="25260"/>
                  </a:lnTo>
                  <a:close/>
                </a:path>
                <a:path w="1036320" h="480060">
                  <a:moveTo>
                    <a:pt x="707377" y="404215"/>
                  </a:moveTo>
                  <a:lnTo>
                    <a:pt x="682104" y="404215"/>
                  </a:lnTo>
                  <a:lnTo>
                    <a:pt x="682104" y="429475"/>
                  </a:lnTo>
                  <a:lnTo>
                    <a:pt x="707377" y="429475"/>
                  </a:lnTo>
                  <a:lnTo>
                    <a:pt x="707377" y="404215"/>
                  </a:lnTo>
                  <a:close/>
                </a:path>
                <a:path w="1036320" h="480060">
                  <a:moveTo>
                    <a:pt x="707377" y="101053"/>
                  </a:moveTo>
                  <a:lnTo>
                    <a:pt x="682104" y="101053"/>
                  </a:lnTo>
                  <a:lnTo>
                    <a:pt x="656844" y="101053"/>
                  </a:lnTo>
                  <a:lnTo>
                    <a:pt x="656844" y="126314"/>
                  </a:lnTo>
                  <a:lnTo>
                    <a:pt x="682104" y="126314"/>
                  </a:lnTo>
                  <a:lnTo>
                    <a:pt x="682104" y="151587"/>
                  </a:lnTo>
                  <a:lnTo>
                    <a:pt x="707377" y="151587"/>
                  </a:lnTo>
                  <a:lnTo>
                    <a:pt x="707377" y="101053"/>
                  </a:lnTo>
                  <a:close/>
                </a:path>
                <a:path w="1036320" h="480060">
                  <a:moveTo>
                    <a:pt x="707377" y="50533"/>
                  </a:moveTo>
                  <a:lnTo>
                    <a:pt x="682104" y="50533"/>
                  </a:lnTo>
                  <a:lnTo>
                    <a:pt x="682104" y="75793"/>
                  </a:lnTo>
                  <a:lnTo>
                    <a:pt x="707377" y="75793"/>
                  </a:lnTo>
                  <a:lnTo>
                    <a:pt x="707377" y="50533"/>
                  </a:lnTo>
                  <a:close/>
                </a:path>
                <a:path w="1036320" h="480060">
                  <a:moveTo>
                    <a:pt x="732637" y="378955"/>
                  </a:moveTo>
                  <a:lnTo>
                    <a:pt x="707377" y="378955"/>
                  </a:lnTo>
                  <a:lnTo>
                    <a:pt x="707377" y="404215"/>
                  </a:lnTo>
                  <a:lnTo>
                    <a:pt x="732637" y="404215"/>
                  </a:lnTo>
                  <a:lnTo>
                    <a:pt x="732637" y="378955"/>
                  </a:lnTo>
                  <a:close/>
                </a:path>
                <a:path w="1036320" h="480060">
                  <a:moveTo>
                    <a:pt x="732637" y="75793"/>
                  </a:moveTo>
                  <a:lnTo>
                    <a:pt x="707377" y="75793"/>
                  </a:lnTo>
                  <a:lnTo>
                    <a:pt x="707377" y="101053"/>
                  </a:lnTo>
                  <a:lnTo>
                    <a:pt x="732637" y="101053"/>
                  </a:lnTo>
                  <a:lnTo>
                    <a:pt x="732637" y="75793"/>
                  </a:lnTo>
                  <a:close/>
                </a:path>
                <a:path w="1036320" h="480060">
                  <a:moveTo>
                    <a:pt x="757897" y="50533"/>
                  </a:moveTo>
                  <a:lnTo>
                    <a:pt x="732637" y="50533"/>
                  </a:lnTo>
                  <a:lnTo>
                    <a:pt x="732637" y="75793"/>
                  </a:lnTo>
                  <a:lnTo>
                    <a:pt x="757897" y="75793"/>
                  </a:lnTo>
                  <a:lnTo>
                    <a:pt x="757897" y="50533"/>
                  </a:lnTo>
                  <a:close/>
                </a:path>
                <a:path w="1036320" h="480060">
                  <a:moveTo>
                    <a:pt x="808418" y="252628"/>
                  </a:moveTo>
                  <a:lnTo>
                    <a:pt x="783158" y="252628"/>
                  </a:lnTo>
                  <a:lnTo>
                    <a:pt x="783158" y="277901"/>
                  </a:lnTo>
                  <a:lnTo>
                    <a:pt x="757897" y="277901"/>
                  </a:lnTo>
                  <a:lnTo>
                    <a:pt x="757897" y="252628"/>
                  </a:lnTo>
                  <a:lnTo>
                    <a:pt x="732637" y="252628"/>
                  </a:lnTo>
                  <a:lnTo>
                    <a:pt x="732637" y="353682"/>
                  </a:lnTo>
                  <a:lnTo>
                    <a:pt x="757897" y="353682"/>
                  </a:lnTo>
                  <a:lnTo>
                    <a:pt x="783158" y="353682"/>
                  </a:lnTo>
                  <a:lnTo>
                    <a:pt x="808418" y="353682"/>
                  </a:lnTo>
                  <a:lnTo>
                    <a:pt x="808418" y="328422"/>
                  </a:lnTo>
                  <a:lnTo>
                    <a:pt x="783158" y="328422"/>
                  </a:lnTo>
                  <a:lnTo>
                    <a:pt x="757897" y="328422"/>
                  </a:lnTo>
                  <a:lnTo>
                    <a:pt x="757897" y="303161"/>
                  </a:lnTo>
                  <a:lnTo>
                    <a:pt x="783158" y="303161"/>
                  </a:lnTo>
                  <a:lnTo>
                    <a:pt x="808418" y="303161"/>
                  </a:lnTo>
                  <a:lnTo>
                    <a:pt x="808418" y="252628"/>
                  </a:lnTo>
                  <a:close/>
                </a:path>
                <a:path w="1036320" h="480060">
                  <a:moveTo>
                    <a:pt x="808418" y="75793"/>
                  </a:moveTo>
                  <a:lnTo>
                    <a:pt x="783158" y="75793"/>
                  </a:lnTo>
                  <a:lnTo>
                    <a:pt x="757897" y="75793"/>
                  </a:lnTo>
                  <a:lnTo>
                    <a:pt x="757897" y="101053"/>
                  </a:lnTo>
                  <a:lnTo>
                    <a:pt x="783158" y="101053"/>
                  </a:lnTo>
                  <a:lnTo>
                    <a:pt x="808418" y="101053"/>
                  </a:lnTo>
                  <a:lnTo>
                    <a:pt x="808418" y="75793"/>
                  </a:lnTo>
                  <a:close/>
                </a:path>
                <a:path w="1036320" h="480060">
                  <a:moveTo>
                    <a:pt x="884212" y="25260"/>
                  </a:moveTo>
                  <a:lnTo>
                    <a:pt x="858951" y="25260"/>
                  </a:lnTo>
                  <a:lnTo>
                    <a:pt x="858951" y="0"/>
                  </a:lnTo>
                  <a:lnTo>
                    <a:pt x="833691" y="0"/>
                  </a:lnTo>
                  <a:lnTo>
                    <a:pt x="833691" y="25260"/>
                  </a:lnTo>
                  <a:lnTo>
                    <a:pt x="808418" y="25260"/>
                  </a:lnTo>
                  <a:lnTo>
                    <a:pt x="808418" y="50533"/>
                  </a:lnTo>
                  <a:lnTo>
                    <a:pt x="833691" y="50533"/>
                  </a:lnTo>
                  <a:lnTo>
                    <a:pt x="858951" y="50533"/>
                  </a:lnTo>
                  <a:lnTo>
                    <a:pt x="884212" y="50533"/>
                  </a:lnTo>
                  <a:lnTo>
                    <a:pt x="884212" y="25260"/>
                  </a:lnTo>
                  <a:close/>
                </a:path>
                <a:path w="1036320" h="480060">
                  <a:moveTo>
                    <a:pt x="960005" y="25260"/>
                  </a:moveTo>
                  <a:lnTo>
                    <a:pt x="934745" y="25260"/>
                  </a:lnTo>
                  <a:lnTo>
                    <a:pt x="909472" y="25260"/>
                  </a:lnTo>
                  <a:lnTo>
                    <a:pt x="909472" y="50533"/>
                  </a:lnTo>
                  <a:lnTo>
                    <a:pt x="934745" y="50533"/>
                  </a:lnTo>
                  <a:lnTo>
                    <a:pt x="960005" y="50533"/>
                  </a:lnTo>
                  <a:lnTo>
                    <a:pt x="960005" y="25260"/>
                  </a:lnTo>
                  <a:close/>
                </a:path>
                <a:path w="1036320" h="480060">
                  <a:moveTo>
                    <a:pt x="985266" y="50533"/>
                  </a:moveTo>
                  <a:lnTo>
                    <a:pt x="960005" y="50533"/>
                  </a:lnTo>
                  <a:lnTo>
                    <a:pt x="960005" y="75793"/>
                  </a:lnTo>
                  <a:lnTo>
                    <a:pt x="985266" y="75793"/>
                  </a:lnTo>
                  <a:lnTo>
                    <a:pt x="985266" y="50533"/>
                  </a:lnTo>
                  <a:close/>
                </a:path>
                <a:path w="1036320" h="480060">
                  <a:moveTo>
                    <a:pt x="1010526" y="404215"/>
                  </a:moveTo>
                  <a:lnTo>
                    <a:pt x="985266" y="404215"/>
                  </a:lnTo>
                  <a:lnTo>
                    <a:pt x="985266" y="454736"/>
                  </a:lnTo>
                  <a:lnTo>
                    <a:pt x="1010526" y="454736"/>
                  </a:lnTo>
                  <a:lnTo>
                    <a:pt x="1010526" y="404215"/>
                  </a:lnTo>
                  <a:close/>
                </a:path>
                <a:path w="1036320" h="480060">
                  <a:moveTo>
                    <a:pt x="1035799" y="328422"/>
                  </a:moveTo>
                  <a:lnTo>
                    <a:pt x="1010526" y="328422"/>
                  </a:lnTo>
                  <a:lnTo>
                    <a:pt x="1010526" y="404215"/>
                  </a:lnTo>
                  <a:lnTo>
                    <a:pt x="1035799" y="404215"/>
                  </a:lnTo>
                  <a:lnTo>
                    <a:pt x="1035799" y="328422"/>
                  </a:lnTo>
                  <a:close/>
                </a:path>
                <a:path w="1036320" h="480060">
                  <a:moveTo>
                    <a:pt x="1035799" y="252628"/>
                  </a:moveTo>
                  <a:lnTo>
                    <a:pt x="1010526" y="252628"/>
                  </a:lnTo>
                  <a:lnTo>
                    <a:pt x="1010526" y="277901"/>
                  </a:lnTo>
                  <a:lnTo>
                    <a:pt x="985266" y="277901"/>
                  </a:lnTo>
                  <a:lnTo>
                    <a:pt x="985266" y="303161"/>
                  </a:lnTo>
                  <a:lnTo>
                    <a:pt x="1010526" y="303161"/>
                  </a:lnTo>
                  <a:lnTo>
                    <a:pt x="1035799" y="303161"/>
                  </a:lnTo>
                  <a:lnTo>
                    <a:pt x="1035799" y="252628"/>
                  </a:lnTo>
                  <a:close/>
                </a:path>
                <a:path w="1036320" h="480060">
                  <a:moveTo>
                    <a:pt x="1035799" y="75793"/>
                  </a:moveTo>
                  <a:lnTo>
                    <a:pt x="1010526" y="75793"/>
                  </a:lnTo>
                  <a:lnTo>
                    <a:pt x="985266" y="75793"/>
                  </a:lnTo>
                  <a:lnTo>
                    <a:pt x="985266" y="101053"/>
                  </a:lnTo>
                  <a:lnTo>
                    <a:pt x="1010526" y="101053"/>
                  </a:lnTo>
                  <a:lnTo>
                    <a:pt x="1035799" y="101053"/>
                  </a:lnTo>
                  <a:lnTo>
                    <a:pt x="1035799" y="75793"/>
                  </a:lnTo>
                  <a:close/>
                </a:path>
                <a:path w="1036320" h="480060">
                  <a:moveTo>
                    <a:pt x="1035799" y="25260"/>
                  </a:moveTo>
                  <a:lnTo>
                    <a:pt x="1010526" y="25260"/>
                  </a:lnTo>
                  <a:lnTo>
                    <a:pt x="985266" y="25260"/>
                  </a:lnTo>
                  <a:lnTo>
                    <a:pt x="985266" y="50533"/>
                  </a:lnTo>
                  <a:lnTo>
                    <a:pt x="1010526" y="50533"/>
                  </a:lnTo>
                  <a:lnTo>
                    <a:pt x="1035799" y="50533"/>
                  </a:lnTo>
                  <a:lnTo>
                    <a:pt x="1035799" y="2526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62719" y="1853902"/>
              <a:ext cx="783590" cy="353060"/>
            </a:xfrm>
            <a:custGeom>
              <a:avLst/>
              <a:gdLst/>
              <a:ahLst/>
              <a:cxnLst/>
              <a:rect l="l" t="t" r="r" b="b"/>
              <a:pathLst>
                <a:path w="783590" h="353060">
                  <a:moveTo>
                    <a:pt x="227368" y="327787"/>
                  </a:moveTo>
                  <a:lnTo>
                    <a:pt x="202107" y="327787"/>
                  </a:lnTo>
                  <a:lnTo>
                    <a:pt x="202107" y="353060"/>
                  </a:lnTo>
                  <a:lnTo>
                    <a:pt x="227368" y="353060"/>
                  </a:lnTo>
                  <a:lnTo>
                    <a:pt x="227368" y="327787"/>
                  </a:lnTo>
                  <a:close/>
                </a:path>
                <a:path w="783590" h="353060">
                  <a:moveTo>
                    <a:pt x="454736" y="302526"/>
                  </a:moveTo>
                  <a:lnTo>
                    <a:pt x="429475" y="302526"/>
                  </a:lnTo>
                  <a:lnTo>
                    <a:pt x="429475" y="327787"/>
                  </a:lnTo>
                  <a:lnTo>
                    <a:pt x="454736" y="327787"/>
                  </a:lnTo>
                  <a:lnTo>
                    <a:pt x="454736" y="302526"/>
                  </a:lnTo>
                  <a:close/>
                </a:path>
                <a:path w="783590" h="353060">
                  <a:moveTo>
                    <a:pt x="530529" y="327787"/>
                  </a:moveTo>
                  <a:lnTo>
                    <a:pt x="505269" y="327787"/>
                  </a:lnTo>
                  <a:lnTo>
                    <a:pt x="505269" y="353060"/>
                  </a:lnTo>
                  <a:lnTo>
                    <a:pt x="530529" y="353060"/>
                  </a:lnTo>
                  <a:lnTo>
                    <a:pt x="530529" y="327787"/>
                  </a:lnTo>
                  <a:close/>
                </a:path>
                <a:path w="783590" h="353060">
                  <a:moveTo>
                    <a:pt x="581050" y="0"/>
                  </a:moveTo>
                  <a:lnTo>
                    <a:pt x="555790" y="0"/>
                  </a:lnTo>
                  <a:lnTo>
                    <a:pt x="530529" y="0"/>
                  </a:lnTo>
                  <a:lnTo>
                    <a:pt x="530529" y="76200"/>
                  </a:lnTo>
                  <a:lnTo>
                    <a:pt x="505269" y="76200"/>
                  </a:lnTo>
                  <a:lnTo>
                    <a:pt x="480009" y="76200"/>
                  </a:lnTo>
                  <a:lnTo>
                    <a:pt x="480009" y="50800"/>
                  </a:lnTo>
                  <a:lnTo>
                    <a:pt x="454736" y="50800"/>
                  </a:lnTo>
                  <a:lnTo>
                    <a:pt x="454736" y="25400"/>
                  </a:lnTo>
                  <a:lnTo>
                    <a:pt x="429475" y="25400"/>
                  </a:lnTo>
                  <a:lnTo>
                    <a:pt x="429475" y="0"/>
                  </a:lnTo>
                  <a:lnTo>
                    <a:pt x="404215" y="0"/>
                  </a:lnTo>
                  <a:lnTo>
                    <a:pt x="378942" y="0"/>
                  </a:lnTo>
                  <a:lnTo>
                    <a:pt x="378942" y="76200"/>
                  </a:lnTo>
                  <a:lnTo>
                    <a:pt x="404215" y="76200"/>
                  </a:lnTo>
                  <a:lnTo>
                    <a:pt x="429475" y="76200"/>
                  </a:lnTo>
                  <a:lnTo>
                    <a:pt x="454736" y="76200"/>
                  </a:lnTo>
                  <a:lnTo>
                    <a:pt x="454736" y="125730"/>
                  </a:lnTo>
                  <a:lnTo>
                    <a:pt x="429475" y="125730"/>
                  </a:lnTo>
                  <a:lnTo>
                    <a:pt x="404215" y="125730"/>
                  </a:lnTo>
                  <a:lnTo>
                    <a:pt x="404215" y="101600"/>
                  </a:lnTo>
                  <a:lnTo>
                    <a:pt x="378942" y="101600"/>
                  </a:lnTo>
                  <a:lnTo>
                    <a:pt x="378942" y="125730"/>
                  </a:lnTo>
                  <a:lnTo>
                    <a:pt x="378942" y="151130"/>
                  </a:lnTo>
                  <a:lnTo>
                    <a:pt x="353682" y="151130"/>
                  </a:lnTo>
                  <a:lnTo>
                    <a:pt x="353682" y="125730"/>
                  </a:lnTo>
                  <a:lnTo>
                    <a:pt x="378942" y="125730"/>
                  </a:lnTo>
                  <a:lnTo>
                    <a:pt x="378942" y="101600"/>
                  </a:lnTo>
                  <a:lnTo>
                    <a:pt x="378942" y="76200"/>
                  </a:lnTo>
                  <a:lnTo>
                    <a:pt x="353682" y="76200"/>
                  </a:lnTo>
                  <a:lnTo>
                    <a:pt x="353682" y="101600"/>
                  </a:lnTo>
                  <a:lnTo>
                    <a:pt x="328422" y="101600"/>
                  </a:lnTo>
                  <a:lnTo>
                    <a:pt x="303161" y="101600"/>
                  </a:lnTo>
                  <a:lnTo>
                    <a:pt x="277901" y="101600"/>
                  </a:lnTo>
                  <a:lnTo>
                    <a:pt x="277901" y="125730"/>
                  </a:lnTo>
                  <a:lnTo>
                    <a:pt x="303161" y="125730"/>
                  </a:lnTo>
                  <a:lnTo>
                    <a:pt x="328422" y="125730"/>
                  </a:lnTo>
                  <a:lnTo>
                    <a:pt x="328422" y="201930"/>
                  </a:lnTo>
                  <a:lnTo>
                    <a:pt x="303161" y="201930"/>
                  </a:lnTo>
                  <a:lnTo>
                    <a:pt x="303161" y="227330"/>
                  </a:lnTo>
                  <a:lnTo>
                    <a:pt x="277901" y="227330"/>
                  </a:lnTo>
                  <a:lnTo>
                    <a:pt x="252641" y="227330"/>
                  </a:lnTo>
                  <a:lnTo>
                    <a:pt x="227368" y="227330"/>
                  </a:lnTo>
                  <a:lnTo>
                    <a:pt x="227368" y="201930"/>
                  </a:lnTo>
                  <a:lnTo>
                    <a:pt x="252641" y="201930"/>
                  </a:lnTo>
                  <a:lnTo>
                    <a:pt x="252641" y="176530"/>
                  </a:lnTo>
                  <a:lnTo>
                    <a:pt x="277901" y="176530"/>
                  </a:lnTo>
                  <a:lnTo>
                    <a:pt x="277901" y="151130"/>
                  </a:lnTo>
                  <a:lnTo>
                    <a:pt x="252641" y="151130"/>
                  </a:lnTo>
                  <a:lnTo>
                    <a:pt x="227368" y="151130"/>
                  </a:lnTo>
                  <a:lnTo>
                    <a:pt x="227368" y="176530"/>
                  </a:lnTo>
                  <a:lnTo>
                    <a:pt x="202107" y="176530"/>
                  </a:lnTo>
                  <a:lnTo>
                    <a:pt x="202107" y="201930"/>
                  </a:lnTo>
                  <a:lnTo>
                    <a:pt x="176847" y="201930"/>
                  </a:lnTo>
                  <a:lnTo>
                    <a:pt x="176847" y="101600"/>
                  </a:lnTo>
                  <a:lnTo>
                    <a:pt x="202107" y="101600"/>
                  </a:lnTo>
                  <a:lnTo>
                    <a:pt x="202107" y="125730"/>
                  </a:lnTo>
                  <a:lnTo>
                    <a:pt x="227368" y="125730"/>
                  </a:lnTo>
                  <a:lnTo>
                    <a:pt x="227368" y="101600"/>
                  </a:lnTo>
                  <a:lnTo>
                    <a:pt x="252641" y="101600"/>
                  </a:lnTo>
                  <a:lnTo>
                    <a:pt x="252641" y="76200"/>
                  </a:lnTo>
                  <a:lnTo>
                    <a:pt x="227368" y="76200"/>
                  </a:lnTo>
                  <a:lnTo>
                    <a:pt x="202107" y="76200"/>
                  </a:lnTo>
                  <a:lnTo>
                    <a:pt x="176847" y="76200"/>
                  </a:lnTo>
                  <a:lnTo>
                    <a:pt x="176847" y="50800"/>
                  </a:lnTo>
                  <a:lnTo>
                    <a:pt x="151574" y="50800"/>
                  </a:lnTo>
                  <a:lnTo>
                    <a:pt x="151574" y="76200"/>
                  </a:lnTo>
                  <a:lnTo>
                    <a:pt x="151574" y="101600"/>
                  </a:lnTo>
                  <a:lnTo>
                    <a:pt x="126314" y="101600"/>
                  </a:lnTo>
                  <a:lnTo>
                    <a:pt x="126314" y="76200"/>
                  </a:lnTo>
                  <a:lnTo>
                    <a:pt x="151574" y="76200"/>
                  </a:lnTo>
                  <a:lnTo>
                    <a:pt x="151574" y="50800"/>
                  </a:lnTo>
                  <a:lnTo>
                    <a:pt x="126314" y="50800"/>
                  </a:lnTo>
                  <a:lnTo>
                    <a:pt x="101053" y="50800"/>
                  </a:lnTo>
                  <a:lnTo>
                    <a:pt x="101053" y="76200"/>
                  </a:lnTo>
                  <a:lnTo>
                    <a:pt x="75793" y="76200"/>
                  </a:lnTo>
                  <a:lnTo>
                    <a:pt x="75793" y="125730"/>
                  </a:lnTo>
                  <a:lnTo>
                    <a:pt x="50533" y="125730"/>
                  </a:lnTo>
                  <a:lnTo>
                    <a:pt x="50533" y="151130"/>
                  </a:lnTo>
                  <a:lnTo>
                    <a:pt x="75793" y="151130"/>
                  </a:lnTo>
                  <a:lnTo>
                    <a:pt x="75793" y="176530"/>
                  </a:lnTo>
                  <a:lnTo>
                    <a:pt x="101053" y="176530"/>
                  </a:lnTo>
                  <a:lnTo>
                    <a:pt x="101053" y="201930"/>
                  </a:lnTo>
                  <a:lnTo>
                    <a:pt x="75793" y="201930"/>
                  </a:lnTo>
                  <a:lnTo>
                    <a:pt x="75793" y="227330"/>
                  </a:lnTo>
                  <a:lnTo>
                    <a:pt x="101053" y="227330"/>
                  </a:lnTo>
                  <a:lnTo>
                    <a:pt x="126314" y="227330"/>
                  </a:lnTo>
                  <a:lnTo>
                    <a:pt x="126314" y="125730"/>
                  </a:lnTo>
                  <a:lnTo>
                    <a:pt x="151574" y="125730"/>
                  </a:lnTo>
                  <a:lnTo>
                    <a:pt x="151574" y="227330"/>
                  </a:lnTo>
                  <a:lnTo>
                    <a:pt x="176847" y="227330"/>
                  </a:lnTo>
                  <a:lnTo>
                    <a:pt x="176847" y="252730"/>
                  </a:lnTo>
                  <a:lnTo>
                    <a:pt x="202107" y="252730"/>
                  </a:lnTo>
                  <a:lnTo>
                    <a:pt x="202107" y="278130"/>
                  </a:lnTo>
                  <a:lnTo>
                    <a:pt x="176847" y="278130"/>
                  </a:lnTo>
                  <a:lnTo>
                    <a:pt x="176847" y="252730"/>
                  </a:lnTo>
                  <a:lnTo>
                    <a:pt x="151574" y="252730"/>
                  </a:lnTo>
                  <a:lnTo>
                    <a:pt x="151574" y="278130"/>
                  </a:lnTo>
                  <a:lnTo>
                    <a:pt x="126314" y="278130"/>
                  </a:lnTo>
                  <a:lnTo>
                    <a:pt x="126314" y="302526"/>
                  </a:lnTo>
                  <a:lnTo>
                    <a:pt x="101053" y="302526"/>
                  </a:lnTo>
                  <a:lnTo>
                    <a:pt x="75793" y="302526"/>
                  </a:lnTo>
                  <a:lnTo>
                    <a:pt x="75793" y="277266"/>
                  </a:lnTo>
                  <a:lnTo>
                    <a:pt x="50533" y="277266"/>
                  </a:lnTo>
                  <a:lnTo>
                    <a:pt x="50533" y="302526"/>
                  </a:lnTo>
                  <a:lnTo>
                    <a:pt x="25273" y="302526"/>
                  </a:lnTo>
                  <a:lnTo>
                    <a:pt x="0" y="302526"/>
                  </a:lnTo>
                  <a:lnTo>
                    <a:pt x="0" y="327787"/>
                  </a:lnTo>
                  <a:lnTo>
                    <a:pt x="25273" y="327787"/>
                  </a:lnTo>
                  <a:lnTo>
                    <a:pt x="25273" y="353060"/>
                  </a:lnTo>
                  <a:lnTo>
                    <a:pt x="50533" y="353060"/>
                  </a:lnTo>
                  <a:lnTo>
                    <a:pt x="50533" y="327787"/>
                  </a:lnTo>
                  <a:lnTo>
                    <a:pt x="75793" y="327787"/>
                  </a:lnTo>
                  <a:lnTo>
                    <a:pt x="101053" y="327787"/>
                  </a:lnTo>
                  <a:lnTo>
                    <a:pt x="126314" y="327787"/>
                  </a:lnTo>
                  <a:lnTo>
                    <a:pt x="126314" y="303530"/>
                  </a:lnTo>
                  <a:lnTo>
                    <a:pt x="151574" y="303530"/>
                  </a:lnTo>
                  <a:lnTo>
                    <a:pt x="151574" y="328930"/>
                  </a:lnTo>
                  <a:lnTo>
                    <a:pt x="176847" y="328930"/>
                  </a:lnTo>
                  <a:lnTo>
                    <a:pt x="176847" y="303530"/>
                  </a:lnTo>
                  <a:lnTo>
                    <a:pt x="202107" y="303530"/>
                  </a:lnTo>
                  <a:lnTo>
                    <a:pt x="227368" y="303530"/>
                  </a:lnTo>
                  <a:lnTo>
                    <a:pt x="227368" y="327787"/>
                  </a:lnTo>
                  <a:lnTo>
                    <a:pt x="252641" y="327787"/>
                  </a:lnTo>
                  <a:lnTo>
                    <a:pt x="252641" y="302526"/>
                  </a:lnTo>
                  <a:lnTo>
                    <a:pt x="227368" y="302526"/>
                  </a:lnTo>
                  <a:lnTo>
                    <a:pt x="227368" y="278130"/>
                  </a:lnTo>
                  <a:lnTo>
                    <a:pt x="252641" y="278130"/>
                  </a:lnTo>
                  <a:lnTo>
                    <a:pt x="252641" y="252730"/>
                  </a:lnTo>
                  <a:lnTo>
                    <a:pt x="277901" y="252730"/>
                  </a:lnTo>
                  <a:lnTo>
                    <a:pt x="277901" y="353060"/>
                  </a:lnTo>
                  <a:lnTo>
                    <a:pt x="303161" y="353060"/>
                  </a:lnTo>
                  <a:lnTo>
                    <a:pt x="328422" y="353060"/>
                  </a:lnTo>
                  <a:lnTo>
                    <a:pt x="328422" y="328930"/>
                  </a:lnTo>
                  <a:lnTo>
                    <a:pt x="353682" y="328930"/>
                  </a:lnTo>
                  <a:lnTo>
                    <a:pt x="353682" y="353060"/>
                  </a:lnTo>
                  <a:lnTo>
                    <a:pt x="378942" y="353060"/>
                  </a:lnTo>
                  <a:lnTo>
                    <a:pt x="404215" y="353060"/>
                  </a:lnTo>
                  <a:lnTo>
                    <a:pt x="404215" y="327787"/>
                  </a:lnTo>
                  <a:lnTo>
                    <a:pt x="378942" y="327787"/>
                  </a:lnTo>
                  <a:lnTo>
                    <a:pt x="353682" y="327787"/>
                  </a:lnTo>
                  <a:lnTo>
                    <a:pt x="353682" y="303530"/>
                  </a:lnTo>
                  <a:lnTo>
                    <a:pt x="328422" y="303530"/>
                  </a:lnTo>
                  <a:lnTo>
                    <a:pt x="303161" y="303530"/>
                  </a:lnTo>
                  <a:lnTo>
                    <a:pt x="303161" y="252730"/>
                  </a:lnTo>
                  <a:lnTo>
                    <a:pt x="328422" y="252730"/>
                  </a:lnTo>
                  <a:lnTo>
                    <a:pt x="328422" y="278130"/>
                  </a:lnTo>
                  <a:lnTo>
                    <a:pt x="353682" y="278130"/>
                  </a:lnTo>
                  <a:lnTo>
                    <a:pt x="353682" y="252730"/>
                  </a:lnTo>
                  <a:lnTo>
                    <a:pt x="378942" y="252730"/>
                  </a:lnTo>
                  <a:lnTo>
                    <a:pt x="378942" y="227330"/>
                  </a:lnTo>
                  <a:lnTo>
                    <a:pt x="404215" y="227330"/>
                  </a:lnTo>
                  <a:lnTo>
                    <a:pt x="404215" y="176530"/>
                  </a:lnTo>
                  <a:lnTo>
                    <a:pt x="429475" y="176530"/>
                  </a:lnTo>
                  <a:lnTo>
                    <a:pt x="429475" y="201930"/>
                  </a:lnTo>
                  <a:lnTo>
                    <a:pt x="454736" y="201930"/>
                  </a:lnTo>
                  <a:lnTo>
                    <a:pt x="454736" y="227330"/>
                  </a:lnTo>
                  <a:lnTo>
                    <a:pt x="480009" y="227330"/>
                  </a:lnTo>
                  <a:lnTo>
                    <a:pt x="480009" y="176530"/>
                  </a:lnTo>
                  <a:lnTo>
                    <a:pt x="454736" y="176530"/>
                  </a:lnTo>
                  <a:lnTo>
                    <a:pt x="454736" y="151130"/>
                  </a:lnTo>
                  <a:lnTo>
                    <a:pt x="480009" y="151130"/>
                  </a:lnTo>
                  <a:lnTo>
                    <a:pt x="480009" y="101600"/>
                  </a:lnTo>
                  <a:lnTo>
                    <a:pt x="505269" y="101600"/>
                  </a:lnTo>
                  <a:lnTo>
                    <a:pt x="530529" y="101600"/>
                  </a:lnTo>
                  <a:lnTo>
                    <a:pt x="555790" y="101600"/>
                  </a:lnTo>
                  <a:lnTo>
                    <a:pt x="555790" y="76200"/>
                  </a:lnTo>
                  <a:lnTo>
                    <a:pt x="581050" y="76200"/>
                  </a:lnTo>
                  <a:lnTo>
                    <a:pt x="581050" y="0"/>
                  </a:lnTo>
                  <a:close/>
                </a:path>
                <a:path w="783590" h="353060">
                  <a:moveTo>
                    <a:pt x="783158" y="25400"/>
                  </a:moveTo>
                  <a:lnTo>
                    <a:pt x="757897" y="25400"/>
                  </a:lnTo>
                  <a:lnTo>
                    <a:pt x="757897" y="76200"/>
                  </a:lnTo>
                  <a:lnTo>
                    <a:pt x="732637" y="76200"/>
                  </a:lnTo>
                  <a:lnTo>
                    <a:pt x="732637" y="0"/>
                  </a:lnTo>
                  <a:lnTo>
                    <a:pt x="707377" y="0"/>
                  </a:lnTo>
                  <a:lnTo>
                    <a:pt x="707377" y="50800"/>
                  </a:lnTo>
                  <a:lnTo>
                    <a:pt x="682104" y="50800"/>
                  </a:lnTo>
                  <a:lnTo>
                    <a:pt x="682104" y="25400"/>
                  </a:lnTo>
                  <a:lnTo>
                    <a:pt x="656844" y="25400"/>
                  </a:lnTo>
                  <a:lnTo>
                    <a:pt x="656844" y="50800"/>
                  </a:lnTo>
                  <a:lnTo>
                    <a:pt x="631583" y="50800"/>
                  </a:lnTo>
                  <a:lnTo>
                    <a:pt x="606323" y="50800"/>
                  </a:lnTo>
                  <a:lnTo>
                    <a:pt x="606323" y="125730"/>
                  </a:lnTo>
                  <a:lnTo>
                    <a:pt x="631583" y="125730"/>
                  </a:lnTo>
                  <a:lnTo>
                    <a:pt x="656844" y="125730"/>
                  </a:lnTo>
                  <a:lnTo>
                    <a:pt x="656844" y="101600"/>
                  </a:lnTo>
                  <a:lnTo>
                    <a:pt x="682104" y="101600"/>
                  </a:lnTo>
                  <a:lnTo>
                    <a:pt x="707377" y="101600"/>
                  </a:lnTo>
                  <a:lnTo>
                    <a:pt x="707377" y="278130"/>
                  </a:lnTo>
                  <a:lnTo>
                    <a:pt x="682104" y="278130"/>
                  </a:lnTo>
                  <a:lnTo>
                    <a:pt x="682104" y="252730"/>
                  </a:lnTo>
                  <a:lnTo>
                    <a:pt x="656844" y="252730"/>
                  </a:lnTo>
                  <a:lnTo>
                    <a:pt x="656844" y="278130"/>
                  </a:lnTo>
                  <a:lnTo>
                    <a:pt x="631583" y="278130"/>
                  </a:lnTo>
                  <a:lnTo>
                    <a:pt x="631583" y="252730"/>
                  </a:lnTo>
                  <a:lnTo>
                    <a:pt x="606323" y="252730"/>
                  </a:lnTo>
                  <a:lnTo>
                    <a:pt x="581050" y="252730"/>
                  </a:lnTo>
                  <a:lnTo>
                    <a:pt x="555790" y="252730"/>
                  </a:lnTo>
                  <a:lnTo>
                    <a:pt x="530529" y="252730"/>
                  </a:lnTo>
                  <a:lnTo>
                    <a:pt x="530529" y="278130"/>
                  </a:lnTo>
                  <a:lnTo>
                    <a:pt x="505269" y="278130"/>
                  </a:lnTo>
                  <a:lnTo>
                    <a:pt x="505269" y="302526"/>
                  </a:lnTo>
                  <a:lnTo>
                    <a:pt x="480009" y="302526"/>
                  </a:lnTo>
                  <a:lnTo>
                    <a:pt x="480009" y="327787"/>
                  </a:lnTo>
                  <a:lnTo>
                    <a:pt x="505269" y="327787"/>
                  </a:lnTo>
                  <a:lnTo>
                    <a:pt x="505269" y="303530"/>
                  </a:lnTo>
                  <a:lnTo>
                    <a:pt x="530529" y="303530"/>
                  </a:lnTo>
                  <a:lnTo>
                    <a:pt x="555790" y="303530"/>
                  </a:lnTo>
                  <a:lnTo>
                    <a:pt x="581050" y="303530"/>
                  </a:lnTo>
                  <a:lnTo>
                    <a:pt x="581050" y="327787"/>
                  </a:lnTo>
                  <a:lnTo>
                    <a:pt x="555790" y="327787"/>
                  </a:lnTo>
                  <a:lnTo>
                    <a:pt x="555790" y="353060"/>
                  </a:lnTo>
                  <a:lnTo>
                    <a:pt x="581050" y="353060"/>
                  </a:lnTo>
                  <a:lnTo>
                    <a:pt x="581050" y="328930"/>
                  </a:lnTo>
                  <a:lnTo>
                    <a:pt x="606323" y="328930"/>
                  </a:lnTo>
                  <a:lnTo>
                    <a:pt x="606323" y="303530"/>
                  </a:lnTo>
                  <a:lnTo>
                    <a:pt x="631583" y="303530"/>
                  </a:lnTo>
                  <a:lnTo>
                    <a:pt x="656844" y="303530"/>
                  </a:lnTo>
                  <a:lnTo>
                    <a:pt x="682104" y="303530"/>
                  </a:lnTo>
                  <a:lnTo>
                    <a:pt x="682104" y="328930"/>
                  </a:lnTo>
                  <a:lnTo>
                    <a:pt x="656844" y="328930"/>
                  </a:lnTo>
                  <a:lnTo>
                    <a:pt x="656844" y="353060"/>
                  </a:lnTo>
                  <a:lnTo>
                    <a:pt x="682104" y="353060"/>
                  </a:lnTo>
                  <a:lnTo>
                    <a:pt x="707377" y="353060"/>
                  </a:lnTo>
                  <a:lnTo>
                    <a:pt x="732637" y="353060"/>
                  </a:lnTo>
                  <a:lnTo>
                    <a:pt x="757897" y="353060"/>
                  </a:lnTo>
                  <a:lnTo>
                    <a:pt x="757897" y="328930"/>
                  </a:lnTo>
                  <a:lnTo>
                    <a:pt x="732637" y="328930"/>
                  </a:lnTo>
                  <a:lnTo>
                    <a:pt x="732637" y="252730"/>
                  </a:lnTo>
                  <a:lnTo>
                    <a:pt x="757897" y="252730"/>
                  </a:lnTo>
                  <a:lnTo>
                    <a:pt x="757897" y="227330"/>
                  </a:lnTo>
                  <a:lnTo>
                    <a:pt x="732637" y="227330"/>
                  </a:lnTo>
                  <a:lnTo>
                    <a:pt x="732637" y="151130"/>
                  </a:lnTo>
                  <a:lnTo>
                    <a:pt x="757897" y="151130"/>
                  </a:lnTo>
                  <a:lnTo>
                    <a:pt x="757897" y="125730"/>
                  </a:lnTo>
                  <a:lnTo>
                    <a:pt x="732637" y="125730"/>
                  </a:lnTo>
                  <a:lnTo>
                    <a:pt x="732637" y="101600"/>
                  </a:lnTo>
                  <a:lnTo>
                    <a:pt x="757897" y="101600"/>
                  </a:lnTo>
                  <a:lnTo>
                    <a:pt x="783158" y="101600"/>
                  </a:lnTo>
                  <a:lnTo>
                    <a:pt x="783158" y="2540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5351" y="1170629"/>
              <a:ext cx="1036319" cy="1036319"/>
            </a:xfrm>
            <a:custGeom>
              <a:avLst/>
              <a:gdLst/>
              <a:ahLst/>
              <a:cxnLst/>
              <a:rect l="l" t="t" r="r" b="b"/>
              <a:pathLst>
                <a:path w="1036320" h="1036319">
                  <a:moveTo>
                    <a:pt x="126314" y="910005"/>
                  </a:moveTo>
                  <a:lnTo>
                    <a:pt x="50533" y="910005"/>
                  </a:lnTo>
                  <a:lnTo>
                    <a:pt x="50533" y="985799"/>
                  </a:lnTo>
                  <a:lnTo>
                    <a:pt x="126314" y="985799"/>
                  </a:lnTo>
                  <a:lnTo>
                    <a:pt x="126314" y="910005"/>
                  </a:lnTo>
                  <a:close/>
                </a:path>
                <a:path w="1036320" h="1036319">
                  <a:moveTo>
                    <a:pt x="126314" y="51066"/>
                  </a:moveTo>
                  <a:lnTo>
                    <a:pt x="50533" y="51066"/>
                  </a:lnTo>
                  <a:lnTo>
                    <a:pt x="50533" y="126847"/>
                  </a:lnTo>
                  <a:lnTo>
                    <a:pt x="126314" y="126847"/>
                  </a:lnTo>
                  <a:lnTo>
                    <a:pt x="126314" y="51066"/>
                  </a:lnTo>
                  <a:close/>
                </a:path>
                <a:path w="1036320" h="1036319">
                  <a:moveTo>
                    <a:pt x="176847" y="859790"/>
                  </a:moveTo>
                  <a:lnTo>
                    <a:pt x="151574" y="859790"/>
                  </a:lnTo>
                  <a:lnTo>
                    <a:pt x="151574" y="885190"/>
                  </a:lnTo>
                  <a:lnTo>
                    <a:pt x="151574" y="1010920"/>
                  </a:lnTo>
                  <a:lnTo>
                    <a:pt x="25260" y="1010920"/>
                  </a:lnTo>
                  <a:lnTo>
                    <a:pt x="25260" y="885190"/>
                  </a:lnTo>
                  <a:lnTo>
                    <a:pt x="151574" y="885190"/>
                  </a:lnTo>
                  <a:lnTo>
                    <a:pt x="151574" y="859790"/>
                  </a:lnTo>
                  <a:lnTo>
                    <a:pt x="0" y="859790"/>
                  </a:lnTo>
                  <a:lnTo>
                    <a:pt x="0" y="885190"/>
                  </a:lnTo>
                  <a:lnTo>
                    <a:pt x="0" y="1010920"/>
                  </a:lnTo>
                  <a:lnTo>
                    <a:pt x="0" y="1036320"/>
                  </a:lnTo>
                  <a:lnTo>
                    <a:pt x="176847" y="1036320"/>
                  </a:lnTo>
                  <a:lnTo>
                    <a:pt x="176847" y="1011059"/>
                  </a:lnTo>
                  <a:lnTo>
                    <a:pt x="176847" y="1010920"/>
                  </a:lnTo>
                  <a:lnTo>
                    <a:pt x="176847" y="885190"/>
                  </a:lnTo>
                  <a:lnTo>
                    <a:pt x="176847" y="884745"/>
                  </a:lnTo>
                  <a:lnTo>
                    <a:pt x="176847" y="859790"/>
                  </a:lnTo>
                  <a:close/>
                </a:path>
                <a:path w="1036320" h="1036319">
                  <a:moveTo>
                    <a:pt x="176847" y="25793"/>
                  </a:moveTo>
                  <a:lnTo>
                    <a:pt x="151574" y="25793"/>
                  </a:lnTo>
                  <a:lnTo>
                    <a:pt x="151574" y="152107"/>
                  </a:lnTo>
                  <a:lnTo>
                    <a:pt x="176847" y="152107"/>
                  </a:lnTo>
                  <a:lnTo>
                    <a:pt x="176847" y="25793"/>
                  </a:lnTo>
                  <a:close/>
                </a:path>
                <a:path w="1036320" h="1036319">
                  <a:moveTo>
                    <a:pt x="176847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152400"/>
                  </a:lnTo>
                  <a:lnTo>
                    <a:pt x="0" y="177800"/>
                  </a:lnTo>
                  <a:lnTo>
                    <a:pt x="176847" y="177800"/>
                  </a:lnTo>
                  <a:lnTo>
                    <a:pt x="176847" y="152400"/>
                  </a:lnTo>
                  <a:lnTo>
                    <a:pt x="25260" y="152400"/>
                  </a:lnTo>
                  <a:lnTo>
                    <a:pt x="25260" y="25400"/>
                  </a:lnTo>
                  <a:lnTo>
                    <a:pt x="176847" y="25400"/>
                  </a:lnTo>
                  <a:lnTo>
                    <a:pt x="176847" y="0"/>
                  </a:lnTo>
                  <a:close/>
                </a:path>
                <a:path w="1036320" h="1036319">
                  <a:moveTo>
                    <a:pt x="606310" y="708672"/>
                  </a:moveTo>
                  <a:lnTo>
                    <a:pt x="581050" y="708672"/>
                  </a:lnTo>
                  <a:lnTo>
                    <a:pt x="555790" y="708672"/>
                  </a:lnTo>
                  <a:lnTo>
                    <a:pt x="555790" y="734072"/>
                  </a:lnTo>
                  <a:lnTo>
                    <a:pt x="581050" y="734072"/>
                  </a:lnTo>
                  <a:lnTo>
                    <a:pt x="606310" y="734072"/>
                  </a:lnTo>
                  <a:lnTo>
                    <a:pt x="606310" y="708672"/>
                  </a:lnTo>
                  <a:close/>
                </a:path>
                <a:path w="1036320" h="1036319">
                  <a:moveTo>
                    <a:pt x="757897" y="708672"/>
                  </a:moveTo>
                  <a:lnTo>
                    <a:pt x="732637" y="708672"/>
                  </a:lnTo>
                  <a:lnTo>
                    <a:pt x="707377" y="708672"/>
                  </a:lnTo>
                  <a:lnTo>
                    <a:pt x="707377" y="734072"/>
                  </a:lnTo>
                  <a:lnTo>
                    <a:pt x="732637" y="734072"/>
                  </a:lnTo>
                  <a:lnTo>
                    <a:pt x="757897" y="734072"/>
                  </a:lnTo>
                  <a:lnTo>
                    <a:pt x="757897" y="708672"/>
                  </a:lnTo>
                  <a:close/>
                </a:path>
                <a:path w="1036320" h="1036319">
                  <a:moveTo>
                    <a:pt x="884212" y="859485"/>
                  </a:moveTo>
                  <a:lnTo>
                    <a:pt x="858951" y="859485"/>
                  </a:lnTo>
                  <a:lnTo>
                    <a:pt x="858951" y="884745"/>
                  </a:lnTo>
                  <a:lnTo>
                    <a:pt x="884212" y="884745"/>
                  </a:lnTo>
                  <a:lnTo>
                    <a:pt x="884212" y="859485"/>
                  </a:lnTo>
                  <a:close/>
                </a:path>
                <a:path w="1036320" h="1036319">
                  <a:moveTo>
                    <a:pt x="934745" y="808990"/>
                  </a:moveTo>
                  <a:lnTo>
                    <a:pt x="808418" y="808990"/>
                  </a:lnTo>
                  <a:lnTo>
                    <a:pt x="808418" y="834390"/>
                  </a:lnTo>
                  <a:lnTo>
                    <a:pt x="808418" y="910590"/>
                  </a:lnTo>
                  <a:lnTo>
                    <a:pt x="808418" y="934720"/>
                  </a:lnTo>
                  <a:lnTo>
                    <a:pt x="934745" y="934720"/>
                  </a:lnTo>
                  <a:lnTo>
                    <a:pt x="934745" y="910590"/>
                  </a:lnTo>
                  <a:lnTo>
                    <a:pt x="833691" y="910590"/>
                  </a:lnTo>
                  <a:lnTo>
                    <a:pt x="833691" y="834390"/>
                  </a:lnTo>
                  <a:lnTo>
                    <a:pt x="909472" y="834390"/>
                  </a:lnTo>
                  <a:lnTo>
                    <a:pt x="909472" y="910005"/>
                  </a:lnTo>
                  <a:lnTo>
                    <a:pt x="934745" y="910005"/>
                  </a:lnTo>
                  <a:lnTo>
                    <a:pt x="934745" y="834390"/>
                  </a:lnTo>
                  <a:lnTo>
                    <a:pt x="934745" y="834224"/>
                  </a:lnTo>
                  <a:lnTo>
                    <a:pt x="934745" y="808990"/>
                  </a:lnTo>
                  <a:close/>
                </a:path>
                <a:path w="1036320" h="1036319">
                  <a:moveTo>
                    <a:pt x="934745" y="683272"/>
                  </a:moveTo>
                  <a:lnTo>
                    <a:pt x="909472" y="683272"/>
                  </a:lnTo>
                  <a:lnTo>
                    <a:pt x="909472" y="708672"/>
                  </a:lnTo>
                  <a:lnTo>
                    <a:pt x="934745" y="708672"/>
                  </a:lnTo>
                  <a:lnTo>
                    <a:pt x="934745" y="683272"/>
                  </a:lnTo>
                  <a:close/>
                </a:path>
                <a:path w="1036320" h="1036319">
                  <a:moveTo>
                    <a:pt x="960005" y="632472"/>
                  </a:moveTo>
                  <a:lnTo>
                    <a:pt x="934745" y="632472"/>
                  </a:lnTo>
                  <a:lnTo>
                    <a:pt x="909472" y="632472"/>
                  </a:lnTo>
                  <a:lnTo>
                    <a:pt x="909472" y="607072"/>
                  </a:lnTo>
                  <a:lnTo>
                    <a:pt x="884212" y="607072"/>
                  </a:lnTo>
                  <a:lnTo>
                    <a:pt x="884212" y="632472"/>
                  </a:lnTo>
                  <a:lnTo>
                    <a:pt x="858951" y="632472"/>
                  </a:lnTo>
                  <a:lnTo>
                    <a:pt x="833691" y="632472"/>
                  </a:lnTo>
                  <a:lnTo>
                    <a:pt x="833691" y="657872"/>
                  </a:lnTo>
                  <a:lnTo>
                    <a:pt x="858951" y="657872"/>
                  </a:lnTo>
                  <a:lnTo>
                    <a:pt x="858951" y="683272"/>
                  </a:lnTo>
                  <a:lnTo>
                    <a:pt x="833691" y="683272"/>
                  </a:lnTo>
                  <a:lnTo>
                    <a:pt x="833691" y="657872"/>
                  </a:lnTo>
                  <a:lnTo>
                    <a:pt x="808418" y="657872"/>
                  </a:lnTo>
                  <a:lnTo>
                    <a:pt x="808418" y="683272"/>
                  </a:lnTo>
                  <a:lnTo>
                    <a:pt x="783158" y="683272"/>
                  </a:lnTo>
                  <a:lnTo>
                    <a:pt x="783158" y="759472"/>
                  </a:lnTo>
                  <a:lnTo>
                    <a:pt x="808418" y="759472"/>
                  </a:lnTo>
                  <a:lnTo>
                    <a:pt x="833691" y="759472"/>
                  </a:lnTo>
                  <a:lnTo>
                    <a:pt x="833691" y="708672"/>
                  </a:lnTo>
                  <a:lnTo>
                    <a:pt x="858951" y="708672"/>
                  </a:lnTo>
                  <a:lnTo>
                    <a:pt x="884212" y="708672"/>
                  </a:lnTo>
                  <a:lnTo>
                    <a:pt x="884212" y="683272"/>
                  </a:lnTo>
                  <a:lnTo>
                    <a:pt x="909472" y="683272"/>
                  </a:lnTo>
                  <a:lnTo>
                    <a:pt x="909472" y="657872"/>
                  </a:lnTo>
                  <a:lnTo>
                    <a:pt x="934745" y="657872"/>
                  </a:lnTo>
                  <a:lnTo>
                    <a:pt x="960005" y="657872"/>
                  </a:lnTo>
                  <a:lnTo>
                    <a:pt x="960005" y="632472"/>
                  </a:lnTo>
                  <a:close/>
                </a:path>
                <a:path w="1036320" h="1036319">
                  <a:moveTo>
                    <a:pt x="985266" y="708672"/>
                  </a:moveTo>
                  <a:lnTo>
                    <a:pt x="960005" y="708672"/>
                  </a:lnTo>
                  <a:lnTo>
                    <a:pt x="960005" y="734072"/>
                  </a:lnTo>
                  <a:lnTo>
                    <a:pt x="985266" y="734072"/>
                  </a:lnTo>
                  <a:lnTo>
                    <a:pt x="985266" y="708672"/>
                  </a:lnTo>
                  <a:close/>
                </a:path>
                <a:path w="1036320" h="1036319">
                  <a:moveTo>
                    <a:pt x="985266" y="51066"/>
                  </a:moveTo>
                  <a:lnTo>
                    <a:pt x="909472" y="51066"/>
                  </a:lnTo>
                  <a:lnTo>
                    <a:pt x="909472" y="126847"/>
                  </a:lnTo>
                  <a:lnTo>
                    <a:pt x="985266" y="126847"/>
                  </a:lnTo>
                  <a:lnTo>
                    <a:pt x="985266" y="51066"/>
                  </a:lnTo>
                  <a:close/>
                </a:path>
                <a:path w="1036320" h="1036319">
                  <a:moveTo>
                    <a:pt x="1035799" y="708672"/>
                  </a:moveTo>
                  <a:lnTo>
                    <a:pt x="1010526" y="708672"/>
                  </a:lnTo>
                  <a:lnTo>
                    <a:pt x="1010526" y="759472"/>
                  </a:lnTo>
                  <a:lnTo>
                    <a:pt x="1035799" y="759472"/>
                  </a:lnTo>
                  <a:lnTo>
                    <a:pt x="1035799" y="708672"/>
                  </a:lnTo>
                  <a:close/>
                </a:path>
                <a:path w="1036320" h="1036319">
                  <a:moveTo>
                    <a:pt x="1035799" y="25793"/>
                  </a:moveTo>
                  <a:lnTo>
                    <a:pt x="1010526" y="25793"/>
                  </a:lnTo>
                  <a:lnTo>
                    <a:pt x="1010526" y="152107"/>
                  </a:lnTo>
                  <a:lnTo>
                    <a:pt x="1035799" y="152107"/>
                  </a:lnTo>
                  <a:lnTo>
                    <a:pt x="1035799" y="25793"/>
                  </a:lnTo>
                  <a:close/>
                </a:path>
                <a:path w="1036320" h="1036319">
                  <a:moveTo>
                    <a:pt x="1035799" y="0"/>
                  </a:moveTo>
                  <a:lnTo>
                    <a:pt x="858951" y="0"/>
                  </a:lnTo>
                  <a:lnTo>
                    <a:pt x="858951" y="25400"/>
                  </a:lnTo>
                  <a:lnTo>
                    <a:pt x="858951" y="152400"/>
                  </a:lnTo>
                  <a:lnTo>
                    <a:pt x="858951" y="177800"/>
                  </a:lnTo>
                  <a:lnTo>
                    <a:pt x="1035799" y="177800"/>
                  </a:lnTo>
                  <a:lnTo>
                    <a:pt x="1035799" y="152400"/>
                  </a:lnTo>
                  <a:lnTo>
                    <a:pt x="884212" y="152400"/>
                  </a:lnTo>
                  <a:lnTo>
                    <a:pt x="884212" y="25400"/>
                  </a:lnTo>
                  <a:lnTo>
                    <a:pt x="1035799" y="25400"/>
                  </a:lnTo>
                  <a:lnTo>
                    <a:pt x="1035799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EF9D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>
            <a:grpSpLocks noGrp="1" noUngrp="1" noRot="1" noMove="1" noResize="1"/>
          </p:cNvGrpSpPr>
          <p:nvPr/>
        </p:nvGrpSpPr>
        <p:grpSpPr>
          <a:xfrm>
            <a:off x="136757" y="690465"/>
            <a:ext cx="10388600" cy="6769734"/>
            <a:chOff x="136757" y="690465"/>
            <a:chExt cx="10388600" cy="6769734"/>
          </a:xfrm>
        </p:grpSpPr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757" y="4386743"/>
              <a:ext cx="10388600" cy="3073400"/>
            </a:xfrm>
            <a:custGeom>
              <a:avLst/>
              <a:gdLst/>
              <a:ahLst/>
              <a:cxnLst/>
              <a:rect l="l" t="t" r="r" b="b"/>
              <a:pathLst>
                <a:path w="10388600" h="3073400">
                  <a:moveTo>
                    <a:pt x="10388598" y="0"/>
                  </a:moveTo>
                  <a:lnTo>
                    <a:pt x="0" y="0"/>
                  </a:lnTo>
                  <a:lnTo>
                    <a:pt x="0" y="3073400"/>
                  </a:lnTo>
                  <a:lnTo>
                    <a:pt x="10388598" y="3073400"/>
                  </a:lnTo>
                  <a:lnTo>
                    <a:pt x="10388598" y="0"/>
                  </a:lnTo>
                  <a:close/>
                </a:path>
              </a:pathLst>
            </a:custGeom>
            <a:solidFill>
              <a:srgbClr val="E1E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7794" y="690467"/>
              <a:ext cx="8761095" cy="3655695"/>
            </a:xfrm>
            <a:custGeom>
              <a:avLst/>
              <a:gdLst/>
              <a:ahLst/>
              <a:cxnLst/>
              <a:rect l="l" t="t" r="r" b="b"/>
              <a:pathLst>
                <a:path w="8761095" h="3655695">
                  <a:moveTo>
                    <a:pt x="2804274" y="0"/>
                  </a:moveTo>
                  <a:lnTo>
                    <a:pt x="0" y="0"/>
                  </a:lnTo>
                  <a:lnTo>
                    <a:pt x="0" y="3568344"/>
                  </a:lnTo>
                  <a:lnTo>
                    <a:pt x="0" y="3655149"/>
                  </a:lnTo>
                  <a:lnTo>
                    <a:pt x="2804274" y="3655149"/>
                  </a:lnTo>
                  <a:lnTo>
                    <a:pt x="2804274" y="3568344"/>
                  </a:lnTo>
                  <a:lnTo>
                    <a:pt x="2804274" y="0"/>
                  </a:lnTo>
                  <a:close/>
                </a:path>
                <a:path w="8761095" h="3655695">
                  <a:moveTo>
                    <a:pt x="5782424" y="0"/>
                  </a:moveTo>
                  <a:lnTo>
                    <a:pt x="2978162" y="0"/>
                  </a:lnTo>
                  <a:lnTo>
                    <a:pt x="2978162" y="3573107"/>
                  </a:lnTo>
                  <a:lnTo>
                    <a:pt x="2978162" y="3655149"/>
                  </a:lnTo>
                  <a:lnTo>
                    <a:pt x="5782424" y="3655149"/>
                  </a:lnTo>
                  <a:lnTo>
                    <a:pt x="5782424" y="3573107"/>
                  </a:lnTo>
                  <a:lnTo>
                    <a:pt x="5782424" y="0"/>
                  </a:lnTo>
                  <a:close/>
                </a:path>
                <a:path w="8761095" h="3655695">
                  <a:moveTo>
                    <a:pt x="8760574" y="0"/>
                  </a:moveTo>
                  <a:lnTo>
                    <a:pt x="5956312" y="0"/>
                  </a:lnTo>
                  <a:lnTo>
                    <a:pt x="5956312" y="3572992"/>
                  </a:lnTo>
                  <a:lnTo>
                    <a:pt x="5956312" y="3655149"/>
                  </a:lnTo>
                  <a:lnTo>
                    <a:pt x="8760574" y="3655149"/>
                  </a:lnTo>
                  <a:lnTo>
                    <a:pt x="8760574" y="3572992"/>
                  </a:lnTo>
                  <a:lnTo>
                    <a:pt x="8760574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03619" y="422213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37038" y="403850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REVISION</a:t>
            </a:r>
            <a:r>
              <a:rPr sz="2400" spc="-20" dirty="0"/>
              <a:t> </a:t>
            </a:r>
            <a:r>
              <a:rPr sz="2400" dirty="0"/>
              <a:t>CARDS</a:t>
            </a:r>
            <a:r>
              <a:rPr sz="2400" spc="-15" dirty="0"/>
              <a:t> </a:t>
            </a:r>
            <a:r>
              <a:rPr sz="2400" dirty="0"/>
              <a:t>-</a:t>
            </a:r>
            <a:r>
              <a:rPr sz="2400" spc="-20" dirty="0"/>
              <a:t> </a:t>
            </a:r>
            <a:r>
              <a:rPr sz="2250" dirty="0"/>
              <a:t>CHARLES</a:t>
            </a:r>
            <a:r>
              <a:rPr sz="2250" spc="-95" dirty="0"/>
              <a:t> </a:t>
            </a:r>
            <a:r>
              <a:rPr sz="2250" dirty="0"/>
              <a:t>AND</a:t>
            </a:r>
            <a:r>
              <a:rPr sz="2250" spc="-15" dirty="0"/>
              <a:t> </a:t>
            </a:r>
            <a:r>
              <a:rPr sz="2250" spc="-50" dirty="0"/>
              <a:t>RAY</a:t>
            </a:r>
            <a:r>
              <a:rPr sz="2250" spc="-55" dirty="0"/>
              <a:t> </a:t>
            </a:r>
            <a:r>
              <a:rPr sz="2250" dirty="0"/>
              <a:t>EAMES</a:t>
            </a:r>
            <a:r>
              <a:rPr sz="2250" spc="-15" dirty="0"/>
              <a:t> </a:t>
            </a:r>
            <a:r>
              <a:rPr sz="2250" dirty="0"/>
              <a:t>-</a:t>
            </a:r>
            <a:r>
              <a:rPr sz="2250" spc="-20" dirty="0"/>
              <a:t> </a:t>
            </a:r>
            <a:r>
              <a:rPr sz="2250" dirty="0"/>
              <a:t>LOUNGE</a:t>
            </a:r>
            <a:r>
              <a:rPr sz="2250" spc="-15" dirty="0"/>
              <a:t> </a:t>
            </a:r>
            <a:r>
              <a:rPr sz="2250" spc="-10" dirty="0"/>
              <a:t>CHAIR</a:t>
            </a:r>
            <a:endParaRPr sz="2250"/>
          </a:p>
        </p:txBody>
      </p: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4482" y="4482194"/>
            <a:ext cx="277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Who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Charles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Ray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Eames?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157021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5326735"/>
            <a:ext cx="6297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manufacturer</a:t>
            </a:r>
            <a:r>
              <a:rPr sz="120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famous</a:t>
            </a:r>
            <a:r>
              <a:rPr sz="12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year</a:t>
            </a:r>
            <a:r>
              <a:rPr sz="120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ﬁrst</a:t>
            </a:r>
            <a:r>
              <a:rPr sz="120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produced.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00582" y="4471217"/>
            <a:ext cx="708405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070090" algn="l"/>
              </a:tabLst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2 marks</a:t>
            </a:r>
            <a:r>
              <a:rPr sz="1200" b="1" i="1" spc="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85163" y="5322113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8403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2721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6406235"/>
            <a:ext cx="3404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made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lounge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innovative?.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05161" y="6401612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9198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73516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201" y="909802"/>
            <a:ext cx="1077260" cy="960573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R="7620" algn="ctr">
              <a:lnSpc>
                <a:spcPct val="100000"/>
              </a:lnSpc>
              <a:spcBef>
                <a:spcPts val="254"/>
              </a:spcBef>
            </a:pP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CHARLES</a:t>
            </a:r>
            <a:r>
              <a:rPr sz="1200" b="1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</a:t>
            </a:r>
            <a:r>
              <a:rPr sz="12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RAY</a:t>
            </a:r>
            <a:r>
              <a:rPr sz="12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EAMES</a:t>
            </a:r>
            <a:endParaRPr sz="1200">
              <a:latin typeface="Arial"/>
              <a:cs typeface="Arial"/>
            </a:endParaRPr>
          </a:p>
          <a:p>
            <a:pPr marL="1174115" marR="37465" algn="ctr">
              <a:lnSpc>
                <a:spcPts val="1340"/>
              </a:lnSpc>
              <a:spcBef>
                <a:spcPts val="64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Charles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Ray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Eames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married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couple,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working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architecture.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developed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successful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creative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partnership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50">
              <a:latin typeface="Arial"/>
              <a:cs typeface="Arial"/>
            </a:endParaRPr>
          </a:p>
          <a:p>
            <a:pPr marL="64769" marR="54610" algn="ctr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classic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seen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opposite,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was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Charles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Ray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Eames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1950s.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probably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most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successful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all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time.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ﬁrst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sale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1956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Herman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Miller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Furniture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Company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Michigan,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USA.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angle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recline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cannot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adjusted,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position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permanently.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4" name="object 24"/>
          <p:cNvGrpSpPr>
            <a:grpSpLocks noGrp="1" noUngrp="1" noRot="1" noMove="1" noResize="1"/>
          </p:cNvGrpSpPr>
          <p:nvPr/>
        </p:nvGrpSpPr>
        <p:grpSpPr>
          <a:xfrm>
            <a:off x="3439104" y="662458"/>
            <a:ext cx="2521585" cy="3482975"/>
            <a:chOff x="3439104" y="662458"/>
            <a:chExt cx="2521585" cy="3482975"/>
          </a:xfrm>
        </p:grpSpPr>
        <p:pic>
          <p:nvPicPr>
            <p:cNvPr id="25" name="object 2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24071" y="2338797"/>
              <a:ext cx="1711476" cy="1806210"/>
            </a:xfrm>
            <a:prstGeom prst="rect">
              <a:avLst/>
            </a:prstGeom>
          </p:spPr>
        </p:pic>
        <p:pic>
          <p:nvPicPr>
            <p:cNvPr id="26" name="object 2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39104" y="662458"/>
              <a:ext cx="2521022" cy="1608659"/>
            </a:xfrm>
            <a:prstGeom prst="rect">
              <a:avLst/>
            </a:prstGeom>
          </p:spPr>
        </p:pic>
        <p:pic>
          <p:nvPicPr>
            <p:cNvPr id="27" name="object 2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42302" y="871416"/>
              <a:ext cx="255686" cy="497926"/>
            </a:xfrm>
            <a:prstGeom prst="rect">
              <a:avLst/>
            </a:prstGeom>
          </p:spPr>
        </p:pic>
        <p:pic>
          <p:nvPicPr>
            <p:cNvPr id="28" name="object 2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37965" y="1383343"/>
              <a:ext cx="531802" cy="467121"/>
            </a:xfrm>
            <a:prstGeom prst="rect">
              <a:avLst/>
            </a:prstGeom>
          </p:spPr>
        </p:pic>
        <p:pic>
          <p:nvPicPr>
            <p:cNvPr id="29" name="object 2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34714" y="1531760"/>
              <a:ext cx="923328" cy="474311"/>
            </a:xfrm>
            <a:prstGeom prst="rect">
              <a:avLst/>
            </a:prstGeom>
          </p:spPr>
        </p:pic>
        <p:pic>
          <p:nvPicPr>
            <p:cNvPr id="30" name="object 3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10339" y="1727874"/>
              <a:ext cx="862754" cy="241708"/>
            </a:xfrm>
            <a:prstGeom prst="rect">
              <a:avLst/>
            </a:prstGeom>
          </p:spPr>
        </p:pic>
      </p:grpSp>
      <p:sp>
        <p:nvSpPr>
          <p:cNvPr id="31" name="object 3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0820000">
            <a:off x="4248794" y="1813636"/>
            <a:ext cx="316029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5"/>
              </a:lnSpc>
            </a:pPr>
            <a:r>
              <a:rPr sz="350" dirty="0">
                <a:solidFill>
                  <a:srgbClr val="FFFFFF"/>
                </a:solidFill>
                <a:latin typeface="Arial"/>
                <a:cs typeface="Arial"/>
              </a:rPr>
              <a:t>V.Ryan</a:t>
            </a:r>
            <a:r>
              <a:rPr sz="3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" dirty="0">
                <a:solidFill>
                  <a:srgbClr val="FFFFFF"/>
                </a:solidFill>
                <a:latin typeface="Arial"/>
                <a:cs typeface="Arial"/>
              </a:rPr>
              <a:t>©</a:t>
            </a:r>
            <a:r>
              <a:rPr sz="3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" spc="-20" dirty="0">
                <a:solidFill>
                  <a:srgbClr val="FFFFFF"/>
                </a:solidFill>
                <a:latin typeface="Arial"/>
                <a:cs typeface="Arial"/>
              </a:rPr>
              <a:t>2011</a:t>
            </a:r>
            <a:endParaRPr sz="350">
              <a:latin typeface="Arial"/>
              <a:cs typeface="Arial"/>
            </a:endParaRPr>
          </a:p>
        </p:txBody>
      </p:sp>
      <p:sp>
        <p:nvSpPr>
          <p:cNvPr id="32" name="object 3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1572895" marR="191135" indent="-550545">
              <a:lnSpc>
                <a:spcPts val="1340"/>
              </a:lnSpc>
              <a:spcBef>
                <a:spcPts val="45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</a:t>
            </a:r>
            <a:r>
              <a:rPr sz="1200" b="1" u="sng" spc="-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EAMES</a:t>
            </a:r>
            <a:r>
              <a:rPr sz="1200" b="1" u="sng" spc="-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LOUNGE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CHAIR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304165">
              <a:lnSpc>
                <a:spcPct val="100000"/>
              </a:lnSpc>
              <a:spcBef>
                <a:spcPts val="10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</a:t>
            </a:r>
            <a:r>
              <a:rPr sz="1200" b="1" u="sng" spc="-4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EAMES</a:t>
            </a:r>
            <a:r>
              <a:rPr sz="1200" b="1" u="sng" spc="-4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LOUNGE</a:t>
            </a:r>
            <a:r>
              <a:rPr sz="1200" b="1" u="sng" spc="-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CHAIR</a:t>
            </a:r>
            <a:endParaRPr sz="1200">
              <a:latin typeface="Arial"/>
              <a:cs typeface="Arial"/>
            </a:endParaRPr>
          </a:p>
          <a:p>
            <a:pPr marL="105410" marR="90170" algn="ctr">
              <a:lnSpc>
                <a:spcPts val="1340"/>
              </a:lnSpc>
              <a:spcBef>
                <a:spcPts val="117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New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techniques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were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construction,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such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laminated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plywood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(layers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veneers)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which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extensively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developed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during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Second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World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War,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military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purposes.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metal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supports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frames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manufactured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lightweight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aluminium.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Rubber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spacers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between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laminated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veneers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aluminium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supports,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allows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slight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ﬂexibility,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especially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headrest.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also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absorb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‘shock’,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especially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initially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sat on.</a:t>
            </a:r>
            <a:endParaRPr sz="1200">
              <a:latin typeface="Arial"/>
              <a:cs typeface="Arial"/>
            </a:endParaRPr>
          </a:p>
          <a:p>
            <a:pPr marL="160655" marR="145415" algn="ctr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cushions,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aluminium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frames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veneer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forms,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combine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form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interlocking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stunning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innovative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4" name="object 34">
            <a:hlinkClick r:id="rId11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288194" y="3023700"/>
            <a:ext cx="1077357" cy="1077357"/>
          </a:xfrm>
          <a:prstGeom prst="rect">
            <a:avLst/>
          </a:prstGeom>
        </p:spPr>
      </p:pic>
      <p:sp>
        <p:nvSpPr>
          <p:cNvPr id="35" name="object 3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09602" y="611643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11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36" name="object 36"/>
          <p:cNvGrpSpPr>
            <a:grpSpLocks noGrp="1" noUngrp="1" noRot="1" noMove="1" noResize="1"/>
          </p:cNvGrpSpPr>
          <p:nvPr/>
        </p:nvGrpSpPr>
        <p:grpSpPr>
          <a:xfrm>
            <a:off x="9321101" y="1120700"/>
            <a:ext cx="1077595" cy="1077595"/>
            <a:chOff x="9321101" y="1120700"/>
            <a:chExt cx="1077595" cy="1077595"/>
          </a:xfrm>
        </p:grpSpPr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21101" y="1120700"/>
              <a:ext cx="1077595" cy="1077595"/>
            </a:xfrm>
            <a:custGeom>
              <a:avLst/>
              <a:gdLst/>
              <a:ahLst/>
              <a:cxnLst/>
              <a:rect l="l" t="t" r="r" b="b"/>
              <a:pathLst>
                <a:path w="1077595" h="1077595">
                  <a:moveTo>
                    <a:pt x="1077221" y="0"/>
                  </a:moveTo>
                  <a:lnTo>
                    <a:pt x="0" y="0"/>
                  </a:lnTo>
                  <a:lnTo>
                    <a:pt x="0" y="1077221"/>
                  </a:lnTo>
                  <a:lnTo>
                    <a:pt x="1077221" y="1077221"/>
                  </a:lnTo>
                  <a:lnTo>
                    <a:pt x="1077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79636" y="1179252"/>
              <a:ext cx="960755" cy="421640"/>
            </a:xfrm>
            <a:custGeom>
              <a:avLst/>
              <a:gdLst/>
              <a:ahLst/>
              <a:cxnLst/>
              <a:rect l="l" t="t" r="r" b="b"/>
              <a:pathLst>
                <a:path w="960754" h="421640">
                  <a:moveTo>
                    <a:pt x="117094" y="187337"/>
                  </a:moveTo>
                  <a:lnTo>
                    <a:pt x="93675" y="187337"/>
                  </a:lnTo>
                  <a:lnTo>
                    <a:pt x="70256" y="187337"/>
                  </a:lnTo>
                  <a:lnTo>
                    <a:pt x="46837" y="187337"/>
                  </a:lnTo>
                  <a:lnTo>
                    <a:pt x="46837" y="210756"/>
                  </a:lnTo>
                  <a:lnTo>
                    <a:pt x="70256" y="210756"/>
                  </a:lnTo>
                  <a:lnTo>
                    <a:pt x="70256" y="234175"/>
                  </a:lnTo>
                  <a:lnTo>
                    <a:pt x="93675" y="234175"/>
                  </a:lnTo>
                  <a:lnTo>
                    <a:pt x="117094" y="234175"/>
                  </a:lnTo>
                  <a:lnTo>
                    <a:pt x="117094" y="187337"/>
                  </a:lnTo>
                  <a:close/>
                </a:path>
                <a:path w="960754" h="421640">
                  <a:moveTo>
                    <a:pt x="163931" y="187337"/>
                  </a:moveTo>
                  <a:lnTo>
                    <a:pt x="140512" y="187337"/>
                  </a:lnTo>
                  <a:lnTo>
                    <a:pt x="140512" y="210756"/>
                  </a:lnTo>
                  <a:lnTo>
                    <a:pt x="163931" y="210756"/>
                  </a:lnTo>
                  <a:lnTo>
                    <a:pt x="163931" y="187337"/>
                  </a:lnTo>
                  <a:close/>
                </a:path>
                <a:path w="960754" h="421640">
                  <a:moveTo>
                    <a:pt x="234188" y="0"/>
                  </a:moveTo>
                  <a:lnTo>
                    <a:pt x="210769" y="0"/>
                  </a:lnTo>
                  <a:lnTo>
                    <a:pt x="187350" y="0"/>
                  </a:lnTo>
                  <a:lnTo>
                    <a:pt x="187350" y="70256"/>
                  </a:lnTo>
                  <a:lnTo>
                    <a:pt x="210769" y="70256"/>
                  </a:lnTo>
                  <a:lnTo>
                    <a:pt x="210769" y="46837"/>
                  </a:lnTo>
                  <a:lnTo>
                    <a:pt x="234188" y="46837"/>
                  </a:lnTo>
                  <a:lnTo>
                    <a:pt x="234188" y="0"/>
                  </a:lnTo>
                  <a:close/>
                </a:path>
                <a:path w="960754" h="421640">
                  <a:moveTo>
                    <a:pt x="257606" y="140500"/>
                  </a:moveTo>
                  <a:lnTo>
                    <a:pt x="234188" y="140500"/>
                  </a:lnTo>
                  <a:lnTo>
                    <a:pt x="234188" y="163918"/>
                  </a:lnTo>
                  <a:lnTo>
                    <a:pt x="257606" y="163918"/>
                  </a:lnTo>
                  <a:lnTo>
                    <a:pt x="257606" y="140500"/>
                  </a:lnTo>
                  <a:close/>
                </a:path>
                <a:path w="960754" h="421640">
                  <a:moveTo>
                    <a:pt x="281025" y="163918"/>
                  </a:moveTo>
                  <a:lnTo>
                    <a:pt x="257606" y="163918"/>
                  </a:lnTo>
                  <a:lnTo>
                    <a:pt x="257606" y="187337"/>
                  </a:lnTo>
                  <a:lnTo>
                    <a:pt x="281025" y="187337"/>
                  </a:lnTo>
                  <a:lnTo>
                    <a:pt x="281025" y="163918"/>
                  </a:lnTo>
                  <a:close/>
                </a:path>
                <a:path w="960754" h="421640">
                  <a:moveTo>
                    <a:pt x="281025" y="46837"/>
                  </a:moveTo>
                  <a:lnTo>
                    <a:pt x="257606" y="46837"/>
                  </a:lnTo>
                  <a:lnTo>
                    <a:pt x="257606" y="70256"/>
                  </a:lnTo>
                  <a:lnTo>
                    <a:pt x="234188" y="70256"/>
                  </a:lnTo>
                  <a:lnTo>
                    <a:pt x="210769" y="70256"/>
                  </a:lnTo>
                  <a:lnTo>
                    <a:pt x="210769" y="117081"/>
                  </a:lnTo>
                  <a:lnTo>
                    <a:pt x="234188" y="117081"/>
                  </a:lnTo>
                  <a:lnTo>
                    <a:pt x="257606" y="117081"/>
                  </a:lnTo>
                  <a:lnTo>
                    <a:pt x="257606" y="93675"/>
                  </a:lnTo>
                  <a:lnTo>
                    <a:pt x="281025" y="93675"/>
                  </a:lnTo>
                  <a:lnTo>
                    <a:pt x="281025" y="46837"/>
                  </a:lnTo>
                  <a:close/>
                </a:path>
                <a:path w="960754" h="421640">
                  <a:moveTo>
                    <a:pt x="281025" y="0"/>
                  </a:moveTo>
                  <a:lnTo>
                    <a:pt x="257606" y="0"/>
                  </a:lnTo>
                  <a:lnTo>
                    <a:pt x="257606" y="23418"/>
                  </a:lnTo>
                  <a:lnTo>
                    <a:pt x="281025" y="23418"/>
                  </a:lnTo>
                  <a:lnTo>
                    <a:pt x="281025" y="0"/>
                  </a:lnTo>
                  <a:close/>
                </a:path>
                <a:path w="960754" h="421640">
                  <a:moveTo>
                    <a:pt x="304431" y="281825"/>
                  </a:moveTo>
                  <a:lnTo>
                    <a:pt x="281025" y="281825"/>
                  </a:lnTo>
                  <a:lnTo>
                    <a:pt x="257606" y="281825"/>
                  </a:lnTo>
                  <a:lnTo>
                    <a:pt x="257606" y="211975"/>
                  </a:lnTo>
                  <a:lnTo>
                    <a:pt x="234188" y="211975"/>
                  </a:lnTo>
                  <a:lnTo>
                    <a:pt x="234188" y="257695"/>
                  </a:lnTo>
                  <a:lnTo>
                    <a:pt x="210769" y="257695"/>
                  </a:lnTo>
                  <a:lnTo>
                    <a:pt x="210769" y="281825"/>
                  </a:lnTo>
                  <a:lnTo>
                    <a:pt x="234188" y="281825"/>
                  </a:lnTo>
                  <a:lnTo>
                    <a:pt x="234188" y="304685"/>
                  </a:lnTo>
                  <a:lnTo>
                    <a:pt x="210769" y="304685"/>
                  </a:lnTo>
                  <a:lnTo>
                    <a:pt x="210769" y="328815"/>
                  </a:lnTo>
                  <a:lnTo>
                    <a:pt x="187350" y="328815"/>
                  </a:lnTo>
                  <a:lnTo>
                    <a:pt x="187350" y="211975"/>
                  </a:lnTo>
                  <a:lnTo>
                    <a:pt x="163931" y="211975"/>
                  </a:lnTo>
                  <a:lnTo>
                    <a:pt x="163931" y="281825"/>
                  </a:lnTo>
                  <a:lnTo>
                    <a:pt x="140512" y="281825"/>
                  </a:lnTo>
                  <a:lnTo>
                    <a:pt x="140512" y="257695"/>
                  </a:lnTo>
                  <a:lnTo>
                    <a:pt x="117094" y="257695"/>
                  </a:lnTo>
                  <a:lnTo>
                    <a:pt x="93675" y="257695"/>
                  </a:lnTo>
                  <a:lnTo>
                    <a:pt x="70256" y="257695"/>
                  </a:lnTo>
                  <a:lnTo>
                    <a:pt x="70256" y="234835"/>
                  </a:lnTo>
                  <a:lnTo>
                    <a:pt x="46837" y="234835"/>
                  </a:lnTo>
                  <a:lnTo>
                    <a:pt x="46837" y="304685"/>
                  </a:lnTo>
                  <a:lnTo>
                    <a:pt x="23418" y="304685"/>
                  </a:lnTo>
                  <a:lnTo>
                    <a:pt x="23418" y="211975"/>
                  </a:lnTo>
                  <a:lnTo>
                    <a:pt x="0" y="211975"/>
                  </a:lnTo>
                  <a:lnTo>
                    <a:pt x="0" y="351675"/>
                  </a:lnTo>
                  <a:lnTo>
                    <a:pt x="23418" y="351675"/>
                  </a:lnTo>
                  <a:lnTo>
                    <a:pt x="23418" y="328815"/>
                  </a:lnTo>
                  <a:lnTo>
                    <a:pt x="46837" y="328815"/>
                  </a:lnTo>
                  <a:lnTo>
                    <a:pt x="70256" y="328815"/>
                  </a:lnTo>
                  <a:lnTo>
                    <a:pt x="93675" y="328815"/>
                  </a:lnTo>
                  <a:lnTo>
                    <a:pt x="93675" y="375805"/>
                  </a:lnTo>
                  <a:lnTo>
                    <a:pt x="117094" y="375805"/>
                  </a:lnTo>
                  <a:lnTo>
                    <a:pt x="117094" y="328815"/>
                  </a:lnTo>
                  <a:lnTo>
                    <a:pt x="140512" y="328815"/>
                  </a:lnTo>
                  <a:lnTo>
                    <a:pt x="140512" y="304685"/>
                  </a:lnTo>
                  <a:lnTo>
                    <a:pt x="163931" y="304685"/>
                  </a:lnTo>
                  <a:lnTo>
                    <a:pt x="163931" y="328815"/>
                  </a:lnTo>
                  <a:lnTo>
                    <a:pt x="140512" y="328815"/>
                  </a:lnTo>
                  <a:lnTo>
                    <a:pt x="140512" y="351675"/>
                  </a:lnTo>
                  <a:lnTo>
                    <a:pt x="163931" y="351675"/>
                  </a:lnTo>
                  <a:lnTo>
                    <a:pt x="163931" y="375805"/>
                  </a:lnTo>
                  <a:lnTo>
                    <a:pt x="187350" y="375805"/>
                  </a:lnTo>
                  <a:lnTo>
                    <a:pt x="187350" y="421525"/>
                  </a:lnTo>
                  <a:lnTo>
                    <a:pt x="210769" y="421525"/>
                  </a:lnTo>
                  <a:lnTo>
                    <a:pt x="234188" y="421525"/>
                  </a:lnTo>
                  <a:lnTo>
                    <a:pt x="234188" y="328815"/>
                  </a:lnTo>
                  <a:lnTo>
                    <a:pt x="257606" y="328815"/>
                  </a:lnTo>
                  <a:lnTo>
                    <a:pt x="257606" y="304685"/>
                  </a:lnTo>
                  <a:lnTo>
                    <a:pt x="281025" y="304685"/>
                  </a:lnTo>
                  <a:lnTo>
                    <a:pt x="304431" y="304685"/>
                  </a:lnTo>
                  <a:lnTo>
                    <a:pt x="304431" y="281825"/>
                  </a:lnTo>
                  <a:close/>
                </a:path>
                <a:path w="960754" h="421640">
                  <a:moveTo>
                    <a:pt x="327850" y="234175"/>
                  </a:moveTo>
                  <a:lnTo>
                    <a:pt x="304431" y="234175"/>
                  </a:lnTo>
                  <a:lnTo>
                    <a:pt x="304431" y="281012"/>
                  </a:lnTo>
                  <a:lnTo>
                    <a:pt x="327850" y="281012"/>
                  </a:lnTo>
                  <a:lnTo>
                    <a:pt x="327850" y="234175"/>
                  </a:lnTo>
                  <a:close/>
                </a:path>
                <a:path w="960754" h="421640">
                  <a:moveTo>
                    <a:pt x="327850" y="187337"/>
                  </a:moveTo>
                  <a:lnTo>
                    <a:pt x="304431" y="187337"/>
                  </a:lnTo>
                  <a:lnTo>
                    <a:pt x="281025" y="187337"/>
                  </a:lnTo>
                  <a:lnTo>
                    <a:pt x="281025" y="210756"/>
                  </a:lnTo>
                  <a:lnTo>
                    <a:pt x="304431" y="210756"/>
                  </a:lnTo>
                  <a:lnTo>
                    <a:pt x="327850" y="210756"/>
                  </a:lnTo>
                  <a:lnTo>
                    <a:pt x="327850" y="187337"/>
                  </a:lnTo>
                  <a:close/>
                </a:path>
                <a:path w="960754" h="421640">
                  <a:moveTo>
                    <a:pt x="327850" y="23418"/>
                  </a:moveTo>
                  <a:lnTo>
                    <a:pt x="304431" y="23418"/>
                  </a:lnTo>
                  <a:lnTo>
                    <a:pt x="304431" y="46837"/>
                  </a:lnTo>
                  <a:lnTo>
                    <a:pt x="327850" y="46837"/>
                  </a:lnTo>
                  <a:lnTo>
                    <a:pt x="327850" y="23418"/>
                  </a:lnTo>
                  <a:close/>
                </a:path>
                <a:path w="960754" h="421640">
                  <a:moveTo>
                    <a:pt x="374688" y="281012"/>
                  </a:moveTo>
                  <a:lnTo>
                    <a:pt x="351269" y="281012"/>
                  </a:lnTo>
                  <a:lnTo>
                    <a:pt x="327850" y="281012"/>
                  </a:lnTo>
                  <a:lnTo>
                    <a:pt x="327850" y="327850"/>
                  </a:lnTo>
                  <a:lnTo>
                    <a:pt x="351269" y="327850"/>
                  </a:lnTo>
                  <a:lnTo>
                    <a:pt x="351269" y="304431"/>
                  </a:lnTo>
                  <a:lnTo>
                    <a:pt x="374688" y="304431"/>
                  </a:lnTo>
                  <a:lnTo>
                    <a:pt x="374688" y="281012"/>
                  </a:lnTo>
                  <a:close/>
                </a:path>
                <a:path w="960754" h="421640">
                  <a:moveTo>
                    <a:pt x="398106" y="140500"/>
                  </a:moveTo>
                  <a:lnTo>
                    <a:pt x="374688" y="140500"/>
                  </a:lnTo>
                  <a:lnTo>
                    <a:pt x="374688" y="163918"/>
                  </a:lnTo>
                  <a:lnTo>
                    <a:pt x="351269" y="163918"/>
                  </a:lnTo>
                  <a:lnTo>
                    <a:pt x="351269" y="140500"/>
                  </a:lnTo>
                  <a:lnTo>
                    <a:pt x="327850" y="140500"/>
                  </a:lnTo>
                  <a:lnTo>
                    <a:pt x="327850" y="187337"/>
                  </a:lnTo>
                  <a:lnTo>
                    <a:pt x="351269" y="187337"/>
                  </a:lnTo>
                  <a:lnTo>
                    <a:pt x="351269" y="210756"/>
                  </a:lnTo>
                  <a:lnTo>
                    <a:pt x="327850" y="210756"/>
                  </a:lnTo>
                  <a:lnTo>
                    <a:pt x="327850" y="234175"/>
                  </a:lnTo>
                  <a:lnTo>
                    <a:pt x="351269" y="234175"/>
                  </a:lnTo>
                  <a:lnTo>
                    <a:pt x="351269" y="257594"/>
                  </a:lnTo>
                  <a:lnTo>
                    <a:pt x="374688" y="257594"/>
                  </a:lnTo>
                  <a:lnTo>
                    <a:pt x="374688" y="187337"/>
                  </a:lnTo>
                  <a:lnTo>
                    <a:pt x="398106" y="187337"/>
                  </a:lnTo>
                  <a:lnTo>
                    <a:pt x="398106" y="140500"/>
                  </a:lnTo>
                  <a:close/>
                </a:path>
                <a:path w="960754" h="421640">
                  <a:moveTo>
                    <a:pt x="444944" y="210756"/>
                  </a:moveTo>
                  <a:lnTo>
                    <a:pt x="421525" y="210756"/>
                  </a:lnTo>
                  <a:lnTo>
                    <a:pt x="398106" y="210756"/>
                  </a:lnTo>
                  <a:lnTo>
                    <a:pt x="398106" y="257594"/>
                  </a:lnTo>
                  <a:lnTo>
                    <a:pt x="421525" y="257594"/>
                  </a:lnTo>
                  <a:lnTo>
                    <a:pt x="421525" y="234175"/>
                  </a:lnTo>
                  <a:lnTo>
                    <a:pt x="444944" y="234175"/>
                  </a:lnTo>
                  <a:lnTo>
                    <a:pt x="444944" y="210756"/>
                  </a:lnTo>
                  <a:close/>
                </a:path>
                <a:path w="960754" h="421640">
                  <a:moveTo>
                    <a:pt x="444944" y="140500"/>
                  </a:moveTo>
                  <a:lnTo>
                    <a:pt x="421525" y="140500"/>
                  </a:lnTo>
                  <a:lnTo>
                    <a:pt x="421525" y="187337"/>
                  </a:lnTo>
                  <a:lnTo>
                    <a:pt x="444944" y="187337"/>
                  </a:lnTo>
                  <a:lnTo>
                    <a:pt x="444944" y="140500"/>
                  </a:lnTo>
                  <a:close/>
                </a:path>
                <a:path w="960754" h="421640">
                  <a:moveTo>
                    <a:pt x="538619" y="187337"/>
                  </a:moveTo>
                  <a:lnTo>
                    <a:pt x="515200" y="187337"/>
                  </a:lnTo>
                  <a:lnTo>
                    <a:pt x="515200" y="163918"/>
                  </a:lnTo>
                  <a:lnTo>
                    <a:pt x="491782" y="163918"/>
                  </a:lnTo>
                  <a:lnTo>
                    <a:pt x="491782" y="117081"/>
                  </a:lnTo>
                  <a:lnTo>
                    <a:pt x="468363" y="117081"/>
                  </a:lnTo>
                  <a:lnTo>
                    <a:pt x="468363" y="93675"/>
                  </a:lnTo>
                  <a:lnTo>
                    <a:pt x="444944" y="93675"/>
                  </a:lnTo>
                  <a:lnTo>
                    <a:pt x="444944" y="70256"/>
                  </a:lnTo>
                  <a:lnTo>
                    <a:pt x="421525" y="70256"/>
                  </a:lnTo>
                  <a:lnTo>
                    <a:pt x="421525" y="46837"/>
                  </a:lnTo>
                  <a:lnTo>
                    <a:pt x="398106" y="46837"/>
                  </a:lnTo>
                  <a:lnTo>
                    <a:pt x="374688" y="46837"/>
                  </a:lnTo>
                  <a:lnTo>
                    <a:pt x="374688" y="23418"/>
                  </a:lnTo>
                  <a:lnTo>
                    <a:pt x="398106" y="23418"/>
                  </a:lnTo>
                  <a:lnTo>
                    <a:pt x="398106" y="0"/>
                  </a:lnTo>
                  <a:lnTo>
                    <a:pt x="374688" y="0"/>
                  </a:lnTo>
                  <a:lnTo>
                    <a:pt x="351269" y="0"/>
                  </a:lnTo>
                  <a:lnTo>
                    <a:pt x="351269" y="70256"/>
                  </a:lnTo>
                  <a:lnTo>
                    <a:pt x="327850" y="70256"/>
                  </a:lnTo>
                  <a:lnTo>
                    <a:pt x="304431" y="70256"/>
                  </a:lnTo>
                  <a:lnTo>
                    <a:pt x="304431" y="93675"/>
                  </a:lnTo>
                  <a:lnTo>
                    <a:pt x="281025" y="93675"/>
                  </a:lnTo>
                  <a:lnTo>
                    <a:pt x="281025" y="117081"/>
                  </a:lnTo>
                  <a:lnTo>
                    <a:pt x="257606" y="117081"/>
                  </a:lnTo>
                  <a:lnTo>
                    <a:pt x="257606" y="140500"/>
                  </a:lnTo>
                  <a:lnTo>
                    <a:pt x="281025" y="140500"/>
                  </a:lnTo>
                  <a:lnTo>
                    <a:pt x="281025" y="163918"/>
                  </a:lnTo>
                  <a:lnTo>
                    <a:pt x="304431" y="163918"/>
                  </a:lnTo>
                  <a:lnTo>
                    <a:pt x="304431" y="140500"/>
                  </a:lnTo>
                  <a:lnTo>
                    <a:pt x="327850" y="140500"/>
                  </a:lnTo>
                  <a:lnTo>
                    <a:pt x="327850" y="117081"/>
                  </a:lnTo>
                  <a:lnTo>
                    <a:pt x="351269" y="117081"/>
                  </a:lnTo>
                  <a:lnTo>
                    <a:pt x="374688" y="117081"/>
                  </a:lnTo>
                  <a:lnTo>
                    <a:pt x="374688" y="70256"/>
                  </a:lnTo>
                  <a:lnTo>
                    <a:pt x="398106" y="70256"/>
                  </a:lnTo>
                  <a:lnTo>
                    <a:pt x="398106" y="117081"/>
                  </a:lnTo>
                  <a:lnTo>
                    <a:pt x="421525" y="117081"/>
                  </a:lnTo>
                  <a:lnTo>
                    <a:pt x="444944" y="117081"/>
                  </a:lnTo>
                  <a:lnTo>
                    <a:pt x="444944" y="140500"/>
                  </a:lnTo>
                  <a:lnTo>
                    <a:pt x="468363" y="140500"/>
                  </a:lnTo>
                  <a:lnTo>
                    <a:pt x="468363" y="257594"/>
                  </a:lnTo>
                  <a:lnTo>
                    <a:pt x="491782" y="257594"/>
                  </a:lnTo>
                  <a:lnTo>
                    <a:pt x="491782" y="234175"/>
                  </a:lnTo>
                  <a:lnTo>
                    <a:pt x="515200" y="234175"/>
                  </a:lnTo>
                  <a:lnTo>
                    <a:pt x="515200" y="257594"/>
                  </a:lnTo>
                  <a:lnTo>
                    <a:pt x="538619" y="257594"/>
                  </a:lnTo>
                  <a:lnTo>
                    <a:pt x="538619" y="187337"/>
                  </a:lnTo>
                  <a:close/>
                </a:path>
                <a:path w="960754" h="421640">
                  <a:moveTo>
                    <a:pt x="538619" y="117081"/>
                  </a:moveTo>
                  <a:lnTo>
                    <a:pt x="515200" y="117081"/>
                  </a:lnTo>
                  <a:lnTo>
                    <a:pt x="515200" y="163918"/>
                  </a:lnTo>
                  <a:lnTo>
                    <a:pt x="538619" y="163918"/>
                  </a:lnTo>
                  <a:lnTo>
                    <a:pt x="538619" y="117081"/>
                  </a:lnTo>
                  <a:close/>
                </a:path>
                <a:path w="960754" h="421640">
                  <a:moveTo>
                    <a:pt x="538619" y="23418"/>
                  </a:moveTo>
                  <a:lnTo>
                    <a:pt x="515200" y="23418"/>
                  </a:lnTo>
                  <a:lnTo>
                    <a:pt x="515200" y="0"/>
                  </a:lnTo>
                  <a:lnTo>
                    <a:pt x="491782" y="0"/>
                  </a:lnTo>
                  <a:lnTo>
                    <a:pt x="468363" y="0"/>
                  </a:lnTo>
                  <a:lnTo>
                    <a:pt x="468363" y="23418"/>
                  </a:lnTo>
                  <a:lnTo>
                    <a:pt x="444944" y="23418"/>
                  </a:lnTo>
                  <a:lnTo>
                    <a:pt x="421525" y="23418"/>
                  </a:lnTo>
                  <a:lnTo>
                    <a:pt x="421525" y="46837"/>
                  </a:lnTo>
                  <a:lnTo>
                    <a:pt x="444944" y="46837"/>
                  </a:lnTo>
                  <a:lnTo>
                    <a:pt x="444944" y="70256"/>
                  </a:lnTo>
                  <a:lnTo>
                    <a:pt x="468363" y="70256"/>
                  </a:lnTo>
                  <a:lnTo>
                    <a:pt x="491782" y="70256"/>
                  </a:lnTo>
                  <a:lnTo>
                    <a:pt x="515200" y="70256"/>
                  </a:lnTo>
                  <a:lnTo>
                    <a:pt x="515200" y="93675"/>
                  </a:lnTo>
                  <a:lnTo>
                    <a:pt x="538619" y="93675"/>
                  </a:lnTo>
                  <a:lnTo>
                    <a:pt x="538619" y="23418"/>
                  </a:lnTo>
                  <a:close/>
                </a:path>
                <a:path w="960754" h="421640">
                  <a:moveTo>
                    <a:pt x="585444" y="187337"/>
                  </a:moveTo>
                  <a:lnTo>
                    <a:pt x="562025" y="187337"/>
                  </a:lnTo>
                  <a:lnTo>
                    <a:pt x="562025" y="210756"/>
                  </a:lnTo>
                  <a:lnTo>
                    <a:pt x="585444" y="210756"/>
                  </a:lnTo>
                  <a:lnTo>
                    <a:pt x="585444" y="187337"/>
                  </a:lnTo>
                  <a:close/>
                </a:path>
                <a:path w="960754" h="421640">
                  <a:moveTo>
                    <a:pt x="585444" y="140500"/>
                  </a:moveTo>
                  <a:lnTo>
                    <a:pt x="562025" y="140500"/>
                  </a:lnTo>
                  <a:lnTo>
                    <a:pt x="562025" y="163918"/>
                  </a:lnTo>
                  <a:lnTo>
                    <a:pt x="585444" y="163918"/>
                  </a:lnTo>
                  <a:lnTo>
                    <a:pt x="585444" y="140500"/>
                  </a:lnTo>
                  <a:close/>
                </a:path>
                <a:path w="960754" h="421640">
                  <a:moveTo>
                    <a:pt x="655701" y="234175"/>
                  </a:moveTo>
                  <a:lnTo>
                    <a:pt x="632282" y="234175"/>
                  </a:lnTo>
                  <a:lnTo>
                    <a:pt x="608863" y="234175"/>
                  </a:lnTo>
                  <a:lnTo>
                    <a:pt x="585444" y="234175"/>
                  </a:lnTo>
                  <a:lnTo>
                    <a:pt x="585444" y="257594"/>
                  </a:lnTo>
                  <a:lnTo>
                    <a:pt x="608863" y="257594"/>
                  </a:lnTo>
                  <a:lnTo>
                    <a:pt x="632282" y="257594"/>
                  </a:lnTo>
                  <a:lnTo>
                    <a:pt x="655701" y="257594"/>
                  </a:lnTo>
                  <a:lnTo>
                    <a:pt x="655701" y="234175"/>
                  </a:lnTo>
                  <a:close/>
                </a:path>
                <a:path w="960754" h="421640">
                  <a:moveTo>
                    <a:pt x="655701" y="70256"/>
                  </a:moveTo>
                  <a:lnTo>
                    <a:pt x="632282" y="70256"/>
                  </a:lnTo>
                  <a:lnTo>
                    <a:pt x="608863" y="70256"/>
                  </a:lnTo>
                  <a:lnTo>
                    <a:pt x="608863" y="93675"/>
                  </a:lnTo>
                  <a:lnTo>
                    <a:pt x="632282" y="93675"/>
                  </a:lnTo>
                  <a:lnTo>
                    <a:pt x="655701" y="93675"/>
                  </a:lnTo>
                  <a:lnTo>
                    <a:pt x="655701" y="70256"/>
                  </a:lnTo>
                  <a:close/>
                </a:path>
                <a:path w="960754" h="421640">
                  <a:moveTo>
                    <a:pt x="679119" y="93675"/>
                  </a:moveTo>
                  <a:lnTo>
                    <a:pt x="655701" y="93675"/>
                  </a:lnTo>
                  <a:lnTo>
                    <a:pt x="655701" y="117081"/>
                  </a:lnTo>
                  <a:lnTo>
                    <a:pt x="632282" y="117081"/>
                  </a:lnTo>
                  <a:lnTo>
                    <a:pt x="608863" y="117081"/>
                  </a:lnTo>
                  <a:lnTo>
                    <a:pt x="608863" y="93675"/>
                  </a:lnTo>
                  <a:lnTo>
                    <a:pt x="585444" y="93675"/>
                  </a:lnTo>
                  <a:lnTo>
                    <a:pt x="562025" y="93675"/>
                  </a:lnTo>
                  <a:lnTo>
                    <a:pt x="562025" y="117081"/>
                  </a:lnTo>
                  <a:lnTo>
                    <a:pt x="585444" y="117081"/>
                  </a:lnTo>
                  <a:lnTo>
                    <a:pt x="585444" y="140500"/>
                  </a:lnTo>
                  <a:lnTo>
                    <a:pt x="608863" y="140500"/>
                  </a:lnTo>
                  <a:lnTo>
                    <a:pt x="608863" y="163918"/>
                  </a:lnTo>
                  <a:lnTo>
                    <a:pt x="632282" y="163918"/>
                  </a:lnTo>
                  <a:lnTo>
                    <a:pt x="632282" y="140500"/>
                  </a:lnTo>
                  <a:lnTo>
                    <a:pt x="655701" y="140500"/>
                  </a:lnTo>
                  <a:lnTo>
                    <a:pt x="655701" y="187337"/>
                  </a:lnTo>
                  <a:lnTo>
                    <a:pt x="679119" y="187337"/>
                  </a:lnTo>
                  <a:lnTo>
                    <a:pt x="679119" y="93675"/>
                  </a:lnTo>
                  <a:close/>
                </a:path>
                <a:path w="960754" h="421640">
                  <a:moveTo>
                    <a:pt x="679119" y="23418"/>
                  </a:moveTo>
                  <a:lnTo>
                    <a:pt x="655701" y="23418"/>
                  </a:lnTo>
                  <a:lnTo>
                    <a:pt x="632282" y="23418"/>
                  </a:lnTo>
                  <a:lnTo>
                    <a:pt x="632282" y="0"/>
                  </a:lnTo>
                  <a:lnTo>
                    <a:pt x="608863" y="0"/>
                  </a:lnTo>
                  <a:lnTo>
                    <a:pt x="585444" y="0"/>
                  </a:lnTo>
                  <a:lnTo>
                    <a:pt x="562025" y="0"/>
                  </a:lnTo>
                  <a:lnTo>
                    <a:pt x="538619" y="0"/>
                  </a:lnTo>
                  <a:lnTo>
                    <a:pt x="538619" y="23418"/>
                  </a:lnTo>
                  <a:lnTo>
                    <a:pt x="562025" y="23418"/>
                  </a:lnTo>
                  <a:lnTo>
                    <a:pt x="585444" y="23418"/>
                  </a:lnTo>
                  <a:lnTo>
                    <a:pt x="585444" y="46837"/>
                  </a:lnTo>
                  <a:lnTo>
                    <a:pt x="562025" y="46837"/>
                  </a:lnTo>
                  <a:lnTo>
                    <a:pt x="562025" y="70256"/>
                  </a:lnTo>
                  <a:lnTo>
                    <a:pt x="585444" y="70256"/>
                  </a:lnTo>
                  <a:lnTo>
                    <a:pt x="608863" y="70256"/>
                  </a:lnTo>
                  <a:lnTo>
                    <a:pt x="608863" y="46837"/>
                  </a:lnTo>
                  <a:lnTo>
                    <a:pt x="632282" y="46837"/>
                  </a:lnTo>
                  <a:lnTo>
                    <a:pt x="655701" y="46837"/>
                  </a:lnTo>
                  <a:lnTo>
                    <a:pt x="679119" y="46837"/>
                  </a:lnTo>
                  <a:lnTo>
                    <a:pt x="679119" y="23418"/>
                  </a:lnTo>
                  <a:close/>
                </a:path>
                <a:path w="960754" h="421640">
                  <a:moveTo>
                    <a:pt x="702538" y="281012"/>
                  </a:moveTo>
                  <a:lnTo>
                    <a:pt x="679119" y="281012"/>
                  </a:lnTo>
                  <a:lnTo>
                    <a:pt x="679119" y="257594"/>
                  </a:lnTo>
                  <a:lnTo>
                    <a:pt x="655701" y="257594"/>
                  </a:lnTo>
                  <a:lnTo>
                    <a:pt x="655701" y="304431"/>
                  </a:lnTo>
                  <a:lnTo>
                    <a:pt x="679119" y="304431"/>
                  </a:lnTo>
                  <a:lnTo>
                    <a:pt x="702538" y="304431"/>
                  </a:lnTo>
                  <a:lnTo>
                    <a:pt x="702538" y="281012"/>
                  </a:lnTo>
                  <a:close/>
                </a:path>
                <a:path w="960754" h="421640">
                  <a:moveTo>
                    <a:pt x="725957" y="140500"/>
                  </a:moveTo>
                  <a:lnTo>
                    <a:pt x="702538" y="140500"/>
                  </a:lnTo>
                  <a:lnTo>
                    <a:pt x="702538" y="187337"/>
                  </a:lnTo>
                  <a:lnTo>
                    <a:pt x="725957" y="187337"/>
                  </a:lnTo>
                  <a:lnTo>
                    <a:pt x="725957" y="140500"/>
                  </a:lnTo>
                  <a:close/>
                </a:path>
                <a:path w="960754" h="421640">
                  <a:moveTo>
                    <a:pt x="960132" y="257594"/>
                  </a:moveTo>
                  <a:lnTo>
                    <a:pt x="936713" y="257594"/>
                  </a:lnTo>
                  <a:lnTo>
                    <a:pt x="913307" y="257594"/>
                  </a:lnTo>
                  <a:lnTo>
                    <a:pt x="913307" y="281012"/>
                  </a:lnTo>
                  <a:lnTo>
                    <a:pt x="936713" y="281012"/>
                  </a:lnTo>
                  <a:lnTo>
                    <a:pt x="936713" y="327850"/>
                  </a:lnTo>
                  <a:lnTo>
                    <a:pt x="960132" y="327850"/>
                  </a:lnTo>
                  <a:lnTo>
                    <a:pt x="960132" y="257594"/>
                  </a:lnTo>
                  <a:close/>
                </a:path>
                <a:path w="960754" h="421640">
                  <a:moveTo>
                    <a:pt x="960132" y="187337"/>
                  </a:moveTo>
                  <a:lnTo>
                    <a:pt x="936713" y="187337"/>
                  </a:lnTo>
                  <a:lnTo>
                    <a:pt x="913307" y="187337"/>
                  </a:lnTo>
                  <a:lnTo>
                    <a:pt x="889889" y="187337"/>
                  </a:lnTo>
                  <a:lnTo>
                    <a:pt x="889889" y="234175"/>
                  </a:lnTo>
                  <a:lnTo>
                    <a:pt x="913307" y="234175"/>
                  </a:lnTo>
                  <a:lnTo>
                    <a:pt x="936713" y="234175"/>
                  </a:lnTo>
                  <a:lnTo>
                    <a:pt x="960132" y="234175"/>
                  </a:lnTo>
                  <a:lnTo>
                    <a:pt x="960132" y="18733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03055" y="1179290"/>
              <a:ext cx="937260" cy="539115"/>
            </a:xfrm>
            <a:custGeom>
              <a:avLst/>
              <a:gdLst/>
              <a:ahLst/>
              <a:cxnLst/>
              <a:rect l="l" t="t" r="r" b="b"/>
              <a:pathLst>
                <a:path w="937259" h="539114">
                  <a:moveTo>
                    <a:pt x="23418" y="211937"/>
                  </a:moveTo>
                  <a:lnTo>
                    <a:pt x="0" y="211937"/>
                  </a:lnTo>
                  <a:lnTo>
                    <a:pt x="0" y="234797"/>
                  </a:lnTo>
                  <a:lnTo>
                    <a:pt x="23418" y="234797"/>
                  </a:lnTo>
                  <a:lnTo>
                    <a:pt x="23418" y="211937"/>
                  </a:lnTo>
                  <a:close/>
                </a:path>
                <a:path w="937259" h="539114">
                  <a:moveTo>
                    <a:pt x="70256" y="468325"/>
                  </a:moveTo>
                  <a:lnTo>
                    <a:pt x="46837" y="468325"/>
                  </a:lnTo>
                  <a:lnTo>
                    <a:pt x="23418" y="468325"/>
                  </a:lnTo>
                  <a:lnTo>
                    <a:pt x="23418" y="351231"/>
                  </a:lnTo>
                  <a:lnTo>
                    <a:pt x="0" y="351231"/>
                  </a:lnTo>
                  <a:lnTo>
                    <a:pt x="0" y="491731"/>
                  </a:lnTo>
                  <a:lnTo>
                    <a:pt x="23418" y="491731"/>
                  </a:lnTo>
                  <a:lnTo>
                    <a:pt x="23418" y="538568"/>
                  </a:lnTo>
                  <a:lnTo>
                    <a:pt x="46837" y="538568"/>
                  </a:lnTo>
                  <a:lnTo>
                    <a:pt x="46837" y="491731"/>
                  </a:lnTo>
                  <a:lnTo>
                    <a:pt x="70256" y="491731"/>
                  </a:lnTo>
                  <a:lnTo>
                    <a:pt x="70256" y="468325"/>
                  </a:lnTo>
                  <a:close/>
                </a:path>
                <a:path w="937259" h="539114">
                  <a:moveTo>
                    <a:pt x="140512" y="421487"/>
                  </a:moveTo>
                  <a:lnTo>
                    <a:pt x="117094" y="421487"/>
                  </a:lnTo>
                  <a:lnTo>
                    <a:pt x="93675" y="421487"/>
                  </a:lnTo>
                  <a:lnTo>
                    <a:pt x="93675" y="398068"/>
                  </a:lnTo>
                  <a:lnTo>
                    <a:pt x="70256" y="398068"/>
                  </a:lnTo>
                  <a:lnTo>
                    <a:pt x="70256" y="421487"/>
                  </a:lnTo>
                  <a:lnTo>
                    <a:pt x="46837" y="421487"/>
                  </a:lnTo>
                  <a:lnTo>
                    <a:pt x="46837" y="444906"/>
                  </a:lnTo>
                  <a:lnTo>
                    <a:pt x="70256" y="444906"/>
                  </a:lnTo>
                  <a:lnTo>
                    <a:pt x="93675" y="444906"/>
                  </a:lnTo>
                  <a:lnTo>
                    <a:pt x="93675" y="491731"/>
                  </a:lnTo>
                  <a:lnTo>
                    <a:pt x="117094" y="491731"/>
                  </a:lnTo>
                  <a:lnTo>
                    <a:pt x="140512" y="491731"/>
                  </a:lnTo>
                  <a:lnTo>
                    <a:pt x="140512" y="468325"/>
                  </a:lnTo>
                  <a:lnTo>
                    <a:pt x="117094" y="468325"/>
                  </a:lnTo>
                  <a:lnTo>
                    <a:pt x="117094" y="444906"/>
                  </a:lnTo>
                  <a:lnTo>
                    <a:pt x="140512" y="444906"/>
                  </a:lnTo>
                  <a:lnTo>
                    <a:pt x="140512" y="421487"/>
                  </a:lnTo>
                  <a:close/>
                </a:path>
                <a:path w="937259" h="539114">
                  <a:moveTo>
                    <a:pt x="140512" y="374650"/>
                  </a:moveTo>
                  <a:lnTo>
                    <a:pt x="117094" y="374650"/>
                  </a:lnTo>
                  <a:lnTo>
                    <a:pt x="117094" y="398068"/>
                  </a:lnTo>
                  <a:lnTo>
                    <a:pt x="140512" y="398068"/>
                  </a:lnTo>
                  <a:lnTo>
                    <a:pt x="140512" y="374650"/>
                  </a:lnTo>
                  <a:close/>
                </a:path>
                <a:path w="937259" h="539114">
                  <a:moveTo>
                    <a:pt x="140512" y="234797"/>
                  </a:moveTo>
                  <a:lnTo>
                    <a:pt x="117094" y="234797"/>
                  </a:lnTo>
                  <a:lnTo>
                    <a:pt x="117094" y="257657"/>
                  </a:lnTo>
                  <a:lnTo>
                    <a:pt x="140512" y="257657"/>
                  </a:lnTo>
                  <a:lnTo>
                    <a:pt x="140512" y="234797"/>
                  </a:lnTo>
                  <a:close/>
                </a:path>
                <a:path w="937259" h="539114">
                  <a:moveTo>
                    <a:pt x="210769" y="257657"/>
                  </a:moveTo>
                  <a:lnTo>
                    <a:pt x="187350" y="257657"/>
                  </a:lnTo>
                  <a:lnTo>
                    <a:pt x="187350" y="281787"/>
                  </a:lnTo>
                  <a:lnTo>
                    <a:pt x="210769" y="281787"/>
                  </a:lnTo>
                  <a:lnTo>
                    <a:pt x="210769" y="257657"/>
                  </a:lnTo>
                  <a:close/>
                </a:path>
                <a:path w="937259" h="539114">
                  <a:moveTo>
                    <a:pt x="210769" y="187807"/>
                  </a:moveTo>
                  <a:lnTo>
                    <a:pt x="187350" y="187807"/>
                  </a:lnTo>
                  <a:lnTo>
                    <a:pt x="187350" y="117957"/>
                  </a:lnTo>
                  <a:lnTo>
                    <a:pt x="163931" y="117957"/>
                  </a:lnTo>
                  <a:lnTo>
                    <a:pt x="163931" y="257657"/>
                  </a:lnTo>
                  <a:lnTo>
                    <a:pt x="187350" y="257657"/>
                  </a:lnTo>
                  <a:lnTo>
                    <a:pt x="187350" y="234797"/>
                  </a:lnTo>
                  <a:lnTo>
                    <a:pt x="210769" y="234797"/>
                  </a:lnTo>
                  <a:lnTo>
                    <a:pt x="210769" y="187807"/>
                  </a:lnTo>
                  <a:close/>
                </a:path>
                <a:path w="937259" h="539114">
                  <a:moveTo>
                    <a:pt x="257606" y="211937"/>
                  </a:moveTo>
                  <a:lnTo>
                    <a:pt x="234188" y="211937"/>
                  </a:lnTo>
                  <a:lnTo>
                    <a:pt x="234188" y="234797"/>
                  </a:lnTo>
                  <a:lnTo>
                    <a:pt x="257606" y="234797"/>
                  </a:lnTo>
                  <a:lnTo>
                    <a:pt x="257606" y="211937"/>
                  </a:lnTo>
                  <a:close/>
                </a:path>
                <a:path w="937259" h="539114">
                  <a:moveTo>
                    <a:pt x="304431" y="327812"/>
                  </a:moveTo>
                  <a:lnTo>
                    <a:pt x="281012" y="327812"/>
                  </a:lnTo>
                  <a:lnTo>
                    <a:pt x="257606" y="327812"/>
                  </a:lnTo>
                  <a:lnTo>
                    <a:pt x="234188" y="327812"/>
                  </a:lnTo>
                  <a:lnTo>
                    <a:pt x="234188" y="351231"/>
                  </a:lnTo>
                  <a:lnTo>
                    <a:pt x="257606" y="351231"/>
                  </a:lnTo>
                  <a:lnTo>
                    <a:pt x="257606" y="374650"/>
                  </a:lnTo>
                  <a:lnTo>
                    <a:pt x="234188" y="374650"/>
                  </a:lnTo>
                  <a:lnTo>
                    <a:pt x="234188" y="421487"/>
                  </a:lnTo>
                  <a:lnTo>
                    <a:pt x="210769" y="421487"/>
                  </a:lnTo>
                  <a:lnTo>
                    <a:pt x="210769" y="491731"/>
                  </a:lnTo>
                  <a:lnTo>
                    <a:pt x="234188" y="491731"/>
                  </a:lnTo>
                  <a:lnTo>
                    <a:pt x="234188" y="468325"/>
                  </a:lnTo>
                  <a:lnTo>
                    <a:pt x="257606" y="468325"/>
                  </a:lnTo>
                  <a:lnTo>
                    <a:pt x="257606" y="444906"/>
                  </a:lnTo>
                  <a:lnTo>
                    <a:pt x="281012" y="444906"/>
                  </a:lnTo>
                  <a:lnTo>
                    <a:pt x="281012" y="421487"/>
                  </a:lnTo>
                  <a:lnTo>
                    <a:pt x="304431" y="421487"/>
                  </a:lnTo>
                  <a:lnTo>
                    <a:pt x="304431" y="398068"/>
                  </a:lnTo>
                  <a:lnTo>
                    <a:pt x="281012" y="398068"/>
                  </a:lnTo>
                  <a:lnTo>
                    <a:pt x="281012" y="374650"/>
                  </a:lnTo>
                  <a:lnTo>
                    <a:pt x="304431" y="374650"/>
                  </a:lnTo>
                  <a:lnTo>
                    <a:pt x="304431" y="327812"/>
                  </a:lnTo>
                  <a:close/>
                </a:path>
                <a:path w="937259" h="539114">
                  <a:moveTo>
                    <a:pt x="327850" y="421487"/>
                  </a:moveTo>
                  <a:lnTo>
                    <a:pt x="304431" y="421487"/>
                  </a:lnTo>
                  <a:lnTo>
                    <a:pt x="304431" y="444906"/>
                  </a:lnTo>
                  <a:lnTo>
                    <a:pt x="327850" y="444906"/>
                  </a:lnTo>
                  <a:lnTo>
                    <a:pt x="327850" y="421487"/>
                  </a:lnTo>
                  <a:close/>
                </a:path>
                <a:path w="937259" h="539114">
                  <a:moveTo>
                    <a:pt x="351269" y="374650"/>
                  </a:moveTo>
                  <a:lnTo>
                    <a:pt x="327850" y="374650"/>
                  </a:lnTo>
                  <a:lnTo>
                    <a:pt x="304431" y="374650"/>
                  </a:lnTo>
                  <a:lnTo>
                    <a:pt x="304431" y="398068"/>
                  </a:lnTo>
                  <a:lnTo>
                    <a:pt x="327850" y="398068"/>
                  </a:lnTo>
                  <a:lnTo>
                    <a:pt x="351269" y="398068"/>
                  </a:lnTo>
                  <a:lnTo>
                    <a:pt x="351269" y="374650"/>
                  </a:lnTo>
                  <a:close/>
                </a:path>
                <a:path w="937259" h="539114">
                  <a:moveTo>
                    <a:pt x="374688" y="327812"/>
                  </a:moveTo>
                  <a:lnTo>
                    <a:pt x="351269" y="327812"/>
                  </a:lnTo>
                  <a:lnTo>
                    <a:pt x="351269" y="374650"/>
                  </a:lnTo>
                  <a:lnTo>
                    <a:pt x="374688" y="374650"/>
                  </a:lnTo>
                  <a:lnTo>
                    <a:pt x="374688" y="327812"/>
                  </a:lnTo>
                  <a:close/>
                </a:path>
                <a:path w="937259" h="539114">
                  <a:moveTo>
                    <a:pt x="515200" y="398068"/>
                  </a:moveTo>
                  <a:lnTo>
                    <a:pt x="491782" y="398068"/>
                  </a:lnTo>
                  <a:lnTo>
                    <a:pt x="491782" y="444906"/>
                  </a:lnTo>
                  <a:lnTo>
                    <a:pt x="515200" y="444906"/>
                  </a:lnTo>
                  <a:lnTo>
                    <a:pt x="515200" y="398068"/>
                  </a:lnTo>
                  <a:close/>
                </a:path>
                <a:path w="937259" h="539114">
                  <a:moveTo>
                    <a:pt x="585444" y="280974"/>
                  </a:moveTo>
                  <a:lnTo>
                    <a:pt x="562025" y="280974"/>
                  </a:lnTo>
                  <a:lnTo>
                    <a:pt x="538607" y="280974"/>
                  </a:lnTo>
                  <a:lnTo>
                    <a:pt x="538607" y="257556"/>
                  </a:lnTo>
                  <a:lnTo>
                    <a:pt x="515200" y="257556"/>
                  </a:lnTo>
                  <a:lnTo>
                    <a:pt x="515200" y="304393"/>
                  </a:lnTo>
                  <a:lnTo>
                    <a:pt x="491782" y="304393"/>
                  </a:lnTo>
                  <a:lnTo>
                    <a:pt x="491782" y="280974"/>
                  </a:lnTo>
                  <a:lnTo>
                    <a:pt x="468363" y="280974"/>
                  </a:lnTo>
                  <a:lnTo>
                    <a:pt x="444944" y="280974"/>
                  </a:lnTo>
                  <a:lnTo>
                    <a:pt x="444944" y="304393"/>
                  </a:lnTo>
                  <a:lnTo>
                    <a:pt x="421525" y="304393"/>
                  </a:lnTo>
                  <a:lnTo>
                    <a:pt x="421525" y="257556"/>
                  </a:lnTo>
                  <a:lnTo>
                    <a:pt x="398106" y="257556"/>
                  </a:lnTo>
                  <a:lnTo>
                    <a:pt x="398106" y="280974"/>
                  </a:lnTo>
                  <a:lnTo>
                    <a:pt x="374688" y="280974"/>
                  </a:lnTo>
                  <a:lnTo>
                    <a:pt x="374688" y="304393"/>
                  </a:lnTo>
                  <a:lnTo>
                    <a:pt x="398106" y="304393"/>
                  </a:lnTo>
                  <a:lnTo>
                    <a:pt x="398106" y="327812"/>
                  </a:lnTo>
                  <a:lnTo>
                    <a:pt x="421525" y="327812"/>
                  </a:lnTo>
                  <a:lnTo>
                    <a:pt x="421525" y="351231"/>
                  </a:lnTo>
                  <a:lnTo>
                    <a:pt x="398106" y="351231"/>
                  </a:lnTo>
                  <a:lnTo>
                    <a:pt x="398106" y="374650"/>
                  </a:lnTo>
                  <a:lnTo>
                    <a:pt x="421525" y="374650"/>
                  </a:lnTo>
                  <a:lnTo>
                    <a:pt x="444944" y="374650"/>
                  </a:lnTo>
                  <a:lnTo>
                    <a:pt x="444944" y="398068"/>
                  </a:lnTo>
                  <a:lnTo>
                    <a:pt x="468363" y="398068"/>
                  </a:lnTo>
                  <a:lnTo>
                    <a:pt x="468363" y="374650"/>
                  </a:lnTo>
                  <a:lnTo>
                    <a:pt x="491782" y="374650"/>
                  </a:lnTo>
                  <a:lnTo>
                    <a:pt x="491782" y="351231"/>
                  </a:lnTo>
                  <a:lnTo>
                    <a:pt x="468363" y="351231"/>
                  </a:lnTo>
                  <a:lnTo>
                    <a:pt x="468363" y="327812"/>
                  </a:lnTo>
                  <a:lnTo>
                    <a:pt x="491782" y="327812"/>
                  </a:lnTo>
                  <a:lnTo>
                    <a:pt x="491782" y="351231"/>
                  </a:lnTo>
                  <a:lnTo>
                    <a:pt x="515200" y="351231"/>
                  </a:lnTo>
                  <a:lnTo>
                    <a:pt x="515200" y="327812"/>
                  </a:lnTo>
                  <a:lnTo>
                    <a:pt x="538607" y="327812"/>
                  </a:lnTo>
                  <a:lnTo>
                    <a:pt x="562025" y="327812"/>
                  </a:lnTo>
                  <a:lnTo>
                    <a:pt x="562025" y="304393"/>
                  </a:lnTo>
                  <a:lnTo>
                    <a:pt x="585444" y="304393"/>
                  </a:lnTo>
                  <a:lnTo>
                    <a:pt x="585444" y="280974"/>
                  </a:lnTo>
                  <a:close/>
                </a:path>
                <a:path w="937259" h="539114">
                  <a:moveTo>
                    <a:pt x="749376" y="421487"/>
                  </a:moveTo>
                  <a:lnTo>
                    <a:pt x="725957" y="421487"/>
                  </a:lnTo>
                  <a:lnTo>
                    <a:pt x="725957" y="444906"/>
                  </a:lnTo>
                  <a:lnTo>
                    <a:pt x="749376" y="444906"/>
                  </a:lnTo>
                  <a:lnTo>
                    <a:pt x="749376" y="421487"/>
                  </a:lnTo>
                  <a:close/>
                </a:path>
                <a:path w="937259" h="539114">
                  <a:moveTo>
                    <a:pt x="772795" y="374650"/>
                  </a:moveTo>
                  <a:lnTo>
                    <a:pt x="749376" y="374650"/>
                  </a:lnTo>
                  <a:lnTo>
                    <a:pt x="749376" y="398068"/>
                  </a:lnTo>
                  <a:lnTo>
                    <a:pt x="772795" y="398068"/>
                  </a:lnTo>
                  <a:lnTo>
                    <a:pt x="772795" y="374650"/>
                  </a:lnTo>
                  <a:close/>
                </a:path>
                <a:path w="937259" h="539114">
                  <a:moveTo>
                    <a:pt x="889889" y="374650"/>
                  </a:moveTo>
                  <a:lnTo>
                    <a:pt x="866470" y="374650"/>
                  </a:lnTo>
                  <a:lnTo>
                    <a:pt x="866470" y="398068"/>
                  </a:lnTo>
                  <a:lnTo>
                    <a:pt x="889889" y="398068"/>
                  </a:lnTo>
                  <a:lnTo>
                    <a:pt x="889889" y="374650"/>
                  </a:lnTo>
                  <a:close/>
                </a:path>
                <a:path w="937259" h="539114">
                  <a:moveTo>
                    <a:pt x="889889" y="281940"/>
                  </a:moveTo>
                  <a:lnTo>
                    <a:pt x="866470" y="281940"/>
                  </a:lnTo>
                  <a:lnTo>
                    <a:pt x="866470" y="257810"/>
                  </a:lnTo>
                  <a:lnTo>
                    <a:pt x="843051" y="257810"/>
                  </a:lnTo>
                  <a:lnTo>
                    <a:pt x="843051" y="281940"/>
                  </a:lnTo>
                  <a:lnTo>
                    <a:pt x="843051" y="304800"/>
                  </a:lnTo>
                  <a:lnTo>
                    <a:pt x="819632" y="304800"/>
                  </a:lnTo>
                  <a:lnTo>
                    <a:pt x="819632" y="281940"/>
                  </a:lnTo>
                  <a:lnTo>
                    <a:pt x="843051" y="281940"/>
                  </a:lnTo>
                  <a:lnTo>
                    <a:pt x="843051" y="257810"/>
                  </a:lnTo>
                  <a:lnTo>
                    <a:pt x="843051" y="210820"/>
                  </a:lnTo>
                  <a:lnTo>
                    <a:pt x="819632" y="210820"/>
                  </a:lnTo>
                  <a:lnTo>
                    <a:pt x="819632" y="234950"/>
                  </a:lnTo>
                  <a:lnTo>
                    <a:pt x="819632" y="257810"/>
                  </a:lnTo>
                  <a:lnTo>
                    <a:pt x="796213" y="257810"/>
                  </a:lnTo>
                  <a:lnTo>
                    <a:pt x="796213" y="351231"/>
                  </a:lnTo>
                  <a:lnTo>
                    <a:pt x="772795" y="351231"/>
                  </a:lnTo>
                  <a:lnTo>
                    <a:pt x="772795" y="257810"/>
                  </a:lnTo>
                  <a:lnTo>
                    <a:pt x="749376" y="257810"/>
                  </a:lnTo>
                  <a:lnTo>
                    <a:pt x="749376" y="234950"/>
                  </a:lnTo>
                  <a:lnTo>
                    <a:pt x="772795" y="234950"/>
                  </a:lnTo>
                  <a:lnTo>
                    <a:pt x="772795" y="257810"/>
                  </a:lnTo>
                  <a:lnTo>
                    <a:pt x="796213" y="257810"/>
                  </a:lnTo>
                  <a:lnTo>
                    <a:pt x="796213" y="234950"/>
                  </a:lnTo>
                  <a:lnTo>
                    <a:pt x="819632" y="234950"/>
                  </a:lnTo>
                  <a:lnTo>
                    <a:pt x="819632" y="210820"/>
                  </a:lnTo>
                  <a:lnTo>
                    <a:pt x="819632" y="187960"/>
                  </a:lnTo>
                  <a:lnTo>
                    <a:pt x="796213" y="187960"/>
                  </a:lnTo>
                  <a:lnTo>
                    <a:pt x="772795" y="187960"/>
                  </a:lnTo>
                  <a:lnTo>
                    <a:pt x="749376" y="187960"/>
                  </a:lnTo>
                  <a:lnTo>
                    <a:pt x="749376" y="93980"/>
                  </a:lnTo>
                  <a:lnTo>
                    <a:pt x="725957" y="93980"/>
                  </a:lnTo>
                  <a:lnTo>
                    <a:pt x="725957" y="71120"/>
                  </a:lnTo>
                  <a:lnTo>
                    <a:pt x="749376" y="71120"/>
                  </a:lnTo>
                  <a:lnTo>
                    <a:pt x="749376" y="0"/>
                  </a:lnTo>
                  <a:lnTo>
                    <a:pt x="725957" y="0"/>
                  </a:lnTo>
                  <a:lnTo>
                    <a:pt x="702538" y="0"/>
                  </a:lnTo>
                  <a:lnTo>
                    <a:pt x="679119" y="0"/>
                  </a:lnTo>
                  <a:lnTo>
                    <a:pt x="679119" y="46990"/>
                  </a:lnTo>
                  <a:lnTo>
                    <a:pt x="702538" y="46990"/>
                  </a:lnTo>
                  <a:lnTo>
                    <a:pt x="702538" y="24130"/>
                  </a:lnTo>
                  <a:lnTo>
                    <a:pt x="725957" y="24130"/>
                  </a:lnTo>
                  <a:lnTo>
                    <a:pt x="725957" y="46990"/>
                  </a:lnTo>
                  <a:lnTo>
                    <a:pt x="702538" y="46990"/>
                  </a:lnTo>
                  <a:lnTo>
                    <a:pt x="702538" y="71120"/>
                  </a:lnTo>
                  <a:lnTo>
                    <a:pt x="679119" y="71120"/>
                  </a:lnTo>
                  <a:lnTo>
                    <a:pt x="679119" y="93980"/>
                  </a:lnTo>
                  <a:lnTo>
                    <a:pt x="702538" y="93980"/>
                  </a:lnTo>
                  <a:lnTo>
                    <a:pt x="702538" y="118110"/>
                  </a:lnTo>
                  <a:lnTo>
                    <a:pt x="725957" y="118110"/>
                  </a:lnTo>
                  <a:lnTo>
                    <a:pt x="725957" y="210820"/>
                  </a:lnTo>
                  <a:lnTo>
                    <a:pt x="702538" y="210820"/>
                  </a:lnTo>
                  <a:lnTo>
                    <a:pt x="679119" y="210820"/>
                  </a:lnTo>
                  <a:lnTo>
                    <a:pt x="679119" y="187960"/>
                  </a:lnTo>
                  <a:lnTo>
                    <a:pt x="655701" y="187960"/>
                  </a:lnTo>
                  <a:lnTo>
                    <a:pt x="655701" y="210820"/>
                  </a:lnTo>
                  <a:lnTo>
                    <a:pt x="632282" y="210820"/>
                  </a:lnTo>
                  <a:lnTo>
                    <a:pt x="632282" y="234950"/>
                  </a:lnTo>
                  <a:lnTo>
                    <a:pt x="655701" y="234950"/>
                  </a:lnTo>
                  <a:lnTo>
                    <a:pt x="655701" y="257810"/>
                  </a:lnTo>
                  <a:lnTo>
                    <a:pt x="679119" y="257810"/>
                  </a:lnTo>
                  <a:lnTo>
                    <a:pt x="679119" y="234950"/>
                  </a:lnTo>
                  <a:lnTo>
                    <a:pt x="702538" y="234950"/>
                  </a:lnTo>
                  <a:lnTo>
                    <a:pt x="725957" y="234950"/>
                  </a:lnTo>
                  <a:lnTo>
                    <a:pt x="725957" y="257810"/>
                  </a:lnTo>
                  <a:lnTo>
                    <a:pt x="702538" y="257810"/>
                  </a:lnTo>
                  <a:lnTo>
                    <a:pt x="679119" y="257810"/>
                  </a:lnTo>
                  <a:lnTo>
                    <a:pt x="679119" y="281940"/>
                  </a:lnTo>
                  <a:lnTo>
                    <a:pt x="702538" y="281940"/>
                  </a:lnTo>
                  <a:lnTo>
                    <a:pt x="702538" y="304800"/>
                  </a:lnTo>
                  <a:lnTo>
                    <a:pt x="725957" y="304800"/>
                  </a:lnTo>
                  <a:lnTo>
                    <a:pt x="725957" y="281940"/>
                  </a:lnTo>
                  <a:lnTo>
                    <a:pt x="749376" y="281940"/>
                  </a:lnTo>
                  <a:lnTo>
                    <a:pt x="749376" y="304800"/>
                  </a:lnTo>
                  <a:lnTo>
                    <a:pt x="725957" y="304800"/>
                  </a:lnTo>
                  <a:lnTo>
                    <a:pt x="725957" y="328930"/>
                  </a:lnTo>
                  <a:lnTo>
                    <a:pt x="749376" y="328930"/>
                  </a:lnTo>
                  <a:lnTo>
                    <a:pt x="749376" y="351790"/>
                  </a:lnTo>
                  <a:lnTo>
                    <a:pt x="772795" y="351790"/>
                  </a:lnTo>
                  <a:lnTo>
                    <a:pt x="772795" y="374650"/>
                  </a:lnTo>
                  <a:lnTo>
                    <a:pt x="796213" y="374650"/>
                  </a:lnTo>
                  <a:lnTo>
                    <a:pt x="796213" y="351790"/>
                  </a:lnTo>
                  <a:lnTo>
                    <a:pt x="819632" y="351790"/>
                  </a:lnTo>
                  <a:lnTo>
                    <a:pt x="819632" y="328930"/>
                  </a:lnTo>
                  <a:lnTo>
                    <a:pt x="843051" y="328930"/>
                  </a:lnTo>
                  <a:lnTo>
                    <a:pt x="843051" y="351790"/>
                  </a:lnTo>
                  <a:lnTo>
                    <a:pt x="819632" y="351790"/>
                  </a:lnTo>
                  <a:lnTo>
                    <a:pt x="819632" y="374650"/>
                  </a:lnTo>
                  <a:lnTo>
                    <a:pt x="843051" y="374650"/>
                  </a:lnTo>
                  <a:lnTo>
                    <a:pt x="866470" y="374650"/>
                  </a:lnTo>
                  <a:lnTo>
                    <a:pt x="866470" y="351790"/>
                  </a:lnTo>
                  <a:lnTo>
                    <a:pt x="889889" y="351790"/>
                  </a:lnTo>
                  <a:lnTo>
                    <a:pt x="889889" y="281940"/>
                  </a:lnTo>
                  <a:close/>
                </a:path>
                <a:path w="937259" h="539114">
                  <a:moveTo>
                    <a:pt x="936713" y="468325"/>
                  </a:moveTo>
                  <a:lnTo>
                    <a:pt x="913295" y="468325"/>
                  </a:lnTo>
                  <a:lnTo>
                    <a:pt x="913295" y="491731"/>
                  </a:lnTo>
                  <a:lnTo>
                    <a:pt x="889889" y="491731"/>
                  </a:lnTo>
                  <a:lnTo>
                    <a:pt x="889889" y="468325"/>
                  </a:lnTo>
                  <a:lnTo>
                    <a:pt x="866470" y="468325"/>
                  </a:lnTo>
                  <a:lnTo>
                    <a:pt x="866470" y="444906"/>
                  </a:lnTo>
                  <a:lnTo>
                    <a:pt x="843051" y="444906"/>
                  </a:lnTo>
                  <a:lnTo>
                    <a:pt x="843051" y="398068"/>
                  </a:lnTo>
                  <a:lnTo>
                    <a:pt x="819632" y="398068"/>
                  </a:lnTo>
                  <a:lnTo>
                    <a:pt x="819632" y="374650"/>
                  </a:lnTo>
                  <a:lnTo>
                    <a:pt x="796213" y="374650"/>
                  </a:lnTo>
                  <a:lnTo>
                    <a:pt x="796213" y="398068"/>
                  </a:lnTo>
                  <a:lnTo>
                    <a:pt x="772795" y="398068"/>
                  </a:lnTo>
                  <a:lnTo>
                    <a:pt x="772795" y="421487"/>
                  </a:lnTo>
                  <a:lnTo>
                    <a:pt x="796213" y="421487"/>
                  </a:lnTo>
                  <a:lnTo>
                    <a:pt x="819632" y="421487"/>
                  </a:lnTo>
                  <a:lnTo>
                    <a:pt x="819632" y="468325"/>
                  </a:lnTo>
                  <a:lnTo>
                    <a:pt x="843051" y="468325"/>
                  </a:lnTo>
                  <a:lnTo>
                    <a:pt x="843051" y="491731"/>
                  </a:lnTo>
                  <a:lnTo>
                    <a:pt x="866470" y="491731"/>
                  </a:lnTo>
                  <a:lnTo>
                    <a:pt x="866470" y="515150"/>
                  </a:lnTo>
                  <a:lnTo>
                    <a:pt x="889889" y="515150"/>
                  </a:lnTo>
                  <a:lnTo>
                    <a:pt x="913295" y="515150"/>
                  </a:lnTo>
                  <a:lnTo>
                    <a:pt x="936713" y="515150"/>
                  </a:lnTo>
                  <a:lnTo>
                    <a:pt x="936713" y="468325"/>
                  </a:lnTo>
                  <a:close/>
                </a:path>
                <a:path w="937259" h="539114">
                  <a:moveTo>
                    <a:pt x="936713" y="351231"/>
                  </a:moveTo>
                  <a:lnTo>
                    <a:pt x="913295" y="351231"/>
                  </a:lnTo>
                  <a:lnTo>
                    <a:pt x="913295" y="398068"/>
                  </a:lnTo>
                  <a:lnTo>
                    <a:pt x="889889" y="398068"/>
                  </a:lnTo>
                  <a:lnTo>
                    <a:pt x="889889" y="421487"/>
                  </a:lnTo>
                  <a:lnTo>
                    <a:pt x="913295" y="421487"/>
                  </a:lnTo>
                  <a:lnTo>
                    <a:pt x="936713" y="421487"/>
                  </a:lnTo>
                  <a:lnTo>
                    <a:pt x="936713" y="351231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79636" y="1483684"/>
              <a:ext cx="937260" cy="468630"/>
            </a:xfrm>
            <a:custGeom>
              <a:avLst/>
              <a:gdLst/>
              <a:ahLst/>
              <a:cxnLst/>
              <a:rect l="l" t="t" r="r" b="b"/>
              <a:pathLst>
                <a:path w="937259" h="468630">
                  <a:moveTo>
                    <a:pt x="23418" y="327850"/>
                  </a:moveTo>
                  <a:lnTo>
                    <a:pt x="0" y="327850"/>
                  </a:lnTo>
                  <a:lnTo>
                    <a:pt x="0" y="468350"/>
                  </a:lnTo>
                  <a:lnTo>
                    <a:pt x="23418" y="468350"/>
                  </a:lnTo>
                  <a:lnTo>
                    <a:pt x="23418" y="327850"/>
                  </a:lnTo>
                  <a:close/>
                </a:path>
                <a:path w="937259" h="468630">
                  <a:moveTo>
                    <a:pt x="23418" y="187337"/>
                  </a:moveTo>
                  <a:lnTo>
                    <a:pt x="0" y="187337"/>
                  </a:lnTo>
                  <a:lnTo>
                    <a:pt x="0" y="234175"/>
                  </a:lnTo>
                  <a:lnTo>
                    <a:pt x="23418" y="234175"/>
                  </a:lnTo>
                  <a:lnTo>
                    <a:pt x="23418" y="187337"/>
                  </a:lnTo>
                  <a:close/>
                </a:path>
                <a:path w="937259" h="468630">
                  <a:moveTo>
                    <a:pt x="23418" y="140512"/>
                  </a:moveTo>
                  <a:lnTo>
                    <a:pt x="0" y="140512"/>
                  </a:lnTo>
                  <a:lnTo>
                    <a:pt x="0" y="163931"/>
                  </a:lnTo>
                  <a:lnTo>
                    <a:pt x="23418" y="163931"/>
                  </a:lnTo>
                  <a:lnTo>
                    <a:pt x="23418" y="140512"/>
                  </a:lnTo>
                  <a:close/>
                </a:path>
                <a:path w="937259" h="468630">
                  <a:moveTo>
                    <a:pt x="70256" y="70256"/>
                  </a:moveTo>
                  <a:lnTo>
                    <a:pt x="46837" y="70256"/>
                  </a:lnTo>
                  <a:lnTo>
                    <a:pt x="46837" y="93675"/>
                  </a:lnTo>
                  <a:lnTo>
                    <a:pt x="70256" y="93675"/>
                  </a:lnTo>
                  <a:lnTo>
                    <a:pt x="70256" y="70256"/>
                  </a:lnTo>
                  <a:close/>
                </a:path>
                <a:path w="937259" h="468630">
                  <a:moveTo>
                    <a:pt x="93675" y="163931"/>
                  </a:moveTo>
                  <a:lnTo>
                    <a:pt x="70256" y="163931"/>
                  </a:lnTo>
                  <a:lnTo>
                    <a:pt x="70256" y="187337"/>
                  </a:lnTo>
                  <a:lnTo>
                    <a:pt x="93675" y="187337"/>
                  </a:lnTo>
                  <a:lnTo>
                    <a:pt x="93675" y="163931"/>
                  </a:lnTo>
                  <a:close/>
                </a:path>
                <a:path w="937259" h="468630">
                  <a:moveTo>
                    <a:pt x="117094" y="281012"/>
                  </a:moveTo>
                  <a:lnTo>
                    <a:pt x="93675" y="281012"/>
                  </a:lnTo>
                  <a:lnTo>
                    <a:pt x="93675" y="304431"/>
                  </a:lnTo>
                  <a:lnTo>
                    <a:pt x="70256" y="304431"/>
                  </a:lnTo>
                  <a:lnTo>
                    <a:pt x="70256" y="327850"/>
                  </a:lnTo>
                  <a:lnTo>
                    <a:pt x="93675" y="327850"/>
                  </a:lnTo>
                  <a:lnTo>
                    <a:pt x="93675" y="374688"/>
                  </a:lnTo>
                  <a:lnTo>
                    <a:pt x="70256" y="374688"/>
                  </a:lnTo>
                  <a:lnTo>
                    <a:pt x="46837" y="374688"/>
                  </a:lnTo>
                  <a:lnTo>
                    <a:pt x="46837" y="398106"/>
                  </a:lnTo>
                  <a:lnTo>
                    <a:pt x="70256" y="398106"/>
                  </a:lnTo>
                  <a:lnTo>
                    <a:pt x="70256" y="421525"/>
                  </a:lnTo>
                  <a:lnTo>
                    <a:pt x="93675" y="421525"/>
                  </a:lnTo>
                  <a:lnTo>
                    <a:pt x="93675" y="398106"/>
                  </a:lnTo>
                  <a:lnTo>
                    <a:pt x="117094" y="398106"/>
                  </a:lnTo>
                  <a:lnTo>
                    <a:pt x="117094" y="281012"/>
                  </a:lnTo>
                  <a:close/>
                </a:path>
                <a:path w="937259" h="468630">
                  <a:moveTo>
                    <a:pt x="117094" y="187337"/>
                  </a:moveTo>
                  <a:lnTo>
                    <a:pt x="93675" y="187337"/>
                  </a:lnTo>
                  <a:lnTo>
                    <a:pt x="93675" y="234175"/>
                  </a:lnTo>
                  <a:lnTo>
                    <a:pt x="70256" y="234175"/>
                  </a:lnTo>
                  <a:lnTo>
                    <a:pt x="70256" y="257594"/>
                  </a:lnTo>
                  <a:lnTo>
                    <a:pt x="46837" y="257594"/>
                  </a:lnTo>
                  <a:lnTo>
                    <a:pt x="23418" y="257594"/>
                  </a:lnTo>
                  <a:lnTo>
                    <a:pt x="23418" y="304431"/>
                  </a:lnTo>
                  <a:lnTo>
                    <a:pt x="46837" y="304431"/>
                  </a:lnTo>
                  <a:lnTo>
                    <a:pt x="70256" y="304431"/>
                  </a:lnTo>
                  <a:lnTo>
                    <a:pt x="70256" y="281012"/>
                  </a:lnTo>
                  <a:lnTo>
                    <a:pt x="93675" y="281012"/>
                  </a:lnTo>
                  <a:lnTo>
                    <a:pt x="93675" y="257594"/>
                  </a:lnTo>
                  <a:lnTo>
                    <a:pt x="117094" y="257594"/>
                  </a:lnTo>
                  <a:lnTo>
                    <a:pt x="117094" y="187337"/>
                  </a:lnTo>
                  <a:close/>
                </a:path>
                <a:path w="937259" h="468630">
                  <a:moveTo>
                    <a:pt x="163931" y="304431"/>
                  </a:moveTo>
                  <a:lnTo>
                    <a:pt x="140512" y="304431"/>
                  </a:lnTo>
                  <a:lnTo>
                    <a:pt x="140512" y="327850"/>
                  </a:lnTo>
                  <a:lnTo>
                    <a:pt x="163931" y="327850"/>
                  </a:lnTo>
                  <a:lnTo>
                    <a:pt x="163931" y="304431"/>
                  </a:lnTo>
                  <a:close/>
                </a:path>
                <a:path w="937259" h="468630">
                  <a:moveTo>
                    <a:pt x="163931" y="257594"/>
                  </a:moveTo>
                  <a:lnTo>
                    <a:pt x="140512" y="257594"/>
                  </a:lnTo>
                  <a:lnTo>
                    <a:pt x="117094" y="257594"/>
                  </a:lnTo>
                  <a:lnTo>
                    <a:pt x="117094" y="281012"/>
                  </a:lnTo>
                  <a:lnTo>
                    <a:pt x="140512" y="281012"/>
                  </a:lnTo>
                  <a:lnTo>
                    <a:pt x="163931" y="281012"/>
                  </a:lnTo>
                  <a:lnTo>
                    <a:pt x="163931" y="257594"/>
                  </a:lnTo>
                  <a:close/>
                </a:path>
                <a:path w="937259" h="468630">
                  <a:moveTo>
                    <a:pt x="187350" y="210756"/>
                  </a:moveTo>
                  <a:lnTo>
                    <a:pt x="163931" y="210756"/>
                  </a:lnTo>
                  <a:lnTo>
                    <a:pt x="140512" y="210756"/>
                  </a:lnTo>
                  <a:lnTo>
                    <a:pt x="140512" y="234175"/>
                  </a:lnTo>
                  <a:lnTo>
                    <a:pt x="163931" y="234175"/>
                  </a:lnTo>
                  <a:lnTo>
                    <a:pt x="163931" y="257594"/>
                  </a:lnTo>
                  <a:lnTo>
                    <a:pt x="187350" y="257594"/>
                  </a:lnTo>
                  <a:lnTo>
                    <a:pt x="187350" y="210756"/>
                  </a:lnTo>
                  <a:close/>
                </a:path>
                <a:path w="937259" h="468630">
                  <a:moveTo>
                    <a:pt x="210769" y="140512"/>
                  </a:moveTo>
                  <a:lnTo>
                    <a:pt x="187350" y="140512"/>
                  </a:lnTo>
                  <a:lnTo>
                    <a:pt x="163931" y="140512"/>
                  </a:lnTo>
                  <a:lnTo>
                    <a:pt x="163931" y="163931"/>
                  </a:lnTo>
                  <a:lnTo>
                    <a:pt x="187350" y="163931"/>
                  </a:lnTo>
                  <a:lnTo>
                    <a:pt x="187350" y="210756"/>
                  </a:lnTo>
                  <a:lnTo>
                    <a:pt x="210769" y="210756"/>
                  </a:lnTo>
                  <a:lnTo>
                    <a:pt x="210769" y="140512"/>
                  </a:lnTo>
                  <a:close/>
                </a:path>
                <a:path w="937259" h="468630">
                  <a:moveTo>
                    <a:pt x="234188" y="398106"/>
                  </a:moveTo>
                  <a:lnTo>
                    <a:pt x="210769" y="398106"/>
                  </a:lnTo>
                  <a:lnTo>
                    <a:pt x="210769" y="421525"/>
                  </a:lnTo>
                  <a:lnTo>
                    <a:pt x="234188" y="421525"/>
                  </a:lnTo>
                  <a:lnTo>
                    <a:pt x="234188" y="398106"/>
                  </a:lnTo>
                  <a:close/>
                </a:path>
                <a:path w="937259" h="468630">
                  <a:moveTo>
                    <a:pt x="234188" y="210756"/>
                  </a:moveTo>
                  <a:lnTo>
                    <a:pt x="210769" y="210756"/>
                  </a:lnTo>
                  <a:lnTo>
                    <a:pt x="210769" y="234175"/>
                  </a:lnTo>
                  <a:lnTo>
                    <a:pt x="234188" y="234175"/>
                  </a:lnTo>
                  <a:lnTo>
                    <a:pt x="234188" y="210756"/>
                  </a:lnTo>
                  <a:close/>
                </a:path>
                <a:path w="937259" h="468630">
                  <a:moveTo>
                    <a:pt x="281025" y="281012"/>
                  </a:moveTo>
                  <a:lnTo>
                    <a:pt x="257606" y="281012"/>
                  </a:lnTo>
                  <a:lnTo>
                    <a:pt x="257606" y="304431"/>
                  </a:lnTo>
                  <a:lnTo>
                    <a:pt x="281025" y="304431"/>
                  </a:lnTo>
                  <a:lnTo>
                    <a:pt x="281025" y="281012"/>
                  </a:lnTo>
                  <a:close/>
                </a:path>
                <a:path w="937259" h="468630">
                  <a:moveTo>
                    <a:pt x="281025" y="187337"/>
                  </a:moveTo>
                  <a:lnTo>
                    <a:pt x="257606" y="187337"/>
                  </a:lnTo>
                  <a:lnTo>
                    <a:pt x="257606" y="210756"/>
                  </a:lnTo>
                  <a:lnTo>
                    <a:pt x="281025" y="210756"/>
                  </a:lnTo>
                  <a:lnTo>
                    <a:pt x="281025" y="187337"/>
                  </a:lnTo>
                  <a:close/>
                </a:path>
                <a:path w="937259" h="468630">
                  <a:moveTo>
                    <a:pt x="374688" y="140512"/>
                  </a:moveTo>
                  <a:lnTo>
                    <a:pt x="351269" y="140512"/>
                  </a:lnTo>
                  <a:lnTo>
                    <a:pt x="351269" y="163931"/>
                  </a:lnTo>
                  <a:lnTo>
                    <a:pt x="327850" y="163931"/>
                  </a:lnTo>
                  <a:lnTo>
                    <a:pt x="304431" y="163931"/>
                  </a:lnTo>
                  <a:lnTo>
                    <a:pt x="304431" y="187337"/>
                  </a:lnTo>
                  <a:lnTo>
                    <a:pt x="327850" y="187337"/>
                  </a:lnTo>
                  <a:lnTo>
                    <a:pt x="351269" y="187337"/>
                  </a:lnTo>
                  <a:lnTo>
                    <a:pt x="374688" y="187337"/>
                  </a:lnTo>
                  <a:lnTo>
                    <a:pt x="374688" y="140512"/>
                  </a:lnTo>
                  <a:close/>
                </a:path>
                <a:path w="937259" h="468630">
                  <a:moveTo>
                    <a:pt x="398106" y="187337"/>
                  </a:moveTo>
                  <a:lnTo>
                    <a:pt x="374688" y="187337"/>
                  </a:lnTo>
                  <a:lnTo>
                    <a:pt x="374688" y="210756"/>
                  </a:lnTo>
                  <a:lnTo>
                    <a:pt x="398106" y="210756"/>
                  </a:lnTo>
                  <a:lnTo>
                    <a:pt x="398106" y="187337"/>
                  </a:lnTo>
                  <a:close/>
                </a:path>
                <a:path w="937259" h="468630">
                  <a:moveTo>
                    <a:pt x="491782" y="210756"/>
                  </a:moveTo>
                  <a:lnTo>
                    <a:pt x="468363" y="210756"/>
                  </a:lnTo>
                  <a:lnTo>
                    <a:pt x="468363" y="234175"/>
                  </a:lnTo>
                  <a:lnTo>
                    <a:pt x="491782" y="234175"/>
                  </a:lnTo>
                  <a:lnTo>
                    <a:pt x="491782" y="210756"/>
                  </a:lnTo>
                  <a:close/>
                </a:path>
                <a:path w="937259" h="468630">
                  <a:moveTo>
                    <a:pt x="515200" y="163931"/>
                  </a:moveTo>
                  <a:lnTo>
                    <a:pt x="491782" y="163931"/>
                  </a:lnTo>
                  <a:lnTo>
                    <a:pt x="491782" y="187337"/>
                  </a:lnTo>
                  <a:lnTo>
                    <a:pt x="515200" y="187337"/>
                  </a:lnTo>
                  <a:lnTo>
                    <a:pt x="515200" y="163931"/>
                  </a:lnTo>
                  <a:close/>
                </a:path>
                <a:path w="937259" h="468630">
                  <a:moveTo>
                    <a:pt x="538619" y="351269"/>
                  </a:moveTo>
                  <a:lnTo>
                    <a:pt x="515200" y="351269"/>
                  </a:lnTo>
                  <a:lnTo>
                    <a:pt x="515200" y="374688"/>
                  </a:lnTo>
                  <a:lnTo>
                    <a:pt x="538619" y="374688"/>
                  </a:lnTo>
                  <a:lnTo>
                    <a:pt x="538619" y="351269"/>
                  </a:lnTo>
                  <a:close/>
                </a:path>
                <a:path w="937259" h="468630">
                  <a:moveTo>
                    <a:pt x="655701" y="304431"/>
                  </a:moveTo>
                  <a:lnTo>
                    <a:pt x="632282" y="304431"/>
                  </a:lnTo>
                  <a:lnTo>
                    <a:pt x="632282" y="281012"/>
                  </a:lnTo>
                  <a:lnTo>
                    <a:pt x="608863" y="281012"/>
                  </a:lnTo>
                  <a:lnTo>
                    <a:pt x="608863" y="327850"/>
                  </a:lnTo>
                  <a:lnTo>
                    <a:pt x="632282" y="327850"/>
                  </a:lnTo>
                  <a:lnTo>
                    <a:pt x="632282" y="351269"/>
                  </a:lnTo>
                  <a:lnTo>
                    <a:pt x="655701" y="351269"/>
                  </a:lnTo>
                  <a:lnTo>
                    <a:pt x="655701" y="304431"/>
                  </a:lnTo>
                  <a:close/>
                </a:path>
                <a:path w="937259" h="468630">
                  <a:moveTo>
                    <a:pt x="655701" y="257594"/>
                  </a:moveTo>
                  <a:lnTo>
                    <a:pt x="632282" y="257594"/>
                  </a:lnTo>
                  <a:lnTo>
                    <a:pt x="632282" y="281012"/>
                  </a:lnTo>
                  <a:lnTo>
                    <a:pt x="655701" y="281012"/>
                  </a:lnTo>
                  <a:lnTo>
                    <a:pt x="655701" y="257594"/>
                  </a:lnTo>
                  <a:close/>
                </a:path>
                <a:path w="937259" h="468630">
                  <a:moveTo>
                    <a:pt x="679119" y="281012"/>
                  </a:moveTo>
                  <a:lnTo>
                    <a:pt x="655701" y="281012"/>
                  </a:lnTo>
                  <a:lnTo>
                    <a:pt x="655701" y="304431"/>
                  </a:lnTo>
                  <a:lnTo>
                    <a:pt x="679119" y="304431"/>
                  </a:lnTo>
                  <a:lnTo>
                    <a:pt x="679119" y="281012"/>
                  </a:lnTo>
                  <a:close/>
                </a:path>
                <a:path w="937259" h="468630">
                  <a:moveTo>
                    <a:pt x="679119" y="187337"/>
                  </a:moveTo>
                  <a:lnTo>
                    <a:pt x="655701" y="187337"/>
                  </a:lnTo>
                  <a:lnTo>
                    <a:pt x="655701" y="210756"/>
                  </a:lnTo>
                  <a:lnTo>
                    <a:pt x="632282" y="210756"/>
                  </a:lnTo>
                  <a:lnTo>
                    <a:pt x="608863" y="210756"/>
                  </a:lnTo>
                  <a:lnTo>
                    <a:pt x="608863" y="234175"/>
                  </a:lnTo>
                  <a:lnTo>
                    <a:pt x="585444" y="234175"/>
                  </a:lnTo>
                  <a:lnTo>
                    <a:pt x="562025" y="234175"/>
                  </a:lnTo>
                  <a:lnTo>
                    <a:pt x="562025" y="163931"/>
                  </a:lnTo>
                  <a:lnTo>
                    <a:pt x="538619" y="163931"/>
                  </a:lnTo>
                  <a:lnTo>
                    <a:pt x="538619" y="234175"/>
                  </a:lnTo>
                  <a:lnTo>
                    <a:pt x="515200" y="234175"/>
                  </a:lnTo>
                  <a:lnTo>
                    <a:pt x="491782" y="234175"/>
                  </a:lnTo>
                  <a:lnTo>
                    <a:pt x="491782" y="257594"/>
                  </a:lnTo>
                  <a:lnTo>
                    <a:pt x="515200" y="257594"/>
                  </a:lnTo>
                  <a:lnTo>
                    <a:pt x="515200" y="327850"/>
                  </a:lnTo>
                  <a:lnTo>
                    <a:pt x="538619" y="327850"/>
                  </a:lnTo>
                  <a:lnTo>
                    <a:pt x="538619" y="257594"/>
                  </a:lnTo>
                  <a:lnTo>
                    <a:pt x="562025" y="257594"/>
                  </a:lnTo>
                  <a:lnTo>
                    <a:pt x="562025" y="327850"/>
                  </a:lnTo>
                  <a:lnTo>
                    <a:pt x="538619" y="327850"/>
                  </a:lnTo>
                  <a:lnTo>
                    <a:pt x="538619" y="351269"/>
                  </a:lnTo>
                  <a:lnTo>
                    <a:pt x="562025" y="351269"/>
                  </a:lnTo>
                  <a:lnTo>
                    <a:pt x="562025" y="374688"/>
                  </a:lnTo>
                  <a:lnTo>
                    <a:pt x="585444" y="374688"/>
                  </a:lnTo>
                  <a:lnTo>
                    <a:pt x="585444" y="398106"/>
                  </a:lnTo>
                  <a:lnTo>
                    <a:pt x="562025" y="398106"/>
                  </a:lnTo>
                  <a:lnTo>
                    <a:pt x="538619" y="398106"/>
                  </a:lnTo>
                  <a:lnTo>
                    <a:pt x="538619" y="421525"/>
                  </a:lnTo>
                  <a:lnTo>
                    <a:pt x="515200" y="421525"/>
                  </a:lnTo>
                  <a:lnTo>
                    <a:pt x="515200" y="398106"/>
                  </a:lnTo>
                  <a:lnTo>
                    <a:pt x="491782" y="398106"/>
                  </a:lnTo>
                  <a:lnTo>
                    <a:pt x="491782" y="444931"/>
                  </a:lnTo>
                  <a:lnTo>
                    <a:pt x="515200" y="444931"/>
                  </a:lnTo>
                  <a:lnTo>
                    <a:pt x="538619" y="444931"/>
                  </a:lnTo>
                  <a:lnTo>
                    <a:pt x="562025" y="444931"/>
                  </a:lnTo>
                  <a:lnTo>
                    <a:pt x="585444" y="444931"/>
                  </a:lnTo>
                  <a:lnTo>
                    <a:pt x="585444" y="421525"/>
                  </a:lnTo>
                  <a:lnTo>
                    <a:pt x="608863" y="421525"/>
                  </a:lnTo>
                  <a:lnTo>
                    <a:pt x="632282" y="421525"/>
                  </a:lnTo>
                  <a:lnTo>
                    <a:pt x="632282" y="398106"/>
                  </a:lnTo>
                  <a:lnTo>
                    <a:pt x="655701" y="398106"/>
                  </a:lnTo>
                  <a:lnTo>
                    <a:pt x="679119" y="398106"/>
                  </a:lnTo>
                  <a:lnTo>
                    <a:pt x="679119" y="374688"/>
                  </a:lnTo>
                  <a:lnTo>
                    <a:pt x="655701" y="374688"/>
                  </a:lnTo>
                  <a:lnTo>
                    <a:pt x="632282" y="374688"/>
                  </a:lnTo>
                  <a:lnTo>
                    <a:pt x="632282" y="351269"/>
                  </a:lnTo>
                  <a:lnTo>
                    <a:pt x="608863" y="351269"/>
                  </a:lnTo>
                  <a:lnTo>
                    <a:pt x="608863" y="327850"/>
                  </a:lnTo>
                  <a:lnTo>
                    <a:pt x="585444" y="327850"/>
                  </a:lnTo>
                  <a:lnTo>
                    <a:pt x="585444" y="257594"/>
                  </a:lnTo>
                  <a:lnTo>
                    <a:pt x="608863" y="257594"/>
                  </a:lnTo>
                  <a:lnTo>
                    <a:pt x="632282" y="257594"/>
                  </a:lnTo>
                  <a:lnTo>
                    <a:pt x="632282" y="234175"/>
                  </a:lnTo>
                  <a:lnTo>
                    <a:pt x="655701" y="234175"/>
                  </a:lnTo>
                  <a:lnTo>
                    <a:pt x="679119" y="234175"/>
                  </a:lnTo>
                  <a:lnTo>
                    <a:pt x="679119" y="187337"/>
                  </a:lnTo>
                  <a:close/>
                </a:path>
                <a:path w="937259" h="468630">
                  <a:moveTo>
                    <a:pt x="702538" y="257594"/>
                  </a:moveTo>
                  <a:lnTo>
                    <a:pt x="679119" y="257594"/>
                  </a:lnTo>
                  <a:lnTo>
                    <a:pt x="679119" y="281012"/>
                  </a:lnTo>
                  <a:lnTo>
                    <a:pt x="702538" y="281012"/>
                  </a:lnTo>
                  <a:lnTo>
                    <a:pt x="702538" y="257594"/>
                  </a:lnTo>
                  <a:close/>
                </a:path>
                <a:path w="937259" h="468630">
                  <a:moveTo>
                    <a:pt x="749376" y="281012"/>
                  </a:moveTo>
                  <a:lnTo>
                    <a:pt x="725957" y="281012"/>
                  </a:lnTo>
                  <a:lnTo>
                    <a:pt x="702538" y="281012"/>
                  </a:lnTo>
                  <a:lnTo>
                    <a:pt x="702538" y="304431"/>
                  </a:lnTo>
                  <a:lnTo>
                    <a:pt x="725957" y="304431"/>
                  </a:lnTo>
                  <a:lnTo>
                    <a:pt x="749376" y="304431"/>
                  </a:lnTo>
                  <a:lnTo>
                    <a:pt x="749376" y="281012"/>
                  </a:lnTo>
                  <a:close/>
                </a:path>
                <a:path w="937259" h="468630">
                  <a:moveTo>
                    <a:pt x="772795" y="234175"/>
                  </a:moveTo>
                  <a:lnTo>
                    <a:pt x="749376" y="234175"/>
                  </a:lnTo>
                  <a:lnTo>
                    <a:pt x="749376" y="257594"/>
                  </a:lnTo>
                  <a:lnTo>
                    <a:pt x="772795" y="257594"/>
                  </a:lnTo>
                  <a:lnTo>
                    <a:pt x="772795" y="234175"/>
                  </a:lnTo>
                  <a:close/>
                </a:path>
                <a:path w="937259" h="468630">
                  <a:moveTo>
                    <a:pt x="772795" y="187337"/>
                  </a:moveTo>
                  <a:lnTo>
                    <a:pt x="749376" y="187337"/>
                  </a:lnTo>
                  <a:lnTo>
                    <a:pt x="725957" y="187337"/>
                  </a:lnTo>
                  <a:lnTo>
                    <a:pt x="702538" y="187337"/>
                  </a:lnTo>
                  <a:lnTo>
                    <a:pt x="702538" y="210756"/>
                  </a:lnTo>
                  <a:lnTo>
                    <a:pt x="725957" y="210756"/>
                  </a:lnTo>
                  <a:lnTo>
                    <a:pt x="749376" y="210756"/>
                  </a:lnTo>
                  <a:lnTo>
                    <a:pt x="772795" y="210756"/>
                  </a:lnTo>
                  <a:lnTo>
                    <a:pt x="772795" y="187337"/>
                  </a:lnTo>
                  <a:close/>
                </a:path>
                <a:path w="937259" h="468630">
                  <a:moveTo>
                    <a:pt x="772795" y="46837"/>
                  </a:moveTo>
                  <a:lnTo>
                    <a:pt x="749376" y="46837"/>
                  </a:lnTo>
                  <a:lnTo>
                    <a:pt x="749376" y="23418"/>
                  </a:lnTo>
                  <a:lnTo>
                    <a:pt x="725957" y="23418"/>
                  </a:lnTo>
                  <a:lnTo>
                    <a:pt x="725957" y="93675"/>
                  </a:lnTo>
                  <a:lnTo>
                    <a:pt x="702538" y="93675"/>
                  </a:lnTo>
                  <a:lnTo>
                    <a:pt x="702538" y="70256"/>
                  </a:lnTo>
                  <a:lnTo>
                    <a:pt x="679119" y="70256"/>
                  </a:lnTo>
                  <a:lnTo>
                    <a:pt x="655701" y="70256"/>
                  </a:lnTo>
                  <a:lnTo>
                    <a:pt x="655701" y="46837"/>
                  </a:lnTo>
                  <a:lnTo>
                    <a:pt x="679119" y="46837"/>
                  </a:lnTo>
                  <a:lnTo>
                    <a:pt x="679119" y="23418"/>
                  </a:lnTo>
                  <a:lnTo>
                    <a:pt x="655701" y="23418"/>
                  </a:lnTo>
                  <a:lnTo>
                    <a:pt x="655701" y="0"/>
                  </a:lnTo>
                  <a:lnTo>
                    <a:pt x="632282" y="0"/>
                  </a:lnTo>
                  <a:lnTo>
                    <a:pt x="608863" y="0"/>
                  </a:lnTo>
                  <a:lnTo>
                    <a:pt x="608863" y="23418"/>
                  </a:lnTo>
                  <a:lnTo>
                    <a:pt x="585444" y="23418"/>
                  </a:lnTo>
                  <a:lnTo>
                    <a:pt x="585444" y="46837"/>
                  </a:lnTo>
                  <a:lnTo>
                    <a:pt x="608863" y="46837"/>
                  </a:lnTo>
                  <a:lnTo>
                    <a:pt x="632282" y="46837"/>
                  </a:lnTo>
                  <a:lnTo>
                    <a:pt x="632282" y="70256"/>
                  </a:lnTo>
                  <a:lnTo>
                    <a:pt x="608863" y="70256"/>
                  </a:lnTo>
                  <a:lnTo>
                    <a:pt x="585444" y="70256"/>
                  </a:lnTo>
                  <a:lnTo>
                    <a:pt x="585444" y="46837"/>
                  </a:lnTo>
                  <a:lnTo>
                    <a:pt x="562025" y="46837"/>
                  </a:lnTo>
                  <a:lnTo>
                    <a:pt x="562025" y="140512"/>
                  </a:lnTo>
                  <a:lnTo>
                    <a:pt x="585444" y="140512"/>
                  </a:lnTo>
                  <a:lnTo>
                    <a:pt x="585444" y="117094"/>
                  </a:lnTo>
                  <a:lnTo>
                    <a:pt x="608863" y="117094"/>
                  </a:lnTo>
                  <a:lnTo>
                    <a:pt x="632282" y="117094"/>
                  </a:lnTo>
                  <a:lnTo>
                    <a:pt x="632282" y="93675"/>
                  </a:lnTo>
                  <a:lnTo>
                    <a:pt x="655701" y="93675"/>
                  </a:lnTo>
                  <a:lnTo>
                    <a:pt x="655701" y="117094"/>
                  </a:lnTo>
                  <a:lnTo>
                    <a:pt x="632282" y="117094"/>
                  </a:lnTo>
                  <a:lnTo>
                    <a:pt x="632282" y="163931"/>
                  </a:lnTo>
                  <a:lnTo>
                    <a:pt x="608863" y="163931"/>
                  </a:lnTo>
                  <a:lnTo>
                    <a:pt x="585444" y="163931"/>
                  </a:lnTo>
                  <a:lnTo>
                    <a:pt x="585444" y="210756"/>
                  </a:lnTo>
                  <a:lnTo>
                    <a:pt x="608863" y="210756"/>
                  </a:lnTo>
                  <a:lnTo>
                    <a:pt x="608863" y="187337"/>
                  </a:lnTo>
                  <a:lnTo>
                    <a:pt x="632282" y="187337"/>
                  </a:lnTo>
                  <a:lnTo>
                    <a:pt x="655701" y="187337"/>
                  </a:lnTo>
                  <a:lnTo>
                    <a:pt x="655701" y="163931"/>
                  </a:lnTo>
                  <a:lnTo>
                    <a:pt x="679119" y="163931"/>
                  </a:lnTo>
                  <a:lnTo>
                    <a:pt x="702538" y="163931"/>
                  </a:lnTo>
                  <a:lnTo>
                    <a:pt x="725957" y="163931"/>
                  </a:lnTo>
                  <a:lnTo>
                    <a:pt x="725957" y="140512"/>
                  </a:lnTo>
                  <a:lnTo>
                    <a:pt x="702538" y="140512"/>
                  </a:lnTo>
                  <a:lnTo>
                    <a:pt x="702538" y="117094"/>
                  </a:lnTo>
                  <a:lnTo>
                    <a:pt x="725957" y="117094"/>
                  </a:lnTo>
                  <a:lnTo>
                    <a:pt x="749376" y="117094"/>
                  </a:lnTo>
                  <a:lnTo>
                    <a:pt x="749376" y="70256"/>
                  </a:lnTo>
                  <a:lnTo>
                    <a:pt x="772795" y="70256"/>
                  </a:lnTo>
                  <a:lnTo>
                    <a:pt x="772795" y="46837"/>
                  </a:lnTo>
                  <a:close/>
                </a:path>
                <a:path w="937259" h="468630">
                  <a:moveTo>
                    <a:pt x="796213" y="140512"/>
                  </a:moveTo>
                  <a:lnTo>
                    <a:pt x="772795" y="140512"/>
                  </a:lnTo>
                  <a:lnTo>
                    <a:pt x="772795" y="163931"/>
                  </a:lnTo>
                  <a:lnTo>
                    <a:pt x="796213" y="163931"/>
                  </a:lnTo>
                  <a:lnTo>
                    <a:pt x="796213" y="140512"/>
                  </a:lnTo>
                  <a:close/>
                </a:path>
                <a:path w="937259" h="468630">
                  <a:moveTo>
                    <a:pt x="866470" y="187337"/>
                  </a:moveTo>
                  <a:lnTo>
                    <a:pt x="843051" y="187337"/>
                  </a:lnTo>
                  <a:lnTo>
                    <a:pt x="819632" y="187337"/>
                  </a:lnTo>
                  <a:lnTo>
                    <a:pt x="796213" y="187337"/>
                  </a:lnTo>
                  <a:lnTo>
                    <a:pt x="796213" y="210756"/>
                  </a:lnTo>
                  <a:lnTo>
                    <a:pt x="819632" y="210756"/>
                  </a:lnTo>
                  <a:lnTo>
                    <a:pt x="819632" y="257594"/>
                  </a:lnTo>
                  <a:lnTo>
                    <a:pt x="843051" y="257594"/>
                  </a:lnTo>
                  <a:lnTo>
                    <a:pt x="843051" y="234175"/>
                  </a:lnTo>
                  <a:lnTo>
                    <a:pt x="866470" y="234175"/>
                  </a:lnTo>
                  <a:lnTo>
                    <a:pt x="866470" y="187337"/>
                  </a:lnTo>
                  <a:close/>
                </a:path>
                <a:path w="937259" h="468630">
                  <a:moveTo>
                    <a:pt x="913307" y="445490"/>
                  </a:moveTo>
                  <a:lnTo>
                    <a:pt x="889889" y="445490"/>
                  </a:lnTo>
                  <a:lnTo>
                    <a:pt x="889889" y="328650"/>
                  </a:lnTo>
                  <a:lnTo>
                    <a:pt x="866470" y="328650"/>
                  </a:lnTo>
                  <a:lnTo>
                    <a:pt x="866470" y="468350"/>
                  </a:lnTo>
                  <a:lnTo>
                    <a:pt x="889889" y="468350"/>
                  </a:lnTo>
                  <a:lnTo>
                    <a:pt x="913307" y="468350"/>
                  </a:lnTo>
                  <a:lnTo>
                    <a:pt x="913307" y="445490"/>
                  </a:lnTo>
                  <a:close/>
                </a:path>
                <a:path w="937259" h="468630">
                  <a:moveTo>
                    <a:pt x="936713" y="140512"/>
                  </a:moveTo>
                  <a:lnTo>
                    <a:pt x="913307" y="140512"/>
                  </a:lnTo>
                  <a:lnTo>
                    <a:pt x="913307" y="163931"/>
                  </a:lnTo>
                  <a:lnTo>
                    <a:pt x="936713" y="163931"/>
                  </a:lnTo>
                  <a:lnTo>
                    <a:pt x="936713" y="14051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73311" y="1718355"/>
              <a:ext cx="866775" cy="421640"/>
            </a:xfrm>
            <a:custGeom>
              <a:avLst/>
              <a:gdLst/>
              <a:ahLst/>
              <a:cxnLst/>
              <a:rect l="l" t="t" r="r" b="b"/>
              <a:pathLst>
                <a:path w="866775" h="421639">
                  <a:moveTo>
                    <a:pt x="140512" y="397611"/>
                  </a:moveTo>
                  <a:lnTo>
                    <a:pt x="117094" y="397611"/>
                  </a:lnTo>
                  <a:lnTo>
                    <a:pt x="117094" y="421030"/>
                  </a:lnTo>
                  <a:lnTo>
                    <a:pt x="140512" y="421030"/>
                  </a:lnTo>
                  <a:lnTo>
                    <a:pt x="140512" y="397611"/>
                  </a:lnTo>
                  <a:close/>
                </a:path>
                <a:path w="866775" h="421639">
                  <a:moveTo>
                    <a:pt x="140512" y="327355"/>
                  </a:moveTo>
                  <a:lnTo>
                    <a:pt x="117094" y="327355"/>
                  </a:lnTo>
                  <a:lnTo>
                    <a:pt x="117094" y="303936"/>
                  </a:lnTo>
                  <a:lnTo>
                    <a:pt x="93675" y="303936"/>
                  </a:lnTo>
                  <a:lnTo>
                    <a:pt x="93675" y="374192"/>
                  </a:lnTo>
                  <a:lnTo>
                    <a:pt x="117094" y="374192"/>
                  </a:lnTo>
                  <a:lnTo>
                    <a:pt x="117094" y="350774"/>
                  </a:lnTo>
                  <a:lnTo>
                    <a:pt x="140512" y="350774"/>
                  </a:lnTo>
                  <a:lnTo>
                    <a:pt x="140512" y="327355"/>
                  </a:lnTo>
                  <a:close/>
                </a:path>
                <a:path w="866775" h="421639">
                  <a:moveTo>
                    <a:pt x="187350" y="210261"/>
                  </a:moveTo>
                  <a:lnTo>
                    <a:pt x="163931" y="210261"/>
                  </a:lnTo>
                  <a:lnTo>
                    <a:pt x="163931" y="186855"/>
                  </a:lnTo>
                  <a:lnTo>
                    <a:pt x="140512" y="186855"/>
                  </a:lnTo>
                  <a:lnTo>
                    <a:pt x="140512" y="210261"/>
                  </a:lnTo>
                  <a:lnTo>
                    <a:pt x="117094" y="210261"/>
                  </a:lnTo>
                  <a:lnTo>
                    <a:pt x="117094" y="186855"/>
                  </a:lnTo>
                  <a:lnTo>
                    <a:pt x="93675" y="186855"/>
                  </a:lnTo>
                  <a:lnTo>
                    <a:pt x="93675" y="140017"/>
                  </a:lnTo>
                  <a:lnTo>
                    <a:pt x="117094" y="140017"/>
                  </a:lnTo>
                  <a:lnTo>
                    <a:pt x="140512" y="140017"/>
                  </a:lnTo>
                  <a:lnTo>
                    <a:pt x="140512" y="93179"/>
                  </a:lnTo>
                  <a:lnTo>
                    <a:pt x="163931" y="93179"/>
                  </a:lnTo>
                  <a:lnTo>
                    <a:pt x="163931" y="69761"/>
                  </a:lnTo>
                  <a:lnTo>
                    <a:pt x="140512" y="69761"/>
                  </a:lnTo>
                  <a:lnTo>
                    <a:pt x="140512" y="22923"/>
                  </a:lnTo>
                  <a:lnTo>
                    <a:pt x="117094" y="22923"/>
                  </a:lnTo>
                  <a:lnTo>
                    <a:pt x="117094" y="116598"/>
                  </a:lnTo>
                  <a:lnTo>
                    <a:pt x="93675" y="116598"/>
                  </a:lnTo>
                  <a:lnTo>
                    <a:pt x="93675" y="93179"/>
                  </a:lnTo>
                  <a:lnTo>
                    <a:pt x="70256" y="93179"/>
                  </a:lnTo>
                  <a:lnTo>
                    <a:pt x="70256" y="116598"/>
                  </a:lnTo>
                  <a:lnTo>
                    <a:pt x="46837" y="116598"/>
                  </a:lnTo>
                  <a:lnTo>
                    <a:pt x="46837" y="140017"/>
                  </a:lnTo>
                  <a:lnTo>
                    <a:pt x="70256" y="140017"/>
                  </a:lnTo>
                  <a:lnTo>
                    <a:pt x="70256" y="163436"/>
                  </a:lnTo>
                  <a:lnTo>
                    <a:pt x="46837" y="163436"/>
                  </a:lnTo>
                  <a:lnTo>
                    <a:pt x="46837" y="186855"/>
                  </a:lnTo>
                  <a:lnTo>
                    <a:pt x="70256" y="186855"/>
                  </a:lnTo>
                  <a:lnTo>
                    <a:pt x="70256" y="210261"/>
                  </a:lnTo>
                  <a:lnTo>
                    <a:pt x="46837" y="210261"/>
                  </a:lnTo>
                  <a:lnTo>
                    <a:pt x="23418" y="210261"/>
                  </a:lnTo>
                  <a:lnTo>
                    <a:pt x="0" y="210261"/>
                  </a:lnTo>
                  <a:lnTo>
                    <a:pt x="0" y="233680"/>
                  </a:lnTo>
                  <a:lnTo>
                    <a:pt x="23418" y="233680"/>
                  </a:lnTo>
                  <a:lnTo>
                    <a:pt x="46837" y="233680"/>
                  </a:lnTo>
                  <a:lnTo>
                    <a:pt x="70256" y="233680"/>
                  </a:lnTo>
                  <a:lnTo>
                    <a:pt x="93675" y="233680"/>
                  </a:lnTo>
                  <a:lnTo>
                    <a:pt x="93675" y="257098"/>
                  </a:lnTo>
                  <a:lnTo>
                    <a:pt x="117094" y="257098"/>
                  </a:lnTo>
                  <a:lnTo>
                    <a:pt x="117094" y="233680"/>
                  </a:lnTo>
                  <a:lnTo>
                    <a:pt x="140512" y="233680"/>
                  </a:lnTo>
                  <a:lnTo>
                    <a:pt x="140512" y="257098"/>
                  </a:lnTo>
                  <a:lnTo>
                    <a:pt x="117094" y="257098"/>
                  </a:lnTo>
                  <a:lnTo>
                    <a:pt x="117094" y="303936"/>
                  </a:lnTo>
                  <a:lnTo>
                    <a:pt x="140512" y="303936"/>
                  </a:lnTo>
                  <a:lnTo>
                    <a:pt x="140512" y="327355"/>
                  </a:lnTo>
                  <a:lnTo>
                    <a:pt x="163931" y="327355"/>
                  </a:lnTo>
                  <a:lnTo>
                    <a:pt x="163931" y="280517"/>
                  </a:lnTo>
                  <a:lnTo>
                    <a:pt x="187350" y="280517"/>
                  </a:lnTo>
                  <a:lnTo>
                    <a:pt x="187350" y="210261"/>
                  </a:lnTo>
                  <a:close/>
                </a:path>
                <a:path w="866775" h="421639">
                  <a:moveTo>
                    <a:pt x="210756" y="327355"/>
                  </a:moveTo>
                  <a:lnTo>
                    <a:pt x="187350" y="327355"/>
                  </a:lnTo>
                  <a:lnTo>
                    <a:pt x="187350" y="350774"/>
                  </a:lnTo>
                  <a:lnTo>
                    <a:pt x="210756" y="350774"/>
                  </a:lnTo>
                  <a:lnTo>
                    <a:pt x="210756" y="327355"/>
                  </a:lnTo>
                  <a:close/>
                </a:path>
                <a:path w="866775" h="421639">
                  <a:moveTo>
                    <a:pt x="234175" y="350774"/>
                  </a:moveTo>
                  <a:lnTo>
                    <a:pt x="210756" y="350774"/>
                  </a:lnTo>
                  <a:lnTo>
                    <a:pt x="210756" y="374192"/>
                  </a:lnTo>
                  <a:lnTo>
                    <a:pt x="234175" y="374192"/>
                  </a:lnTo>
                  <a:lnTo>
                    <a:pt x="234175" y="350774"/>
                  </a:lnTo>
                  <a:close/>
                </a:path>
                <a:path w="866775" h="421639">
                  <a:moveTo>
                    <a:pt x="327850" y="186855"/>
                  </a:moveTo>
                  <a:lnTo>
                    <a:pt x="304431" y="186855"/>
                  </a:lnTo>
                  <a:lnTo>
                    <a:pt x="304431" y="233680"/>
                  </a:lnTo>
                  <a:lnTo>
                    <a:pt x="327850" y="233680"/>
                  </a:lnTo>
                  <a:lnTo>
                    <a:pt x="327850" y="186855"/>
                  </a:lnTo>
                  <a:close/>
                </a:path>
                <a:path w="866775" h="421639">
                  <a:moveTo>
                    <a:pt x="421525" y="303936"/>
                  </a:moveTo>
                  <a:lnTo>
                    <a:pt x="398106" y="303936"/>
                  </a:lnTo>
                  <a:lnTo>
                    <a:pt x="398106" y="210261"/>
                  </a:lnTo>
                  <a:lnTo>
                    <a:pt x="374688" y="210261"/>
                  </a:lnTo>
                  <a:lnTo>
                    <a:pt x="374688" y="233680"/>
                  </a:lnTo>
                  <a:lnTo>
                    <a:pt x="351269" y="233680"/>
                  </a:lnTo>
                  <a:lnTo>
                    <a:pt x="327850" y="233680"/>
                  </a:lnTo>
                  <a:lnTo>
                    <a:pt x="327850" y="280517"/>
                  </a:lnTo>
                  <a:lnTo>
                    <a:pt x="351269" y="280517"/>
                  </a:lnTo>
                  <a:lnTo>
                    <a:pt x="374688" y="280517"/>
                  </a:lnTo>
                  <a:lnTo>
                    <a:pt x="374688" y="303936"/>
                  </a:lnTo>
                  <a:lnTo>
                    <a:pt x="351269" y="303936"/>
                  </a:lnTo>
                  <a:lnTo>
                    <a:pt x="351269" y="327355"/>
                  </a:lnTo>
                  <a:lnTo>
                    <a:pt x="374688" y="327355"/>
                  </a:lnTo>
                  <a:lnTo>
                    <a:pt x="374688" y="421030"/>
                  </a:lnTo>
                  <a:lnTo>
                    <a:pt x="398106" y="421030"/>
                  </a:lnTo>
                  <a:lnTo>
                    <a:pt x="398106" y="350774"/>
                  </a:lnTo>
                  <a:lnTo>
                    <a:pt x="421525" y="350774"/>
                  </a:lnTo>
                  <a:lnTo>
                    <a:pt x="421525" y="303936"/>
                  </a:lnTo>
                  <a:close/>
                </a:path>
                <a:path w="866775" h="421639">
                  <a:moveTo>
                    <a:pt x="468350" y="257098"/>
                  </a:moveTo>
                  <a:lnTo>
                    <a:pt x="444944" y="257098"/>
                  </a:lnTo>
                  <a:lnTo>
                    <a:pt x="444944" y="233680"/>
                  </a:lnTo>
                  <a:lnTo>
                    <a:pt x="421525" y="233680"/>
                  </a:lnTo>
                  <a:lnTo>
                    <a:pt x="421525" y="303936"/>
                  </a:lnTo>
                  <a:lnTo>
                    <a:pt x="444944" y="303936"/>
                  </a:lnTo>
                  <a:lnTo>
                    <a:pt x="444944" y="280517"/>
                  </a:lnTo>
                  <a:lnTo>
                    <a:pt x="468350" y="280517"/>
                  </a:lnTo>
                  <a:lnTo>
                    <a:pt x="468350" y="257098"/>
                  </a:lnTo>
                  <a:close/>
                </a:path>
                <a:path w="866775" h="421639">
                  <a:moveTo>
                    <a:pt x="515188" y="374192"/>
                  </a:moveTo>
                  <a:lnTo>
                    <a:pt x="491769" y="374192"/>
                  </a:lnTo>
                  <a:lnTo>
                    <a:pt x="491769" y="397611"/>
                  </a:lnTo>
                  <a:lnTo>
                    <a:pt x="468350" y="397611"/>
                  </a:lnTo>
                  <a:lnTo>
                    <a:pt x="444944" y="397611"/>
                  </a:lnTo>
                  <a:lnTo>
                    <a:pt x="444944" y="374192"/>
                  </a:lnTo>
                  <a:lnTo>
                    <a:pt x="468350" y="374192"/>
                  </a:lnTo>
                  <a:lnTo>
                    <a:pt x="491769" y="374192"/>
                  </a:lnTo>
                  <a:lnTo>
                    <a:pt x="491769" y="327355"/>
                  </a:lnTo>
                  <a:lnTo>
                    <a:pt x="468350" y="327355"/>
                  </a:lnTo>
                  <a:lnTo>
                    <a:pt x="468350" y="350774"/>
                  </a:lnTo>
                  <a:lnTo>
                    <a:pt x="444944" y="350774"/>
                  </a:lnTo>
                  <a:lnTo>
                    <a:pt x="421525" y="350774"/>
                  </a:lnTo>
                  <a:lnTo>
                    <a:pt x="421525" y="421030"/>
                  </a:lnTo>
                  <a:lnTo>
                    <a:pt x="444944" y="421030"/>
                  </a:lnTo>
                  <a:lnTo>
                    <a:pt x="468350" y="421030"/>
                  </a:lnTo>
                  <a:lnTo>
                    <a:pt x="491769" y="421030"/>
                  </a:lnTo>
                  <a:lnTo>
                    <a:pt x="515188" y="421030"/>
                  </a:lnTo>
                  <a:lnTo>
                    <a:pt x="515188" y="374192"/>
                  </a:lnTo>
                  <a:close/>
                </a:path>
                <a:path w="866775" h="421639">
                  <a:moveTo>
                    <a:pt x="515188" y="280517"/>
                  </a:moveTo>
                  <a:lnTo>
                    <a:pt x="491769" y="280517"/>
                  </a:lnTo>
                  <a:lnTo>
                    <a:pt x="491769" y="327355"/>
                  </a:lnTo>
                  <a:lnTo>
                    <a:pt x="515188" y="327355"/>
                  </a:lnTo>
                  <a:lnTo>
                    <a:pt x="515188" y="280517"/>
                  </a:lnTo>
                  <a:close/>
                </a:path>
                <a:path w="866775" h="421639">
                  <a:moveTo>
                    <a:pt x="562025" y="350774"/>
                  </a:moveTo>
                  <a:lnTo>
                    <a:pt x="538607" y="350774"/>
                  </a:lnTo>
                  <a:lnTo>
                    <a:pt x="515188" y="350774"/>
                  </a:lnTo>
                  <a:lnTo>
                    <a:pt x="515188" y="374192"/>
                  </a:lnTo>
                  <a:lnTo>
                    <a:pt x="538607" y="374192"/>
                  </a:lnTo>
                  <a:lnTo>
                    <a:pt x="562025" y="374192"/>
                  </a:lnTo>
                  <a:lnTo>
                    <a:pt x="562025" y="350774"/>
                  </a:lnTo>
                  <a:close/>
                </a:path>
                <a:path w="866775" h="421639">
                  <a:moveTo>
                    <a:pt x="585444" y="374192"/>
                  </a:moveTo>
                  <a:lnTo>
                    <a:pt x="562025" y="374192"/>
                  </a:lnTo>
                  <a:lnTo>
                    <a:pt x="562025" y="397611"/>
                  </a:lnTo>
                  <a:lnTo>
                    <a:pt x="585444" y="397611"/>
                  </a:lnTo>
                  <a:lnTo>
                    <a:pt x="585444" y="374192"/>
                  </a:lnTo>
                  <a:close/>
                </a:path>
                <a:path w="866775" h="421639">
                  <a:moveTo>
                    <a:pt x="585444" y="327355"/>
                  </a:moveTo>
                  <a:lnTo>
                    <a:pt x="562025" y="327355"/>
                  </a:lnTo>
                  <a:lnTo>
                    <a:pt x="562025" y="350774"/>
                  </a:lnTo>
                  <a:lnTo>
                    <a:pt x="585444" y="350774"/>
                  </a:lnTo>
                  <a:lnTo>
                    <a:pt x="585444" y="327355"/>
                  </a:lnTo>
                  <a:close/>
                </a:path>
                <a:path w="866775" h="421639">
                  <a:moveTo>
                    <a:pt x="585444" y="233680"/>
                  </a:moveTo>
                  <a:lnTo>
                    <a:pt x="562025" y="233680"/>
                  </a:lnTo>
                  <a:lnTo>
                    <a:pt x="562025" y="257098"/>
                  </a:lnTo>
                  <a:lnTo>
                    <a:pt x="538607" y="257098"/>
                  </a:lnTo>
                  <a:lnTo>
                    <a:pt x="515188" y="257098"/>
                  </a:lnTo>
                  <a:lnTo>
                    <a:pt x="515188" y="280517"/>
                  </a:lnTo>
                  <a:lnTo>
                    <a:pt x="538607" y="280517"/>
                  </a:lnTo>
                  <a:lnTo>
                    <a:pt x="538607" y="303936"/>
                  </a:lnTo>
                  <a:lnTo>
                    <a:pt x="562025" y="303936"/>
                  </a:lnTo>
                  <a:lnTo>
                    <a:pt x="585444" y="303936"/>
                  </a:lnTo>
                  <a:lnTo>
                    <a:pt x="585444" y="233680"/>
                  </a:lnTo>
                  <a:close/>
                </a:path>
                <a:path w="866775" h="421639">
                  <a:moveTo>
                    <a:pt x="585444" y="186855"/>
                  </a:moveTo>
                  <a:lnTo>
                    <a:pt x="562025" y="186855"/>
                  </a:lnTo>
                  <a:lnTo>
                    <a:pt x="562025" y="210261"/>
                  </a:lnTo>
                  <a:lnTo>
                    <a:pt x="585444" y="210261"/>
                  </a:lnTo>
                  <a:lnTo>
                    <a:pt x="585444" y="186855"/>
                  </a:lnTo>
                  <a:close/>
                </a:path>
                <a:path w="866775" h="421639">
                  <a:moveTo>
                    <a:pt x="608863" y="210261"/>
                  </a:moveTo>
                  <a:lnTo>
                    <a:pt x="585444" y="210261"/>
                  </a:lnTo>
                  <a:lnTo>
                    <a:pt x="585444" y="233680"/>
                  </a:lnTo>
                  <a:lnTo>
                    <a:pt x="608863" y="233680"/>
                  </a:lnTo>
                  <a:lnTo>
                    <a:pt x="608863" y="210261"/>
                  </a:lnTo>
                  <a:close/>
                </a:path>
                <a:path w="866775" h="421639">
                  <a:moveTo>
                    <a:pt x="632282" y="350774"/>
                  </a:moveTo>
                  <a:lnTo>
                    <a:pt x="608863" y="350774"/>
                  </a:lnTo>
                  <a:lnTo>
                    <a:pt x="585444" y="350774"/>
                  </a:lnTo>
                  <a:lnTo>
                    <a:pt x="585444" y="374192"/>
                  </a:lnTo>
                  <a:lnTo>
                    <a:pt x="608863" y="374192"/>
                  </a:lnTo>
                  <a:lnTo>
                    <a:pt x="632282" y="374192"/>
                  </a:lnTo>
                  <a:lnTo>
                    <a:pt x="632282" y="350774"/>
                  </a:lnTo>
                  <a:close/>
                </a:path>
                <a:path w="866775" h="421639">
                  <a:moveTo>
                    <a:pt x="632282" y="303936"/>
                  </a:moveTo>
                  <a:lnTo>
                    <a:pt x="608863" y="303936"/>
                  </a:lnTo>
                  <a:lnTo>
                    <a:pt x="608863" y="327355"/>
                  </a:lnTo>
                  <a:lnTo>
                    <a:pt x="632282" y="327355"/>
                  </a:lnTo>
                  <a:lnTo>
                    <a:pt x="632282" y="303936"/>
                  </a:lnTo>
                  <a:close/>
                </a:path>
                <a:path w="866775" h="421639">
                  <a:moveTo>
                    <a:pt x="655701" y="233680"/>
                  </a:moveTo>
                  <a:lnTo>
                    <a:pt x="632282" y="233680"/>
                  </a:lnTo>
                  <a:lnTo>
                    <a:pt x="608863" y="233680"/>
                  </a:lnTo>
                  <a:lnTo>
                    <a:pt x="608863" y="280517"/>
                  </a:lnTo>
                  <a:lnTo>
                    <a:pt x="632282" y="280517"/>
                  </a:lnTo>
                  <a:lnTo>
                    <a:pt x="655701" y="280517"/>
                  </a:lnTo>
                  <a:lnTo>
                    <a:pt x="655701" y="233680"/>
                  </a:lnTo>
                  <a:close/>
                </a:path>
                <a:path w="866775" h="421639">
                  <a:moveTo>
                    <a:pt x="679119" y="374192"/>
                  </a:moveTo>
                  <a:lnTo>
                    <a:pt x="655701" y="374192"/>
                  </a:lnTo>
                  <a:lnTo>
                    <a:pt x="655701" y="397611"/>
                  </a:lnTo>
                  <a:lnTo>
                    <a:pt x="679119" y="397611"/>
                  </a:lnTo>
                  <a:lnTo>
                    <a:pt x="679119" y="374192"/>
                  </a:lnTo>
                  <a:close/>
                </a:path>
                <a:path w="866775" h="421639">
                  <a:moveTo>
                    <a:pt x="796213" y="327355"/>
                  </a:moveTo>
                  <a:lnTo>
                    <a:pt x="772795" y="327355"/>
                  </a:lnTo>
                  <a:lnTo>
                    <a:pt x="772795" y="350774"/>
                  </a:lnTo>
                  <a:lnTo>
                    <a:pt x="796213" y="350774"/>
                  </a:lnTo>
                  <a:lnTo>
                    <a:pt x="796213" y="327355"/>
                  </a:lnTo>
                  <a:close/>
                </a:path>
                <a:path w="866775" h="421639">
                  <a:moveTo>
                    <a:pt x="796213" y="280517"/>
                  </a:moveTo>
                  <a:lnTo>
                    <a:pt x="772795" y="280517"/>
                  </a:lnTo>
                  <a:lnTo>
                    <a:pt x="772795" y="303936"/>
                  </a:lnTo>
                  <a:lnTo>
                    <a:pt x="796213" y="303936"/>
                  </a:lnTo>
                  <a:lnTo>
                    <a:pt x="796213" y="280517"/>
                  </a:lnTo>
                  <a:close/>
                </a:path>
                <a:path w="866775" h="421639">
                  <a:moveTo>
                    <a:pt x="819632" y="303936"/>
                  </a:moveTo>
                  <a:lnTo>
                    <a:pt x="796213" y="303936"/>
                  </a:lnTo>
                  <a:lnTo>
                    <a:pt x="796213" y="327355"/>
                  </a:lnTo>
                  <a:lnTo>
                    <a:pt x="819632" y="327355"/>
                  </a:lnTo>
                  <a:lnTo>
                    <a:pt x="819632" y="303936"/>
                  </a:lnTo>
                  <a:close/>
                </a:path>
                <a:path w="866775" h="421639">
                  <a:moveTo>
                    <a:pt x="819632" y="257098"/>
                  </a:moveTo>
                  <a:lnTo>
                    <a:pt x="796213" y="257098"/>
                  </a:lnTo>
                  <a:lnTo>
                    <a:pt x="796213" y="280517"/>
                  </a:lnTo>
                  <a:lnTo>
                    <a:pt x="819632" y="280517"/>
                  </a:lnTo>
                  <a:lnTo>
                    <a:pt x="819632" y="257098"/>
                  </a:lnTo>
                  <a:close/>
                </a:path>
                <a:path w="866775" h="421639">
                  <a:moveTo>
                    <a:pt x="819632" y="210820"/>
                  </a:moveTo>
                  <a:lnTo>
                    <a:pt x="796213" y="210820"/>
                  </a:lnTo>
                  <a:lnTo>
                    <a:pt x="796213" y="233680"/>
                  </a:lnTo>
                  <a:lnTo>
                    <a:pt x="819632" y="233680"/>
                  </a:lnTo>
                  <a:lnTo>
                    <a:pt x="819632" y="210820"/>
                  </a:lnTo>
                  <a:close/>
                </a:path>
                <a:path w="866775" h="421639">
                  <a:moveTo>
                    <a:pt x="843038" y="350774"/>
                  </a:moveTo>
                  <a:lnTo>
                    <a:pt x="819632" y="350774"/>
                  </a:lnTo>
                  <a:lnTo>
                    <a:pt x="819632" y="397611"/>
                  </a:lnTo>
                  <a:lnTo>
                    <a:pt x="843038" y="397611"/>
                  </a:lnTo>
                  <a:lnTo>
                    <a:pt x="843038" y="350774"/>
                  </a:lnTo>
                  <a:close/>
                </a:path>
                <a:path w="866775" h="421639">
                  <a:moveTo>
                    <a:pt x="866457" y="280517"/>
                  </a:moveTo>
                  <a:lnTo>
                    <a:pt x="843038" y="280517"/>
                  </a:lnTo>
                  <a:lnTo>
                    <a:pt x="843038" y="350774"/>
                  </a:lnTo>
                  <a:lnTo>
                    <a:pt x="866457" y="350774"/>
                  </a:lnTo>
                  <a:lnTo>
                    <a:pt x="866457" y="280517"/>
                  </a:lnTo>
                  <a:close/>
                </a:path>
                <a:path w="866775" h="421639">
                  <a:moveTo>
                    <a:pt x="866457" y="210261"/>
                  </a:moveTo>
                  <a:lnTo>
                    <a:pt x="843038" y="210261"/>
                  </a:lnTo>
                  <a:lnTo>
                    <a:pt x="843038" y="233680"/>
                  </a:lnTo>
                  <a:lnTo>
                    <a:pt x="819632" y="233680"/>
                  </a:lnTo>
                  <a:lnTo>
                    <a:pt x="819632" y="257098"/>
                  </a:lnTo>
                  <a:lnTo>
                    <a:pt x="843038" y="257098"/>
                  </a:lnTo>
                  <a:lnTo>
                    <a:pt x="866457" y="257098"/>
                  </a:lnTo>
                  <a:lnTo>
                    <a:pt x="866457" y="210261"/>
                  </a:lnTo>
                  <a:close/>
                </a:path>
                <a:path w="866775" h="421639">
                  <a:moveTo>
                    <a:pt x="866457" y="140970"/>
                  </a:moveTo>
                  <a:lnTo>
                    <a:pt x="843038" y="140970"/>
                  </a:lnTo>
                  <a:lnTo>
                    <a:pt x="843038" y="116840"/>
                  </a:lnTo>
                  <a:lnTo>
                    <a:pt x="819632" y="116840"/>
                  </a:lnTo>
                  <a:lnTo>
                    <a:pt x="796213" y="116840"/>
                  </a:lnTo>
                  <a:lnTo>
                    <a:pt x="796213" y="140970"/>
                  </a:lnTo>
                  <a:lnTo>
                    <a:pt x="819632" y="140970"/>
                  </a:lnTo>
                  <a:lnTo>
                    <a:pt x="819632" y="163830"/>
                  </a:lnTo>
                  <a:lnTo>
                    <a:pt x="796213" y="163830"/>
                  </a:lnTo>
                  <a:lnTo>
                    <a:pt x="796213" y="187960"/>
                  </a:lnTo>
                  <a:lnTo>
                    <a:pt x="819632" y="187960"/>
                  </a:lnTo>
                  <a:lnTo>
                    <a:pt x="843038" y="187960"/>
                  </a:lnTo>
                  <a:lnTo>
                    <a:pt x="843038" y="163830"/>
                  </a:lnTo>
                  <a:lnTo>
                    <a:pt x="866457" y="163830"/>
                  </a:lnTo>
                  <a:lnTo>
                    <a:pt x="866457" y="140970"/>
                  </a:lnTo>
                  <a:close/>
                </a:path>
                <a:path w="866775" h="421639">
                  <a:moveTo>
                    <a:pt x="866457" y="46990"/>
                  </a:moveTo>
                  <a:lnTo>
                    <a:pt x="843038" y="46990"/>
                  </a:lnTo>
                  <a:lnTo>
                    <a:pt x="843038" y="24130"/>
                  </a:lnTo>
                  <a:lnTo>
                    <a:pt x="819632" y="24130"/>
                  </a:lnTo>
                  <a:lnTo>
                    <a:pt x="796213" y="24130"/>
                  </a:lnTo>
                  <a:lnTo>
                    <a:pt x="796213" y="0"/>
                  </a:lnTo>
                  <a:lnTo>
                    <a:pt x="772795" y="0"/>
                  </a:lnTo>
                  <a:lnTo>
                    <a:pt x="772795" y="46990"/>
                  </a:lnTo>
                  <a:lnTo>
                    <a:pt x="749376" y="46990"/>
                  </a:lnTo>
                  <a:lnTo>
                    <a:pt x="749376" y="69850"/>
                  </a:lnTo>
                  <a:lnTo>
                    <a:pt x="749376" y="93980"/>
                  </a:lnTo>
                  <a:lnTo>
                    <a:pt x="725957" y="93980"/>
                  </a:lnTo>
                  <a:lnTo>
                    <a:pt x="725957" y="69850"/>
                  </a:lnTo>
                  <a:lnTo>
                    <a:pt x="749376" y="69850"/>
                  </a:lnTo>
                  <a:lnTo>
                    <a:pt x="749376" y="46990"/>
                  </a:lnTo>
                  <a:lnTo>
                    <a:pt x="725957" y="46990"/>
                  </a:lnTo>
                  <a:lnTo>
                    <a:pt x="702538" y="46990"/>
                  </a:lnTo>
                  <a:lnTo>
                    <a:pt x="702538" y="93980"/>
                  </a:lnTo>
                  <a:lnTo>
                    <a:pt x="679119" y="93980"/>
                  </a:lnTo>
                  <a:lnTo>
                    <a:pt x="679119" y="69850"/>
                  </a:lnTo>
                  <a:lnTo>
                    <a:pt x="655701" y="69850"/>
                  </a:lnTo>
                  <a:lnTo>
                    <a:pt x="655701" y="93980"/>
                  </a:lnTo>
                  <a:lnTo>
                    <a:pt x="632282" y="93980"/>
                  </a:lnTo>
                  <a:lnTo>
                    <a:pt x="608863" y="93980"/>
                  </a:lnTo>
                  <a:lnTo>
                    <a:pt x="608863" y="116840"/>
                  </a:lnTo>
                  <a:lnTo>
                    <a:pt x="585444" y="116840"/>
                  </a:lnTo>
                  <a:lnTo>
                    <a:pt x="585444" y="140970"/>
                  </a:lnTo>
                  <a:lnTo>
                    <a:pt x="608863" y="140970"/>
                  </a:lnTo>
                  <a:lnTo>
                    <a:pt x="608863" y="187960"/>
                  </a:lnTo>
                  <a:lnTo>
                    <a:pt x="632282" y="187960"/>
                  </a:lnTo>
                  <a:lnTo>
                    <a:pt x="632282" y="140970"/>
                  </a:lnTo>
                  <a:lnTo>
                    <a:pt x="655701" y="140970"/>
                  </a:lnTo>
                  <a:lnTo>
                    <a:pt x="679119" y="140970"/>
                  </a:lnTo>
                  <a:lnTo>
                    <a:pt x="679119" y="116840"/>
                  </a:lnTo>
                  <a:lnTo>
                    <a:pt x="702538" y="116840"/>
                  </a:lnTo>
                  <a:lnTo>
                    <a:pt x="702538" y="140970"/>
                  </a:lnTo>
                  <a:lnTo>
                    <a:pt x="725957" y="140970"/>
                  </a:lnTo>
                  <a:lnTo>
                    <a:pt x="725957" y="163830"/>
                  </a:lnTo>
                  <a:lnTo>
                    <a:pt x="702538" y="163830"/>
                  </a:lnTo>
                  <a:lnTo>
                    <a:pt x="702538" y="140970"/>
                  </a:lnTo>
                  <a:lnTo>
                    <a:pt x="679119" y="140970"/>
                  </a:lnTo>
                  <a:lnTo>
                    <a:pt x="679119" y="163830"/>
                  </a:lnTo>
                  <a:lnTo>
                    <a:pt x="655701" y="163830"/>
                  </a:lnTo>
                  <a:lnTo>
                    <a:pt x="655701" y="187960"/>
                  </a:lnTo>
                  <a:lnTo>
                    <a:pt x="679119" y="187960"/>
                  </a:lnTo>
                  <a:lnTo>
                    <a:pt x="679119" y="210820"/>
                  </a:lnTo>
                  <a:lnTo>
                    <a:pt x="702538" y="210820"/>
                  </a:lnTo>
                  <a:lnTo>
                    <a:pt x="725957" y="210820"/>
                  </a:lnTo>
                  <a:lnTo>
                    <a:pt x="725957" y="187960"/>
                  </a:lnTo>
                  <a:lnTo>
                    <a:pt x="749376" y="187960"/>
                  </a:lnTo>
                  <a:lnTo>
                    <a:pt x="772795" y="187960"/>
                  </a:lnTo>
                  <a:lnTo>
                    <a:pt x="772795" y="140970"/>
                  </a:lnTo>
                  <a:lnTo>
                    <a:pt x="749376" y="140970"/>
                  </a:lnTo>
                  <a:lnTo>
                    <a:pt x="749376" y="116840"/>
                  </a:lnTo>
                  <a:lnTo>
                    <a:pt x="772795" y="116840"/>
                  </a:lnTo>
                  <a:lnTo>
                    <a:pt x="772795" y="69850"/>
                  </a:lnTo>
                  <a:lnTo>
                    <a:pt x="796213" y="69850"/>
                  </a:lnTo>
                  <a:lnTo>
                    <a:pt x="796213" y="46990"/>
                  </a:lnTo>
                  <a:lnTo>
                    <a:pt x="819632" y="46990"/>
                  </a:lnTo>
                  <a:lnTo>
                    <a:pt x="819632" y="93980"/>
                  </a:lnTo>
                  <a:lnTo>
                    <a:pt x="843038" y="93980"/>
                  </a:lnTo>
                  <a:lnTo>
                    <a:pt x="843038" y="69850"/>
                  </a:lnTo>
                  <a:lnTo>
                    <a:pt x="866457" y="69850"/>
                  </a:lnTo>
                  <a:lnTo>
                    <a:pt x="866457" y="4699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79636" y="1179519"/>
              <a:ext cx="960755" cy="960119"/>
            </a:xfrm>
            <a:custGeom>
              <a:avLst/>
              <a:gdLst/>
              <a:ahLst/>
              <a:cxnLst/>
              <a:rect l="l" t="t" r="r" b="b"/>
              <a:pathLst>
                <a:path w="960754" h="960119">
                  <a:moveTo>
                    <a:pt x="117094" y="46570"/>
                  </a:moveTo>
                  <a:lnTo>
                    <a:pt x="46837" y="46570"/>
                  </a:lnTo>
                  <a:lnTo>
                    <a:pt x="46837" y="116814"/>
                  </a:lnTo>
                  <a:lnTo>
                    <a:pt x="117094" y="116814"/>
                  </a:lnTo>
                  <a:lnTo>
                    <a:pt x="117094" y="46570"/>
                  </a:lnTo>
                  <a:close/>
                </a:path>
                <a:path w="960754" h="960119">
                  <a:moveTo>
                    <a:pt x="163931" y="796290"/>
                  </a:moveTo>
                  <a:lnTo>
                    <a:pt x="0" y="796290"/>
                  </a:lnTo>
                  <a:lnTo>
                    <a:pt x="0" y="819150"/>
                  </a:lnTo>
                  <a:lnTo>
                    <a:pt x="0" y="935990"/>
                  </a:lnTo>
                  <a:lnTo>
                    <a:pt x="0" y="960120"/>
                  </a:lnTo>
                  <a:lnTo>
                    <a:pt x="163931" y="960120"/>
                  </a:lnTo>
                  <a:lnTo>
                    <a:pt x="163931" y="936447"/>
                  </a:lnTo>
                  <a:lnTo>
                    <a:pt x="163931" y="935990"/>
                  </a:lnTo>
                  <a:lnTo>
                    <a:pt x="163931" y="819353"/>
                  </a:lnTo>
                  <a:lnTo>
                    <a:pt x="140512" y="819353"/>
                  </a:lnTo>
                  <a:lnTo>
                    <a:pt x="140512" y="935990"/>
                  </a:lnTo>
                  <a:lnTo>
                    <a:pt x="23418" y="935990"/>
                  </a:lnTo>
                  <a:lnTo>
                    <a:pt x="23418" y="819150"/>
                  </a:lnTo>
                  <a:lnTo>
                    <a:pt x="163931" y="819150"/>
                  </a:lnTo>
                  <a:lnTo>
                    <a:pt x="163931" y="796290"/>
                  </a:lnTo>
                  <a:close/>
                </a:path>
                <a:path w="960754" h="960119">
                  <a:moveTo>
                    <a:pt x="163931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39700"/>
                  </a:lnTo>
                  <a:lnTo>
                    <a:pt x="0" y="163830"/>
                  </a:lnTo>
                  <a:lnTo>
                    <a:pt x="163931" y="163830"/>
                  </a:lnTo>
                  <a:lnTo>
                    <a:pt x="163931" y="140233"/>
                  </a:lnTo>
                  <a:lnTo>
                    <a:pt x="163931" y="139700"/>
                  </a:lnTo>
                  <a:lnTo>
                    <a:pt x="163931" y="23152"/>
                  </a:lnTo>
                  <a:lnTo>
                    <a:pt x="140512" y="23152"/>
                  </a:lnTo>
                  <a:lnTo>
                    <a:pt x="140512" y="139700"/>
                  </a:lnTo>
                  <a:lnTo>
                    <a:pt x="23418" y="139700"/>
                  </a:lnTo>
                  <a:lnTo>
                    <a:pt x="23418" y="22860"/>
                  </a:lnTo>
                  <a:lnTo>
                    <a:pt x="163931" y="22860"/>
                  </a:lnTo>
                  <a:lnTo>
                    <a:pt x="163931" y="0"/>
                  </a:lnTo>
                  <a:close/>
                </a:path>
                <a:path w="960754" h="960119">
                  <a:moveTo>
                    <a:pt x="491782" y="421386"/>
                  </a:moveTo>
                  <a:lnTo>
                    <a:pt x="468363" y="421386"/>
                  </a:lnTo>
                  <a:lnTo>
                    <a:pt x="468363" y="445516"/>
                  </a:lnTo>
                  <a:lnTo>
                    <a:pt x="444944" y="445516"/>
                  </a:lnTo>
                  <a:lnTo>
                    <a:pt x="444944" y="421386"/>
                  </a:lnTo>
                  <a:lnTo>
                    <a:pt x="468363" y="421386"/>
                  </a:lnTo>
                  <a:lnTo>
                    <a:pt x="468363" y="398526"/>
                  </a:lnTo>
                  <a:lnTo>
                    <a:pt x="444944" y="398526"/>
                  </a:lnTo>
                  <a:lnTo>
                    <a:pt x="421525" y="398526"/>
                  </a:lnTo>
                  <a:lnTo>
                    <a:pt x="398106" y="398526"/>
                  </a:lnTo>
                  <a:lnTo>
                    <a:pt x="374688" y="398526"/>
                  </a:lnTo>
                  <a:lnTo>
                    <a:pt x="374688" y="421386"/>
                  </a:lnTo>
                  <a:lnTo>
                    <a:pt x="398106" y="421386"/>
                  </a:lnTo>
                  <a:lnTo>
                    <a:pt x="398106" y="445516"/>
                  </a:lnTo>
                  <a:lnTo>
                    <a:pt x="421525" y="445516"/>
                  </a:lnTo>
                  <a:lnTo>
                    <a:pt x="421525" y="468376"/>
                  </a:lnTo>
                  <a:lnTo>
                    <a:pt x="398106" y="468376"/>
                  </a:lnTo>
                  <a:lnTo>
                    <a:pt x="398106" y="492506"/>
                  </a:lnTo>
                  <a:lnTo>
                    <a:pt x="421525" y="492506"/>
                  </a:lnTo>
                  <a:lnTo>
                    <a:pt x="421525" y="515366"/>
                  </a:lnTo>
                  <a:lnTo>
                    <a:pt x="398106" y="515366"/>
                  </a:lnTo>
                  <a:lnTo>
                    <a:pt x="398106" y="539496"/>
                  </a:lnTo>
                  <a:lnTo>
                    <a:pt x="421525" y="539496"/>
                  </a:lnTo>
                  <a:lnTo>
                    <a:pt x="421525" y="562356"/>
                  </a:lnTo>
                  <a:lnTo>
                    <a:pt x="398106" y="562356"/>
                  </a:lnTo>
                  <a:lnTo>
                    <a:pt x="398106" y="609346"/>
                  </a:lnTo>
                  <a:lnTo>
                    <a:pt x="374688" y="609346"/>
                  </a:lnTo>
                  <a:lnTo>
                    <a:pt x="351269" y="609346"/>
                  </a:lnTo>
                  <a:lnTo>
                    <a:pt x="351269" y="632206"/>
                  </a:lnTo>
                  <a:lnTo>
                    <a:pt x="327850" y="632206"/>
                  </a:lnTo>
                  <a:lnTo>
                    <a:pt x="327850" y="609346"/>
                  </a:lnTo>
                  <a:lnTo>
                    <a:pt x="351269" y="609346"/>
                  </a:lnTo>
                  <a:lnTo>
                    <a:pt x="351269" y="585216"/>
                  </a:lnTo>
                  <a:lnTo>
                    <a:pt x="374688" y="585216"/>
                  </a:lnTo>
                  <a:lnTo>
                    <a:pt x="374688" y="515366"/>
                  </a:lnTo>
                  <a:lnTo>
                    <a:pt x="351269" y="515366"/>
                  </a:lnTo>
                  <a:lnTo>
                    <a:pt x="327850" y="515366"/>
                  </a:lnTo>
                  <a:lnTo>
                    <a:pt x="327850" y="539496"/>
                  </a:lnTo>
                  <a:lnTo>
                    <a:pt x="304431" y="539496"/>
                  </a:lnTo>
                  <a:lnTo>
                    <a:pt x="281025" y="539496"/>
                  </a:lnTo>
                  <a:lnTo>
                    <a:pt x="281025" y="585216"/>
                  </a:lnTo>
                  <a:lnTo>
                    <a:pt x="304431" y="585216"/>
                  </a:lnTo>
                  <a:lnTo>
                    <a:pt x="304431" y="562356"/>
                  </a:lnTo>
                  <a:lnTo>
                    <a:pt x="327850" y="562356"/>
                  </a:lnTo>
                  <a:lnTo>
                    <a:pt x="327850" y="585216"/>
                  </a:lnTo>
                  <a:lnTo>
                    <a:pt x="304431" y="585216"/>
                  </a:lnTo>
                  <a:lnTo>
                    <a:pt x="304431" y="609346"/>
                  </a:lnTo>
                  <a:lnTo>
                    <a:pt x="281025" y="609346"/>
                  </a:lnTo>
                  <a:lnTo>
                    <a:pt x="281025" y="632206"/>
                  </a:lnTo>
                  <a:lnTo>
                    <a:pt x="257606" y="632206"/>
                  </a:lnTo>
                  <a:lnTo>
                    <a:pt x="257606" y="656336"/>
                  </a:lnTo>
                  <a:lnTo>
                    <a:pt x="281025" y="656336"/>
                  </a:lnTo>
                  <a:lnTo>
                    <a:pt x="281025" y="703326"/>
                  </a:lnTo>
                  <a:lnTo>
                    <a:pt x="304431" y="703326"/>
                  </a:lnTo>
                  <a:lnTo>
                    <a:pt x="304431" y="726186"/>
                  </a:lnTo>
                  <a:lnTo>
                    <a:pt x="327850" y="726186"/>
                  </a:lnTo>
                  <a:lnTo>
                    <a:pt x="327850" y="750316"/>
                  </a:lnTo>
                  <a:lnTo>
                    <a:pt x="304431" y="750316"/>
                  </a:lnTo>
                  <a:lnTo>
                    <a:pt x="304431" y="820166"/>
                  </a:lnTo>
                  <a:lnTo>
                    <a:pt x="281025" y="820166"/>
                  </a:lnTo>
                  <a:lnTo>
                    <a:pt x="281025" y="843026"/>
                  </a:lnTo>
                  <a:lnTo>
                    <a:pt x="304431" y="843026"/>
                  </a:lnTo>
                  <a:lnTo>
                    <a:pt x="304431" y="867156"/>
                  </a:lnTo>
                  <a:lnTo>
                    <a:pt x="327850" y="867156"/>
                  </a:lnTo>
                  <a:lnTo>
                    <a:pt x="351269" y="867156"/>
                  </a:lnTo>
                  <a:lnTo>
                    <a:pt x="351269" y="914146"/>
                  </a:lnTo>
                  <a:lnTo>
                    <a:pt x="327850" y="914146"/>
                  </a:lnTo>
                  <a:lnTo>
                    <a:pt x="327850" y="936447"/>
                  </a:lnTo>
                  <a:lnTo>
                    <a:pt x="304431" y="936447"/>
                  </a:lnTo>
                  <a:lnTo>
                    <a:pt x="304431" y="913028"/>
                  </a:lnTo>
                  <a:lnTo>
                    <a:pt x="281025" y="913028"/>
                  </a:lnTo>
                  <a:lnTo>
                    <a:pt x="281025" y="889609"/>
                  </a:lnTo>
                  <a:lnTo>
                    <a:pt x="257606" y="889609"/>
                  </a:lnTo>
                  <a:lnTo>
                    <a:pt x="234188" y="889609"/>
                  </a:lnTo>
                  <a:lnTo>
                    <a:pt x="234188" y="936447"/>
                  </a:lnTo>
                  <a:lnTo>
                    <a:pt x="210769" y="936447"/>
                  </a:lnTo>
                  <a:lnTo>
                    <a:pt x="210769" y="959866"/>
                  </a:lnTo>
                  <a:lnTo>
                    <a:pt x="234188" y="959866"/>
                  </a:lnTo>
                  <a:lnTo>
                    <a:pt x="257606" y="959866"/>
                  </a:lnTo>
                  <a:lnTo>
                    <a:pt x="257606" y="936447"/>
                  </a:lnTo>
                  <a:lnTo>
                    <a:pt x="281025" y="936447"/>
                  </a:lnTo>
                  <a:lnTo>
                    <a:pt x="281025" y="959866"/>
                  </a:lnTo>
                  <a:lnTo>
                    <a:pt x="304431" y="959866"/>
                  </a:lnTo>
                  <a:lnTo>
                    <a:pt x="327850" y="959866"/>
                  </a:lnTo>
                  <a:lnTo>
                    <a:pt x="327850" y="937006"/>
                  </a:lnTo>
                  <a:lnTo>
                    <a:pt x="351269" y="937006"/>
                  </a:lnTo>
                  <a:lnTo>
                    <a:pt x="374688" y="937006"/>
                  </a:lnTo>
                  <a:lnTo>
                    <a:pt x="374688" y="914146"/>
                  </a:lnTo>
                  <a:lnTo>
                    <a:pt x="398106" y="914146"/>
                  </a:lnTo>
                  <a:lnTo>
                    <a:pt x="421525" y="914146"/>
                  </a:lnTo>
                  <a:lnTo>
                    <a:pt x="421525" y="937006"/>
                  </a:lnTo>
                  <a:lnTo>
                    <a:pt x="398106" y="937006"/>
                  </a:lnTo>
                  <a:lnTo>
                    <a:pt x="398106" y="959866"/>
                  </a:lnTo>
                  <a:lnTo>
                    <a:pt x="421525" y="959866"/>
                  </a:lnTo>
                  <a:lnTo>
                    <a:pt x="444944" y="959866"/>
                  </a:lnTo>
                  <a:lnTo>
                    <a:pt x="444944" y="867156"/>
                  </a:lnTo>
                  <a:lnTo>
                    <a:pt x="421525" y="867156"/>
                  </a:lnTo>
                  <a:lnTo>
                    <a:pt x="398106" y="867156"/>
                  </a:lnTo>
                  <a:lnTo>
                    <a:pt x="398106" y="890016"/>
                  </a:lnTo>
                  <a:lnTo>
                    <a:pt x="374688" y="890016"/>
                  </a:lnTo>
                  <a:lnTo>
                    <a:pt x="374688" y="867156"/>
                  </a:lnTo>
                  <a:lnTo>
                    <a:pt x="398106" y="867156"/>
                  </a:lnTo>
                  <a:lnTo>
                    <a:pt x="398106" y="843026"/>
                  </a:lnTo>
                  <a:lnTo>
                    <a:pt x="374688" y="843026"/>
                  </a:lnTo>
                  <a:lnTo>
                    <a:pt x="374688" y="820166"/>
                  </a:lnTo>
                  <a:lnTo>
                    <a:pt x="351269" y="820166"/>
                  </a:lnTo>
                  <a:lnTo>
                    <a:pt x="351269" y="843026"/>
                  </a:lnTo>
                  <a:lnTo>
                    <a:pt x="327850" y="843026"/>
                  </a:lnTo>
                  <a:lnTo>
                    <a:pt x="327850" y="820166"/>
                  </a:lnTo>
                  <a:lnTo>
                    <a:pt x="351269" y="820166"/>
                  </a:lnTo>
                  <a:lnTo>
                    <a:pt x="351269" y="796036"/>
                  </a:lnTo>
                  <a:lnTo>
                    <a:pt x="374688" y="796036"/>
                  </a:lnTo>
                  <a:lnTo>
                    <a:pt x="374688" y="703326"/>
                  </a:lnTo>
                  <a:lnTo>
                    <a:pt x="351269" y="703326"/>
                  </a:lnTo>
                  <a:lnTo>
                    <a:pt x="351269" y="679196"/>
                  </a:lnTo>
                  <a:lnTo>
                    <a:pt x="327850" y="679196"/>
                  </a:lnTo>
                  <a:lnTo>
                    <a:pt x="304431" y="679196"/>
                  </a:lnTo>
                  <a:lnTo>
                    <a:pt x="304431" y="656336"/>
                  </a:lnTo>
                  <a:lnTo>
                    <a:pt x="327850" y="656336"/>
                  </a:lnTo>
                  <a:lnTo>
                    <a:pt x="351269" y="656336"/>
                  </a:lnTo>
                  <a:lnTo>
                    <a:pt x="374688" y="656336"/>
                  </a:lnTo>
                  <a:lnTo>
                    <a:pt x="374688" y="632206"/>
                  </a:lnTo>
                  <a:lnTo>
                    <a:pt x="398106" y="632206"/>
                  </a:lnTo>
                  <a:lnTo>
                    <a:pt x="398106" y="656336"/>
                  </a:lnTo>
                  <a:lnTo>
                    <a:pt x="374688" y="656336"/>
                  </a:lnTo>
                  <a:lnTo>
                    <a:pt x="374688" y="679196"/>
                  </a:lnTo>
                  <a:lnTo>
                    <a:pt x="398106" y="679196"/>
                  </a:lnTo>
                  <a:lnTo>
                    <a:pt x="398106" y="703326"/>
                  </a:lnTo>
                  <a:lnTo>
                    <a:pt x="421525" y="703326"/>
                  </a:lnTo>
                  <a:lnTo>
                    <a:pt x="421525" y="679196"/>
                  </a:lnTo>
                  <a:lnTo>
                    <a:pt x="444944" y="679196"/>
                  </a:lnTo>
                  <a:lnTo>
                    <a:pt x="444944" y="656336"/>
                  </a:lnTo>
                  <a:lnTo>
                    <a:pt x="421525" y="656336"/>
                  </a:lnTo>
                  <a:lnTo>
                    <a:pt x="421525" y="585216"/>
                  </a:lnTo>
                  <a:lnTo>
                    <a:pt x="444944" y="585216"/>
                  </a:lnTo>
                  <a:lnTo>
                    <a:pt x="444944" y="632206"/>
                  </a:lnTo>
                  <a:lnTo>
                    <a:pt x="468363" y="632206"/>
                  </a:lnTo>
                  <a:lnTo>
                    <a:pt x="468363" y="609346"/>
                  </a:lnTo>
                  <a:lnTo>
                    <a:pt x="491782" y="609346"/>
                  </a:lnTo>
                  <a:lnTo>
                    <a:pt x="491782" y="562356"/>
                  </a:lnTo>
                  <a:lnTo>
                    <a:pt x="468363" y="562356"/>
                  </a:lnTo>
                  <a:lnTo>
                    <a:pt x="468363" y="539496"/>
                  </a:lnTo>
                  <a:lnTo>
                    <a:pt x="444944" y="539496"/>
                  </a:lnTo>
                  <a:lnTo>
                    <a:pt x="444944" y="468376"/>
                  </a:lnTo>
                  <a:lnTo>
                    <a:pt x="468363" y="468376"/>
                  </a:lnTo>
                  <a:lnTo>
                    <a:pt x="491782" y="468376"/>
                  </a:lnTo>
                  <a:lnTo>
                    <a:pt x="491782" y="421386"/>
                  </a:lnTo>
                  <a:close/>
                </a:path>
                <a:path w="960754" h="960119">
                  <a:moveTo>
                    <a:pt x="702538" y="936447"/>
                  </a:moveTo>
                  <a:lnTo>
                    <a:pt x="679119" y="936447"/>
                  </a:lnTo>
                  <a:lnTo>
                    <a:pt x="679119" y="959866"/>
                  </a:lnTo>
                  <a:lnTo>
                    <a:pt x="702538" y="959866"/>
                  </a:lnTo>
                  <a:lnTo>
                    <a:pt x="702538" y="936447"/>
                  </a:lnTo>
                  <a:close/>
                </a:path>
                <a:path w="960754" h="960119">
                  <a:moveTo>
                    <a:pt x="749376" y="936447"/>
                  </a:moveTo>
                  <a:lnTo>
                    <a:pt x="725957" y="936447"/>
                  </a:lnTo>
                  <a:lnTo>
                    <a:pt x="725957" y="959866"/>
                  </a:lnTo>
                  <a:lnTo>
                    <a:pt x="749376" y="959866"/>
                  </a:lnTo>
                  <a:lnTo>
                    <a:pt x="749376" y="936447"/>
                  </a:lnTo>
                  <a:close/>
                </a:path>
                <a:path w="960754" h="960119">
                  <a:moveTo>
                    <a:pt x="819632" y="795934"/>
                  </a:moveTo>
                  <a:lnTo>
                    <a:pt x="796213" y="795934"/>
                  </a:lnTo>
                  <a:lnTo>
                    <a:pt x="796213" y="819353"/>
                  </a:lnTo>
                  <a:lnTo>
                    <a:pt x="819632" y="819353"/>
                  </a:lnTo>
                  <a:lnTo>
                    <a:pt x="819632" y="795934"/>
                  </a:lnTo>
                  <a:close/>
                </a:path>
                <a:path w="960754" h="960119">
                  <a:moveTo>
                    <a:pt x="866470" y="772515"/>
                  </a:moveTo>
                  <a:lnTo>
                    <a:pt x="843051" y="772515"/>
                  </a:lnTo>
                  <a:lnTo>
                    <a:pt x="843051" y="842772"/>
                  </a:lnTo>
                  <a:lnTo>
                    <a:pt x="866470" y="842772"/>
                  </a:lnTo>
                  <a:lnTo>
                    <a:pt x="866470" y="772515"/>
                  </a:lnTo>
                  <a:close/>
                </a:path>
                <a:path w="960754" h="960119">
                  <a:moveTo>
                    <a:pt x="866470" y="749300"/>
                  </a:moveTo>
                  <a:lnTo>
                    <a:pt x="749376" y="749300"/>
                  </a:lnTo>
                  <a:lnTo>
                    <a:pt x="749376" y="772160"/>
                  </a:lnTo>
                  <a:lnTo>
                    <a:pt x="749376" y="843280"/>
                  </a:lnTo>
                  <a:lnTo>
                    <a:pt x="749376" y="866140"/>
                  </a:lnTo>
                  <a:lnTo>
                    <a:pt x="866470" y="866140"/>
                  </a:lnTo>
                  <a:lnTo>
                    <a:pt x="866470" y="843280"/>
                  </a:lnTo>
                  <a:lnTo>
                    <a:pt x="772795" y="843280"/>
                  </a:lnTo>
                  <a:lnTo>
                    <a:pt x="772795" y="772160"/>
                  </a:lnTo>
                  <a:lnTo>
                    <a:pt x="866470" y="772160"/>
                  </a:lnTo>
                  <a:lnTo>
                    <a:pt x="866470" y="749300"/>
                  </a:lnTo>
                  <a:close/>
                </a:path>
                <a:path w="960754" h="960119">
                  <a:moveTo>
                    <a:pt x="889889" y="913028"/>
                  </a:moveTo>
                  <a:lnTo>
                    <a:pt x="866470" y="913028"/>
                  </a:lnTo>
                  <a:lnTo>
                    <a:pt x="866470" y="889609"/>
                  </a:lnTo>
                  <a:lnTo>
                    <a:pt x="843051" y="889609"/>
                  </a:lnTo>
                  <a:lnTo>
                    <a:pt x="843051" y="866190"/>
                  </a:lnTo>
                  <a:lnTo>
                    <a:pt x="819632" y="866190"/>
                  </a:lnTo>
                  <a:lnTo>
                    <a:pt x="819632" y="889609"/>
                  </a:lnTo>
                  <a:lnTo>
                    <a:pt x="796213" y="889609"/>
                  </a:lnTo>
                  <a:lnTo>
                    <a:pt x="796213" y="866190"/>
                  </a:lnTo>
                  <a:lnTo>
                    <a:pt x="772795" y="866190"/>
                  </a:lnTo>
                  <a:lnTo>
                    <a:pt x="749376" y="866190"/>
                  </a:lnTo>
                  <a:lnTo>
                    <a:pt x="725957" y="866190"/>
                  </a:lnTo>
                  <a:lnTo>
                    <a:pt x="725957" y="889609"/>
                  </a:lnTo>
                  <a:lnTo>
                    <a:pt x="749376" y="889609"/>
                  </a:lnTo>
                  <a:lnTo>
                    <a:pt x="772795" y="889609"/>
                  </a:lnTo>
                  <a:lnTo>
                    <a:pt x="772795" y="913028"/>
                  </a:lnTo>
                  <a:lnTo>
                    <a:pt x="796213" y="913028"/>
                  </a:lnTo>
                  <a:lnTo>
                    <a:pt x="819632" y="913028"/>
                  </a:lnTo>
                  <a:lnTo>
                    <a:pt x="843051" y="913028"/>
                  </a:lnTo>
                  <a:lnTo>
                    <a:pt x="843051" y="936447"/>
                  </a:lnTo>
                  <a:lnTo>
                    <a:pt x="819632" y="936447"/>
                  </a:lnTo>
                  <a:lnTo>
                    <a:pt x="819632" y="959866"/>
                  </a:lnTo>
                  <a:lnTo>
                    <a:pt x="843051" y="959866"/>
                  </a:lnTo>
                  <a:lnTo>
                    <a:pt x="866470" y="959866"/>
                  </a:lnTo>
                  <a:lnTo>
                    <a:pt x="866470" y="936447"/>
                  </a:lnTo>
                  <a:lnTo>
                    <a:pt x="889889" y="936447"/>
                  </a:lnTo>
                  <a:lnTo>
                    <a:pt x="889889" y="913028"/>
                  </a:lnTo>
                  <a:close/>
                </a:path>
                <a:path w="960754" h="960119">
                  <a:moveTo>
                    <a:pt x="913307" y="936447"/>
                  </a:moveTo>
                  <a:lnTo>
                    <a:pt x="889889" y="936447"/>
                  </a:lnTo>
                  <a:lnTo>
                    <a:pt x="889889" y="959866"/>
                  </a:lnTo>
                  <a:lnTo>
                    <a:pt x="913307" y="959866"/>
                  </a:lnTo>
                  <a:lnTo>
                    <a:pt x="913307" y="936447"/>
                  </a:lnTo>
                  <a:close/>
                </a:path>
                <a:path w="960754" h="960119">
                  <a:moveTo>
                    <a:pt x="913307" y="46570"/>
                  </a:moveTo>
                  <a:lnTo>
                    <a:pt x="843051" y="46570"/>
                  </a:lnTo>
                  <a:lnTo>
                    <a:pt x="843051" y="116814"/>
                  </a:lnTo>
                  <a:lnTo>
                    <a:pt x="913307" y="116814"/>
                  </a:lnTo>
                  <a:lnTo>
                    <a:pt x="913307" y="46570"/>
                  </a:lnTo>
                  <a:close/>
                </a:path>
                <a:path w="960754" h="960119">
                  <a:moveTo>
                    <a:pt x="960132" y="0"/>
                  </a:moveTo>
                  <a:lnTo>
                    <a:pt x="796213" y="0"/>
                  </a:lnTo>
                  <a:lnTo>
                    <a:pt x="796213" y="22860"/>
                  </a:lnTo>
                  <a:lnTo>
                    <a:pt x="796213" y="139700"/>
                  </a:lnTo>
                  <a:lnTo>
                    <a:pt x="796213" y="163830"/>
                  </a:lnTo>
                  <a:lnTo>
                    <a:pt x="960132" y="163830"/>
                  </a:lnTo>
                  <a:lnTo>
                    <a:pt x="960132" y="140233"/>
                  </a:lnTo>
                  <a:lnTo>
                    <a:pt x="960132" y="139700"/>
                  </a:lnTo>
                  <a:lnTo>
                    <a:pt x="960132" y="23152"/>
                  </a:lnTo>
                  <a:lnTo>
                    <a:pt x="936713" y="23152"/>
                  </a:lnTo>
                  <a:lnTo>
                    <a:pt x="936713" y="139700"/>
                  </a:lnTo>
                  <a:lnTo>
                    <a:pt x="819632" y="139700"/>
                  </a:lnTo>
                  <a:lnTo>
                    <a:pt x="819632" y="22860"/>
                  </a:lnTo>
                  <a:lnTo>
                    <a:pt x="960132" y="22860"/>
                  </a:lnTo>
                  <a:lnTo>
                    <a:pt x="960132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26473" y="1975453"/>
              <a:ext cx="772795" cy="117475"/>
            </a:xfrm>
            <a:custGeom>
              <a:avLst/>
              <a:gdLst/>
              <a:ahLst/>
              <a:cxnLst/>
              <a:rect l="l" t="t" r="r" b="b"/>
              <a:pathLst>
                <a:path w="772795" h="117475">
                  <a:moveTo>
                    <a:pt x="70256" y="46837"/>
                  </a:moveTo>
                  <a:lnTo>
                    <a:pt x="0" y="46837"/>
                  </a:lnTo>
                  <a:lnTo>
                    <a:pt x="0" y="117094"/>
                  </a:lnTo>
                  <a:lnTo>
                    <a:pt x="70256" y="117094"/>
                  </a:lnTo>
                  <a:lnTo>
                    <a:pt x="70256" y="46837"/>
                  </a:lnTo>
                  <a:close/>
                </a:path>
                <a:path w="772795" h="117475">
                  <a:moveTo>
                    <a:pt x="772795" y="0"/>
                  </a:moveTo>
                  <a:lnTo>
                    <a:pt x="749376" y="0"/>
                  </a:lnTo>
                  <a:lnTo>
                    <a:pt x="749376" y="23418"/>
                  </a:lnTo>
                  <a:lnTo>
                    <a:pt x="772795" y="23418"/>
                  </a:lnTo>
                  <a:lnTo>
                    <a:pt x="772795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1D4B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>
            <a:grpSpLocks noGrp="1" noUngrp="1" noRot="1" noMove="1" noResize="1"/>
          </p:cNvGrpSpPr>
          <p:nvPr/>
        </p:nvGrpSpPr>
        <p:grpSpPr>
          <a:xfrm>
            <a:off x="136757" y="690465"/>
            <a:ext cx="10388600" cy="6769734"/>
            <a:chOff x="136757" y="690465"/>
            <a:chExt cx="10388600" cy="6769734"/>
          </a:xfrm>
        </p:grpSpPr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757" y="4386743"/>
              <a:ext cx="10388600" cy="3073400"/>
            </a:xfrm>
            <a:custGeom>
              <a:avLst/>
              <a:gdLst/>
              <a:ahLst/>
              <a:cxnLst/>
              <a:rect l="l" t="t" r="r" b="b"/>
              <a:pathLst>
                <a:path w="10388600" h="3073400">
                  <a:moveTo>
                    <a:pt x="10388598" y="0"/>
                  </a:moveTo>
                  <a:lnTo>
                    <a:pt x="0" y="0"/>
                  </a:lnTo>
                  <a:lnTo>
                    <a:pt x="0" y="3073400"/>
                  </a:lnTo>
                  <a:lnTo>
                    <a:pt x="10388598" y="3073400"/>
                  </a:lnTo>
                  <a:lnTo>
                    <a:pt x="10388598" y="0"/>
                  </a:lnTo>
                  <a:close/>
                </a:path>
              </a:pathLst>
            </a:custGeom>
            <a:solidFill>
              <a:srgbClr val="F6E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7794" y="690467"/>
              <a:ext cx="8761095" cy="3655695"/>
            </a:xfrm>
            <a:custGeom>
              <a:avLst/>
              <a:gdLst/>
              <a:ahLst/>
              <a:cxnLst/>
              <a:rect l="l" t="t" r="r" b="b"/>
              <a:pathLst>
                <a:path w="8761095" h="3655695">
                  <a:moveTo>
                    <a:pt x="2804274" y="0"/>
                  </a:moveTo>
                  <a:lnTo>
                    <a:pt x="0" y="0"/>
                  </a:lnTo>
                  <a:lnTo>
                    <a:pt x="0" y="3568344"/>
                  </a:lnTo>
                  <a:lnTo>
                    <a:pt x="0" y="3655149"/>
                  </a:lnTo>
                  <a:lnTo>
                    <a:pt x="2804274" y="3655149"/>
                  </a:lnTo>
                  <a:lnTo>
                    <a:pt x="2804274" y="3568344"/>
                  </a:lnTo>
                  <a:lnTo>
                    <a:pt x="2804274" y="0"/>
                  </a:lnTo>
                  <a:close/>
                </a:path>
                <a:path w="8761095" h="3655695">
                  <a:moveTo>
                    <a:pt x="5782424" y="0"/>
                  </a:moveTo>
                  <a:lnTo>
                    <a:pt x="2978162" y="0"/>
                  </a:lnTo>
                  <a:lnTo>
                    <a:pt x="2978162" y="3573107"/>
                  </a:lnTo>
                  <a:lnTo>
                    <a:pt x="2978162" y="3655149"/>
                  </a:lnTo>
                  <a:lnTo>
                    <a:pt x="5782424" y="3655149"/>
                  </a:lnTo>
                  <a:lnTo>
                    <a:pt x="5782424" y="3573107"/>
                  </a:lnTo>
                  <a:lnTo>
                    <a:pt x="5782424" y="0"/>
                  </a:lnTo>
                  <a:close/>
                </a:path>
                <a:path w="8761095" h="3655695">
                  <a:moveTo>
                    <a:pt x="8760574" y="0"/>
                  </a:moveTo>
                  <a:lnTo>
                    <a:pt x="5956312" y="0"/>
                  </a:lnTo>
                  <a:lnTo>
                    <a:pt x="5956312" y="3572992"/>
                  </a:lnTo>
                  <a:lnTo>
                    <a:pt x="5956312" y="3655149"/>
                  </a:lnTo>
                  <a:lnTo>
                    <a:pt x="8760574" y="3655149"/>
                  </a:lnTo>
                  <a:lnTo>
                    <a:pt x="8760574" y="3572992"/>
                  </a:lnTo>
                  <a:lnTo>
                    <a:pt x="8760574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>
            <a:grpSpLocks noGrp="1" noUngrp="1" noRot="1" noMove="1" noResize="1"/>
          </p:cNvGrpSpPr>
          <p:nvPr/>
        </p:nvGrpSpPr>
        <p:grpSpPr>
          <a:xfrm>
            <a:off x="6261150" y="604506"/>
            <a:ext cx="2812415" cy="3663315"/>
            <a:chOff x="6261150" y="604506"/>
            <a:chExt cx="2812415" cy="3663315"/>
          </a:xfrm>
        </p:grpSpPr>
        <p:sp>
          <p:nvSpPr>
            <p:cNvPr id="8" name="objec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64960" y="608316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4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4" y="3655141"/>
                  </a:lnTo>
                  <a:lnTo>
                    <a:pt x="28042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64960" y="608316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0" y="0"/>
                  </a:moveTo>
                  <a:lnTo>
                    <a:pt x="2804264" y="0"/>
                  </a:lnTo>
                  <a:lnTo>
                    <a:pt x="2804264" y="3655141"/>
                  </a:lnTo>
                  <a:lnTo>
                    <a:pt x="0" y="365514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03619" y="422213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37038" y="403850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4675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REVISION</a:t>
            </a:r>
            <a:r>
              <a:rPr sz="2400" spc="-15" dirty="0"/>
              <a:t> </a:t>
            </a:r>
            <a:r>
              <a:rPr sz="2400" dirty="0"/>
              <a:t>CARDS</a:t>
            </a:r>
            <a:r>
              <a:rPr sz="2400" spc="-10" dirty="0"/>
              <a:t> </a:t>
            </a:r>
            <a:r>
              <a:rPr sz="2400" dirty="0"/>
              <a:t>-</a:t>
            </a:r>
            <a:r>
              <a:rPr sz="2400" spc="-10" dirty="0"/>
              <a:t> </a:t>
            </a:r>
            <a:r>
              <a:rPr sz="2250" dirty="0"/>
              <a:t>JORN</a:t>
            </a:r>
            <a:r>
              <a:rPr sz="2250" spc="-15" dirty="0"/>
              <a:t> </a:t>
            </a:r>
            <a:r>
              <a:rPr sz="2250" dirty="0"/>
              <a:t>UTZON</a:t>
            </a:r>
            <a:r>
              <a:rPr sz="2250" spc="-10" dirty="0"/>
              <a:t> </a:t>
            </a:r>
            <a:r>
              <a:rPr sz="2250" dirty="0"/>
              <a:t>-</a:t>
            </a:r>
            <a:r>
              <a:rPr sz="2250" spc="-10" dirty="0"/>
              <a:t> </a:t>
            </a:r>
            <a:r>
              <a:rPr sz="2250" dirty="0"/>
              <a:t>SYDNEY</a:t>
            </a:r>
            <a:r>
              <a:rPr sz="2250" spc="-50" dirty="0"/>
              <a:t> </a:t>
            </a:r>
            <a:r>
              <a:rPr sz="2250" dirty="0"/>
              <a:t>OPERA</a:t>
            </a:r>
            <a:r>
              <a:rPr sz="2250" spc="-95" dirty="0"/>
              <a:t> </a:t>
            </a:r>
            <a:r>
              <a:rPr sz="2250" spc="-10" dirty="0"/>
              <a:t>HOUSE</a:t>
            </a:r>
            <a:endParaRPr sz="2250"/>
          </a:p>
        </p:txBody>
      </p:sp>
      <p:sp>
        <p:nvSpPr>
          <p:cNvPr id="13" name="object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4482" y="4482194"/>
            <a:ext cx="17868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 Who was Jorn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Utzon?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157021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5326735"/>
            <a:ext cx="5436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b="1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inﬂuenced</a:t>
            </a:r>
            <a:r>
              <a:rPr sz="1200" b="1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Utzon</a:t>
            </a:r>
            <a:r>
              <a:rPr sz="1200" b="1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1200" b="1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b="1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b="1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Sydney</a:t>
            </a:r>
            <a:r>
              <a:rPr sz="1200" b="1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opera</a:t>
            </a:r>
            <a:r>
              <a:rPr sz="1200" b="1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House?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00582" y="4471217"/>
            <a:ext cx="708405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070090" algn="l"/>
              </a:tabLst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2 marks</a:t>
            </a:r>
            <a:r>
              <a:rPr sz="1200" b="1" i="1" spc="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85163" y="5322113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8403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2721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6406235"/>
            <a:ext cx="4988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roof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structures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called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‘shells’.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inspired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their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design?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87858" y="6401612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9198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73516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6988" y="862096"/>
            <a:ext cx="906527" cy="1019073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R="38100" algn="ctr">
              <a:lnSpc>
                <a:spcPct val="100000"/>
              </a:lnSpc>
              <a:spcBef>
                <a:spcPts val="254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JORN</a:t>
            </a:r>
            <a:r>
              <a:rPr sz="1200" b="1" u="sng" spc="-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UTZON</a:t>
            </a:r>
            <a:endParaRPr sz="1200">
              <a:latin typeface="Arial"/>
              <a:cs typeface="Arial"/>
            </a:endParaRPr>
          </a:p>
          <a:p>
            <a:pPr marL="1005840" marR="19685" algn="ctr">
              <a:lnSpc>
                <a:spcPts val="1340"/>
              </a:lnSpc>
              <a:spcBef>
                <a:spcPts val="31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Jorn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Utzon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relatively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unknown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Danish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1950s,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until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competition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National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Opera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House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Sydney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Australia,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1956.</a:t>
            </a:r>
            <a:endParaRPr sz="1200">
              <a:latin typeface="Arial"/>
              <a:cs typeface="Arial"/>
            </a:endParaRPr>
          </a:p>
          <a:p>
            <a:pPr marL="89535" marR="71755" indent="-635" algn="ctr">
              <a:lnSpc>
                <a:spcPts val="1340"/>
              </a:lnSpc>
              <a:spcBef>
                <a:spcPts val="102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studied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architecture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Copenhagen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Royal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Academy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Arts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much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early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Sweden.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travelled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widely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met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best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known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designers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era.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These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included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Mies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van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der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Charles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Eames.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1950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opened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own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Architectural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business.</a:t>
            </a:r>
            <a:endParaRPr sz="1200">
              <a:latin typeface="Arial"/>
              <a:cs typeface="Arial"/>
            </a:endParaRPr>
          </a:p>
          <a:p>
            <a:pPr marL="285115" marR="266700" algn="ctr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Sydney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Opera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House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inspired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nature,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its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forms,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functions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colours.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66040" rIns="0" bIns="0" rtlCol="0">
            <a:spAutoFit/>
          </a:bodyPr>
          <a:lstStyle/>
          <a:p>
            <a:pPr marL="83185" marR="95250" algn="ctr">
              <a:lnSpc>
                <a:spcPts val="1340"/>
              </a:lnSpc>
              <a:spcBef>
                <a:spcPts val="52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Utzon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inﬂuenced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bird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wings,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shape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form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clouds,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shells,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walnuts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palm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trees.</a:t>
            </a:r>
            <a:endParaRPr sz="1200">
              <a:latin typeface="Arial"/>
              <a:cs typeface="Arial"/>
            </a:endParaRPr>
          </a:p>
          <a:p>
            <a:pPr marL="141605" marR="153035" indent="-635" algn="ctr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looked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upon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nature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guidance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designing,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nature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over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time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combined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both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eﬃciency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beauty,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hand.</a:t>
            </a:r>
            <a:endParaRPr sz="1200">
              <a:latin typeface="Arial"/>
              <a:cs typeface="Arial"/>
            </a:endParaRPr>
          </a:p>
          <a:p>
            <a:pPr marL="66675" marR="78105" algn="ctr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roof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structures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Opera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House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called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‘shells’.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‘shells’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most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diﬃcult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aspects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building’s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Jorn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Utzon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claimed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ﬁnal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shells,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inspired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peeling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an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orange.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said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shells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14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separate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roofs,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form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sphere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if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combined.</a:t>
            </a:r>
            <a:endParaRPr sz="1200">
              <a:latin typeface="Arial"/>
              <a:cs typeface="Arial"/>
            </a:endParaRPr>
          </a:p>
          <a:p>
            <a:pPr marL="83820" marR="95250" indent="-635" algn="ctr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Jorn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Utzon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pioneers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prefabricated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modular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forms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designing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sustainability.</a:t>
            </a:r>
            <a:endParaRPr sz="1200">
              <a:latin typeface="Arial"/>
              <a:cs typeface="Arial"/>
            </a:endParaRPr>
          </a:p>
          <a:p>
            <a:pPr marL="79375" marR="90805" algn="ctr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Sydney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Opera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House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opened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1973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Queen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Elizabeth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7" name="object 27"/>
          <p:cNvGrpSpPr>
            <a:grpSpLocks noGrp="1" noUngrp="1" noRot="1" noMove="1" noResize="1"/>
          </p:cNvGrpSpPr>
          <p:nvPr/>
        </p:nvGrpSpPr>
        <p:grpSpPr>
          <a:xfrm>
            <a:off x="6315174" y="727239"/>
            <a:ext cx="2703195" cy="3488690"/>
            <a:chOff x="6315174" y="727239"/>
            <a:chExt cx="2703195" cy="3488690"/>
          </a:xfrm>
        </p:grpSpPr>
        <p:pic>
          <p:nvPicPr>
            <p:cNvPr id="28" name="object 2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15174" y="2899882"/>
              <a:ext cx="2702617" cy="1315562"/>
            </a:xfrm>
            <a:prstGeom prst="rect">
              <a:avLst/>
            </a:prstGeom>
          </p:spPr>
        </p:pic>
        <p:pic>
          <p:nvPicPr>
            <p:cNvPr id="29" name="object 2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39780" y="727239"/>
              <a:ext cx="2665313" cy="1990592"/>
            </a:xfrm>
            <a:prstGeom prst="rect">
              <a:avLst/>
            </a:prstGeom>
          </p:spPr>
        </p:pic>
      </p:grpSp>
      <p:pic>
        <p:nvPicPr>
          <p:cNvPr id="30" name="object 30">
            <a:hlinkClick r:id="rId7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38994" y="3021799"/>
            <a:ext cx="1077357" cy="1077358"/>
          </a:xfrm>
          <a:prstGeom prst="rect">
            <a:avLst/>
          </a:prstGeom>
        </p:spPr>
      </p:pic>
      <p:sp>
        <p:nvSpPr>
          <p:cNvPr id="31" name="object 3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60402" y="609743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32" name="object 32"/>
          <p:cNvGrpSpPr>
            <a:grpSpLocks noGrp="1" noUngrp="1" noRot="1" noMove="1" noResize="1"/>
          </p:cNvGrpSpPr>
          <p:nvPr/>
        </p:nvGrpSpPr>
        <p:grpSpPr>
          <a:xfrm>
            <a:off x="9346503" y="1082598"/>
            <a:ext cx="1103630" cy="1103630"/>
            <a:chOff x="9346503" y="1082598"/>
            <a:chExt cx="1103630" cy="1103630"/>
          </a:xfrm>
        </p:grpSpPr>
        <p:sp>
          <p:nvSpPr>
            <p:cNvPr id="33" name="object 3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6503" y="1082598"/>
              <a:ext cx="1103630" cy="1103630"/>
            </a:xfrm>
            <a:custGeom>
              <a:avLst/>
              <a:gdLst/>
              <a:ahLst/>
              <a:cxnLst/>
              <a:rect l="l" t="t" r="r" b="b"/>
              <a:pathLst>
                <a:path w="1103629" h="1103630">
                  <a:moveTo>
                    <a:pt x="1103198" y="0"/>
                  </a:moveTo>
                  <a:lnTo>
                    <a:pt x="0" y="0"/>
                  </a:lnTo>
                  <a:lnTo>
                    <a:pt x="0" y="1103199"/>
                  </a:lnTo>
                  <a:lnTo>
                    <a:pt x="1103198" y="1103199"/>
                  </a:lnTo>
                  <a:lnTo>
                    <a:pt x="11031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06458" y="1142562"/>
              <a:ext cx="983615" cy="408305"/>
            </a:xfrm>
            <a:custGeom>
              <a:avLst/>
              <a:gdLst/>
              <a:ahLst/>
              <a:cxnLst/>
              <a:rect l="l" t="t" r="r" b="b"/>
              <a:pathLst>
                <a:path w="983615" h="408305">
                  <a:moveTo>
                    <a:pt x="167868" y="191858"/>
                  </a:moveTo>
                  <a:lnTo>
                    <a:pt x="143891" y="191858"/>
                  </a:lnTo>
                  <a:lnTo>
                    <a:pt x="143891" y="215836"/>
                  </a:lnTo>
                  <a:lnTo>
                    <a:pt x="167868" y="215836"/>
                  </a:lnTo>
                  <a:lnTo>
                    <a:pt x="167868" y="191858"/>
                  </a:lnTo>
                  <a:close/>
                </a:path>
                <a:path w="983615" h="408305">
                  <a:moveTo>
                    <a:pt x="239826" y="23977"/>
                  </a:moveTo>
                  <a:lnTo>
                    <a:pt x="215836" y="23977"/>
                  </a:lnTo>
                  <a:lnTo>
                    <a:pt x="215836" y="0"/>
                  </a:lnTo>
                  <a:lnTo>
                    <a:pt x="191858" y="0"/>
                  </a:lnTo>
                  <a:lnTo>
                    <a:pt x="191858" y="71945"/>
                  </a:lnTo>
                  <a:lnTo>
                    <a:pt x="215836" y="71945"/>
                  </a:lnTo>
                  <a:lnTo>
                    <a:pt x="239826" y="71945"/>
                  </a:lnTo>
                  <a:lnTo>
                    <a:pt x="239826" y="23977"/>
                  </a:lnTo>
                  <a:close/>
                </a:path>
                <a:path w="983615" h="408305">
                  <a:moveTo>
                    <a:pt x="263804" y="143891"/>
                  </a:moveTo>
                  <a:lnTo>
                    <a:pt x="239826" y="143891"/>
                  </a:lnTo>
                  <a:lnTo>
                    <a:pt x="239826" y="167881"/>
                  </a:lnTo>
                  <a:lnTo>
                    <a:pt x="263804" y="167881"/>
                  </a:lnTo>
                  <a:lnTo>
                    <a:pt x="263804" y="143891"/>
                  </a:lnTo>
                  <a:close/>
                </a:path>
                <a:path w="983615" h="408305">
                  <a:moveTo>
                    <a:pt x="287782" y="167881"/>
                  </a:moveTo>
                  <a:lnTo>
                    <a:pt x="263804" y="167881"/>
                  </a:lnTo>
                  <a:lnTo>
                    <a:pt x="263804" y="191858"/>
                  </a:lnTo>
                  <a:lnTo>
                    <a:pt x="287782" y="191858"/>
                  </a:lnTo>
                  <a:lnTo>
                    <a:pt x="287782" y="167881"/>
                  </a:lnTo>
                  <a:close/>
                </a:path>
                <a:path w="983615" h="408305">
                  <a:moveTo>
                    <a:pt x="335749" y="240068"/>
                  </a:moveTo>
                  <a:lnTo>
                    <a:pt x="311772" y="240068"/>
                  </a:lnTo>
                  <a:lnTo>
                    <a:pt x="311772" y="193078"/>
                  </a:lnTo>
                  <a:lnTo>
                    <a:pt x="287782" y="193078"/>
                  </a:lnTo>
                  <a:lnTo>
                    <a:pt x="287782" y="215938"/>
                  </a:lnTo>
                  <a:lnTo>
                    <a:pt x="263804" y="215938"/>
                  </a:lnTo>
                  <a:lnTo>
                    <a:pt x="263804" y="193078"/>
                  </a:lnTo>
                  <a:lnTo>
                    <a:pt x="239826" y="193078"/>
                  </a:lnTo>
                  <a:lnTo>
                    <a:pt x="215836" y="193078"/>
                  </a:lnTo>
                  <a:lnTo>
                    <a:pt x="215836" y="120688"/>
                  </a:lnTo>
                  <a:lnTo>
                    <a:pt x="191858" y="120688"/>
                  </a:lnTo>
                  <a:lnTo>
                    <a:pt x="191858" y="215938"/>
                  </a:lnTo>
                  <a:lnTo>
                    <a:pt x="167868" y="215938"/>
                  </a:lnTo>
                  <a:lnTo>
                    <a:pt x="167868" y="240068"/>
                  </a:lnTo>
                  <a:lnTo>
                    <a:pt x="143891" y="240068"/>
                  </a:lnTo>
                  <a:lnTo>
                    <a:pt x="143891" y="264198"/>
                  </a:lnTo>
                  <a:lnTo>
                    <a:pt x="167868" y="264198"/>
                  </a:lnTo>
                  <a:lnTo>
                    <a:pt x="167868" y="288328"/>
                  </a:lnTo>
                  <a:lnTo>
                    <a:pt x="143891" y="288328"/>
                  </a:lnTo>
                  <a:lnTo>
                    <a:pt x="119913" y="288328"/>
                  </a:lnTo>
                  <a:lnTo>
                    <a:pt x="119913" y="312458"/>
                  </a:lnTo>
                  <a:lnTo>
                    <a:pt x="95923" y="312458"/>
                  </a:lnTo>
                  <a:lnTo>
                    <a:pt x="95923" y="264198"/>
                  </a:lnTo>
                  <a:lnTo>
                    <a:pt x="119913" y="264198"/>
                  </a:lnTo>
                  <a:lnTo>
                    <a:pt x="119913" y="240068"/>
                  </a:lnTo>
                  <a:lnTo>
                    <a:pt x="95923" y="240068"/>
                  </a:lnTo>
                  <a:lnTo>
                    <a:pt x="95923" y="193078"/>
                  </a:lnTo>
                  <a:lnTo>
                    <a:pt x="71945" y="193078"/>
                  </a:lnTo>
                  <a:lnTo>
                    <a:pt x="47955" y="193078"/>
                  </a:lnTo>
                  <a:lnTo>
                    <a:pt x="47955" y="215938"/>
                  </a:lnTo>
                  <a:lnTo>
                    <a:pt x="71945" y="215938"/>
                  </a:lnTo>
                  <a:lnTo>
                    <a:pt x="71945" y="240068"/>
                  </a:lnTo>
                  <a:lnTo>
                    <a:pt x="71945" y="264198"/>
                  </a:lnTo>
                  <a:lnTo>
                    <a:pt x="71945" y="312458"/>
                  </a:lnTo>
                  <a:lnTo>
                    <a:pt x="47955" y="312458"/>
                  </a:lnTo>
                  <a:lnTo>
                    <a:pt x="47955" y="264198"/>
                  </a:lnTo>
                  <a:lnTo>
                    <a:pt x="71945" y="264198"/>
                  </a:lnTo>
                  <a:lnTo>
                    <a:pt x="71945" y="240068"/>
                  </a:lnTo>
                  <a:lnTo>
                    <a:pt x="47955" y="240068"/>
                  </a:lnTo>
                  <a:lnTo>
                    <a:pt x="23977" y="240068"/>
                  </a:lnTo>
                  <a:lnTo>
                    <a:pt x="23977" y="215938"/>
                  </a:lnTo>
                  <a:lnTo>
                    <a:pt x="0" y="215938"/>
                  </a:lnTo>
                  <a:lnTo>
                    <a:pt x="0" y="312458"/>
                  </a:lnTo>
                  <a:lnTo>
                    <a:pt x="23977" y="312458"/>
                  </a:lnTo>
                  <a:lnTo>
                    <a:pt x="23977" y="360718"/>
                  </a:lnTo>
                  <a:lnTo>
                    <a:pt x="47955" y="360718"/>
                  </a:lnTo>
                  <a:lnTo>
                    <a:pt x="47955" y="336588"/>
                  </a:lnTo>
                  <a:lnTo>
                    <a:pt x="71945" y="336588"/>
                  </a:lnTo>
                  <a:lnTo>
                    <a:pt x="95923" y="336588"/>
                  </a:lnTo>
                  <a:lnTo>
                    <a:pt x="95923" y="360718"/>
                  </a:lnTo>
                  <a:lnTo>
                    <a:pt x="119913" y="360718"/>
                  </a:lnTo>
                  <a:lnTo>
                    <a:pt x="119913" y="336588"/>
                  </a:lnTo>
                  <a:lnTo>
                    <a:pt x="143891" y="336588"/>
                  </a:lnTo>
                  <a:lnTo>
                    <a:pt x="143891" y="312458"/>
                  </a:lnTo>
                  <a:lnTo>
                    <a:pt x="167868" y="312458"/>
                  </a:lnTo>
                  <a:lnTo>
                    <a:pt x="167868" y="336588"/>
                  </a:lnTo>
                  <a:lnTo>
                    <a:pt x="143891" y="336588"/>
                  </a:lnTo>
                  <a:lnTo>
                    <a:pt x="143891" y="360718"/>
                  </a:lnTo>
                  <a:lnTo>
                    <a:pt x="167868" y="360718"/>
                  </a:lnTo>
                  <a:lnTo>
                    <a:pt x="167868" y="384848"/>
                  </a:lnTo>
                  <a:lnTo>
                    <a:pt x="191858" y="384848"/>
                  </a:lnTo>
                  <a:lnTo>
                    <a:pt x="215836" y="384848"/>
                  </a:lnTo>
                  <a:lnTo>
                    <a:pt x="215836" y="336588"/>
                  </a:lnTo>
                  <a:lnTo>
                    <a:pt x="191858" y="336588"/>
                  </a:lnTo>
                  <a:lnTo>
                    <a:pt x="191858" y="264198"/>
                  </a:lnTo>
                  <a:lnTo>
                    <a:pt x="215836" y="264198"/>
                  </a:lnTo>
                  <a:lnTo>
                    <a:pt x="215836" y="240068"/>
                  </a:lnTo>
                  <a:lnTo>
                    <a:pt x="239826" y="240068"/>
                  </a:lnTo>
                  <a:lnTo>
                    <a:pt x="239826" y="264198"/>
                  </a:lnTo>
                  <a:lnTo>
                    <a:pt x="215836" y="264198"/>
                  </a:lnTo>
                  <a:lnTo>
                    <a:pt x="215836" y="288328"/>
                  </a:lnTo>
                  <a:lnTo>
                    <a:pt x="239826" y="288328"/>
                  </a:lnTo>
                  <a:lnTo>
                    <a:pt x="239826" y="360718"/>
                  </a:lnTo>
                  <a:lnTo>
                    <a:pt x="263804" y="360718"/>
                  </a:lnTo>
                  <a:lnTo>
                    <a:pt x="263804" y="407708"/>
                  </a:lnTo>
                  <a:lnTo>
                    <a:pt x="287782" y="407708"/>
                  </a:lnTo>
                  <a:lnTo>
                    <a:pt x="311772" y="407708"/>
                  </a:lnTo>
                  <a:lnTo>
                    <a:pt x="311772" y="384848"/>
                  </a:lnTo>
                  <a:lnTo>
                    <a:pt x="287782" y="384848"/>
                  </a:lnTo>
                  <a:lnTo>
                    <a:pt x="287782" y="336588"/>
                  </a:lnTo>
                  <a:lnTo>
                    <a:pt x="263804" y="336588"/>
                  </a:lnTo>
                  <a:lnTo>
                    <a:pt x="263804" y="288328"/>
                  </a:lnTo>
                  <a:lnTo>
                    <a:pt x="287782" y="288328"/>
                  </a:lnTo>
                  <a:lnTo>
                    <a:pt x="311772" y="288328"/>
                  </a:lnTo>
                  <a:lnTo>
                    <a:pt x="335749" y="288328"/>
                  </a:lnTo>
                  <a:lnTo>
                    <a:pt x="335749" y="240068"/>
                  </a:lnTo>
                  <a:close/>
                </a:path>
                <a:path w="983615" h="408305">
                  <a:moveTo>
                    <a:pt x="335749" y="0"/>
                  </a:moveTo>
                  <a:lnTo>
                    <a:pt x="311772" y="0"/>
                  </a:lnTo>
                  <a:lnTo>
                    <a:pt x="287782" y="0"/>
                  </a:lnTo>
                  <a:lnTo>
                    <a:pt x="287782" y="47967"/>
                  </a:lnTo>
                  <a:lnTo>
                    <a:pt x="311772" y="47967"/>
                  </a:lnTo>
                  <a:lnTo>
                    <a:pt x="311772" y="23977"/>
                  </a:lnTo>
                  <a:lnTo>
                    <a:pt x="335749" y="23977"/>
                  </a:lnTo>
                  <a:lnTo>
                    <a:pt x="335749" y="0"/>
                  </a:lnTo>
                  <a:close/>
                </a:path>
                <a:path w="983615" h="408305">
                  <a:moveTo>
                    <a:pt x="359740" y="119913"/>
                  </a:moveTo>
                  <a:lnTo>
                    <a:pt x="335749" y="119913"/>
                  </a:lnTo>
                  <a:lnTo>
                    <a:pt x="335749" y="95923"/>
                  </a:lnTo>
                  <a:lnTo>
                    <a:pt x="311772" y="95923"/>
                  </a:lnTo>
                  <a:lnTo>
                    <a:pt x="287782" y="95923"/>
                  </a:lnTo>
                  <a:lnTo>
                    <a:pt x="287782" y="119913"/>
                  </a:lnTo>
                  <a:lnTo>
                    <a:pt x="263804" y="119913"/>
                  </a:lnTo>
                  <a:lnTo>
                    <a:pt x="263804" y="143891"/>
                  </a:lnTo>
                  <a:lnTo>
                    <a:pt x="287782" y="143891"/>
                  </a:lnTo>
                  <a:lnTo>
                    <a:pt x="287782" y="167881"/>
                  </a:lnTo>
                  <a:lnTo>
                    <a:pt x="311772" y="167881"/>
                  </a:lnTo>
                  <a:lnTo>
                    <a:pt x="311772" y="143891"/>
                  </a:lnTo>
                  <a:lnTo>
                    <a:pt x="335749" y="143891"/>
                  </a:lnTo>
                  <a:lnTo>
                    <a:pt x="335749" y="167881"/>
                  </a:lnTo>
                  <a:lnTo>
                    <a:pt x="359740" y="167881"/>
                  </a:lnTo>
                  <a:lnTo>
                    <a:pt x="359740" y="119913"/>
                  </a:lnTo>
                  <a:close/>
                </a:path>
                <a:path w="983615" h="408305">
                  <a:moveTo>
                    <a:pt x="359740" y="47967"/>
                  </a:moveTo>
                  <a:lnTo>
                    <a:pt x="335749" y="47967"/>
                  </a:lnTo>
                  <a:lnTo>
                    <a:pt x="335749" y="95923"/>
                  </a:lnTo>
                  <a:lnTo>
                    <a:pt x="359740" y="95923"/>
                  </a:lnTo>
                  <a:lnTo>
                    <a:pt x="359740" y="47967"/>
                  </a:lnTo>
                  <a:close/>
                </a:path>
                <a:path w="983615" h="408305">
                  <a:moveTo>
                    <a:pt x="383717" y="95923"/>
                  </a:moveTo>
                  <a:lnTo>
                    <a:pt x="359740" y="95923"/>
                  </a:lnTo>
                  <a:lnTo>
                    <a:pt x="359740" y="119913"/>
                  </a:lnTo>
                  <a:lnTo>
                    <a:pt x="383717" y="119913"/>
                  </a:lnTo>
                  <a:lnTo>
                    <a:pt x="383717" y="95923"/>
                  </a:lnTo>
                  <a:close/>
                </a:path>
                <a:path w="983615" h="408305">
                  <a:moveTo>
                    <a:pt x="407695" y="47967"/>
                  </a:moveTo>
                  <a:lnTo>
                    <a:pt x="383717" y="47967"/>
                  </a:lnTo>
                  <a:lnTo>
                    <a:pt x="383717" y="71945"/>
                  </a:lnTo>
                  <a:lnTo>
                    <a:pt x="407695" y="71945"/>
                  </a:lnTo>
                  <a:lnTo>
                    <a:pt x="407695" y="47967"/>
                  </a:lnTo>
                  <a:close/>
                </a:path>
                <a:path w="983615" h="408305">
                  <a:moveTo>
                    <a:pt x="455663" y="23977"/>
                  </a:moveTo>
                  <a:lnTo>
                    <a:pt x="431685" y="23977"/>
                  </a:lnTo>
                  <a:lnTo>
                    <a:pt x="431685" y="0"/>
                  </a:lnTo>
                  <a:lnTo>
                    <a:pt x="407695" y="0"/>
                  </a:lnTo>
                  <a:lnTo>
                    <a:pt x="383717" y="0"/>
                  </a:lnTo>
                  <a:lnTo>
                    <a:pt x="383717" y="23977"/>
                  </a:lnTo>
                  <a:lnTo>
                    <a:pt x="407695" y="23977"/>
                  </a:lnTo>
                  <a:lnTo>
                    <a:pt x="407695" y="47967"/>
                  </a:lnTo>
                  <a:lnTo>
                    <a:pt x="431685" y="47967"/>
                  </a:lnTo>
                  <a:lnTo>
                    <a:pt x="455663" y="47967"/>
                  </a:lnTo>
                  <a:lnTo>
                    <a:pt x="455663" y="23977"/>
                  </a:lnTo>
                  <a:close/>
                </a:path>
                <a:path w="983615" h="408305">
                  <a:moveTo>
                    <a:pt x="551599" y="71945"/>
                  </a:moveTo>
                  <a:lnTo>
                    <a:pt x="527608" y="71945"/>
                  </a:lnTo>
                  <a:lnTo>
                    <a:pt x="527608" y="95923"/>
                  </a:lnTo>
                  <a:lnTo>
                    <a:pt x="551599" y="95923"/>
                  </a:lnTo>
                  <a:lnTo>
                    <a:pt x="551599" y="71945"/>
                  </a:lnTo>
                  <a:close/>
                </a:path>
                <a:path w="983615" h="408305">
                  <a:moveTo>
                    <a:pt x="575576" y="215836"/>
                  </a:moveTo>
                  <a:lnTo>
                    <a:pt x="551599" y="215836"/>
                  </a:lnTo>
                  <a:lnTo>
                    <a:pt x="551599" y="119913"/>
                  </a:lnTo>
                  <a:lnTo>
                    <a:pt x="527608" y="119913"/>
                  </a:lnTo>
                  <a:lnTo>
                    <a:pt x="527608" y="95923"/>
                  </a:lnTo>
                  <a:lnTo>
                    <a:pt x="503631" y="95923"/>
                  </a:lnTo>
                  <a:lnTo>
                    <a:pt x="503631" y="119913"/>
                  </a:lnTo>
                  <a:lnTo>
                    <a:pt x="479653" y="119913"/>
                  </a:lnTo>
                  <a:lnTo>
                    <a:pt x="479653" y="71945"/>
                  </a:lnTo>
                  <a:lnTo>
                    <a:pt x="503631" y="71945"/>
                  </a:lnTo>
                  <a:lnTo>
                    <a:pt x="527608" y="71945"/>
                  </a:lnTo>
                  <a:lnTo>
                    <a:pt x="527608" y="47967"/>
                  </a:lnTo>
                  <a:lnTo>
                    <a:pt x="551599" y="47967"/>
                  </a:lnTo>
                  <a:lnTo>
                    <a:pt x="551599" y="23977"/>
                  </a:lnTo>
                  <a:lnTo>
                    <a:pt x="527608" y="23977"/>
                  </a:lnTo>
                  <a:lnTo>
                    <a:pt x="527608" y="0"/>
                  </a:lnTo>
                  <a:lnTo>
                    <a:pt x="503631" y="0"/>
                  </a:lnTo>
                  <a:lnTo>
                    <a:pt x="479653" y="0"/>
                  </a:lnTo>
                  <a:lnTo>
                    <a:pt x="479653" y="23977"/>
                  </a:lnTo>
                  <a:lnTo>
                    <a:pt x="503631" y="23977"/>
                  </a:lnTo>
                  <a:lnTo>
                    <a:pt x="503631" y="47967"/>
                  </a:lnTo>
                  <a:lnTo>
                    <a:pt x="479653" y="47967"/>
                  </a:lnTo>
                  <a:lnTo>
                    <a:pt x="455663" y="47967"/>
                  </a:lnTo>
                  <a:lnTo>
                    <a:pt x="455663" y="95923"/>
                  </a:lnTo>
                  <a:lnTo>
                    <a:pt x="431685" y="95923"/>
                  </a:lnTo>
                  <a:lnTo>
                    <a:pt x="431685" y="71945"/>
                  </a:lnTo>
                  <a:lnTo>
                    <a:pt x="407695" y="71945"/>
                  </a:lnTo>
                  <a:lnTo>
                    <a:pt x="407695" y="143891"/>
                  </a:lnTo>
                  <a:lnTo>
                    <a:pt x="431685" y="143891"/>
                  </a:lnTo>
                  <a:lnTo>
                    <a:pt x="431685" y="119913"/>
                  </a:lnTo>
                  <a:lnTo>
                    <a:pt x="455663" y="119913"/>
                  </a:lnTo>
                  <a:lnTo>
                    <a:pt x="455663" y="143891"/>
                  </a:lnTo>
                  <a:lnTo>
                    <a:pt x="479653" y="143891"/>
                  </a:lnTo>
                  <a:lnTo>
                    <a:pt x="479653" y="191858"/>
                  </a:lnTo>
                  <a:lnTo>
                    <a:pt x="503631" y="191858"/>
                  </a:lnTo>
                  <a:lnTo>
                    <a:pt x="503631" y="143891"/>
                  </a:lnTo>
                  <a:lnTo>
                    <a:pt x="527608" y="143891"/>
                  </a:lnTo>
                  <a:lnTo>
                    <a:pt x="527608" y="191858"/>
                  </a:lnTo>
                  <a:lnTo>
                    <a:pt x="503631" y="191858"/>
                  </a:lnTo>
                  <a:lnTo>
                    <a:pt x="503631" y="239826"/>
                  </a:lnTo>
                  <a:lnTo>
                    <a:pt x="527608" y="239826"/>
                  </a:lnTo>
                  <a:lnTo>
                    <a:pt x="527608" y="263804"/>
                  </a:lnTo>
                  <a:lnTo>
                    <a:pt x="551599" y="263804"/>
                  </a:lnTo>
                  <a:lnTo>
                    <a:pt x="551599" y="239826"/>
                  </a:lnTo>
                  <a:lnTo>
                    <a:pt x="575576" y="239826"/>
                  </a:lnTo>
                  <a:lnTo>
                    <a:pt x="575576" y="215836"/>
                  </a:lnTo>
                  <a:close/>
                </a:path>
                <a:path w="983615" h="408305">
                  <a:moveTo>
                    <a:pt x="599554" y="143891"/>
                  </a:moveTo>
                  <a:lnTo>
                    <a:pt x="575576" y="143891"/>
                  </a:lnTo>
                  <a:lnTo>
                    <a:pt x="575576" y="167881"/>
                  </a:lnTo>
                  <a:lnTo>
                    <a:pt x="599554" y="167881"/>
                  </a:lnTo>
                  <a:lnTo>
                    <a:pt x="599554" y="143891"/>
                  </a:lnTo>
                  <a:close/>
                </a:path>
                <a:path w="983615" h="408305">
                  <a:moveTo>
                    <a:pt x="599554" y="95923"/>
                  </a:moveTo>
                  <a:lnTo>
                    <a:pt x="575576" y="95923"/>
                  </a:lnTo>
                  <a:lnTo>
                    <a:pt x="575576" y="119913"/>
                  </a:lnTo>
                  <a:lnTo>
                    <a:pt x="599554" y="119913"/>
                  </a:lnTo>
                  <a:lnTo>
                    <a:pt x="599554" y="95923"/>
                  </a:lnTo>
                  <a:close/>
                </a:path>
                <a:path w="983615" h="408305">
                  <a:moveTo>
                    <a:pt x="623544" y="167881"/>
                  </a:moveTo>
                  <a:lnTo>
                    <a:pt x="599554" y="167881"/>
                  </a:lnTo>
                  <a:lnTo>
                    <a:pt x="599554" y="191858"/>
                  </a:lnTo>
                  <a:lnTo>
                    <a:pt x="623544" y="191858"/>
                  </a:lnTo>
                  <a:lnTo>
                    <a:pt x="623544" y="167881"/>
                  </a:lnTo>
                  <a:close/>
                </a:path>
                <a:path w="983615" h="408305">
                  <a:moveTo>
                    <a:pt x="623544" y="119913"/>
                  </a:moveTo>
                  <a:lnTo>
                    <a:pt x="599554" y="119913"/>
                  </a:lnTo>
                  <a:lnTo>
                    <a:pt x="599554" y="143891"/>
                  </a:lnTo>
                  <a:lnTo>
                    <a:pt x="623544" y="143891"/>
                  </a:lnTo>
                  <a:lnTo>
                    <a:pt x="623544" y="119913"/>
                  </a:lnTo>
                  <a:close/>
                </a:path>
                <a:path w="983615" h="408305">
                  <a:moveTo>
                    <a:pt x="647522" y="143891"/>
                  </a:moveTo>
                  <a:lnTo>
                    <a:pt x="623544" y="143891"/>
                  </a:lnTo>
                  <a:lnTo>
                    <a:pt x="623544" y="167881"/>
                  </a:lnTo>
                  <a:lnTo>
                    <a:pt x="647522" y="167881"/>
                  </a:lnTo>
                  <a:lnTo>
                    <a:pt x="647522" y="143891"/>
                  </a:lnTo>
                  <a:close/>
                </a:path>
                <a:path w="983615" h="408305">
                  <a:moveTo>
                    <a:pt x="671512" y="239826"/>
                  </a:moveTo>
                  <a:lnTo>
                    <a:pt x="647522" y="239826"/>
                  </a:lnTo>
                  <a:lnTo>
                    <a:pt x="647522" y="215836"/>
                  </a:lnTo>
                  <a:lnTo>
                    <a:pt x="623544" y="215836"/>
                  </a:lnTo>
                  <a:lnTo>
                    <a:pt x="623544" y="239826"/>
                  </a:lnTo>
                  <a:lnTo>
                    <a:pt x="599554" y="239826"/>
                  </a:lnTo>
                  <a:lnTo>
                    <a:pt x="599554" y="263804"/>
                  </a:lnTo>
                  <a:lnTo>
                    <a:pt x="623544" y="263804"/>
                  </a:lnTo>
                  <a:lnTo>
                    <a:pt x="647522" y="263804"/>
                  </a:lnTo>
                  <a:lnTo>
                    <a:pt x="671512" y="263804"/>
                  </a:lnTo>
                  <a:lnTo>
                    <a:pt x="671512" y="239826"/>
                  </a:lnTo>
                  <a:close/>
                </a:path>
                <a:path w="983615" h="408305">
                  <a:moveTo>
                    <a:pt x="695490" y="95923"/>
                  </a:moveTo>
                  <a:lnTo>
                    <a:pt x="671512" y="95923"/>
                  </a:lnTo>
                  <a:lnTo>
                    <a:pt x="671512" y="119913"/>
                  </a:lnTo>
                  <a:lnTo>
                    <a:pt x="647522" y="119913"/>
                  </a:lnTo>
                  <a:lnTo>
                    <a:pt x="647522" y="143891"/>
                  </a:lnTo>
                  <a:lnTo>
                    <a:pt x="671512" y="143891"/>
                  </a:lnTo>
                  <a:lnTo>
                    <a:pt x="671512" y="191858"/>
                  </a:lnTo>
                  <a:lnTo>
                    <a:pt x="695490" y="191858"/>
                  </a:lnTo>
                  <a:lnTo>
                    <a:pt x="695490" y="95923"/>
                  </a:lnTo>
                  <a:close/>
                </a:path>
                <a:path w="983615" h="408305">
                  <a:moveTo>
                    <a:pt x="695490" y="0"/>
                  </a:moveTo>
                  <a:lnTo>
                    <a:pt x="671512" y="0"/>
                  </a:lnTo>
                  <a:lnTo>
                    <a:pt x="671512" y="23977"/>
                  </a:lnTo>
                  <a:lnTo>
                    <a:pt x="647522" y="23977"/>
                  </a:lnTo>
                  <a:lnTo>
                    <a:pt x="647522" y="0"/>
                  </a:lnTo>
                  <a:lnTo>
                    <a:pt x="623544" y="0"/>
                  </a:lnTo>
                  <a:lnTo>
                    <a:pt x="599554" y="0"/>
                  </a:lnTo>
                  <a:lnTo>
                    <a:pt x="575576" y="0"/>
                  </a:lnTo>
                  <a:lnTo>
                    <a:pt x="575576" y="23977"/>
                  </a:lnTo>
                  <a:lnTo>
                    <a:pt x="599554" y="23977"/>
                  </a:lnTo>
                  <a:lnTo>
                    <a:pt x="599554" y="47967"/>
                  </a:lnTo>
                  <a:lnTo>
                    <a:pt x="575576" y="47967"/>
                  </a:lnTo>
                  <a:lnTo>
                    <a:pt x="575576" y="71945"/>
                  </a:lnTo>
                  <a:lnTo>
                    <a:pt x="599554" y="71945"/>
                  </a:lnTo>
                  <a:lnTo>
                    <a:pt x="623544" y="71945"/>
                  </a:lnTo>
                  <a:lnTo>
                    <a:pt x="623544" y="47967"/>
                  </a:lnTo>
                  <a:lnTo>
                    <a:pt x="647522" y="47967"/>
                  </a:lnTo>
                  <a:lnTo>
                    <a:pt x="647522" y="71945"/>
                  </a:lnTo>
                  <a:lnTo>
                    <a:pt x="623544" y="71945"/>
                  </a:lnTo>
                  <a:lnTo>
                    <a:pt x="623544" y="95923"/>
                  </a:lnTo>
                  <a:lnTo>
                    <a:pt x="647522" y="95923"/>
                  </a:lnTo>
                  <a:lnTo>
                    <a:pt x="671512" y="95923"/>
                  </a:lnTo>
                  <a:lnTo>
                    <a:pt x="671512" y="71945"/>
                  </a:lnTo>
                  <a:lnTo>
                    <a:pt x="695490" y="71945"/>
                  </a:lnTo>
                  <a:lnTo>
                    <a:pt x="695490" y="0"/>
                  </a:lnTo>
                  <a:close/>
                </a:path>
                <a:path w="983615" h="408305">
                  <a:moveTo>
                    <a:pt x="743458" y="143891"/>
                  </a:moveTo>
                  <a:lnTo>
                    <a:pt x="719467" y="143891"/>
                  </a:lnTo>
                  <a:lnTo>
                    <a:pt x="719467" y="191858"/>
                  </a:lnTo>
                  <a:lnTo>
                    <a:pt x="743458" y="191858"/>
                  </a:lnTo>
                  <a:lnTo>
                    <a:pt x="743458" y="143891"/>
                  </a:lnTo>
                  <a:close/>
                </a:path>
                <a:path w="983615" h="408305">
                  <a:moveTo>
                    <a:pt x="743458" y="71945"/>
                  </a:moveTo>
                  <a:lnTo>
                    <a:pt x="719467" y="71945"/>
                  </a:lnTo>
                  <a:lnTo>
                    <a:pt x="719467" y="95923"/>
                  </a:lnTo>
                  <a:lnTo>
                    <a:pt x="743458" y="95923"/>
                  </a:lnTo>
                  <a:lnTo>
                    <a:pt x="743458" y="71945"/>
                  </a:lnTo>
                  <a:close/>
                </a:path>
                <a:path w="983615" h="408305">
                  <a:moveTo>
                    <a:pt x="767435" y="47967"/>
                  </a:moveTo>
                  <a:lnTo>
                    <a:pt x="743458" y="47967"/>
                  </a:lnTo>
                  <a:lnTo>
                    <a:pt x="743458" y="71945"/>
                  </a:lnTo>
                  <a:lnTo>
                    <a:pt x="767435" y="71945"/>
                  </a:lnTo>
                  <a:lnTo>
                    <a:pt x="767435" y="47967"/>
                  </a:lnTo>
                  <a:close/>
                </a:path>
                <a:path w="983615" h="408305">
                  <a:moveTo>
                    <a:pt x="767435" y="0"/>
                  </a:moveTo>
                  <a:lnTo>
                    <a:pt x="743458" y="0"/>
                  </a:lnTo>
                  <a:lnTo>
                    <a:pt x="719467" y="0"/>
                  </a:lnTo>
                  <a:lnTo>
                    <a:pt x="719467" y="47967"/>
                  </a:lnTo>
                  <a:lnTo>
                    <a:pt x="743458" y="47967"/>
                  </a:lnTo>
                  <a:lnTo>
                    <a:pt x="743458" y="23977"/>
                  </a:lnTo>
                  <a:lnTo>
                    <a:pt x="767435" y="23977"/>
                  </a:lnTo>
                  <a:lnTo>
                    <a:pt x="767435" y="0"/>
                  </a:lnTo>
                  <a:close/>
                </a:path>
                <a:path w="983615" h="408305">
                  <a:moveTo>
                    <a:pt x="959294" y="239826"/>
                  </a:moveTo>
                  <a:lnTo>
                    <a:pt x="935316" y="239826"/>
                  </a:lnTo>
                  <a:lnTo>
                    <a:pt x="935316" y="263804"/>
                  </a:lnTo>
                  <a:lnTo>
                    <a:pt x="959294" y="263804"/>
                  </a:lnTo>
                  <a:lnTo>
                    <a:pt x="959294" y="239826"/>
                  </a:lnTo>
                  <a:close/>
                </a:path>
                <a:path w="983615" h="408305">
                  <a:moveTo>
                    <a:pt x="983284" y="311772"/>
                  </a:moveTo>
                  <a:lnTo>
                    <a:pt x="959294" y="311772"/>
                  </a:lnTo>
                  <a:lnTo>
                    <a:pt x="959294" y="335749"/>
                  </a:lnTo>
                  <a:lnTo>
                    <a:pt x="983284" y="335749"/>
                  </a:lnTo>
                  <a:lnTo>
                    <a:pt x="983284" y="311772"/>
                  </a:lnTo>
                  <a:close/>
                </a:path>
                <a:path w="983615" h="408305">
                  <a:moveTo>
                    <a:pt x="983284" y="191858"/>
                  </a:moveTo>
                  <a:lnTo>
                    <a:pt x="959294" y="191858"/>
                  </a:lnTo>
                  <a:lnTo>
                    <a:pt x="935316" y="191858"/>
                  </a:lnTo>
                  <a:lnTo>
                    <a:pt x="911339" y="191858"/>
                  </a:lnTo>
                  <a:lnTo>
                    <a:pt x="911339" y="239826"/>
                  </a:lnTo>
                  <a:lnTo>
                    <a:pt x="935316" y="239826"/>
                  </a:lnTo>
                  <a:lnTo>
                    <a:pt x="935316" y="215836"/>
                  </a:lnTo>
                  <a:lnTo>
                    <a:pt x="959294" y="215836"/>
                  </a:lnTo>
                  <a:lnTo>
                    <a:pt x="959294" y="239826"/>
                  </a:lnTo>
                  <a:lnTo>
                    <a:pt x="983284" y="239826"/>
                  </a:lnTo>
                  <a:lnTo>
                    <a:pt x="983284" y="191858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06458" y="1214990"/>
              <a:ext cx="983615" cy="719455"/>
            </a:xfrm>
            <a:custGeom>
              <a:avLst/>
              <a:gdLst/>
              <a:ahLst/>
              <a:cxnLst/>
              <a:rect l="l" t="t" r="r" b="b"/>
              <a:pathLst>
                <a:path w="983615" h="719455">
                  <a:moveTo>
                    <a:pt x="71945" y="120650"/>
                  </a:moveTo>
                  <a:lnTo>
                    <a:pt x="47955" y="120650"/>
                  </a:lnTo>
                  <a:lnTo>
                    <a:pt x="47955" y="143510"/>
                  </a:lnTo>
                  <a:lnTo>
                    <a:pt x="71945" y="143510"/>
                  </a:lnTo>
                  <a:lnTo>
                    <a:pt x="71945" y="120650"/>
                  </a:lnTo>
                  <a:close/>
                </a:path>
                <a:path w="983615" h="719455">
                  <a:moveTo>
                    <a:pt x="95923" y="623062"/>
                  </a:moveTo>
                  <a:lnTo>
                    <a:pt x="71945" y="623062"/>
                  </a:lnTo>
                  <a:lnTo>
                    <a:pt x="71945" y="599084"/>
                  </a:lnTo>
                  <a:lnTo>
                    <a:pt x="47955" y="599084"/>
                  </a:lnTo>
                  <a:lnTo>
                    <a:pt x="47955" y="503148"/>
                  </a:lnTo>
                  <a:lnTo>
                    <a:pt x="23977" y="503148"/>
                  </a:lnTo>
                  <a:lnTo>
                    <a:pt x="23977" y="431203"/>
                  </a:lnTo>
                  <a:lnTo>
                    <a:pt x="0" y="431203"/>
                  </a:lnTo>
                  <a:lnTo>
                    <a:pt x="0" y="527138"/>
                  </a:lnTo>
                  <a:lnTo>
                    <a:pt x="23977" y="527138"/>
                  </a:lnTo>
                  <a:lnTo>
                    <a:pt x="23977" y="551116"/>
                  </a:lnTo>
                  <a:lnTo>
                    <a:pt x="0" y="551116"/>
                  </a:lnTo>
                  <a:lnTo>
                    <a:pt x="0" y="575094"/>
                  </a:lnTo>
                  <a:lnTo>
                    <a:pt x="23977" y="575094"/>
                  </a:lnTo>
                  <a:lnTo>
                    <a:pt x="23977" y="599084"/>
                  </a:lnTo>
                  <a:lnTo>
                    <a:pt x="0" y="599084"/>
                  </a:lnTo>
                  <a:lnTo>
                    <a:pt x="0" y="718997"/>
                  </a:lnTo>
                  <a:lnTo>
                    <a:pt x="23977" y="718997"/>
                  </a:lnTo>
                  <a:lnTo>
                    <a:pt x="23977" y="647052"/>
                  </a:lnTo>
                  <a:lnTo>
                    <a:pt x="47955" y="647052"/>
                  </a:lnTo>
                  <a:lnTo>
                    <a:pt x="71945" y="647052"/>
                  </a:lnTo>
                  <a:lnTo>
                    <a:pt x="71945" y="671029"/>
                  </a:lnTo>
                  <a:lnTo>
                    <a:pt x="95923" y="671029"/>
                  </a:lnTo>
                  <a:lnTo>
                    <a:pt x="95923" y="623062"/>
                  </a:lnTo>
                  <a:close/>
                </a:path>
                <a:path w="983615" h="719455">
                  <a:moveTo>
                    <a:pt x="119913" y="527138"/>
                  </a:moveTo>
                  <a:lnTo>
                    <a:pt x="95923" y="527138"/>
                  </a:lnTo>
                  <a:lnTo>
                    <a:pt x="71945" y="527138"/>
                  </a:lnTo>
                  <a:lnTo>
                    <a:pt x="71945" y="599084"/>
                  </a:lnTo>
                  <a:lnTo>
                    <a:pt x="95923" y="599084"/>
                  </a:lnTo>
                  <a:lnTo>
                    <a:pt x="95923" y="575094"/>
                  </a:lnTo>
                  <a:lnTo>
                    <a:pt x="119913" y="575094"/>
                  </a:lnTo>
                  <a:lnTo>
                    <a:pt x="119913" y="527138"/>
                  </a:lnTo>
                  <a:close/>
                </a:path>
                <a:path w="983615" h="719455">
                  <a:moveTo>
                    <a:pt x="119913" y="120650"/>
                  </a:moveTo>
                  <a:lnTo>
                    <a:pt x="95923" y="120650"/>
                  </a:lnTo>
                  <a:lnTo>
                    <a:pt x="95923" y="143510"/>
                  </a:lnTo>
                  <a:lnTo>
                    <a:pt x="119913" y="143510"/>
                  </a:lnTo>
                  <a:lnTo>
                    <a:pt x="119913" y="120650"/>
                  </a:lnTo>
                  <a:close/>
                </a:path>
                <a:path w="983615" h="719455">
                  <a:moveTo>
                    <a:pt x="167868" y="551116"/>
                  </a:moveTo>
                  <a:lnTo>
                    <a:pt x="143891" y="551116"/>
                  </a:lnTo>
                  <a:lnTo>
                    <a:pt x="143891" y="575094"/>
                  </a:lnTo>
                  <a:lnTo>
                    <a:pt x="167868" y="575094"/>
                  </a:lnTo>
                  <a:lnTo>
                    <a:pt x="167868" y="551116"/>
                  </a:lnTo>
                  <a:close/>
                </a:path>
                <a:path w="983615" h="719455">
                  <a:moveTo>
                    <a:pt x="167868" y="455193"/>
                  </a:moveTo>
                  <a:lnTo>
                    <a:pt x="143891" y="455193"/>
                  </a:lnTo>
                  <a:lnTo>
                    <a:pt x="119913" y="455193"/>
                  </a:lnTo>
                  <a:lnTo>
                    <a:pt x="119913" y="431203"/>
                  </a:lnTo>
                  <a:lnTo>
                    <a:pt x="95923" y="431203"/>
                  </a:lnTo>
                  <a:lnTo>
                    <a:pt x="95923" y="407225"/>
                  </a:lnTo>
                  <a:lnTo>
                    <a:pt x="71945" y="407225"/>
                  </a:lnTo>
                  <a:lnTo>
                    <a:pt x="71945" y="479171"/>
                  </a:lnTo>
                  <a:lnTo>
                    <a:pt x="95923" y="479171"/>
                  </a:lnTo>
                  <a:lnTo>
                    <a:pt x="95923" y="503148"/>
                  </a:lnTo>
                  <a:lnTo>
                    <a:pt x="119913" y="503148"/>
                  </a:lnTo>
                  <a:lnTo>
                    <a:pt x="119913" y="479171"/>
                  </a:lnTo>
                  <a:lnTo>
                    <a:pt x="143891" y="479171"/>
                  </a:lnTo>
                  <a:lnTo>
                    <a:pt x="167868" y="479171"/>
                  </a:lnTo>
                  <a:lnTo>
                    <a:pt x="167868" y="455193"/>
                  </a:lnTo>
                  <a:close/>
                </a:path>
                <a:path w="983615" h="719455">
                  <a:moveTo>
                    <a:pt x="191858" y="431203"/>
                  </a:moveTo>
                  <a:lnTo>
                    <a:pt x="167868" y="431203"/>
                  </a:lnTo>
                  <a:lnTo>
                    <a:pt x="167868" y="455193"/>
                  </a:lnTo>
                  <a:lnTo>
                    <a:pt x="191858" y="455193"/>
                  </a:lnTo>
                  <a:lnTo>
                    <a:pt x="191858" y="431203"/>
                  </a:lnTo>
                  <a:close/>
                </a:path>
                <a:path w="983615" h="719455">
                  <a:moveTo>
                    <a:pt x="239826" y="311289"/>
                  </a:moveTo>
                  <a:lnTo>
                    <a:pt x="215836" y="311289"/>
                  </a:lnTo>
                  <a:lnTo>
                    <a:pt x="215836" y="335280"/>
                  </a:lnTo>
                  <a:lnTo>
                    <a:pt x="239826" y="335280"/>
                  </a:lnTo>
                  <a:lnTo>
                    <a:pt x="239826" y="311289"/>
                  </a:lnTo>
                  <a:close/>
                </a:path>
                <a:path w="983615" h="719455">
                  <a:moveTo>
                    <a:pt x="287782" y="0"/>
                  </a:moveTo>
                  <a:lnTo>
                    <a:pt x="263804" y="0"/>
                  </a:lnTo>
                  <a:lnTo>
                    <a:pt x="239826" y="0"/>
                  </a:lnTo>
                  <a:lnTo>
                    <a:pt x="239826" y="24130"/>
                  </a:lnTo>
                  <a:lnTo>
                    <a:pt x="215836" y="24130"/>
                  </a:lnTo>
                  <a:lnTo>
                    <a:pt x="215836" y="72390"/>
                  </a:lnTo>
                  <a:lnTo>
                    <a:pt x="239826" y="72390"/>
                  </a:lnTo>
                  <a:lnTo>
                    <a:pt x="239826" y="48260"/>
                  </a:lnTo>
                  <a:lnTo>
                    <a:pt x="263804" y="48260"/>
                  </a:lnTo>
                  <a:lnTo>
                    <a:pt x="263804" y="24130"/>
                  </a:lnTo>
                  <a:lnTo>
                    <a:pt x="287782" y="24130"/>
                  </a:lnTo>
                  <a:lnTo>
                    <a:pt x="287782" y="0"/>
                  </a:lnTo>
                  <a:close/>
                </a:path>
                <a:path w="983615" h="719455">
                  <a:moveTo>
                    <a:pt x="311772" y="479171"/>
                  </a:moveTo>
                  <a:lnTo>
                    <a:pt x="287782" y="479171"/>
                  </a:lnTo>
                  <a:lnTo>
                    <a:pt x="287782" y="527138"/>
                  </a:lnTo>
                  <a:lnTo>
                    <a:pt x="311772" y="527138"/>
                  </a:lnTo>
                  <a:lnTo>
                    <a:pt x="311772" y="479171"/>
                  </a:lnTo>
                  <a:close/>
                </a:path>
                <a:path w="983615" h="719455">
                  <a:moveTo>
                    <a:pt x="359740" y="527138"/>
                  </a:moveTo>
                  <a:lnTo>
                    <a:pt x="335749" y="527138"/>
                  </a:lnTo>
                  <a:lnTo>
                    <a:pt x="311772" y="527138"/>
                  </a:lnTo>
                  <a:lnTo>
                    <a:pt x="311772" y="551116"/>
                  </a:lnTo>
                  <a:lnTo>
                    <a:pt x="287782" y="551116"/>
                  </a:lnTo>
                  <a:lnTo>
                    <a:pt x="287782" y="599084"/>
                  </a:lnTo>
                  <a:lnTo>
                    <a:pt x="311772" y="599084"/>
                  </a:lnTo>
                  <a:lnTo>
                    <a:pt x="335749" y="599084"/>
                  </a:lnTo>
                  <a:lnTo>
                    <a:pt x="359740" y="599084"/>
                  </a:lnTo>
                  <a:lnTo>
                    <a:pt x="359740" y="575094"/>
                  </a:lnTo>
                  <a:lnTo>
                    <a:pt x="335749" y="575094"/>
                  </a:lnTo>
                  <a:lnTo>
                    <a:pt x="335749" y="551116"/>
                  </a:lnTo>
                  <a:lnTo>
                    <a:pt x="359740" y="551116"/>
                  </a:lnTo>
                  <a:lnTo>
                    <a:pt x="359740" y="527138"/>
                  </a:lnTo>
                  <a:close/>
                </a:path>
                <a:path w="983615" h="719455">
                  <a:moveTo>
                    <a:pt x="383717" y="455193"/>
                  </a:moveTo>
                  <a:lnTo>
                    <a:pt x="359740" y="455193"/>
                  </a:lnTo>
                  <a:lnTo>
                    <a:pt x="335749" y="455193"/>
                  </a:lnTo>
                  <a:lnTo>
                    <a:pt x="311772" y="455193"/>
                  </a:lnTo>
                  <a:lnTo>
                    <a:pt x="311772" y="479171"/>
                  </a:lnTo>
                  <a:lnTo>
                    <a:pt x="335749" y="479171"/>
                  </a:lnTo>
                  <a:lnTo>
                    <a:pt x="359740" y="479171"/>
                  </a:lnTo>
                  <a:lnTo>
                    <a:pt x="359740" y="527138"/>
                  </a:lnTo>
                  <a:lnTo>
                    <a:pt x="383717" y="527138"/>
                  </a:lnTo>
                  <a:lnTo>
                    <a:pt x="383717" y="455193"/>
                  </a:lnTo>
                  <a:close/>
                </a:path>
                <a:path w="983615" h="719455">
                  <a:moveTo>
                    <a:pt x="383717" y="359257"/>
                  </a:moveTo>
                  <a:lnTo>
                    <a:pt x="359740" y="359257"/>
                  </a:lnTo>
                  <a:lnTo>
                    <a:pt x="359740" y="383235"/>
                  </a:lnTo>
                  <a:lnTo>
                    <a:pt x="383717" y="383235"/>
                  </a:lnTo>
                  <a:lnTo>
                    <a:pt x="383717" y="359257"/>
                  </a:lnTo>
                  <a:close/>
                </a:path>
                <a:path w="983615" h="719455">
                  <a:moveTo>
                    <a:pt x="407695" y="431203"/>
                  </a:moveTo>
                  <a:lnTo>
                    <a:pt x="383717" y="431203"/>
                  </a:lnTo>
                  <a:lnTo>
                    <a:pt x="383717" y="455193"/>
                  </a:lnTo>
                  <a:lnTo>
                    <a:pt x="407695" y="455193"/>
                  </a:lnTo>
                  <a:lnTo>
                    <a:pt x="407695" y="431203"/>
                  </a:lnTo>
                  <a:close/>
                </a:path>
                <a:path w="983615" h="719455">
                  <a:moveTo>
                    <a:pt x="407695" y="383235"/>
                  </a:moveTo>
                  <a:lnTo>
                    <a:pt x="383717" y="383235"/>
                  </a:lnTo>
                  <a:lnTo>
                    <a:pt x="383717" y="407225"/>
                  </a:lnTo>
                  <a:lnTo>
                    <a:pt x="407695" y="407225"/>
                  </a:lnTo>
                  <a:lnTo>
                    <a:pt x="407695" y="383235"/>
                  </a:lnTo>
                  <a:close/>
                </a:path>
                <a:path w="983615" h="719455">
                  <a:moveTo>
                    <a:pt x="455663" y="359257"/>
                  </a:moveTo>
                  <a:lnTo>
                    <a:pt x="431685" y="359257"/>
                  </a:lnTo>
                  <a:lnTo>
                    <a:pt x="431685" y="383235"/>
                  </a:lnTo>
                  <a:lnTo>
                    <a:pt x="455663" y="383235"/>
                  </a:lnTo>
                  <a:lnTo>
                    <a:pt x="455663" y="359257"/>
                  </a:lnTo>
                  <a:close/>
                </a:path>
                <a:path w="983615" h="719455">
                  <a:moveTo>
                    <a:pt x="599554" y="359257"/>
                  </a:moveTo>
                  <a:lnTo>
                    <a:pt x="575576" y="359257"/>
                  </a:lnTo>
                  <a:lnTo>
                    <a:pt x="575576" y="383235"/>
                  </a:lnTo>
                  <a:lnTo>
                    <a:pt x="599554" y="383235"/>
                  </a:lnTo>
                  <a:lnTo>
                    <a:pt x="599554" y="359257"/>
                  </a:lnTo>
                  <a:close/>
                </a:path>
                <a:path w="983615" h="719455">
                  <a:moveTo>
                    <a:pt x="599554" y="287312"/>
                  </a:moveTo>
                  <a:lnTo>
                    <a:pt x="575576" y="287312"/>
                  </a:lnTo>
                  <a:lnTo>
                    <a:pt x="575576" y="311289"/>
                  </a:lnTo>
                  <a:lnTo>
                    <a:pt x="551599" y="311289"/>
                  </a:lnTo>
                  <a:lnTo>
                    <a:pt x="551599" y="335280"/>
                  </a:lnTo>
                  <a:lnTo>
                    <a:pt x="527608" y="335280"/>
                  </a:lnTo>
                  <a:lnTo>
                    <a:pt x="527608" y="359257"/>
                  </a:lnTo>
                  <a:lnTo>
                    <a:pt x="551599" y="359257"/>
                  </a:lnTo>
                  <a:lnTo>
                    <a:pt x="575576" y="359257"/>
                  </a:lnTo>
                  <a:lnTo>
                    <a:pt x="575576" y="335280"/>
                  </a:lnTo>
                  <a:lnTo>
                    <a:pt x="599554" y="335280"/>
                  </a:lnTo>
                  <a:lnTo>
                    <a:pt x="599554" y="287312"/>
                  </a:lnTo>
                  <a:close/>
                </a:path>
                <a:path w="983615" h="719455">
                  <a:moveTo>
                    <a:pt x="671512" y="551116"/>
                  </a:moveTo>
                  <a:lnTo>
                    <a:pt x="647522" y="551116"/>
                  </a:lnTo>
                  <a:lnTo>
                    <a:pt x="623544" y="551116"/>
                  </a:lnTo>
                  <a:lnTo>
                    <a:pt x="623544" y="575094"/>
                  </a:lnTo>
                  <a:lnTo>
                    <a:pt x="647522" y="575094"/>
                  </a:lnTo>
                  <a:lnTo>
                    <a:pt x="647522" y="599084"/>
                  </a:lnTo>
                  <a:lnTo>
                    <a:pt x="671512" y="599084"/>
                  </a:lnTo>
                  <a:lnTo>
                    <a:pt x="671512" y="551116"/>
                  </a:lnTo>
                  <a:close/>
                </a:path>
                <a:path w="983615" h="719455">
                  <a:moveTo>
                    <a:pt x="671512" y="503148"/>
                  </a:moveTo>
                  <a:lnTo>
                    <a:pt x="647522" y="503148"/>
                  </a:lnTo>
                  <a:lnTo>
                    <a:pt x="623544" y="503148"/>
                  </a:lnTo>
                  <a:lnTo>
                    <a:pt x="623544" y="527138"/>
                  </a:lnTo>
                  <a:lnTo>
                    <a:pt x="647522" y="527138"/>
                  </a:lnTo>
                  <a:lnTo>
                    <a:pt x="671512" y="527138"/>
                  </a:lnTo>
                  <a:lnTo>
                    <a:pt x="671512" y="503148"/>
                  </a:lnTo>
                  <a:close/>
                </a:path>
                <a:path w="983615" h="719455">
                  <a:moveTo>
                    <a:pt x="695490" y="527138"/>
                  </a:moveTo>
                  <a:lnTo>
                    <a:pt x="671512" y="527138"/>
                  </a:lnTo>
                  <a:lnTo>
                    <a:pt x="671512" y="551116"/>
                  </a:lnTo>
                  <a:lnTo>
                    <a:pt x="695490" y="551116"/>
                  </a:lnTo>
                  <a:lnTo>
                    <a:pt x="695490" y="527138"/>
                  </a:lnTo>
                  <a:close/>
                </a:path>
                <a:path w="983615" h="719455">
                  <a:moveTo>
                    <a:pt x="719467" y="503148"/>
                  </a:moveTo>
                  <a:lnTo>
                    <a:pt x="695490" y="503148"/>
                  </a:lnTo>
                  <a:lnTo>
                    <a:pt x="695490" y="527138"/>
                  </a:lnTo>
                  <a:lnTo>
                    <a:pt x="719467" y="527138"/>
                  </a:lnTo>
                  <a:lnTo>
                    <a:pt x="719467" y="503148"/>
                  </a:lnTo>
                  <a:close/>
                </a:path>
                <a:path w="983615" h="719455">
                  <a:moveTo>
                    <a:pt x="767435" y="527138"/>
                  </a:moveTo>
                  <a:lnTo>
                    <a:pt x="743458" y="527138"/>
                  </a:lnTo>
                  <a:lnTo>
                    <a:pt x="719467" y="527138"/>
                  </a:lnTo>
                  <a:lnTo>
                    <a:pt x="719467" y="551116"/>
                  </a:lnTo>
                  <a:lnTo>
                    <a:pt x="743458" y="551116"/>
                  </a:lnTo>
                  <a:lnTo>
                    <a:pt x="767435" y="551116"/>
                  </a:lnTo>
                  <a:lnTo>
                    <a:pt x="767435" y="527138"/>
                  </a:lnTo>
                  <a:close/>
                </a:path>
                <a:path w="983615" h="719455">
                  <a:moveTo>
                    <a:pt x="791425" y="479171"/>
                  </a:moveTo>
                  <a:lnTo>
                    <a:pt x="767435" y="479171"/>
                  </a:lnTo>
                  <a:lnTo>
                    <a:pt x="767435" y="503148"/>
                  </a:lnTo>
                  <a:lnTo>
                    <a:pt x="791425" y="503148"/>
                  </a:lnTo>
                  <a:lnTo>
                    <a:pt x="791425" y="479171"/>
                  </a:lnTo>
                  <a:close/>
                </a:path>
                <a:path w="983615" h="719455">
                  <a:moveTo>
                    <a:pt x="839381" y="287312"/>
                  </a:moveTo>
                  <a:lnTo>
                    <a:pt x="815403" y="287312"/>
                  </a:lnTo>
                  <a:lnTo>
                    <a:pt x="815403" y="311289"/>
                  </a:lnTo>
                  <a:lnTo>
                    <a:pt x="839381" y="311289"/>
                  </a:lnTo>
                  <a:lnTo>
                    <a:pt x="839381" y="287312"/>
                  </a:lnTo>
                  <a:close/>
                </a:path>
                <a:path w="983615" h="719455">
                  <a:moveTo>
                    <a:pt x="911339" y="455193"/>
                  </a:moveTo>
                  <a:lnTo>
                    <a:pt x="887349" y="455193"/>
                  </a:lnTo>
                  <a:lnTo>
                    <a:pt x="887349" y="431203"/>
                  </a:lnTo>
                  <a:lnTo>
                    <a:pt x="863371" y="431203"/>
                  </a:lnTo>
                  <a:lnTo>
                    <a:pt x="863371" y="407225"/>
                  </a:lnTo>
                  <a:lnTo>
                    <a:pt x="839381" y="407225"/>
                  </a:lnTo>
                  <a:lnTo>
                    <a:pt x="839381" y="431203"/>
                  </a:lnTo>
                  <a:lnTo>
                    <a:pt x="815403" y="431203"/>
                  </a:lnTo>
                  <a:lnTo>
                    <a:pt x="815403" y="455193"/>
                  </a:lnTo>
                  <a:lnTo>
                    <a:pt x="839381" y="455193"/>
                  </a:lnTo>
                  <a:lnTo>
                    <a:pt x="863371" y="455193"/>
                  </a:lnTo>
                  <a:lnTo>
                    <a:pt x="863371" y="479171"/>
                  </a:lnTo>
                  <a:lnTo>
                    <a:pt x="887349" y="479171"/>
                  </a:lnTo>
                  <a:lnTo>
                    <a:pt x="911339" y="479171"/>
                  </a:lnTo>
                  <a:lnTo>
                    <a:pt x="911339" y="455193"/>
                  </a:lnTo>
                  <a:close/>
                </a:path>
                <a:path w="983615" h="719455">
                  <a:moveTo>
                    <a:pt x="935316" y="407225"/>
                  </a:moveTo>
                  <a:lnTo>
                    <a:pt x="911339" y="407225"/>
                  </a:lnTo>
                  <a:lnTo>
                    <a:pt x="911339" y="383235"/>
                  </a:lnTo>
                  <a:lnTo>
                    <a:pt x="887349" y="383235"/>
                  </a:lnTo>
                  <a:lnTo>
                    <a:pt x="887349" y="335280"/>
                  </a:lnTo>
                  <a:lnTo>
                    <a:pt x="863371" y="335280"/>
                  </a:lnTo>
                  <a:lnTo>
                    <a:pt x="863371" y="311289"/>
                  </a:lnTo>
                  <a:lnTo>
                    <a:pt x="839381" y="311289"/>
                  </a:lnTo>
                  <a:lnTo>
                    <a:pt x="839381" y="335280"/>
                  </a:lnTo>
                  <a:lnTo>
                    <a:pt x="815403" y="335280"/>
                  </a:lnTo>
                  <a:lnTo>
                    <a:pt x="815403" y="359257"/>
                  </a:lnTo>
                  <a:lnTo>
                    <a:pt x="839381" y="359257"/>
                  </a:lnTo>
                  <a:lnTo>
                    <a:pt x="863371" y="359257"/>
                  </a:lnTo>
                  <a:lnTo>
                    <a:pt x="863371" y="407225"/>
                  </a:lnTo>
                  <a:lnTo>
                    <a:pt x="887349" y="407225"/>
                  </a:lnTo>
                  <a:lnTo>
                    <a:pt x="887349" y="431203"/>
                  </a:lnTo>
                  <a:lnTo>
                    <a:pt x="911339" y="431203"/>
                  </a:lnTo>
                  <a:lnTo>
                    <a:pt x="935316" y="431203"/>
                  </a:lnTo>
                  <a:lnTo>
                    <a:pt x="935316" y="407225"/>
                  </a:lnTo>
                  <a:close/>
                </a:path>
                <a:path w="983615" h="719455">
                  <a:moveTo>
                    <a:pt x="935316" y="311289"/>
                  </a:moveTo>
                  <a:lnTo>
                    <a:pt x="911339" y="311289"/>
                  </a:lnTo>
                  <a:lnTo>
                    <a:pt x="911339" y="335280"/>
                  </a:lnTo>
                  <a:lnTo>
                    <a:pt x="935316" y="335280"/>
                  </a:lnTo>
                  <a:lnTo>
                    <a:pt x="935316" y="311289"/>
                  </a:lnTo>
                  <a:close/>
                </a:path>
                <a:path w="983615" h="719455">
                  <a:moveTo>
                    <a:pt x="935316" y="215353"/>
                  </a:moveTo>
                  <a:lnTo>
                    <a:pt x="911339" y="215353"/>
                  </a:lnTo>
                  <a:lnTo>
                    <a:pt x="911339" y="191376"/>
                  </a:lnTo>
                  <a:lnTo>
                    <a:pt x="887349" y="191376"/>
                  </a:lnTo>
                  <a:lnTo>
                    <a:pt x="887349" y="215353"/>
                  </a:lnTo>
                  <a:lnTo>
                    <a:pt x="887349" y="239344"/>
                  </a:lnTo>
                  <a:lnTo>
                    <a:pt x="863371" y="239344"/>
                  </a:lnTo>
                  <a:lnTo>
                    <a:pt x="863371" y="215353"/>
                  </a:lnTo>
                  <a:lnTo>
                    <a:pt x="887349" y="215353"/>
                  </a:lnTo>
                  <a:lnTo>
                    <a:pt x="887349" y="191376"/>
                  </a:lnTo>
                  <a:lnTo>
                    <a:pt x="887349" y="143408"/>
                  </a:lnTo>
                  <a:lnTo>
                    <a:pt x="863371" y="143408"/>
                  </a:lnTo>
                  <a:lnTo>
                    <a:pt x="863371" y="119430"/>
                  </a:lnTo>
                  <a:lnTo>
                    <a:pt x="839381" y="119430"/>
                  </a:lnTo>
                  <a:lnTo>
                    <a:pt x="815403" y="119430"/>
                  </a:lnTo>
                  <a:lnTo>
                    <a:pt x="791425" y="119430"/>
                  </a:lnTo>
                  <a:lnTo>
                    <a:pt x="791425" y="23495"/>
                  </a:lnTo>
                  <a:lnTo>
                    <a:pt x="767435" y="23495"/>
                  </a:lnTo>
                  <a:lnTo>
                    <a:pt x="743458" y="23495"/>
                  </a:lnTo>
                  <a:lnTo>
                    <a:pt x="743458" y="47485"/>
                  </a:lnTo>
                  <a:lnTo>
                    <a:pt x="767435" y="47485"/>
                  </a:lnTo>
                  <a:lnTo>
                    <a:pt x="767435" y="143408"/>
                  </a:lnTo>
                  <a:lnTo>
                    <a:pt x="743458" y="143408"/>
                  </a:lnTo>
                  <a:lnTo>
                    <a:pt x="719467" y="143408"/>
                  </a:lnTo>
                  <a:lnTo>
                    <a:pt x="719467" y="119430"/>
                  </a:lnTo>
                  <a:lnTo>
                    <a:pt x="695490" y="119430"/>
                  </a:lnTo>
                  <a:lnTo>
                    <a:pt x="695490" y="143408"/>
                  </a:lnTo>
                  <a:lnTo>
                    <a:pt x="671512" y="143408"/>
                  </a:lnTo>
                  <a:lnTo>
                    <a:pt x="671512" y="167398"/>
                  </a:lnTo>
                  <a:lnTo>
                    <a:pt x="695490" y="167398"/>
                  </a:lnTo>
                  <a:lnTo>
                    <a:pt x="695490" y="191376"/>
                  </a:lnTo>
                  <a:lnTo>
                    <a:pt x="719467" y="191376"/>
                  </a:lnTo>
                  <a:lnTo>
                    <a:pt x="719467" y="167398"/>
                  </a:lnTo>
                  <a:lnTo>
                    <a:pt x="743458" y="167398"/>
                  </a:lnTo>
                  <a:lnTo>
                    <a:pt x="767435" y="167398"/>
                  </a:lnTo>
                  <a:lnTo>
                    <a:pt x="767435" y="191376"/>
                  </a:lnTo>
                  <a:lnTo>
                    <a:pt x="743458" y="191376"/>
                  </a:lnTo>
                  <a:lnTo>
                    <a:pt x="719467" y="191376"/>
                  </a:lnTo>
                  <a:lnTo>
                    <a:pt x="719467" y="215353"/>
                  </a:lnTo>
                  <a:lnTo>
                    <a:pt x="743458" y="215353"/>
                  </a:lnTo>
                  <a:lnTo>
                    <a:pt x="743458" y="239344"/>
                  </a:lnTo>
                  <a:lnTo>
                    <a:pt x="767435" y="239344"/>
                  </a:lnTo>
                  <a:lnTo>
                    <a:pt x="767435" y="215353"/>
                  </a:lnTo>
                  <a:lnTo>
                    <a:pt x="791425" y="215353"/>
                  </a:lnTo>
                  <a:lnTo>
                    <a:pt x="815403" y="215353"/>
                  </a:lnTo>
                  <a:lnTo>
                    <a:pt x="815403" y="191376"/>
                  </a:lnTo>
                  <a:lnTo>
                    <a:pt x="791425" y="191376"/>
                  </a:lnTo>
                  <a:lnTo>
                    <a:pt x="791425" y="167398"/>
                  </a:lnTo>
                  <a:lnTo>
                    <a:pt x="815403" y="167398"/>
                  </a:lnTo>
                  <a:lnTo>
                    <a:pt x="839381" y="167398"/>
                  </a:lnTo>
                  <a:lnTo>
                    <a:pt x="863371" y="167398"/>
                  </a:lnTo>
                  <a:lnTo>
                    <a:pt x="863371" y="191376"/>
                  </a:lnTo>
                  <a:lnTo>
                    <a:pt x="839381" y="191376"/>
                  </a:lnTo>
                  <a:lnTo>
                    <a:pt x="839381" y="239344"/>
                  </a:lnTo>
                  <a:lnTo>
                    <a:pt x="815403" y="239344"/>
                  </a:lnTo>
                  <a:lnTo>
                    <a:pt x="791425" y="239344"/>
                  </a:lnTo>
                  <a:lnTo>
                    <a:pt x="767435" y="239344"/>
                  </a:lnTo>
                  <a:lnTo>
                    <a:pt x="767435" y="263321"/>
                  </a:lnTo>
                  <a:lnTo>
                    <a:pt x="791425" y="263321"/>
                  </a:lnTo>
                  <a:lnTo>
                    <a:pt x="791425" y="287312"/>
                  </a:lnTo>
                  <a:lnTo>
                    <a:pt x="815403" y="287312"/>
                  </a:lnTo>
                  <a:lnTo>
                    <a:pt x="815403" y="263321"/>
                  </a:lnTo>
                  <a:lnTo>
                    <a:pt x="839381" y="263321"/>
                  </a:lnTo>
                  <a:lnTo>
                    <a:pt x="839381" y="287312"/>
                  </a:lnTo>
                  <a:lnTo>
                    <a:pt x="863371" y="287312"/>
                  </a:lnTo>
                  <a:lnTo>
                    <a:pt x="863371" y="263321"/>
                  </a:lnTo>
                  <a:lnTo>
                    <a:pt x="887349" y="263321"/>
                  </a:lnTo>
                  <a:lnTo>
                    <a:pt x="887349" y="287312"/>
                  </a:lnTo>
                  <a:lnTo>
                    <a:pt x="863371" y="287312"/>
                  </a:lnTo>
                  <a:lnTo>
                    <a:pt x="863371" y="311289"/>
                  </a:lnTo>
                  <a:lnTo>
                    <a:pt x="887349" y="311289"/>
                  </a:lnTo>
                  <a:lnTo>
                    <a:pt x="911339" y="311289"/>
                  </a:lnTo>
                  <a:lnTo>
                    <a:pt x="911339" y="287312"/>
                  </a:lnTo>
                  <a:lnTo>
                    <a:pt x="935316" y="287312"/>
                  </a:lnTo>
                  <a:lnTo>
                    <a:pt x="935316" y="215353"/>
                  </a:lnTo>
                  <a:close/>
                </a:path>
                <a:path w="983615" h="719455">
                  <a:moveTo>
                    <a:pt x="959294" y="383235"/>
                  </a:moveTo>
                  <a:lnTo>
                    <a:pt x="935316" y="383235"/>
                  </a:lnTo>
                  <a:lnTo>
                    <a:pt x="935316" y="407225"/>
                  </a:lnTo>
                  <a:lnTo>
                    <a:pt x="959294" y="407225"/>
                  </a:lnTo>
                  <a:lnTo>
                    <a:pt x="959294" y="383235"/>
                  </a:lnTo>
                  <a:close/>
                </a:path>
                <a:path w="983615" h="719455">
                  <a:moveTo>
                    <a:pt x="983284" y="527138"/>
                  </a:moveTo>
                  <a:lnTo>
                    <a:pt x="959294" y="527138"/>
                  </a:lnTo>
                  <a:lnTo>
                    <a:pt x="959294" y="503148"/>
                  </a:lnTo>
                  <a:lnTo>
                    <a:pt x="935316" y="503148"/>
                  </a:lnTo>
                  <a:lnTo>
                    <a:pt x="911339" y="503148"/>
                  </a:lnTo>
                  <a:lnTo>
                    <a:pt x="911339" y="527138"/>
                  </a:lnTo>
                  <a:lnTo>
                    <a:pt x="935316" y="527138"/>
                  </a:lnTo>
                  <a:lnTo>
                    <a:pt x="935316" y="551116"/>
                  </a:lnTo>
                  <a:lnTo>
                    <a:pt x="959294" y="551116"/>
                  </a:lnTo>
                  <a:lnTo>
                    <a:pt x="983284" y="551116"/>
                  </a:lnTo>
                  <a:lnTo>
                    <a:pt x="983284" y="527138"/>
                  </a:lnTo>
                  <a:close/>
                </a:path>
                <a:path w="983615" h="719455">
                  <a:moveTo>
                    <a:pt x="983284" y="479171"/>
                  </a:moveTo>
                  <a:lnTo>
                    <a:pt x="959294" y="479171"/>
                  </a:lnTo>
                  <a:lnTo>
                    <a:pt x="959294" y="503148"/>
                  </a:lnTo>
                  <a:lnTo>
                    <a:pt x="983284" y="503148"/>
                  </a:lnTo>
                  <a:lnTo>
                    <a:pt x="983284" y="479171"/>
                  </a:lnTo>
                  <a:close/>
                </a:path>
                <a:path w="983615" h="719455">
                  <a:moveTo>
                    <a:pt x="983284" y="407225"/>
                  </a:moveTo>
                  <a:lnTo>
                    <a:pt x="959294" y="407225"/>
                  </a:lnTo>
                  <a:lnTo>
                    <a:pt x="959294" y="431203"/>
                  </a:lnTo>
                  <a:lnTo>
                    <a:pt x="935316" y="431203"/>
                  </a:lnTo>
                  <a:lnTo>
                    <a:pt x="935316" y="455193"/>
                  </a:lnTo>
                  <a:lnTo>
                    <a:pt x="959294" y="455193"/>
                  </a:lnTo>
                  <a:lnTo>
                    <a:pt x="983284" y="455193"/>
                  </a:lnTo>
                  <a:lnTo>
                    <a:pt x="983284" y="407225"/>
                  </a:lnTo>
                  <a:close/>
                </a:path>
                <a:path w="983615" h="719455">
                  <a:moveTo>
                    <a:pt x="983284" y="287312"/>
                  </a:moveTo>
                  <a:lnTo>
                    <a:pt x="959294" y="287312"/>
                  </a:lnTo>
                  <a:lnTo>
                    <a:pt x="959294" y="335280"/>
                  </a:lnTo>
                  <a:lnTo>
                    <a:pt x="935316" y="335280"/>
                  </a:lnTo>
                  <a:lnTo>
                    <a:pt x="935316" y="359257"/>
                  </a:lnTo>
                  <a:lnTo>
                    <a:pt x="959294" y="359257"/>
                  </a:lnTo>
                  <a:lnTo>
                    <a:pt x="983284" y="359257"/>
                  </a:lnTo>
                  <a:lnTo>
                    <a:pt x="983284" y="28731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06458" y="1502772"/>
              <a:ext cx="983615" cy="599440"/>
            </a:xfrm>
            <a:custGeom>
              <a:avLst/>
              <a:gdLst/>
              <a:ahLst/>
              <a:cxnLst/>
              <a:rect l="l" t="t" r="r" b="b"/>
              <a:pathLst>
                <a:path w="983615" h="599439">
                  <a:moveTo>
                    <a:pt x="119913" y="407225"/>
                  </a:moveTo>
                  <a:lnTo>
                    <a:pt x="95923" y="407225"/>
                  </a:lnTo>
                  <a:lnTo>
                    <a:pt x="95923" y="431215"/>
                  </a:lnTo>
                  <a:lnTo>
                    <a:pt x="119913" y="431215"/>
                  </a:lnTo>
                  <a:lnTo>
                    <a:pt x="119913" y="407225"/>
                  </a:lnTo>
                  <a:close/>
                </a:path>
                <a:path w="983615" h="599439">
                  <a:moveTo>
                    <a:pt x="167868" y="311302"/>
                  </a:moveTo>
                  <a:lnTo>
                    <a:pt x="143891" y="311302"/>
                  </a:lnTo>
                  <a:lnTo>
                    <a:pt x="143891" y="335280"/>
                  </a:lnTo>
                  <a:lnTo>
                    <a:pt x="167868" y="335280"/>
                  </a:lnTo>
                  <a:lnTo>
                    <a:pt x="167868" y="311302"/>
                  </a:lnTo>
                  <a:close/>
                </a:path>
                <a:path w="983615" h="599439">
                  <a:moveTo>
                    <a:pt x="263804" y="359270"/>
                  </a:moveTo>
                  <a:lnTo>
                    <a:pt x="239826" y="359270"/>
                  </a:lnTo>
                  <a:lnTo>
                    <a:pt x="239826" y="383247"/>
                  </a:lnTo>
                  <a:lnTo>
                    <a:pt x="263804" y="383247"/>
                  </a:lnTo>
                  <a:lnTo>
                    <a:pt x="263804" y="359270"/>
                  </a:lnTo>
                  <a:close/>
                </a:path>
                <a:path w="983615" h="599439">
                  <a:moveTo>
                    <a:pt x="311772" y="335280"/>
                  </a:moveTo>
                  <a:lnTo>
                    <a:pt x="287782" y="335280"/>
                  </a:lnTo>
                  <a:lnTo>
                    <a:pt x="263804" y="335280"/>
                  </a:lnTo>
                  <a:lnTo>
                    <a:pt x="263804" y="359270"/>
                  </a:lnTo>
                  <a:lnTo>
                    <a:pt x="287782" y="359270"/>
                  </a:lnTo>
                  <a:lnTo>
                    <a:pt x="311772" y="359270"/>
                  </a:lnTo>
                  <a:lnTo>
                    <a:pt x="311772" y="335280"/>
                  </a:lnTo>
                  <a:close/>
                </a:path>
                <a:path w="983615" h="599439">
                  <a:moveTo>
                    <a:pt x="383717" y="120650"/>
                  </a:moveTo>
                  <a:lnTo>
                    <a:pt x="359740" y="120650"/>
                  </a:lnTo>
                  <a:lnTo>
                    <a:pt x="335749" y="120650"/>
                  </a:lnTo>
                  <a:lnTo>
                    <a:pt x="335749" y="72390"/>
                  </a:lnTo>
                  <a:lnTo>
                    <a:pt x="311772" y="72390"/>
                  </a:lnTo>
                  <a:lnTo>
                    <a:pt x="311772" y="96520"/>
                  </a:lnTo>
                  <a:lnTo>
                    <a:pt x="287782" y="96520"/>
                  </a:lnTo>
                  <a:lnTo>
                    <a:pt x="263804" y="96520"/>
                  </a:lnTo>
                  <a:lnTo>
                    <a:pt x="263804" y="72390"/>
                  </a:lnTo>
                  <a:lnTo>
                    <a:pt x="239826" y="72390"/>
                  </a:lnTo>
                  <a:lnTo>
                    <a:pt x="239826" y="120650"/>
                  </a:lnTo>
                  <a:lnTo>
                    <a:pt x="215836" y="120650"/>
                  </a:lnTo>
                  <a:lnTo>
                    <a:pt x="215836" y="48260"/>
                  </a:lnTo>
                  <a:lnTo>
                    <a:pt x="191858" y="48260"/>
                  </a:lnTo>
                  <a:lnTo>
                    <a:pt x="167868" y="48260"/>
                  </a:lnTo>
                  <a:lnTo>
                    <a:pt x="167868" y="72390"/>
                  </a:lnTo>
                  <a:lnTo>
                    <a:pt x="143891" y="72390"/>
                  </a:lnTo>
                  <a:lnTo>
                    <a:pt x="143891" y="48260"/>
                  </a:lnTo>
                  <a:lnTo>
                    <a:pt x="167868" y="48260"/>
                  </a:lnTo>
                  <a:lnTo>
                    <a:pt x="167868" y="24130"/>
                  </a:lnTo>
                  <a:lnTo>
                    <a:pt x="143891" y="24130"/>
                  </a:lnTo>
                  <a:lnTo>
                    <a:pt x="143891" y="0"/>
                  </a:lnTo>
                  <a:lnTo>
                    <a:pt x="119913" y="0"/>
                  </a:lnTo>
                  <a:lnTo>
                    <a:pt x="119913" y="24130"/>
                  </a:lnTo>
                  <a:lnTo>
                    <a:pt x="95923" y="24130"/>
                  </a:lnTo>
                  <a:lnTo>
                    <a:pt x="71945" y="24130"/>
                  </a:lnTo>
                  <a:lnTo>
                    <a:pt x="47955" y="24130"/>
                  </a:lnTo>
                  <a:lnTo>
                    <a:pt x="23977" y="24130"/>
                  </a:lnTo>
                  <a:lnTo>
                    <a:pt x="0" y="24130"/>
                  </a:lnTo>
                  <a:lnTo>
                    <a:pt x="0" y="48260"/>
                  </a:lnTo>
                  <a:lnTo>
                    <a:pt x="23977" y="48260"/>
                  </a:lnTo>
                  <a:lnTo>
                    <a:pt x="23977" y="96520"/>
                  </a:lnTo>
                  <a:lnTo>
                    <a:pt x="0" y="96520"/>
                  </a:lnTo>
                  <a:lnTo>
                    <a:pt x="0" y="120650"/>
                  </a:lnTo>
                  <a:lnTo>
                    <a:pt x="23977" y="120650"/>
                  </a:lnTo>
                  <a:lnTo>
                    <a:pt x="23977" y="143421"/>
                  </a:lnTo>
                  <a:lnTo>
                    <a:pt x="0" y="143421"/>
                  </a:lnTo>
                  <a:lnTo>
                    <a:pt x="0" y="239356"/>
                  </a:lnTo>
                  <a:lnTo>
                    <a:pt x="23977" y="239356"/>
                  </a:lnTo>
                  <a:lnTo>
                    <a:pt x="23977" y="143510"/>
                  </a:lnTo>
                  <a:lnTo>
                    <a:pt x="47955" y="143510"/>
                  </a:lnTo>
                  <a:lnTo>
                    <a:pt x="47955" y="120650"/>
                  </a:lnTo>
                  <a:lnTo>
                    <a:pt x="71945" y="120650"/>
                  </a:lnTo>
                  <a:lnTo>
                    <a:pt x="71945" y="48260"/>
                  </a:lnTo>
                  <a:lnTo>
                    <a:pt x="95923" y="48260"/>
                  </a:lnTo>
                  <a:lnTo>
                    <a:pt x="95923" y="96520"/>
                  </a:lnTo>
                  <a:lnTo>
                    <a:pt x="119913" y="96520"/>
                  </a:lnTo>
                  <a:lnTo>
                    <a:pt x="119913" y="143510"/>
                  </a:lnTo>
                  <a:lnTo>
                    <a:pt x="143891" y="143510"/>
                  </a:lnTo>
                  <a:lnTo>
                    <a:pt x="167868" y="143510"/>
                  </a:lnTo>
                  <a:lnTo>
                    <a:pt x="167868" y="120650"/>
                  </a:lnTo>
                  <a:lnTo>
                    <a:pt x="143891" y="120650"/>
                  </a:lnTo>
                  <a:lnTo>
                    <a:pt x="143891" y="96520"/>
                  </a:lnTo>
                  <a:lnTo>
                    <a:pt x="167868" y="96520"/>
                  </a:lnTo>
                  <a:lnTo>
                    <a:pt x="167868" y="120650"/>
                  </a:lnTo>
                  <a:lnTo>
                    <a:pt x="191858" y="120650"/>
                  </a:lnTo>
                  <a:lnTo>
                    <a:pt x="191858" y="143510"/>
                  </a:lnTo>
                  <a:lnTo>
                    <a:pt x="215836" y="143510"/>
                  </a:lnTo>
                  <a:lnTo>
                    <a:pt x="215836" y="191770"/>
                  </a:lnTo>
                  <a:lnTo>
                    <a:pt x="191858" y="191770"/>
                  </a:lnTo>
                  <a:lnTo>
                    <a:pt x="191858" y="215900"/>
                  </a:lnTo>
                  <a:lnTo>
                    <a:pt x="167868" y="215900"/>
                  </a:lnTo>
                  <a:lnTo>
                    <a:pt x="143891" y="215900"/>
                  </a:lnTo>
                  <a:lnTo>
                    <a:pt x="119913" y="215900"/>
                  </a:lnTo>
                  <a:lnTo>
                    <a:pt x="119913" y="240030"/>
                  </a:lnTo>
                  <a:lnTo>
                    <a:pt x="143891" y="240030"/>
                  </a:lnTo>
                  <a:lnTo>
                    <a:pt x="167868" y="240030"/>
                  </a:lnTo>
                  <a:lnTo>
                    <a:pt x="167868" y="264160"/>
                  </a:lnTo>
                  <a:lnTo>
                    <a:pt x="191858" y="264160"/>
                  </a:lnTo>
                  <a:lnTo>
                    <a:pt x="191858" y="240030"/>
                  </a:lnTo>
                  <a:lnTo>
                    <a:pt x="215836" y="240030"/>
                  </a:lnTo>
                  <a:lnTo>
                    <a:pt x="215836" y="264160"/>
                  </a:lnTo>
                  <a:lnTo>
                    <a:pt x="191858" y="264160"/>
                  </a:lnTo>
                  <a:lnTo>
                    <a:pt x="191858" y="288290"/>
                  </a:lnTo>
                  <a:lnTo>
                    <a:pt x="215836" y="288290"/>
                  </a:lnTo>
                  <a:lnTo>
                    <a:pt x="215836" y="312420"/>
                  </a:lnTo>
                  <a:lnTo>
                    <a:pt x="191858" y="312420"/>
                  </a:lnTo>
                  <a:lnTo>
                    <a:pt x="191858" y="335280"/>
                  </a:lnTo>
                  <a:lnTo>
                    <a:pt x="215836" y="335280"/>
                  </a:lnTo>
                  <a:lnTo>
                    <a:pt x="239826" y="335280"/>
                  </a:lnTo>
                  <a:lnTo>
                    <a:pt x="239826" y="288290"/>
                  </a:lnTo>
                  <a:lnTo>
                    <a:pt x="263804" y="288290"/>
                  </a:lnTo>
                  <a:lnTo>
                    <a:pt x="263804" y="215900"/>
                  </a:lnTo>
                  <a:lnTo>
                    <a:pt x="239826" y="215900"/>
                  </a:lnTo>
                  <a:lnTo>
                    <a:pt x="239826" y="167640"/>
                  </a:lnTo>
                  <a:lnTo>
                    <a:pt x="263804" y="167640"/>
                  </a:lnTo>
                  <a:lnTo>
                    <a:pt x="287782" y="167640"/>
                  </a:lnTo>
                  <a:lnTo>
                    <a:pt x="287782" y="120650"/>
                  </a:lnTo>
                  <a:lnTo>
                    <a:pt x="311772" y="120650"/>
                  </a:lnTo>
                  <a:lnTo>
                    <a:pt x="311772" y="143510"/>
                  </a:lnTo>
                  <a:lnTo>
                    <a:pt x="335749" y="143510"/>
                  </a:lnTo>
                  <a:lnTo>
                    <a:pt x="359740" y="143510"/>
                  </a:lnTo>
                  <a:lnTo>
                    <a:pt x="383717" y="143510"/>
                  </a:lnTo>
                  <a:lnTo>
                    <a:pt x="383717" y="120650"/>
                  </a:lnTo>
                  <a:close/>
                </a:path>
                <a:path w="983615" h="599439">
                  <a:moveTo>
                    <a:pt x="551599" y="479171"/>
                  </a:moveTo>
                  <a:lnTo>
                    <a:pt x="527608" y="479171"/>
                  </a:lnTo>
                  <a:lnTo>
                    <a:pt x="527608" y="503161"/>
                  </a:lnTo>
                  <a:lnTo>
                    <a:pt x="503631" y="503161"/>
                  </a:lnTo>
                  <a:lnTo>
                    <a:pt x="503631" y="407225"/>
                  </a:lnTo>
                  <a:lnTo>
                    <a:pt x="479653" y="407225"/>
                  </a:lnTo>
                  <a:lnTo>
                    <a:pt x="479653" y="599097"/>
                  </a:lnTo>
                  <a:lnTo>
                    <a:pt x="503631" y="599097"/>
                  </a:lnTo>
                  <a:lnTo>
                    <a:pt x="503631" y="575106"/>
                  </a:lnTo>
                  <a:lnTo>
                    <a:pt x="527608" y="575106"/>
                  </a:lnTo>
                  <a:lnTo>
                    <a:pt x="527608" y="551129"/>
                  </a:lnTo>
                  <a:lnTo>
                    <a:pt x="503631" y="551129"/>
                  </a:lnTo>
                  <a:lnTo>
                    <a:pt x="503631" y="527138"/>
                  </a:lnTo>
                  <a:lnTo>
                    <a:pt x="527608" y="527138"/>
                  </a:lnTo>
                  <a:lnTo>
                    <a:pt x="527608" y="551129"/>
                  </a:lnTo>
                  <a:lnTo>
                    <a:pt x="551599" y="551129"/>
                  </a:lnTo>
                  <a:lnTo>
                    <a:pt x="551599" y="479171"/>
                  </a:lnTo>
                  <a:close/>
                </a:path>
                <a:path w="983615" h="599439">
                  <a:moveTo>
                    <a:pt x="551599" y="431215"/>
                  </a:moveTo>
                  <a:lnTo>
                    <a:pt x="527608" y="431215"/>
                  </a:lnTo>
                  <a:lnTo>
                    <a:pt x="527608" y="455193"/>
                  </a:lnTo>
                  <a:lnTo>
                    <a:pt x="551599" y="455193"/>
                  </a:lnTo>
                  <a:lnTo>
                    <a:pt x="551599" y="431215"/>
                  </a:lnTo>
                  <a:close/>
                </a:path>
                <a:path w="983615" h="599439">
                  <a:moveTo>
                    <a:pt x="575576" y="383247"/>
                  </a:moveTo>
                  <a:lnTo>
                    <a:pt x="551599" y="383247"/>
                  </a:lnTo>
                  <a:lnTo>
                    <a:pt x="527608" y="383247"/>
                  </a:lnTo>
                  <a:lnTo>
                    <a:pt x="527608" y="407225"/>
                  </a:lnTo>
                  <a:lnTo>
                    <a:pt x="551599" y="407225"/>
                  </a:lnTo>
                  <a:lnTo>
                    <a:pt x="575576" y="407225"/>
                  </a:lnTo>
                  <a:lnTo>
                    <a:pt x="575576" y="383247"/>
                  </a:lnTo>
                  <a:close/>
                </a:path>
                <a:path w="983615" h="599439">
                  <a:moveTo>
                    <a:pt x="599554" y="407225"/>
                  </a:moveTo>
                  <a:lnTo>
                    <a:pt x="575576" y="407225"/>
                  </a:lnTo>
                  <a:lnTo>
                    <a:pt x="575576" y="431215"/>
                  </a:lnTo>
                  <a:lnTo>
                    <a:pt x="599554" y="431215"/>
                  </a:lnTo>
                  <a:lnTo>
                    <a:pt x="599554" y="407225"/>
                  </a:lnTo>
                  <a:close/>
                </a:path>
                <a:path w="983615" h="599439">
                  <a:moveTo>
                    <a:pt x="743458" y="383247"/>
                  </a:moveTo>
                  <a:lnTo>
                    <a:pt x="719467" y="383247"/>
                  </a:lnTo>
                  <a:lnTo>
                    <a:pt x="719467" y="407225"/>
                  </a:lnTo>
                  <a:lnTo>
                    <a:pt x="743458" y="407225"/>
                  </a:lnTo>
                  <a:lnTo>
                    <a:pt x="743458" y="383247"/>
                  </a:lnTo>
                  <a:close/>
                </a:path>
                <a:path w="983615" h="599439">
                  <a:moveTo>
                    <a:pt x="767435" y="407225"/>
                  </a:moveTo>
                  <a:lnTo>
                    <a:pt x="743458" y="407225"/>
                  </a:lnTo>
                  <a:lnTo>
                    <a:pt x="743458" y="431215"/>
                  </a:lnTo>
                  <a:lnTo>
                    <a:pt x="719467" y="431215"/>
                  </a:lnTo>
                  <a:lnTo>
                    <a:pt x="719467" y="479171"/>
                  </a:lnTo>
                  <a:lnTo>
                    <a:pt x="743458" y="479171"/>
                  </a:lnTo>
                  <a:lnTo>
                    <a:pt x="743458" y="455193"/>
                  </a:lnTo>
                  <a:lnTo>
                    <a:pt x="767435" y="455193"/>
                  </a:lnTo>
                  <a:lnTo>
                    <a:pt x="767435" y="407225"/>
                  </a:lnTo>
                  <a:close/>
                </a:path>
                <a:path w="983615" h="599439">
                  <a:moveTo>
                    <a:pt x="791425" y="263334"/>
                  </a:moveTo>
                  <a:lnTo>
                    <a:pt x="767435" y="263334"/>
                  </a:lnTo>
                  <a:lnTo>
                    <a:pt x="767435" y="287312"/>
                  </a:lnTo>
                  <a:lnTo>
                    <a:pt x="743458" y="287312"/>
                  </a:lnTo>
                  <a:lnTo>
                    <a:pt x="719467" y="287312"/>
                  </a:lnTo>
                  <a:lnTo>
                    <a:pt x="719467" y="311302"/>
                  </a:lnTo>
                  <a:lnTo>
                    <a:pt x="695490" y="311302"/>
                  </a:lnTo>
                  <a:lnTo>
                    <a:pt x="695490" y="335280"/>
                  </a:lnTo>
                  <a:lnTo>
                    <a:pt x="671512" y="335280"/>
                  </a:lnTo>
                  <a:lnTo>
                    <a:pt x="647522" y="335280"/>
                  </a:lnTo>
                  <a:lnTo>
                    <a:pt x="647522" y="311302"/>
                  </a:lnTo>
                  <a:lnTo>
                    <a:pt x="623544" y="311302"/>
                  </a:lnTo>
                  <a:lnTo>
                    <a:pt x="623544" y="287312"/>
                  </a:lnTo>
                  <a:lnTo>
                    <a:pt x="599554" y="287312"/>
                  </a:lnTo>
                  <a:lnTo>
                    <a:pt x="599554" y="263334"/>
                  </a:lnTo>
                  <a:lnTo>
                    <a:pt x="575576" y="263334"/>
                  </a:lnTo>
                  <a:lnTo>
                    <a:pt x="575576" y="239356"/>
                  </a:lnTo>
                  <a:lnTo>
                    <a:pt x="551599" y="239356"/>
                  </a:lnTo>
                  <a:lnTo>
                    <a:pt x="551599" y="263334"/>
                  </a:lnTo>
                  <a:lnTo>
                    <a:pt x="527608" y="263334"/>
                  </a:lnTo>
                  <a:lnTo>
                    <a:pt x="527608" y="287312"/>
                  </a:lnTo>
                  <a:lnTo>
                    <a:pt x="551599" y="287312"/>
                  </a:lnTo>
                  <a:lnTo>
                    <a:pt x="575576" y="287312"/>
                  </a:lnTo>
                  <a:lnTo>
                    <a:pt x="575576" y="311302"/>
                  </a:lnTo>
                  <a:lnTo>
                    <a:pt x="551599" y="311302"/>
                  </a:lnTo>
                  <a:lnTo>
                    <a:pt x="527608" y="311302"/>
                  </a:lnTo>
                  <a:lnTo>
                    <a:pt x="527608" y="335280"/>
                  </a:lnTo>
                  <a:lnTo>
                    <a:pt x="551599" y="335280"/>
                  </a:lnTo>
                  <a:lnTo>
                    <a:pt x="575576" y="335280"/>
                  </a:lnTo>
                  <a:lnTo>
                    <a:pt x="599554" y="335280"/>
                  </a:lnTo>
                  <a:lnTo>
                    <a:pt x="599554" y="407225"/>
                  </a:lnTo>
                  <a:lnTo>
                    <a:pt x="623544" y="407225"/>
                  </a:lnTo>
                  <a:lnTo>
                    <a:pt x="647522" y="407225"/>
                  </a:lnTo>
                  <a:lnTo>
                    <a:pt x="647522" y="383247"/>
                  </a:lnTo>
                  <a:lnTo>
                    <a:pt x="623544" y="383247"/>
                  </a:lnTo>
                  <a:lnTo>
                    <a:pt x="623544" y="359270"/>
                  </a:lnTo>
                  <a:lnTo>
                    <a:pt x="647522" y="359270"/>
                  </a:lnTo>
                  <a:lnTo>
                    <a:pt x="671512" y="359270"/>
                  </a:lnTo>
                  <a:lnTo>
                    <a:pt x="695490" y="359270"/>
                  </a:lnTo>
                  <a:lnTo>
                    <a:pt x="695490" y="383247"/>
                  </a:lnTo>
                  <a:lnTo>
                    <a:pt x="719467" y="383247"/>
                  </a:lnTo>
                  <a:lnTo>
                    <a:pt x="719467" y="359270"/>
                  </a:lnTo>
                  <a:lnTo>
                    <a:pt x="743458" y="359270"/>
                  </a:lnTo>
                  <a:lnTo>
                    <a:pt x="743458" y="335280"/>
                  </a:lnTo>
                  <a:lnTo>
                    <a:pt x="767435" y="335280"/>
                  </a:lnTo>
                  <a:lnTo>
                    <a:pt x="767435" y="311302"/>
                  </a:lnTo>
                  <a:lnTo>
                    <a:pt x="791425" y="311302"/>
                  </a:lnTo>
                  <a:lnTo>
                    <a:pt x="791425" y="263334"/>
                  </a:lnTo>
                  <a:close/>
                </a:path>
                <a:path w="983615" h="599439">
                  <a:moveTo>
                    <a:pt x="983284" y="407225"/>
                  </a:moveTo>
                  <a:lnTo>
                    <a:pt x="959294" y="407225"/>
                  </a:lnTo>
                  <a:lnTo>
                    <a:pt x="959294" y="431215"/>
                  </a:lnTo>
                  <a:lnTo>
                    <a:pt x="935316" y="431215"/>
                  </a:lnTo>
                  <a:lnTo>
                    <a:pt x="935316" y="455193"/>
                  </a:lnTo>
                  <a:lnTo>
                    <a:pt x="959294" y="455193"/>
                  </a:lnTo>
                  <a:lnTo>
                    <a:pt x="983284" y="455193"/>
                  </a:lnTo>
                  <a:lnTo>
                    <a:pt x="983284" y="407225"/>
                  </a:lnTo>
                  <a:close/>
                </a:path>
                <a:path w="983615" h="599439">
                  <a:moveTo>
                    <a:pt x="983284" y="287312"/>
                  </a:moveTo>
                  <a:lnTo>
                    <a:pt x="959294" y="287312"/>
                  </a:lnTo>
                  <a:lnTo>
                    <a:pt x="935316" y="287312"/>
                  </a:lnTo>
                  <a:lnTo>
                    <a:pt x="935316" y="311302"/>
                  </a:lnTo>
                  <a:lnTo>
                    <a:pt x="935316" y="335280"/>
                  </a:lnTo>
                  <a:lnTo>
                    <a:pt x="935316" y="359270"/>
                  </a:lnTo>
                  <a:lnTo>
                    <a:pt x="911339" y="359270"/>
                  </a:lnTo>
                  <a:lnTo>
                    <a:pt x="911339" y="335280"/>
                  </a:lnTo>
                  <a:lnTo>
                    <a:pt x="935316" y="335280"/>
                  </a:lnTo>
                  <a:lnTo>
                    <a:pt x="935316" y="311302"/>
                  </a:lnTo>
                  <a:lnTo>
                    <a:pt x="911339" y="311302"/>
                  </a:lnTo>
                  <a:lnTo>
                    <a:pt x="911339" y="287312"/>
                  </a:lnTo>
                  <a:lnTo>
                    <a:pt x="887349" y="287312"/>
                  </a:lnTo>
                  <a:lnTo>
                    <a:pt x="887349" y="311302"/>
                  </a:lnTo>
                  <a:lnTo>
                    <a:pt x="887349" y="335280"/>
                  </a:lnTo>
                  <a:lnTo>
                    <a:pt x="863371" y="335280"/>
                  </a:lnTo>
                  <a:lnTo>
                    <a:pt x="863371" y="311302"/>
                  </a:lnTo>
                  <a:lnTo>
                    <a:pt x="887349" y="311302"/>
                  </a:lnTo>
                  <a:lnTo>
                    <a:pt x="887349" y="287312"/>
                  </a:lnTo>
                  <a:lnTo>
                    <a:pt x="887349" y="263334"/>
                  </a:lnTo>
                  <a:lnTo>
                    <a:pt x="911339" y="263334"/>
                  </a:lnTo>
                  <a:lnTo>
                    <a:pt x="911339" y="239356"/>
                  </a:lnTo>
                  <a:lnTo>
                    <a:pt x="887349" y="239356"/>
                  </a:lnTo>
                  <a:lnTo>
                    <a:pt x="863371" y="239356"/>
                  </a:lnTo>
                  <a:lnTo>
                    <a:pt x="839381" y="239356"/>
                  </a:lnTo>
                  <a:lnTo>
                    <a:pt x="815403" y="239356"/>
                  </a:lnTo>
                  <a:lnTo>
                    <a:pt x="815403" y="287312"/>
                  </a:lnTo>
                  <a:lnTo>
                    <a:pt x="839381" y="287312"/>
                  </a:lnTo>
                  <a:lnTo>
                    <a:pt x="839381" y="263334"/>
                  </a:lnTo>
                  <a:lnTo>
                    <a:pt x="863371" y="263334"/>
                  </a:lnTo>
                  <a:lnTo>
                    <a:pt x="863371" y="287312"/>
                  </a:lnTo>
                  <a:lnTo>
                    <a:pt x="839381" y="287312"/>
                  </a:lnTo>
                  <a:lnTo>
                    <a:pt x="839381" y="335280"/>
                  </a:lnTo>
                  <a:lnTo>
                    <a:pt x="815403" y="335280"/>
                  </a:lnTo>
                  <a:lnTo>
                    <a:pt x="791425" y="335280"/>
                  </a:lnTo>
                  <a:lnTo>
                    <a:pt x="791425" y="383247"/>
                  </a:lnTo>
                  <a:lnTo>
                    <a:pt x="767435" y="383247"/>
                  </a:lnTo>
                  <a:lnTo>
                    <a:pt x="767435" y="407225"/>
                  </a:lnTo>
                  <a:lnTo>
                    <a:pt x="791425" y="407225"/>
                  </a:lnTo>
                  <a:lnTo>
                    <a:pt x="815403" y="407225"/>
                  </a:lnTo>
                  <a:lnTo>
                    <a:pt x="839381" y="407225"/>
                  </a:lnTo>
                  <a:lnTo>
                    <a:pt x="839381" y="383247"/>
                  </a:lnTo>
                  <a:lnTo>
                    <a:pt x="863371" y="383247"/>
                  </a:lnTo>
                  <a:lnTo>
                    <a:pt x="887349" y="383247"/>
                  </a:lnTo>
                  <a:lnTo>
                    <a:pt x="887349" y="431215"/>
                  </a:lnTo>
                  <a:lnTo>
                    <a:pt x="911339" y="431215"/>
                  </a:lnTo>
                  <a:lnTo>
                    <a:pt x="935316" y="431215"/>
                  </a:lnTo>
                  <a:lnTo>
                    <a:pt x="935316" y="407225"/>
                  </a:lnTo>
                  <a:lnTo>
                    <a:pt x="911339" y="407225"/>
                  </a:lnTo>
                  <a:lnTo>
                    <a:pt x="911339" y="383247"/>
                  </a:lnTo>
                  <a:lnTo>
                    <a:pt x="935316" y="383247"/>
                  </a:lnTo>
                  <a:lnTo>
                    <a:pt x="959294" y="383247"/>
                  </a:lnTo>
                  <a:lnTo>
                    <a:pt x="959294" y="359270"/>
                  </a:lnTo>
                  <a:lnTo>
                    <a:pt x="983284" y="359270"/>
                  </a:lnTo>
                  <a:lnTo>
                    <a:pt x="983284" y="335280"/>
                  </a:lnTo>
                  <a:lnTo>
                    <a:pt x="959294" y="335280"/>
                  </a:lnTo>
                  <a:lnTo>
                    <a:pt x="959294" y="311302"/>
                  </a:lnTo>
                  <a:lnTo>
                    <a:pt x="983284" y="311302"/>
                  </a:lnTo>
                  <a:lnTo>
                    <a:pt x="983284" y="28731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26371" y="1598797"/>
              <a:ext cx="863600" cy="527050"/>
            </a:xfrm>
            <a:custGeom>
              <a:avLst/>
              <a:gdLst/>
              <a:ahLst/>
              <a:cxnLst/>
              <a:rect l="l" t="t" r="r" b="b"/>
              <a:pathLst>
                <a:path w="863600" h="527050">
                  <a:moveTo>
                    <a:pt x="191858" y="431114"/>
                  </a:moveTo>
                  <a:lnTo>
                    <a:pt x="167868" y="431114"/>
                  </a:lnTo>
                  <a:lnTo>
                    <a:pt x="167868" y="455104"/>
                  </a:lnTo>
                  <a:lnTo>
                    <a:pt x="191858" y="455104"/>
                  </a:lnTo>
                  <a:lnTo>
                    <a:pt x="191858" y="431114"/>
                  </a:lnTo>
                  <a:close/>
                </a:path>
                <a:path w="863600" h="527050">
                  <a:moveTo>
                    <a:pt x="359740" y="359168"/>
                  </a:moveTo>
                  <a:lnTo>
                    <a:pt x="335749" y="359168"/>
                  </a:lnTo>
                  <a:lnTo>
                    <a:pt x="335749" y="407136"/>
                  </a:lnTo>
                  <a:lnTo>
                    <a:pt x="359740" y="407136"/>
                  </a:lnTo>
                  <a:lnTo>
                    <a:pt x="359740" y="359168"/>
                  </a:lnTo>
                  <a:close/>
                </a:path>
                <a:path w="863600" h="527050">
                  <a:moveTo>
                    <a:pt x="407695" y="407136"/>
                  </a:moveTo>
                  <a:lnTo>
                    <a:pt x="383717" y="407136"/>
                  </a:lnTo>
                  <a:lnTo>
                    <a:pt x="383717" y="431114"/>
                  </a:lnTo>
                  <a:lnTo>
                    <a:pt x="407695" y="431114"/>
                  </a:lnTo>
                  <a:lnTo>
                    <a:pt x="407695" y="407136"/>
                  </a:lnTo>
                  <a:close/>
                </a:path>
                <a:path w="863600" h="527050">
                  <a:moveTo>
                    <a:pt x="407695" y="359168"/>
                  </a:moveTo>
                  <a:lnTo>
                    <a:pt x="383717" y="359168"/>
                  </a:lnTo>
                  <a:lnTo>
                    <a:pt x="383717" y="383146"/>
                  </a:lnTo>
                  <a:lnTo>
                    <a:pt x="407695" y="383146"/>
                  </a:lnTo>
                  <a:lnTo>
                    <a:pt x="407695" y="359168"/>
                  </a:lnTo>
                  <a:close/>
                </a:path>
                <a:path w="863600" h="527050">
                  <a:moveTo>
                    <a:pt x="455663" y="407136"/>
                  </a:moveTo>
                  <a:lnTo>
                    <a:pt x="431685" y="407136"/>
                  </a:lnTo>
                  <a:lnTo>
                    <a:pt x="431685" y="431114"/>
                  </a:lnTo>
                  <a:lnTo>
                    <a:pt x="455663" y="431114"/>
                  </a:lnTo>
                  <a:lnTo>
                    <a:pt x="455663" y="407136"/>
                  </a:lnTo>
                  <a:close/>
                </a:path>
                <a:path w="863600" h="527050">
                  <a:moveTo>
                    <a:pt x="527608" y="24130"/>
                  </a:moveTo>
                  <a:lnTo>
                    <a:pt x="503631" y="24130"/>
                  </a:lnTo>
                  <a:lnTo>
                    <a:pt x="503631" y="48260"/>
                  </a:lnTo>
                  <a:lnTo>
                    <a:pt x="479640" y="48260"/>
                  </a:lnTo>
                  <a:lnTo>
                    <a:pt x="479640" y="96520"/>
                  </a:lnTo>
                  <a:lnTo>
                    <a:pt x="455663" y="96520"/>
                  </a:lnTo>
                  <a:lnTo>
                    <a:pt x="455663" y="0"/>
                  </a:lnTo>
                  <a:lnTo>
                    <a:pt x="431685" y="0"/>
                  </a:lnTo>
                  <a:lnTo>
                    <a:pt x="431685" y="24130"/>
                  </a:lnTo>
                  <a:lnTo>
                    <a:pt x="407695" y="24130"/>
                  </a:lnTo>
                  <a:lnTo>
                    <a:pt x="407695" y="0"/>
                  </a:lnTo>
                  <a:lnTo>
                    <a:pt x="383717" y="0"/>
                  </a:lnTo>
                  <a:lnTo>
                    <a:pt x="383717" y="72390"/>
                  </a:lnTo>
                  <a:lnTo>
                    <a:pt x="359740" y="72390"/>
                  </a:lnTo>
                  <a:lnTo>
                    <a:pt x="359740" y="96520"/>
                  </a:lnTo>
                  <a:lnTo>
                    <a:pt x="383717" y="96520"/>
                  </a:lnTo>
                  <a:lnTo>
                    <a:pt x="383717" y="119380"/>
                  </a:lnTo>
                  <a:lnTo>
                    <a:pt x="359740" y="119380"/>
                  </a:lnTo>
                  <a:lnTo>
                    <a:pt x="359740" y="96520"/>
                  </a:lnTo>
                  <a:lnTo>
                    <a:pt x="335749" y="96520"/>
                  </a:lnTo>
                  <a:lnTo>
                    <a:pt x="311772" y="96520"/>
                  </a:lnTo>
                  <a:lnTo>
                    <a:pt x="311772" y="119380"/>
                  </a:lnTo>
                  <a:lnTo>
                    <a:pt x="335749" y="119380"/>
                  </a:lnTo>
                  <a:lnTo>
                    <a:pt x="335749" y="143510"/>
                  </a:lnTo>
                  <a:lnTo>
                    <a:pt x="311772" y="143510"/>
                  </a:lnTo>
                  <a:lnTo>
                    <a:pt x="311772" y="119380"/>
                  </a:lnTo>
                  <a:lnTo>
                    <a:pt x="287782" y="119380"/>
                  </a:lnTo>
                  <a:lnTo>
                    <a:pt x="287782" y="288290"/>
                  </a:lnTo>
                  <a:lnTo>
                    <a:pt x="263804" y="288290"/>
                  </a:lnTo>
                  <a:lnTo>
                    <a:pt x="263804" y="240030"/>
                  </a:lnTo>
                  <a:lnTo>
                    <a:pt x="239826" y="240030"/>
                  </a:lnTo>
                  <a:lnTo>
                    <a:pt x="215836" y="240030"/>
                  </a:lnTo>
                  <a:lnTo>
                    <a:pt x="215836" y="264160"/>
                  </a:lnTo>
                  <a:lnTo>
                    <a:pt x="239826" y="264160"/>
                  </a:lnTo>
                  <a:lnTo>
                    <a:pt x="239826" y="288290"/>
                  </a:lnTo>
                  <a:lnTo>
                    <a:pt x="215836" y="288290"/>
                  </a:lnTo>
                  <a:lnTo>
                    <a:pt x="215836" y="312420"/>
                  </a:lnTo>
                  <a:lnTo>
                    <a:pt x="215836" y="335280"/>
                  </a:lnTo>
                  <a:lnTo>
                    <a:pt x="215836" y="359410"/>
                  </a:lnTo>
                  <a:lnTo>
                    <a:pt x="191858" y="359410"/>
                  </a:lnTo>
                  <a:lnTo>
                    <a:pt x="191858" y="335280"/>
                  </a:lnTo>
                  <a:lnTo>
                    <a:pt x="215836" y="335280"/>
                  </a:lnTo>
                  <a:lnTo>
                    <a:pt x="215836" y="312420"/>
                  </a:lnTo>
                  <a:lnTo>
                    <a:pt x="191858" y="312420"/>
                  </a:lnTo>
                  <a:lnTo>
                    <a:pt x="191858" y="288290"/>
                  </a:lnTo>
                  <a:lnTo>
                    <a:pt x="167868" y="288290"/>
                  </a:lnTo>
                  <a:lnTo>
                    <a:pt x="167868" y="312420"/>
                  </a:lnTo>
                  <a:lnTo>
                    <a:pt x="143891" y="312420"/>
                  </a:lnTo>
                  <a:lnTo>
                    <a:pt x="119913" y="312420"/>
                  </a:lnTo>
                  <a:lnTo>
                    <a:pt x="119913" y="288290"/>
                  </a:lnTo>
                  <a:lnTo>
                    <a:pt x="95923" y="288290"/>
                  </a:lnTo>
                  <a:lnTo>
                    <a:pt x="71945" y="288290"/>
                  </a:lnTo>
                  <a:lnTo>
                    <a:pt x="71945" y="240030"/>
                  </a:lnTo>
                  <a:lnTo>
                    <a:pt x="47955" y="240030"/>
                  </a:lnTo>
                  <a:lnTo>
                    <a:pt x="47955" y="264160"/>
                  </a:lnTo>
                  <a:lnTo>
                    <a:pt x="23977" y="264160"/>
                  </a:lnTo>
                  <a:lnTo>
                    <a:pt x="0" y="264160"/>
                  </a:lnTo>
                  <a:lnTo>
                    <a:pt x="0" y="288290"/>
                  </a:lnTo>
                  <a:lnTo>
                    <a:pt x="23977" y="288290"/>
                  </a:lnTo>
                  <a:lnTo>
                    <a:pt x="47955" y="288290"/>
                  </a:lnTo>
                  <a:lnTo>
                    <a:pt x="47955" y="312420"/>
                  </a:lnTo>
                  <a:lnTo>
                    <a:pt x="23977" y="312420"/>
                  </a:lnTo>
                  <a:lnTo>
                    <a:pt x="23977" y="335280"/>
                  </a:lnTo>
                  <a:lnTo>
                    <a:pt x="47955" y="335280"/>
                  </a:lnTo>
                  <a:lnTo>
                    <a:pt x="71945" y="335280"/>
                  </a:lnTo>
                  <a:lnTo>
                    <a:pt x="71945" y="312420"/>
                  </a:lnTo>
                  <a:lnTo>
                    <a:pt x="95923" y="312420"/>
                  </a:lnTo>
                  <a:lnTo>
                    <a:pt x="95923" y="335280"/>
                  </a:lnTo>
                  <a:lnTo>
                    <a:pt x="71945" y="335280"/>
                  </a:lnTo>
                  <a:lnTo>
                    <a:pt x="71945" y="359410"/>
                  </a:lnTo>
                  <a:lnTo>
                    <a:pt x="95923" y="359410"/>
                  </a:lnTo>
                  <a:lnTo>
                    <a:pt x="119913" y="359410"/>
                  </a:lnTo>
                  <a:lnTo>
                    <a:pt x="143891" y="359410"/>
                  </a:lnTo>
                  <a:lnTo>
                    <a:pt x="143891" y="335280"/>
                  </a:lnTo>
                  <a:lnTo>
                    <a:pt x="167868" y="335280"/>
                  </a:lnTo>
                  <a:lnTo>
                    <a:pt x="167868" y="359410"/>
                  </a:lnTo>
                  <a:lnTo>
                    <a:pt x="143891" y="359410"/>
                  </a:lnTo>
                  <a:lnTo>
                    <a:pt x="143891" y="383540"/>
                  </a:lnTo>
                  <a:lnTo>
                    <a:pt x="119913" y="383540"/>
                  </a:lnTo>
                  <a:lnTo>
                    <a:pt x="95923" y="383540"/>
                  </a:lnTo>
                  <a:lnTo>
                    <a:pt x="95923" y="407670"/>
                  </a:lnTo>
                  <a:lnTo>
                    <a:pt x="71945" y="407670"/>
                  </a:lnTo>
                  <a:lnTo>
                    <a:pt x="71945" y="480060"/>
                  </a:lnTo>
                  <a:lnTo>
                    <a:pt x="95923" y="480060"/>
                  </a:lnTo>
                  <a:lnTo>
                    <a:pt x="95923" y="431800"/>
                  </a:lnTo>
                  <a:lnTo>
                    <a:pt x="119913" y="431800"/>
                  </a:lnTo>
                  <a:lnTo>
                    <a:pt x="119913" y="407670"/>
                  </a:lnTo>
                  <a:lnTo>
                    <a:pt x="143891" y="407670"/>
                  </a:lnTo>
                  <a:lnTo>
                    <a:pt x="167868" y="407670"/>
                  </a:lnTo>
                  <a:lnTo>
                    <a:pt x="191858" y="407670"/>
                  </a:lnTo>
                  <a:lnTo>
                    <a:pt x="215836" y="407670"/>
                  </a:lnTo>
                  <a:lnTo>
                    <a:pt x="239826" y="407670"/>
                  </a:lnTo>
                  <a:lnTo>
                    <a:pt x="239826" y="431800"/>
                  </a:lnTo>
                  <a:lnTo>
                    <a:pt x="215836" y="431800"/>
                  </a:lnTo>
                  <a:lnTo>
                    <a:pt x="215836" y="455930"/>
                  </a:lnTo>
                  <a:lnTo>
                    <a:pt x="191858" y="455930"/>
                  </a:lnTo>
                  <a:lnTo>
                    <a:pt x="191858" y="480060"/>
                  </a:lnTo>
                  <a:lnTo>
                    <a:pt x="167868" y="480060"/>
                  </a:lnTo>
                  <a:lnTo>
                    <a:pt x="167868" y="455930"/>
                  </a:lnTo>
                  <a:lnTo>
                    <a:pt x="143891" y="455930"/>
                  </a:lnTo>
                  <a:lnTo>
                    <a:pt x="119913" y="455930"/>
                  </a:lnTo>
                  <a:lnTo>
                    <a:pt x="119913" y="480060"/>
                  </a:lnTo>
                  <a:lnTo>
                    <a:pt x="95923" y="480060"/>
                  </a:lnTo>
                  <a:lnTo>
                    <a:pt x="95923" y="504190"/>
                  </a:lnTo>
                  <a:lnTo>
                    <a:pt x="119913" y="504190"/>
                  </a:lnTo>
                  <a:lnTo>
                    <a:pt x="119913" y="527050"/>
                  </a:lnTo>
                  <a:lnTo>
                    <a:pt x="143891" y="527050"/>
                  </a:lnTo>
                  <a:lnTo>
                    <a:pt x="143891" y="504190"/>
                  </a:lnTo>
                  <a:lnTo>
                    <a:pt x="167868" y="504190"/>
                  </a:lnTo>
                  <a:lnTo>
                    <a:pt x="167868" y="527050"/>
                  </a:lnTo>
                  <a:lnTo>
                    <a:pt x="191858" y="527050"/>
                  </a:lnTo>
                  <a:lnTo>
                    <a:pt x="191858" y="504190"/>
                  </a:lnTo>
                  <a:lnTo>
                    <a:pt x="215836" y="504190"/>
                  </a:lnTo>
                  <a:lnTo>
                    <a:pt x="239826" y="504190"/>
                  </a:lnTo>
                  <a:lnTo>
                    <a:pt x="263804" y="504190"/>
                  </a:lnTo>
                  <a:lnTo>
                    <a:pt x="263804" y="480060"/>
                  </a:lnTo>
                  <a:lnTo>
                    <a:pt x="287782" y="480060"/>
                  </a:lnTo>
                  <a:lnTo>
                    <a:pt x="287782" y="455930"/>
                  </a:lnTo>
                  <a:lnTo>
                    <a:pt x="263804" y="455930"/>
                  </a:lnTo>
                  <a:lnTo>
                    <a:pt x="263804" y="431800"/>
                  </a:lnTo>
                  <a:lnTo>
                    <a:pt x="287782" y="431800"/>
                  </a:lnTo>
                  <a:lnTo>
                    <a:pt x="287782" y="407670"/>
                  </a:lnTo>
                  <a:lnTo>
                    <a:pt x="263804" y="407670"/>
                  </a:lnTo>
                  <a:lnTo>
                    <a:pt x="263804" y="383540"/>
                  </a:lnTo>
                  <a:lnTo>
                    <a:pt x="287782" y="383540"/>
                  </a:lnTo>
                  <a:lnTo>
                    <a:pt x="287782" y="407670"/>
                  </a:lnTo>
                  <a:lnTo>
                    <a:pt x="311772" y="407670"/>
                  </a:lnTo>
                  <a:lnTo>
                    <a:pt x="311772" y="455104"/>
                  </a:lnTo>
                  <a:lnTo>
                    <a:pt x="335749" y="455104"/>
                  </a:lnTo>
                  <a:lnTo>
                    <a:pt x="335749" y="407136"/>
                  </a:lnTo>
                  <a:lnTo>
                    <a:pt x="311772" y="407136"/>
                  </a:lnTo>
                  <a:lnTo>
                    <a:pt x="311772" y="359410"/>
                  </a:lnTo>
                  <a:lnTo>
                    <a:pt x="287782" y="359410"/>
                  </a:lnTo>
                  <a:lnTo>
                    <a:pt x="263804" y="359410"/>
                  </a:lnTo>
                  <a:lnTo>
                    <a:pt x="239826" y="359410"/>
                  </a:lnTo>
                  <a:lnTo>
                    <a:pt x="239826" y="312420"/>
                  </a:lnTo>
                  <a:lnTo>
                    <a:pt x="263804" y="312420"/>
                  </a:lnTo>
                  <a:lnTo>
                    <a:pt x="263804" y="335280"/>
                  </a:lnTo>
                  <a:lnTo>
                    <a:pt x="287782" y="335280"/>
                  </a:lnTo>
                  <a:lnTo>
                    <a:pt x="287782" y="312420"/>
                  </a:lnTo>
                  <a:lnTo>
                    <a:pt x="311772" y="312420"/>
                  </a:lnTo>
                  <a:lnTo>
                    <a:pt x="311772" y="335191"/>
                  </a:lnTo>
                  <a:lnTo>
                    <a:pt x="335749" y="335191"/>
                  </a:lnTo>
                  <a:lnTo>
                    <a:pt x="359740" y="335191"/>
                  </a:lnTo>
                  <a:lnTo>
                    <a:pt x="359740" y="311200"/>
                  </a:lnTo>
                  <a:lnTo>
                    <a:pt x="335749" y="311200"/>
                  </a:lnTo>
                  <a:lnTo>
                    <a:pt x="311772" y="311200"/>
                  </a:lnTo>
                  <a:lnTo>
                    <a:pt x="311772" y="288290"/>
                  </a:lnTo>
                  <a:lnTo>
                    <a:pt x="335749" y="288290"/>
                  </a:lnTo>
                  <a:lnTo>
                    <a:pt x="335749" y="264160"/>
                  </a:lnTo>
                  <a:lnTo>
                    <a:pt x="311772" y="264160"/>
                  </a:lnTo>
                  <a:lnTo>
                    <a:pt x="311772" y="240030"/>
                  </a:lnTo>
                  <a:lnTo>
                    <a:pt x="335749" y="240030"/>
                  </a:lnTo>
                  <a:lnTo>
                    <a:pt x="335749" y="264160"/>
                  </a:lnTo>
                  <a:lnTo>
                    <a:pt x="359740" y="264160"/>
                  </a:lnTo>
                  <a:lnTo>
                    <a:pt x="359740" y="288290"/>
                  </a:lnTo>
                  <a:lnTo>
                    <a:pt x="383717" y="288290"/>
                  </a:lnTo>
                  <a:lnTo>
                    <a:pt x="383717" y="240030"/>
                  </a:lnTo>
                  <a:lnTo>
                    <a:pt x="359740" y="240030"/>
                  </a:lnTo>
                  <a:lnTo>
                    <a:pt x="359740" y="215900"/>
                  </a:lnTo>
                  <a:lnTo>
                    <a:pt x="335749" y="215900"/>
                  </a:lnTo>
                  <a:lnTo>
                    <a:pt x="311772" y="215900"/>
                  </a:lnTo>
                  <a:lnTo>
                    <a:pt x="311772" y="167640"/>
                  </a:lnTo>
                  <a:lnTo>
                    <a:pt x="335749" y="167640"/>
                  </a:lnTo>
                  <a:lnTo>
                    <a:pt x="359740" y="167640"/>
                  </a:lnTo>
                  <a:lnTo>
                    <a:pt x="359740" y="143510"/>
                  </a:lnTo>
                  <a:lnTo>
                    <a:pt x="383717" y="143510"/>
                  </a:lnTo>
                  <a:lnTo>
                    <a:pt x="407695" y="143510"/>
                  </a:lnTo>
                  <a:lnTo>
                    <a:pt x="407695" y="96520"/>
                  </a:lnTo>
                  <a:lnTo>
                    <a:pt x="431685" y="96520"/>
                  </a:lnTo>
                  <a:lnTo>
                    <a:pt x="431685" y="119380"/>
                  </a:lnTo>
                  <a:lnTo>
                    <a:pt x="455663" y="119380"/>
                  </a:lnTo>
                  <a:lnTo>
                    <a:pt x="455663" y="143510"/>
                  </a:lnTo>
                  <a:lnTo>
                    <a:pt x="479640" y="143510"/>
                  </a:lnTo>
                  <a:lnTo>
                    <a:pt x="479640" y="119380"/>
                  </a:lnTo>
                  <a:lnTo>
                    <a:pt x="503631" y="119380"/>
                  </a:lnTo>
                  <a:lnTo>
                    <a:pt x="503631" y="96520"/>
                  </a:lnTo>
                  <a:lnTo>
                    <a:pt x="527608" y="96520"/>
                  </a:lnTo>
                  <a:lnTo>
                    <a:pt x="527608" y="24130"/>
                  </a:lnTo>
                  <a:close/>
                </a:path>
                <a:path w="863600" h="527050">
                  <a:moveTo>
                    <a:pt x="575576" y="431114"/>
                  </a:moveTo>
                  <a:lnTo>
                    <a:pt x="551599" y="431114"/>
                  </a:lnTo>
                  <a:lnTo>
                    <a:pt x="551599" y="455104"/>
                  </a:lnTo>
                  <a:lnTo>
                    <a:pt x="575576" y="455104"/>
                  </a:lnTo>
                  <a:lnTo>
                    <a:pt x="575576" y="431114"/>
                  </a:lnTo>
                  <a:close/>
                </a:path>
                <a:path w="863600" h="527050">
                  <a:moveTo>
                    <a:pt x="599554" y="311200"/>
                  </a:moveTo>
                  <a:lnTo>
                    <a:pt x="575576" y="311200"/>
                  </a:lnTo>
                  <a:lnTo>
                    <a:pt x="575576" y="287223"/>
                  </a:lnTo>
                  <a:lnTo>
                    <a:pt x="551599" y="287223"/>
                  </a:lnTo>
                  <a:lnTo>
                    <a:pt x="551599" y="359168"/>
                  </a:lnTo>
                  <a:lnTo>
                    <a:pt x="527608" y="359168"/>
                  </a:lnTo>
                  <a:lnTo>
                    <a:pt x="503631" y="359168"/>
                  </a:lnTo>
                  <a:lnTo>
                    <a:pt x="503631" y="335191"/>
                  </a:lnTo>
                  <a:lnTo>
                    <a:pt x="479640" y="335191"/>
                  </a:lnTo>
                  <a:lnTo>
                    <a:pt x="479640" y="359168"/>
                  </a:lnTo>
                  <a:lnTo>
                    <a:pt x="455663" y="359168"/>
                  </a:lnTo>
                  <a:lnTo>
                    <a:pt x="455663" y="407136"/>
                  </a:lnTo>
                  <a:lnTo>
                    <a:pt x="479640" y="407136"/>
                  </a:lnTo>
                  <a:lnTo>
                    <a:pt x="503631" y="407136"/>
                  </a:lnTo>
                  <a:lnTo>
                    <a:pt x="527608" y="407136"/>
                  </a:lnTo>
                  <a:lnTo>
                    <a:pt x="527608" y="431114"/>
                  </a:lnTo>
                  <a:lnTo>
                    <a:pt x="551599" y="431114"/>
                  </a:lnTo>
                  <a:lnTo>
                    <a:pt x="551599" y="383146"/>
                  </a:lnTo>
                  <a:lnTo>
                    <a:pt x="575576" y="383146"/>
                  </a:lnTo>
                  <a:lnTo>
                    <a:pt x="575576" y="335191"/>
                  </a:lnTo>
                  <a:lnTo>
                    <a:pt x="599554" y="335191"/>
                  </a:lnTo>
                  <a:lnTo>
                    <a:pt x="599554" y="311200"/>
                  </a:lnTo>
                  <a:close/>
                </a:path>
                <a:path w="863600" h="527050">
                  <a:moveTo>
                    <a:pt x="623544" y="455104"/>
                  </a:moveTo>
                  <a:lnTo>
                    <a:pt x="599554" y="455104"/>
                  </a:lnTo>
                  <a:lnTo>
                    <a:pt x="575576" y="455104"/>
                  </a:lnTo>
                  <a:lnTo>
                    <a:pt x="575576" y="479082"/>
                  </a:lnTo>
                  <a:lnTo>
                    <a:pt x="599554" y="479082"/>
                  </a:lnTo>
                  <a:lnTo>
                    <a:pt x="623544" y="479082"/>
                  </a:lnTo>
                  <a:lnTo>
                    <a:pt x="623544" y="455104"/>
                  </a:lnTo>
                  <a:close/>
                </a:path>
                <a:path w="863600" h="527050">
                  <a:moveTo>
                    <a:pt x="623544" y="407136"/>
                  </a:moveTo>
                  <a:lnTo>
                    <a:pt x="599554" y="407136"/>
                  </a:lnTo>
                  <a:lnTo>
                    <a:pt x="599554" y="431114"/>
                  </a:lnTo>
                  <a:lnTo>
                    <a:pt x="623544" y="431114"/>
                  </a:lnTo>
                  <a:lnTo>
                    <a:pt x="623544" y="407136"/>
                  </a:lnTo>
                  <a:close/>
                </a:path>
                <a:path w="863600" h="527050">
                  <a:moveTo>
                    <a:pt x="647522" y="383146"/>
                  </a:moveTo>
                  <a:lnTo>
                    <a:pt x="623544" y="383146"/>
                  </a:lnTo>
                  <a:lnTo>
                    <a:pt x="623544" y="407136"/>
                  </a:lnTo>
                  <a:lnTo>
                    <a:pt x="647522" y="407136"/>
                  </a:lnTo>
                  <a:lnTo>
                    <a:pt x="647522" y="383146"/>
                  </a:lnTo>
                  <a:close/>
                </a:path>
                <a:path w="863600" h="527050">
                  <a:moveTo>
                    <a:pt x="791425" y="383146"/>
                  </a:moveTo>
                  <a:lnTo>
                    <a:pt x="767435" y="383146"/>
                  </a:lnTo>
                  <a:lnTo>
                    <a:pt x="767435" y="407136"/>
                  </a:lnTo>
                  <a:lnTo>
                    <a:pt x="791425" y="407136"/>
                  </a:lnTo>
                  <a:lnTo>
                    <a:pt x="791425" y="383146"/>
                  </a:lnTo>
                  <a:close/>
                </a:path>
                <a:path w="863600" h="527050">
                  <a:moveTo>
                    <a:pt x="815403" y="359168"/>
                  </a:moveTo>
                  <a:lnTo>
                    <a:pt x="791425" y="359168"/>
                  </a:lnTo>
                  <a:lnTo>
                    <a:pt x="791425" y="383146"/>
                  </a:lnTo>
                  <a:lnTo>
                    <a:pt x="815403" y="383146"/>
                  </a:lnTo>
                  <a:lnTo>
                    <a:pt x="815403" y="359168"/>
                  </a:lnTo>
                  <a:close/>
                </a:path>
                <a:path w="863600" h="527050">
                  <a:moveTo>
                    <a:pt x="839381" y="455104"/>
                  </a:moveTo>
                  <a:lnTo>
                    <a:pt x="815403" y="455104"/>
                  </a:lnTo>
                  <a:lnTo>
                    <a:pt x="815403" y="407136"/>
                  </a:lnTo>
                  <a:lnTo>
                    <a:pt x="791425" y="407136"/>
                  </a:lnTo>
                  <a:lnTo>
                    <a:pt x="791425" y="431114"/>
                  </a:lnTo>
                  <a:lnTo>
                    <a:pt x="767435" y="431114"/>
                  </a:lnTo>
                  <a:lnTo>
                    <a:pt x="767435" y="455104"/>
                  </a:lnTo>
                  <a:lnTo>
                    <a:pt x="791425" y="455104"/>
                  </a:lnTo>
                  <a:lnTo>
                    <a:pt x="791425" y="479082"/>
                  </a:lnTo>
                  <a:lnTo>
                    <a:pt x="815403" y="479082"/>
                  </a:lnTo>
                  <a:lnTo>
                    <a:pt x="815403" y="503072"/>
                  </a:lnTo>
                  <a:lnTo>
                    <a:pt x="839381" y="503072"/>
                  </a:lnTo>
                  <a:lnTo>
                    <a:pt x="839381" y="455104"/>
                  </a:lnTo>
                  <a:close/>
                </a:path>
                <a:path w="863600" h="527050">
                  <a:moveTo>
                    <a:pt x="863371" y="383146"/>
                  </a:moveTo>
                  <a:lnTo>
                    <a:pt x="839381" y="383146"/>
                  </a:lnTo>
                  <a:lnTo>
                    <a:pt x="839381" y="455104"/>
                  </a:lnTo>
                  <a:lnTo>
                    <a:pt x="863371" y="455104"/>
                  </a:lnTo>
                  <a:lnTo>
                    <a:pt x="863371" y="383146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94240" y="1287647"/>
              <a:ext cx="623570" cy="838200"/>
            </a:xfrm>
            <a:custGeom>
              <a:avLst/>
              <a:gdLst/>
              <a:ahLst/>
              <a:cxnLst/>
              <a:rect l="l" t="t" r="r" b="b"/>
              <a:pathLst>
                <a:path w="623570" h="838200">
                  <a:moveTo>
                    <a:pt x="167881" y="790232"/>
                  </a:moveTo>
                  <a:lnTo>
                    <a:pt x="143903" y="790232"/>
                  </a:lnTo>
                  <a:lnTo>
                    <a:pt x="143903" y="814222"/>
                  </a:lnTo>
                  <a:lnTo>
                    <a:pt x="167881" y="814222"/>
                  </a:lnTo>
                  <a:lnTo>
                    <a:pt x="167881" y="790232"/>
                  </a:lnTo>
                  <a:close/>
                </a:path>
                <a:path w="623570" h="838200">
                  <a:moveTo>
                    <a:pt x="263817" y="790232"/>
                  </a:moveTo>
                  <a:lnTo>
                    <a:pt x="239826" y="790232"/>
                  </a:lnTo>
                  <a:lnTo>
                    <a:pt x="239826" y="814222"/>
                  </a:lnTo>
                  <a:lnTo>
                    <a:pt x="263817" y="814222"/>
                  </a:lnTo>
                  <a:lnTo>
                    <a:pt x="263817" y="790232"/>
                  </a:lnTo>
                  <a:close/>
                </a:path>
                <a:path w="623570" h="838200">
                  <a:moveTo>
                    <a:pt x="287794" y="167640"/>
                  </a:moveTo>
                  <a:lnTo>
                    <a:pt x="263817" y="167640"/>
                  </a:lnTo>
                  <a:lnTo>
                    <a:pt x="239826" y="167640"/>
                  </a:lnTo>
                  <a:lnTo>
                    <a:pt x="239826" y="143510"/>
                  </a:lnTo>
                  <a:lnTo>
                    <a:pt x="215849" y="143510"/>
                  </a:lnTo>
                  <a:lnTo>
                    <a:pt x="191871" y="143510"/>
                  </a:lnTo>
                  <a:lnTo>
                    <a:pt x="191871" y="167640"/>
                  </a:lnTo>
                  <a:lnTo>
                    <a:pt x="167881" y="167640"/>
                  </a:lnTo>
                  <a:lnTo>
                    <a:pt x="167881" y="143510"/>
                  </a:lnTo>
                  <a:lnTo>
                    <a:pt x="191871" y="143510"/>
                  </a:lnTo>
                  <a:lnTo>
                    <a:pt x="191871" y="119380"/>
                  </a:lnTo>
                  <a:lnTo>
                    <a:pt x="215849" y="119380"/>
                  </a:lnTo>
                  <a:lnTo>
                    <a:pt x="215849" y="95250"/>
                  </a:lnTo>
                  <a:lnTo>
                    <a:pt x="191871" y="95250"/>
                  </a:lnTo>
                  <a:lnTo>
                    <a:pt x="191871" y="71120"/>
                  </a:lnTo>
                  <a:lnTo>
                    <a:pt x="167881" y="71120"/>
                  </a:lnTo>
                  <a:lnTo>
                    <a:pt x="167881" y="0"/>
                  </a:lnTo>
                  <a:lnTo>
                    <a:pt x="143903" y="0"/>
                  </a:lnTo>
                  <a:lnTo>
                    <a:pt x="143903" y="22860"/>
                  </a:lnTo>
                  <a:lnTo>
                    <a:pt x="119913" y="22860"/>
                  </a:lnTo>
                  <a:lnTo>
                    <a:pt x="119913" y="0"/>
                  </a:lnTo>
                  <a:lnTo>
                    <a:pt x="95935" y="0"/>
                  </a:lnTo>
                  <a:lnTo>
                    <a:pt x="95935" y="22860"/>
                  </a:lnTo>
                  <a:lnTo>
                    <a:pt x="71958" y="22860"/>
                  </a:lnTo>
                  <a:lnTo>
                    <a:pt x="71958" y="46990"/>
                  </a:lnTo>
                  <a:lnTo>
                    <a:pt x="47967" y="46990"/>
                  </a:lnTo>
                  <a:lnTo>
                    <a:pt x="47967" y="95250"/>
                  </a:lnTo>
                  <a:lnTo>
                    <a:pt x="71958" y="95250"/>
                  </a:lnTo>
                  <a:lnTo>
                    <a:pt x="71958" y="71120"/>
                  </a:lnTo>
                  <a:lnTo>
                    <a:pt x="95935" y="71120"/>
                  </a:lnTo>
                  <a:lnTo>
                    <a:pt x="95935" y="46990"/>
                  </a:lnTo>
                  <a:lnTo>
                    <a:pt x="119913" y="46990"/>
                  </a:lnTo>
                  <a:lnTo>
                    <a:pt x="143903" y="46990"/>
                  </a:lnTo>
                  <a:lnTo>
                    <a:pt x="143903" y="71120"/>
                  </a:lnTo>
                  <a:lnTo>
                    <a:pt x="119913" y="71120"/>
                  </a:lnTo>
                  <a:lnTo>
                    <a:pt x="95935" y="71120"/>
                  </a:lnTo>
                  <a:lnTo>
                    <a:pt x="95935" y="95250"/>
                  </a:lnTo>
                  <a:lnTo>
                    <a:pt x="119913" y="95250"/>
                  </a:lnTo>
                  <a:lnTo>
                    <a:pt x="119913" y="119380"/>
                  </a:lnTo>
                  <a:lnTo>
                    <a:pt x="143903" y="119380"/>
                  </a:lnTo>
                  <a:lnTo>
                    <a:pt x="143903" y="95250"/>
                  </a:lnTo>
                  <a:lnTo>
                    <a:pt x="167881" y="95250"/>
                  </a:lnTo>
                  <a:lnTo>
                    <a:pt x="167881" y="119380"/>
                  </a:lnTo>
                  <a:lnTo>
                    <a:pt x="143903" y="119380"/>
                  </a:lnTo>
                  <a:lnTo>
                    <a:pt x="143903" y="143510"/>
                  </a:lnTo>
                  <a:lnTo>
                    <a:pt x="119913" y="143510"/>
                  </a:lnTo>
                  <a:lnTo>
                    <a:pt x="119913" y="119380"/>
                  </a:lnTo>
                  <a:lnTo>
                    <a:pt x="95935" y="119380"/>
                  </a:lnTo>
                  <a:lnTo>
                    <a:pt x="95935" y="95250"/>
                  </a:lnTo>
                  <a:lnTo>
                    <a:pt x="71958" y="95250"/>
                  </a:lnTo>
                  <a:lnTo>
                    <a:pt x="71958" y="143510"/>
                  </a:lnTo>
                  <a:lnTo>
                    <a:pt x="47967" y="143510"/>
                  </a:lnTo>
                  <a:lnTo>
                    <a:pt x="47967" y="167640"/>
                  </a:lnTo>
                  <a:lnTo>
                    <a:pt x="23990" y="167640"/>
                  </a:lnTo>
                  <a:lnTo>
                    <a:pt x="0" y="167640"/>
                  </a:lnTo>
                  <a:lnTo>
                    <a:pt x="0" y="191770"/>
                  </a:lnTo>
                  <a:lnTo>
                    <a:pt x="23990" y="191770"/>
                  </a:lnTo>
                  <a:lnTo>
                    <a:pt x="23990" y="215900"/>
                  </a:lnTo>
                  <a:lnTo>
                    <a:pt x="47967" y="215900"/>
                  </a:lnTo>
                  <a:lnTo>
                    <a:pt x="47967" y="287020"/>
                  </a:lnTo>
                  <a:lnTo>
                    <a:pt x="71958" y="287020"/>
                  </a:lnTo>
                  <a:lnTo>
                    <a:pt x="71958" y="262890"/>
                  </a:lnTo>
                  <a:lnTo>
                    <a:pt x="95935" y="262890"/>
                  </a:lnTo>
                  <a:lnTo>
                    <a:pt x="119913" y="262890"/>
                  </a:lnTo>
                  <a:lnTo>
                    <a:pt x="119913" y="287020"/>
                  </a:lnTo>
                  <a:lnTo>
                    <a:pt x="143903" y="287020"/>
                  </a:lnTo>
                  <a:lnTo>
                    <a:pt x="143903" y="262890"/>
                  </a:lnTo>
                  <a:lnTo>
                    <a:pt x="167881" y="262890"/>
                  </a:lnTo>
                  <a:lnTo>
                    <a:pt x="167881" y="287020"/>
                  </a:lnTo>
                  <a:lnTo>
                    <a:pt x="191871" y="287020"/>
                  </a:lnTo>
                  <a:lnTo>
                    <a:pt x="191871" y="311150"/>
                  </a:lnTo>
                  <a:lnTo>
                    <a:pt x="167881" y="311150"/>
                  </a:lnTo>
                  <a:lnTo>
                    <a:pt x="167881" y="335280"/>
                  </a:lnTo>
                  <a:lnTo>
                    <a:pt x="191871" y="335280"/>
                  </a:lnTo>
                  <a:lnTo>
                    <a:pt x="215849" y="335280"/>
                  </a:lnTo>
                  <a:lnTo>
                    <a:pt x="215849" y="262890"/>
                  </a:lnTo>
                  <a:lnTo>
                    <a:pt x="239826" y="262890"/>
                  </a:lnTo>
                  <a:lnTo>
                    <a:pt x="239826" y="238760"/>
                  </a:lnTo>
                  <a:lnTo>
                    <a:pt x="215849" y="238760"/>
                  </a:lnTo>
                  <a:lnTo>
                    <a:pt x="191871" y="238760"/>
                  </a:lnTo>
                  <a:lnTo>
                    <a:pt x="191871" y="215900"/>
                  </a:lnTo>
                  <a:lnTo>
                    <a:pt x="167881" y="215900"/>
                  </a:lnTo>
                  <a:lnTo>
                    <a:pt x="167881" y="238760"/>
                  </a:lnTo>
                  <a:lnTo>
                    <a:pt x="143903" y="238760"/>
                  </a:lnTo>
                  <a:lnTo>
                    <a:pt x="143903" y="215900"/>
                  </a:lnTo>
                  <a:lnTo>
                    <a:pt x="119913" y="215900"/>
                  </a:lnTo>
                  <a:lnTo>
                    <a:pt x="119913" y="238760"/>
                  </a:lnTo>
                  <a:lnTo>
                    <a:pt x="95935" y="238760"/>
                  </a:lnTo>
                  <a:lnTo>
                    <a:pt x="71958" y="238760"/>
                  </a:lnTo>
                  <a:lnTo>
                    <a:pt x="71958" y="215900"/>
                  </a:lnTo>
                  <a:lnTo>
                    <a:pt x="95935" y="215900"/>
                  </a:lnTo>
                  <a:lnTo>
                    <a:pt x="95935" y="167640"/>
                  </a:lnTo>
                  <a:lnTo>
                    <a:pt x="119913" y="167640"/>
                  </a:lnTo>
                  <a:lnTo>
                    <a:pt x="119913" y="191770"/>
                  </a:lnTo>
                  <a:lnTo>
                    <a:pt x="143903" y="191770"/>
                  </a:lnTo>
                  <a:lnTo>
                    <a:pt x="143903" y="215900"/>
                  </a:lnTo>
                  <a:lnTo>
                    <a:pt x="167881" y="215900"/>
                  </a:lnTo>
                  <a:lnTo>
                    <a:pt x="167881" y="191770"/>
                  </a:lnTo>
                  <a:lnTo>
                    <a:pt x="191871" y="191770"/>
                  </a:lnTo>
                  <a:lnTo>
                    <a:pt x="215849" y="191770"/>
                  </a:lnTo>
                  <a:lnTo>
                    <a:pt x="239826" y="191770"/>
                  </a:lnTo>
                  <a:lnTo>
                    <a:pt x="263817" y="191770"/>
                  </a:lnTo>
                  <a:lnTo>
                    <a:pt x="287794" y="191770"/>
                  </a:lnTo>
                  <a:lnTo>
                    <a:pt x="287794" y="167640"/>
                  </a:lnTo>
                  <a:close/>
                </a:path>
                <a:path w="623570" h="838200">
                  <a:moveTo>
                    <a:pt x="383730" y="766254"/>
                  </a:moveTo>
                  <a:lnTo>
                    <a:pt x="359740" y="766254"/>
                  </a:lnTo>
                  <a:lnTo>
                    <a:pt x="335762" y="766254"/>
                  </a:lnTo>
                  <a:lnTo>
                    <a:pt x="311772" y="766254"/>
                  </a:lnTo>
                  <a:lnTo>
                    <a:pt x="311772" y="742264"/>
                  </a:lnTo>
                  <a:lnTo>
                    <a:pt x="287794" y="742264"/>
                  </a:lnTo>
                  <a:lnTo>
                    <a:pt x="287794" y="766254"/>
                  </a:lnTo>
                  <a:lnTo>
                    <a:pt x="263817" y="766254"/>
                  </a:lnTo>
                  <a:lnTo>
                    <a:pt x="263817" y="790232"/>
                  </a:lnTo>
                  <a:lnTo>
                    <a:pt x="287794" y="790232"/>
                  </a:lnTo>
                  <a:lnTo>
                    <a:pt x="311772" y="790232"/>
                  </a:lnTo>
                  <a:lnTo>
                    <a:pt x="335762" y="790232"/>
                  </a:lnTo>
                  <a:lnTo>
                    <a:pt x="335762" y="814222"/>
                  </a:lnTo>
                  <a:lnTo>
                    <a:pt x="311772" y="814222"/>
                  </a:lnTo>
                  <a:lnTo>
                    <a:pt x="287794" y="814222"/>
                  </a:lnTo>
                  <a:lnTo>
                    <a:pt x="263817" y="814222"/>
                  </a:lnTo>
                  <a:lnTo>
                    <a:pt x="263817" y="838200"/>
                  </a:lnTo>
                  <a:lnTo>
                    <a:pt x="287794" y="838200"/>
                  </a:lnTo>
                  <a:lnTo>
                    <a:pt x="311772" y="838200"/>
                  </a:lnTo>
                  <a:lnTo>
                    <a:pt x="335762" y="838200"/>
                  </a:lnTo>
                  <a:lnTo>
                    <a:pt x="359740" y="838200"/>
                  </a:lnTo>
                  <a:lnTo>
                    <a:pt x="359740" y="790232"/>
                  </a:lnTo>
                  <a:lnTo>
                    <a:pt x="383730" y="790232"/>
                  </a:lnTo>
                  <a:lnTo>
                    <a:pt x="383730" y="766254"/>
                  </a:lnTo>
                  <a:close/>
                </a:path>
                <a:path w="623570" h="838200">
                  <a:moveTo>
                    <a:pt x="407708" y="790232"/>
                  </a:moveTo>
                  <a:lnTo>
                    <a:pt x="383730" y="790232"/>
                  </a:lnTo>
                  <a:lnTo>
                    <a:pt x="383730" y="814222"/>
                  </a:lnTo>
                  <a:lnTo>
                    <a:pt x="407708" y="814222"/>
                  </a:lnTo>
                  <a:lnTo>
                    <a:pt x="407708" y="790232"/>
                  </a:lnTo>
                  <a:close/>
                </a:path>
                <a:path w="623570" h="838200">
                  <a:moveTo>
                    <a:pt x="431685" y="814222"/>
                  </a:moveTo>
                  <a:lnTo>
                    <a:pt x="407708" y="814222"/>
                  </a:lnTo>
                  <a:lnTo>
                    <a:pt x="407708" y="838200"/>
                  </a:lnTo>
                  <a:lnTo>
                    <a:pt x="431685" y="838200"/>
                  </a:lnTo>
                  <a:lnTo>
                    <a:pt x="431685" y="814222"/>
                  </a:lnTo>
                  <a:close/>
                </a:path>
                <a:path w="623570" h="838200">
                  <a:moveTo>
                    <a:pt x="479653" y="814222"/>
                  </a:moveTo>
                  <a:lnTo>
                    <a:pt x="455676" y="814222"/>
                  </a:lnTo>
                  <a:lnTo>
                    <a:pt x="455676" y="838200"/>
                  </a:lnTo>
                  <a:lnTo>
                    <a:pt x="479653" y="838200"/>
                  </a:lnTo>
                  <a:lnTo>
                    <a:pt x="479653" y="814222"/>
                  </a:lnTo>
                  <a:close/>
                </a:path>
                <a:path w="623570" h="838200">
                  <a:moveTo>
                    <a:pt x="503643" y="790232"/>
                  </a:moveTo>
                  <a:lnTo>
                    <a:pt x="479653" y="790232"/>
                  </a:lnTo>
                  <a:lnTo>
                    <a:pt x="479653" y="814222"/>
                  </a:lnTo>
                  <a:lnTo>
                    <a:pt x="503643" y="814222"/>
                  </a:lnTo>
                  <a:lnTo>
                    <a:pt x="503643" y="790232"/>
                  </a:lnTo>
                  <a:close/>
                </a:path>
                <a:path w="623570" h="838200">
                  <a:moveTo>
                    <a:pt x="527621" y="238760"/>
                  </a:moveTo>
                  <a:lnTo>
                    <a:pt x="503643" y="238760"/>
                  </a:lnTo>
                  <a:lnTo>
                    <a:pt x="503643" y="215900"/>
                  </a:lnTo>
                  <a:lnTo>
                    <a:pt x="479653" y="215900"/>
                  </a:lnTo>
                  <a:lnTo>
                    <a:pt x="479653" y="191770"/>
                  </a:lnTo>
                  <a:lnTo>
                    <a:pt x="455676" y="191770"/>
                  </a:lnTo>
                  <a:lnTo>
                    <a:pt x="455676" y="262890"/>
                  </a:lnTo>
                  <a:lnTo>
                    <a:pt x="431685" y="262890"/>
                  </a:lnTo>
                  <a:lnTo>
                    <a:pt x="431685" y="238760"/>
                  </a:lnTo>
                  <a:lnTo>
                    <a:pt x="407708" y="238760"/>
                  </a:lnTo>
                  <a:lnTo>
                    <a:pt x="407708" y="287020"/>
                  </a:lnTo>
                  <a:lnTo>
                    <a:pt x="407708" y="311150"/>
                  </a:lnTo>
                  <a:lnTo>
                    <a:pt x="383730" y="311150"/>
                  </a:lnTo>
                  <a:lnTo>
                    <a:pt x="383730" y="287020"/>
                  </a:lnTo>
                  <a:lnTo>
                    <a:pt x="359740" y="287020"/>
                  </a:lnTo>
                  <a:lnTo>
                    <a:pt x="359740" y="262890"/>
                  </a:lnTo>
                  <a:lnTo>
                    <a:pt x="383730" y="262890"/>
                  </a:lnTo>
                  <a:lnTo>
                    <a:pt x="383730" y="287020"/>
                  </a:lnTo>
                  <a:lnTo>
                    <a:pt x="407708" y="287020"/>
                  </a:lnTo>
                  <a:lnTo>
                    <a:pt x="407708" y="238760"/>
                  </a:lnTo>
                  <a:lnTo>
                    <a:pt x="383730" y="238760"/>
                  </a:lnTo>
                  <a:lnTo>
                    <a:pt x="383730" y="215900"/>
                  </a:lnTo>
                  <a:lnTo>
                    <a:pt x="407708" y="215900"/>
                  </a:lnTo>
                  <a:lnTo>
                    <a:pt x="431685" y="215900"/>
                  </a:lnTo>
                  <a:lnTo>
                    <a:pt x="431685" y="143510"/>
                  </a:lnTo>
                  <a:lnTo>
                    <a:pt x="407708" y="143510"/>
                  </a:lnTo>
                  <a:lnTo>
                    <a:pt x="407708" y="119380"/>
                  </a:lnTo>
                  <a:lnTo>
                    <a:pt x="383730" y="119380"/>
                  </a:lnTo>
                  <a:lnTo>
                    <a:pt x="383730" y="167640"/>
                  </a:lnTo>
                  <a:lnTo>
                    <a:pt x="407708" y="167640"/>
                  </a:lnTo>
                  <a:lnTo>
                    <a:pt x="407708" y="191770"/>
                  </a:lnTo>
                  <a:lnTo>
                    <a:pt x="383730" y="191770"/>
                  </a:lnTo>
                  <a:lnTo>
                    <a:pt x="383730" y="167640"/>
                  </a:lnTo>
                  <a:lnTo>
                    <a:pt x="359740" y="167640"/>
                  </a:lnTo>
                  <a:lnTo>
                    <a:pt x="335762" y="167640"/>
                  </a:lnTo>
                  <a:lnTo>
                    <a:pt x="335762" y="143510"/>
                  </a:lnTo>
                  <a:lnTo>
                    <a:pt x="311772" y="143510"/>
                  </a:lnTo>
                  <a:lnTo>
                    <a:pt x="311772" y="119380"/>
                  </a:lnTo>
                  <a:lnTo>
                    <a:pt x="287794" y="119380"/>
                  </a:lnTo>
                  <a:lnTo>
                    <a:pt x="287794" y="167640"/>
                  </a:lnTo>
                  <a:lnTo>
                    <a:pt x="311772" y="167640"/>
                  </a:lnTo>
                  <a:lnTo>
                    <a:pt x="311772" y="191770"/>
                  </a:lnTo>
                  <a:lnTo>
                    <a:pt x="335762" y="191770"/>
                  </a:lnTo>
                  <a:lnTo>
                    <a:pt x="335762" y="262890"/>
                  </a:lnTo>
                  <a:lnTo>
                    <a:pt x="311772" y="262890"/>
                  </a:lnTo>
                  <a:lnTo>
                    <a:pt x="311772" y="287020"/>
                  </a:lnTo>
                  <a:lnTo>
                    <a:pt x="335762" y="287020"/>
                  </a:lnTo>
                  <a:lnTo>
                    <a:pt x="335762" y="311150"/>
                  </a:lnTo>
                  <a:lnTo>
                    <a:pt x="359740" y="311150"/>
                  </a:lnTo>
                  <a:lnTo>
                    <a:pt x="359740" y="335280"/>
                  </a:lnTo>
                  <a:lnTo>
                    <a:pt x="335762" y="335280"/>
                  </a:lnTo>
                  <a:lnTo>
                    <a:pt x="335762" y="407670"/>
                  </a:lnTo>
                  <a:lnTo>
                    <a:pt x="359740" y="407670"/>
                  </a:lnTo>
                  <a:lnTo>
                    <a:pt x="383730" y="407670"/>
                  </a:lnTo>
                  <a:lnTo>
                    <a:pt x="407708" y="407670"/>
                  </a:lnTo>
                  <a:lnTo>
                    <a:pt x="407708" y="359410"/>
                  </a:lnTo>
                  <a:lnTo>
                    <a:pt x="383730" y="359410"/>
                  </a:lnTo>
                  <a:lnTo>
                    <a:pt x="383730" y="383540"/>
                  </a:lnTo>
                  <a:lnTo>
                    <a:pt x="359740" y="383540"/>
                  </a:lnTo>
                  <a:lnTo>
                    <a:pt x="359740" y="359410"/>
                  </a:lnTo>
                  <a:lnTo>
                    <a:pt x="383730" y="359410"/>
                  </a:lnTo>
                  <a:lnTo>
                    <a:pt x="383730" y="335280"/>
                  </a:lnTo>
                  <a:lnTo>
                    <a:pt x="407708" y="335280"/>
                  </a:lnTo>
                  <a:lnTo>
                    <a:pt x="431685" y="335280"/>
                  </a:lnTo>
                  <a:lnTo>
                    <a:pt x="455676" y="335280"/>
                  </a:lnTo>
                  <a:lnTo>
                    <a:pt x="455676" y="359410"/>
                  </a:lnTo>
                  <a:lnTo>
                    <a:pt x="431685" y="359410"/>
                  </a:lnTo>
                  <a:lnTo>
                    <a:pt x="431685" y="383540"/>
                  </a:lnTo>
                  <a:lnTo>
                    <a:pt x="455676" y="383540"/>
                  </a:lnTo>
                  <a:lnTo>
                    <a:pt x="479653" y="383540"/>
                  </a:lnTo>
                  <a:lnTo>
                    <a:pt x="503643" y="383540"/>
                  </a:lnTo>
                  <a:lnTo>
                    <a:pt x="503643" y="359410"/>
                  </a:lnTo>
                  <a:lnTo>
                    <a:pt x="479653" y="359410"/>
                  </a:lnTo>
                  <a:lnTo>
                    <a:pt x="479653" y="335280"/>
                  </a:lnTo>
                  <a:lnTo>
                    <a:pt x="503643" y="335280"/>
                  </a:lnTo>
                  <a:lnTo>
                    <a:pt x="527621" y="335280"/>
                  </a:lnTo>
                  <a:lnTo>
                    <a:pt x="527621" y="311150"/>
                  </a:lnTo>
                  <a:lnTo>
                    <a:pt x="503643" y="311150"/>
                  </a:lnTo>
                  <a:lnTo>
                    <a:pt x="503643" y="287020"/>
                  </a:lnTo>
                  <a:lnTo>
                    <a:pt x="479653" y="287020"/>
                  </a:lnTo>
                  <a:lnTo>
                    <a:pt x="479653" y="311150"/>
                  </a:lnTo>
                  <a:lnTo>
                    <a:pt x="455676" y="311150"/>
                  </a:lnTo>
                  <a:lnTo>
                    <a:pt x="431685" y="311150"/>
                  </a:lnTo>
                  <a:lnTo>
                    <a:pt x="431685" y="287020"/>
                  </a:lnTo>
                  <a:lnTo>
                    <a:pt x="455676" y="287020"/>
                  </a:lnTo>
                  <a:lnTo>
                    <a:pt x="479653" y="287020"/>
                  </a:lnTo>
                  <a:lnTo>
                    <a:pt x="479653" y="262890"/>
                  </a:lnTo>
                  <a:lnTo>
                    <a:pt x="503643" y="262890"/>
                  </a:lnTo>
                  <a:lnTo>
                    <a:pt x="527621" y="262890"/>
                  </a:lnTo>
                  <a:lnTo>
                    <a:pt x="527621" y="238760"/>
                  </a:lnTo>
                  <a:close/>
                </a:path>
                <a:path w="623570" h="838200">
                  <a:moveTo>
                    <a:pt x="623557" y="790232"/>
                  </a:moveTo>
                  <a:lnTo>
                    <a:pt x="599567" y="790232"/>
                  </a:lnTo>
                  <a:lnTo>
                    <a:pt x="599567" y="766254"/>
                  </a:lnTo>
                  <a:lnTo>
                    <a:pt x="575589" y="766254"/>
                  </a:lnTo>
                  <a:lnTo>
                    <a:pt x="575589" y="814222"/>
                  </a:lnTo>
                  <a:lnTo>
                    <a:pt x="551599" y="814222"/>
                  </a:lnTo>
                  <a:lnTo>
                    <a:pt x="551599" y="838200"/>
                  </a:lnTo>
                  <a:lnTo>
                    <a:pt x="575589" y="838200"/>
                  </a:lnTo>
                  <a:lnTo>
                    <a:pt x="599567" y="838200"/>
                  </a:lnTo>
                  <a:lnTo>
                    <a:pt x="599567" y="814222"/>
                  </a:lnTo>
                  <a:lnTo>
                    <a:pt x="623557" y="814222"/>
                  </a:lnTo>
                  <a:lnTo>
                    <a:pt x="623557" y="79023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06458" y="1142689"/>
              <a:ext cx="983615" cy="983615"/>
            </a:xfrm>
            <a:custGeom>
              <a:avLst/>
              <a:gdLst/>
              <a:ahLst/>
              <a:cxnLst/>
              <a:rect l="l" t="t" r="r" b="b"/>
              <a:pathLst>
                <a:path w="983615" h="983614">
                  <a:moveTo>
                    <a:pt x="119913" y="863244"/>
                  </a:moveTo>
                  <a:lnTo>
                    <a:pt x="47955" y="863244"/>
                  </a:lnTo>
                  <a:lnTo>
                    <a:pt x="47955" y="935189"/>
                  </a:lnTo>
                  <a:lnTo>
                    <a:pt x="119913" y="935189"/>
                  </a:lnTo>
                  <a:lnTo>
                    <a:pt x="119913" y="863244"/>
                  </a:lnTo>
                  <a:close/>
                </a:path>
                <a:path w="983615" h="983614">
                  <a:moveTo>
                    <a:pt x="119913" y="47840"/>
                  </a:moveTo>
                  <a:lnTo>
                    <a:pt x="47955" y="47840"/>
                  </a:lnTo>
                  <a:lnTo>
                    <a:pt x="47955" y="119786"/>
                  </a:lnTo>
                  <a:lnTo>
                    <a:pt x="119913" y="119786"/>
                  </a:lnTo>
                  <a:lnTo>
                    <a:pt x="119913" y="47840"/>
                  </a:lnTo>
                  <a:close/>
                </a:path>
                <a:path w="983615" h="983614">
                  <a:moveTo>
                    <a:pt x="167868" y="815340"/>
                  </a:moveTo>
                  <a:lnTo>
                    <a:pt x="143891" y="815340"/>
                  </a:lnTo>
                  <a:lnTo>
                    <a:pt x="143891" y="839470"/>
                  </a:lnTo>
                  <a:lnTo>
                    <a:pt x="143891" y="958850"/>
                  </a:lnTo>
                  <a:lnTo>
                    <a:pt x="23977" y="958850"/>
                  </a:lnTo>
                  <a:lnTo>
                    <a:pt x="23977" y="839470"/>
                  </a:lnTo>
                  <a:lnTo>
                    <a:pt x="143891" y="839470"/>
                  </a:lnTo>
                  <a:lnTo>
                    <a:pt x="143891" y="815340"/>
                  </a:lnTo>
                  <a:lnTo>
                    <a:pt x="0" y="815340"/>
                  </a:lnTo>
                  <a:lnTo>
                    <a:pt x="0" y="839470"/>
                  </a:lnTo>
                  <a:lnTo>
                    <a:pt x="0" y="958850"/>
                  </a:lnTo>
                  <a:lnTo>
                    <a:pt x="0" y="982980"/>
                  </a:lnTo>
                  <a:lnTo>
                    <a:pt x="167868" y="982980"/>
                  </a:lnTo>
                  <a:lnTo>
                    <a:pt x="167868" y="959180"/>
                  </a:lnTo>
                  <a:lnTo>
                    <a:pt x="167868" y="958850"/>
                  </a:lnTo>
                  <a:lnTo>
                    <a:pt x="167868" y="839470"/>
                  </a:lnTo>
                  <a:lnTo>
                    <a:pt x="167868" y="839254"/>
                  </a:lnTo>
                  <a:lnTo>
                    <a:pt x="167868" y="815340"/>
                  </a:lnTo>
                  <a:close/>
                </a:path>
                <a:path w="983615" h="983614">
                  <a:moveTo>
                    <a:pt x="167868" y="0"/>
                  </a:moveTo>
                  <a:lnTo>
                    <a:pt x="143891" y="0"/>
                  </a:lnTo>
                  <a:lnTo>
                    <a:pt x="143891" y="24130"/>
                  </a:lnTo>
                  <a:lnTo>
                    <a:pt x="143891" y="143510"/>
                  </a:lnTo>
                  <a:lnTo>
                    <a:pt x="23977" y="143510"/>
                  </a:lnTo>
                  <a:lnTo>
                    <a:pt x="23977" y="24130"/>
                  </a:lnTo>
                  <a:lnTo>
                    <a:pt x="143891" y="24130"/>
                  </a:lnTo>
                  <a:lnTo>
                    <a:pt x="143891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143510"/>
                  </a:lnTo>
                  <a:lnTo>
                    <a:pt x="0" y="167640"/>
                  </a:lnTo>
                  <a:lnTo>
                    <a:pt x="167868" y="167640"/>
                  </a:lnTo>
                  <a:lnTo>
                    <a:pt x="167868" y="143764"/>
                  </a:lnTo>
                  <a:lnTo>
                    <a:pt x="167868" y="143510"/>
                  </a:lnTo>
                  <a:lnTo>
                    <a:pt x="167868" y="24130"/>
                  </a:lnTo>
                  <a:lnTo>
                    <a:pt x="167868" y="23850"/>
                  </a:lnTo>
                  <a:lnTo>
                    <a:pt x="167868" y="0"/>
                  </a:lnTo>
                  <a:close/>
                </a:path>
                <a:path w="983615" h="983614">
                  <a:moveTo>
                    <a:pt x="839381" y="815276"/>
                  </a:moveTo>
                  <a:lnTo>
                    <a:pt x="815403" y="815276"/>
                  </a:lnTo>
                  <a:lnTo>
                    <a:pt x="815403" y="839254"/>
                  </a:lnTo>
                  <a:lnTo>
                    <a:pt x="839381" y="839254"/>
                  </a:lnTo>
                  <a:lnTo>
                    <a:pt x="839381" y="815276"/>
                  </a:lnTo>
                  <a:close/>
                </a:path>
                <a:path w="983615" h="983614">
                  <a:moveTo>
                    <a:pt x="887349" y="791298"/>
                  </a:moveTo>
                  <a:lnTo>
                    <a:pt x="863371" y="791298"/>
                  </a:lnTo>
                  <a:lnTo>
                    <a:pt x="863371" y="863244"/>
                  </a:lnTo>
                  <a:lnTo>
                    <a:pt x="887349" y="863244"/>
                  </a:lnTo>
                  <a:lnTo>
                    <a:pt x="887349" y="791298"/>
                  </a:lnTo>
                  <a:close/>
                </a:path>
                <a:path w="983615" h="983614">
                  <a:moveTo>
                    <a:pt x="887349" y="767080"/>
                  </a:moveTo>
                  <a:lnTo>
                    <a:pt x="767435" y="767080"/>
                  </a:lnTo>
                  <a:lnTo>
                    <a:pt x="767435" y="791210"/>
                  </a:lnTo>
                  <a:lnTo>
                    <a:pt x="767435" y="863600"/>
                  </a:lnTo>
                  <a:lnTo>
                    <a:pt x="767435" y="887222"/>
                  </a:lnTo>
                  <a:lnTo>
                    <a:pt x="743458" y="887222"/>
                  </a:lnTo>
                  <a:lnTo>
                    <a:pt x="743458" y="911212"/>
                  </a:lnTo>
                  <a:lnTo>
                    <a:pt x="767435" y="911212"/>
                  </a:lnTo>
                  <a:lnTo>
                    <a:pt x="791425" y="911212"/>
                  </a:lnTo>
                  <a:lnTo>
                    <a:pt x="791425" y="935189"/>
                  </a:lnTo>
                  <a:lnTo>
                    <a:pt x="815403" y="935189"/>
                  </a:lnTo>
                  <a:lnTo>
                    <a:pt x="839381" y="935189"/>
                  </a:lnTo>
                  <a:lnTo>
                    <a:pt x="863371" y="935189"/>
                  </a:lnTo>
                  <a:lnTo>
                    <a:pt x="863371" y="887730"/>
                  </a:lnTo>
                  <a:lnTo>
                    <a:pt x="887349" y="887730"/>
                  </a:lnTo>
                  <a:lnTo>
                    <a:pt x="887349" y="863600"/>
                  </a:lnTo>
                  <a:lnTo>
                    <a:pt x="839381" y="863600"/>
                  </a:lnTo>
                  <a:lnTo>
                    <a:pt x="839381" y="887730"/>
                  </a:lnTo>
                  <a:lnTo>
                    <a:pt x="839381" y="911212"/>
                  </a:lnTo>
                  <a:lnTo>
                    <a:pt x="815403" y="911212"/>
                  </a:lnTo>
                  <a:lnTo>
                    <a:pt x="815403" y="887730"/>
                  </a:lnTo>
                  <a:lnTo>
                    <a:pt x="839381" y="887730"/>
                  </a:lnTo>
                  <a:lnTo>
                    <a:pt x="839381" y="863600"/>
                  </a:lnTo>
                  <a:lnTo>
                    <a:pt x="791425" y="863600"/>
                  </a:lnTo>
                  <a:lnTo>
                    <a:pt x="791425" y="791210"/>
                  </a:lnTo>
                  <a:lnTo>
                    <a:pt x="887349" y="791210"/>
                  </a:lnTo>
                  <a:lnTo>
                    <a:pt x="887349" y="767080"/>
                  </a:lnTo>
                  <a:close/>
                </a:path>
                <a:path w="983615" h="983614">
                  <a:moveTo>
                    <a:pt x="911339" y="935189"/>
                  </a:moveTo>
                  <a:lnTo>
                    <a:pt x="887349" y="935189"/>
                  </a:lnTo>
                  <a:lnTo>
                    <a:pt x="887349" y="959180"/>
                  </a:lnTo>
                  <a:lnTo>
                    <a:pt x="911339" y="959180"/>
                  </a:lnTo>
                  <a:lnTo>
                    <a:pt x="911339" y="935189"/>
                  </a:lnTo>
                  <a:close/>
                </a:path>
                <a:path w="983615" h="983614">
                  <a:moveTo>
                    <a:pt x="935316" y="959180"/>
                  </a:moveTo>
                  <a:lnTo>
                    <a:pt x="911339" y="959180"/>
                  </a:lnTo>
                  <a:lnTo>
                    <a:pt x="911339" y="983157"/>
                  </a:lnTo>
                  <a:lnTo>
                    <a:pt x="935316" y="983157"/>
                  </a:lnTo>
                  <a:lnTo>
                    <a:pt x="935316" y="959180"/>
                  </a:lnTo>
                  <a:close/>
                </a:path>
                <a:path w="983615" h="983614">
                  <a:moveTo>
                    <a:pt x="935316" y="47840"/>
                  </a:moveTo>
                  <a:lnTo>
                    <a:pt x="863371" y="47840"/>
                  </a:lnTo>
                  <a:lnTo>
                    <a:pt x="863371" y="119786"/>
                  </a:lnTo>
                  <a:lnTo>
                    <a:pt x="935316" y="119786"/>
                  </a:lnTo>
                  <a:lnTo>
                    <a:pt x="935316" y="47840"/>
                  </a:lnTo>
                  <a:close/>
                </a:path>
                <a:path w="983615" h="983614">
                  <a:moveTo>
                    <a:pt x="983284" y="0"/>
                  </a:moveTo>
                  <a:lnTo>
                    <a:pt x="959294" y="0"/>
                  </a:lnTo>
                  <a:lnTo>
                    <a:pt x="959294" y="24130"/>
                  </a:lnTo>
                  <a:lnTo>
                    <a:pt x="959294" y="143510"/>
                  </a:lnTo>
                  <a:lnTo>
                    <a:pt x="839381" y="143510"/>
                  </a:lnTo>
                  <a:lnTo>
                    <a:pt x="839381" y="24130"/>
                  </a:lnTo>
                  <a:lnTo>
                    <a:pt x="959294" y="24130"/>
                  </a:lnTo>
                  <a:lnTo>
                    <a:pt x="959294" y="0"/>
                  </a:lnTo>
                  <a:lnTo>
                    <a:pt x="815403" y="0"/>
                  </a:lnTo>
                  <a:lnTo>
                    <a:pt x="815403" y="24130"/>
                  </a:lnTo>
                  <a:lnTo>
                    <a:pt x="815403" y="143510"/>
                  </a:lnTo>
                  <a:lnTo>
                    <a:pt x="815403" y="167640"/>
                  </a:lnTo>
                  <a:lnTo>
                    <a:pt x="983284" y="167640"/>
                  </a:lnTo>
                  <a:lnTo>
                    <a:pt x="983284" y="143764"/>
                  </a:lnTo>
                  <a:lnTo>
                    <a:pt x="983284" y="143510"/>
                  </a:lnTo>
                  <a:lnTo>
                    <a:pt x="983284" y="24130"/>
                  </a:lnTo>
                  <a:lnTo>
                    <a:pt x="983284" y="23850"/>
                  </a:lnTo>
                  <a:lnTo>
                    <a:pt x="983284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E2F8F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>
            <a:grpSpLocks noGrp="1" noUngrp="1" noRot="1" noMove="1" noResize="1"/>
          </p:cNvGrpSpPr>
          <p:nvPr/>
        </p:nvGrpSpPr>
        <p:grpSpPr>
          <a:xfrm>
            <a:off x="136757" y="690465"/>
            <a:ext cx="10388600" cy="6769734"/>
            <a:chOff x="136757" y="690465"/>
            <a:chExt cx="10388600" cy="6769734"/>
          </a:xfrm>
        </p:grpSpPr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757" y="4386743"/>
              <a:ext cx="10388600" cy="3073400"/>
            </a:xfrm>
            <a:custGeom>
              <a:avLst/>
              <a:gdLst/>
              <a:ahLst/>
              <a:cxnLst/>
              <a:rect l="l" t="t" r="r" b="b"/>
              <a:pathLst>
                <a:path w="10388600" h="3073400">
                  <a:moveTo>
                    <a:pt x="10388598" y="0"/>
                  </a:moveTo>
                  <a:lnTo>
                    <a:pt x="0" y="0"/>
                  </a:lnTo>
                  <a:lnTo>
                    <a:pt x="0" y="3073400"/>
                  </a:lnTo>
                  <a:lnTo>
                    <a:pt x="10388598" y="3073400"/>
                  </a:lnTo>
                  <a:lnTo>
                    <a:pt x="10388598" y="0"/>
                  </a:lnTo>
                  <a:close/>
                </a:path>
              </a:pathLst>
            </a:custGeom>
            <a:solidFill>
              <a:srgbClr val="CDF3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7794" y="690467"/>
              <a:ext cx="8761095" cy="3655695"/>
            </a:xfrm>
            <a:custGeom>
              <a:avLst/>
              <a:gdLst/>
              <a:ahLst/>
              <a:cxnLst/>
              <a:rect l="l" t="t" r="r" b="b"/>
              <a:pathLst>
                <a:path w="8761095" h="3655695">
                  <a:moveTo>
                    <a:pt x="2804274" y="0"/>
                  </a:moveTo>
                  <a:lnTo>
                    <a:pt x="0" y="0"/>
                  </a:lnTo>
                  <a:lnTo>
                    <a:pt x="0" y="3568344"/>
                  </a:lnTo>
                  <a:lnTo>
                    <a:pt x="0" y="3655149"/>
                  </a:lnTo>
                  <a:lnTo>
                    <a:pt x="2804274" y="3655149"/>
                  </a:lnTo>
                  <a:lnTo>
                    <a:pt x="2804274" y="3568344"/>
                  </a:lnTo>
                  <a:lnTo>
                    <a:pt x="2804274" y="0"/>
                  </a:lnTo>
                  <a:close/>
                </a:path>
                <a:path w="8761095" h="3655695">
                  <a:moveTo>
                    <a:pt x="5782424" y="0"/>
                  </a:moveTo>
                  <a:lnTo>
                    <a:pt x="2978162" y="0"/>
                  </a:lnTo>
                  <a:lnTo>
                    <a:pt x="2978162" y="3573107"/>
                  </a:lnTo>
                  <a:lnTo>
                    <a:pt x="2978162" y="3655149"/>
                  </a:lnTo>
                  <a:lnTo>
                    <a:pt x="5782424" y="3655149"/>
                  </a:lnTo>
                  <a:lnTo>
                    <a:pt x="5782424" y="3573107"/>
                  </a:lnTo>
                  <a:lnTo>
                    <a:pt x="5782424" y="0"/>
                  </a:lnTo>
                  <a:close/>
                </a:path>
                <a:path w="8761095" h="3655695">
                  <a:moveTo>
                    <a:pt x="8760574" y="0"/>
                  </a:moveTo>
                  <a:lnTo>
                    <a:pt x="5956312" y="0"/>
                  </a:lnTo>
                  <a:lnTo>
                    <a:pt x="5956312" y="3572992"/>
                  </a:lnTo>
                  <a:lnTo>
                    <a:pt x="5956312" y="3655149"/>
                  </a:lnTo>
                  <a:lnTo>
                    <a:pt x="8760574" y="3655149"/>
                  </a:lnTo>
                  <a:lnTo>
                    <a:pt x="8760574" y="3572992"/>
                  </a:lnTo>
                  <a:lnTo>
                    <a:pt x="8760574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4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4" y="3655141"/>
                </a:lnTo>
                <a:lnTo>
                  <a:pt x="2804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03619" y="422213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37038" y="403850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4482" y="4482194"/>
            <a:ext cx="45904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competition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David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Constantine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entered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1989.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157021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5326735"/>
            <a:ext cx="34086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20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151616"/>
                </a:solidFill>
                <a:latin typeface="Arial"/>
                <a:cs typeface="Arial"/>
              </a:rPr>
              <a:t>‘Motivations’</a:t>
            </a:r>
            <a:r>
              <a:rPr sz="1200" b="1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philosophy?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90753" y="4471217"/>
            <a:ext cx="54584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45125" algn="l"/>
              </a:tabLst>
            </a:pPr>
            <a:r>
              <a:rPr sz="1200" u="sng" spc="1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2</a:t>
            </a:r>
            <a:r>
              <a:rPr sz="1200" b="1" i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i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marks</a:t>
            </a: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	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37162" y="5322113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8403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2721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6406235"/>
            <a:ext cx="55048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Explain the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importance of the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Multisports Wheel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Chair to the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user /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client.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46658" y="6401612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9198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73516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DAVID</a:t>
            </a:r>
            <a:r>
              <a:rPr spc="310" dirty="0"/>
              <a:t> </a:t>
            </a:r>
            <a:r>
              <a:rPr dirty="0"/>
              <a:t>CONSTANTINE</a:t>
            </a:r>
            <a:r>
              <a:rPr spc="260" dirty="0"/>
              <a:t> </a:t>
            </a:r>
            <a:r>
              <a:rPr dirty="0"/>
              <a:t>-</a:t>
            </a:r>
            <a:r>
              <a:rPr spc="260" dirty="0"/>
              <a:t> </a:t>
            </a:r>
            <a:r>
              <a:rPr dirty="0"/>
              <a:t>MOTIVATION</a:t>
            </a:r>
            <a:r>
              <a:rPr spc="260" dirty="0"/>
              <a:t> </a:t>
            </a:r>
            <a:r>
              <a:rPr dirty="0"/>
              <a:t>–</a:t>
            </a:r>
            <a:r>
              <a:rPr spc="254" dirty="0"/>
              <a:t> </a:t>
            </a:r>
            <a:r>
              <a:rPr dirty="0"/>
              <a:t>MULTISPORT</a:t>
            </a:r>
            <a:r>
              <a:rPr spc="315" dirty="0"/>
              <a:t> </a:t>
            </a:r>
            <a:r>
              <a:rPr spc="45" dirty="0"/>
              <a:t>WHEELCHAIR</a:t>
            </a:r>
          </a:p>
        </p:txBody>
      </p:sp>
      <p:pic>
        <p:nvPicPr>
          <p:cNvPr id="22" name="object 2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3574" y="828924"/>
            <a:ext cx="722872" cy="815756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 marL="661670">
              <a:lnSpc>
                <a:spcPct val="100000"/>
              </a:lnSpc>
              <a:spcBef>
                <a:spcPts val="5"/>
              </a:spcBef>
            </a:pP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DAVID</a:t>
            </a:r>
            <a:r>
              <a:rPr sz="1200" b="1" u="sng" spc="-7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CONSTANTINE</a:t>
            </a:r>
            <a:endParaRPr sz="1200">
              <a:latin typeface="Arial"/>
              <a:cs typeface="Arial"/>
            </a:endParaRPr>
          </a:p>
          <a:p>
            <a:pPr marL="813435" marR="39370" algn="just">
              <a:lnSpc>
                <a:spcPts val="1340"/>
              </a:lnSpc>
              <a:spcBef>
                <a:spcPts val="22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David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Constantine</a:t>
            </a:r>
            <a:r>
              <a:rPr sz="1200" spc="14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student</a:t>
            </a:r>
            <a:r>
              <a:rPr sz="1200" spc="4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4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1989,</a:t>
            </a:r>
            <a:r>
              <a:rPr sz="1200" spc="43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1200" spc="4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he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entered</a:t>
            </a:r>
            <a:r>
              <a:rPr sz="1200" spc="4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4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competition</a:t>
            </a:r>
            <a:r>
              <a:rPr sz="1200" spc="4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wheel</a:t>
            </a:r>
            <a:r>
              <a:rPr sz="1200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(along with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colleague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Simon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Gue).</a:t>
            </a:r>
            <a:endParaRPr sz="1200">
              <a:latin typeface="Arial"/>
              <a:cs typeface="Arial"/>
            </a:endParaRPr>
          </a:p>
          <a:p>
            <a:pPr marL="111760" marR="55880" algn="just">
              <a:lnSpc>
                <a:spcPts val="1340"/>
              </a:lnSpc>
              <a:spcBef>
                <a:spcPts val="6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wheel</a:t>
            </a:r>
            <a:r>
              <a:rPr sz="120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could</a:t>
            </a:r>
            <a:r>
              <a:rPr sz="120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used</a:t>
            </a:r>
            <a:r>
              <a:rPr sz="1200" spc="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range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terrains,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such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those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found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third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world/developing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countries.</a:t>
            </a:r>
            <a:endParaRPr sz="1200">
              <a:latin typeface="Arial"/>
              <a:cs typeface="Arial"/>
            </a:endParaRPr>
          </a:p>
          <a:p>
            <a:pPr marL="111125" marR="55880" algn="just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David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had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already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wheel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chair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user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several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years.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wheelchair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had</a:t>
            </a:r>
            <a:r>
              <a:rPr sz="1200" spc="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3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3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200" spc="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3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locally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sourced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materials,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which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helped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ensure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it’s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manufacture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was 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sustainable</a:t>
            </a:r>
            <a:r>
              <a:rPr sz="1200" spc="4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employed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local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technicians.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wheelchair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had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aﬀordable.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They</a:t>
            </a:r>
            <a:r>
              <a:rPr sz="1200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won</a:t>
            </a:r>
            <a:r>
              <a:rPr sz="1200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competition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(the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Frye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Memorial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Prize)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formed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a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non-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proﬁt</a:t>
            </a:r>
            <a:r>
              <a:rPr sz="1200" spc="3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making</a:t>
            </a:r>
            <a:r>
              <a:rPr sz="1200" spc="3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organisation</a:t>
            </a:r>
            <a:r>
              <a:rPr sz="1200" spc="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called ‘Motivation’,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1991.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L="140970" algn="just">
              <a:lnSpc>
                <a:spcPct val="100000"/>
              </a:lnSpc>
              <a:spcBef>
                <a:spcPts val="16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</a:t>
            </a:r>
            <a:r>
              <a:rPr sz="12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MULTISPORTS</a:t>
            </a:r>
            <a:r>
              <a:rPr sz="1200" b="1" u="sng" spc="-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WHEELCHAIR</a:t>
            </a:r>
            <a:endParaRPr sz="1200">
              <a:latin typeface="Arial"/>
              <a:cs typeface="Arial"/>
            </a:endParaRPr>
          </a:p>
          <a:p>
            <a:pPr marL="77470" marR="89535" algn="just">
              <a:lnSpc>
                <a:spcPts val="1340"/>
              </a:lnSpc>
              <a:spcBef>
                <a:spcPts val="1420"/>
              </a:spcBef>
            </a:pP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Form,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aesthetics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particularly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function,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applied</a:t>
            </a:r>
            <a:r>
              <a:rPr sz="120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their</a:t>
            </a:r>
            <a:r>
              <a:rPr sz="120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designs.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organisation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aims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raise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self-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esteen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disabled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user.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Motivation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3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sent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designers,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physiotherapists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engineers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developing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countries,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working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local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companies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 and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manufacture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wheel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chairs.</a:t>
            </a:r>
            <a:endParaRPr sz="1200">
              <a:latin typeface="Arial"/>
              <a:cs typeface="Arial"/>
            </a:endParaRPr>
          </a:p>
          <a:p>
            <a:pPr marL="77470" marR="89535" algn="just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Each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wheel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adjusted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ﬁt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individual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user,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point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distribution.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chair’s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‘empower’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mobile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earn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incomes,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becoming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active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valued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members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society.</a:t>
            </a:r>
            <a:endParaRPr sz="1200">
              <a:latin typeface="Arial"/>
              <a:cs typeface="Arial"/>
            </a:endParaRPr>
          </a:p>
          <a:p>
            <a:pPr marL="77470" marR="89535" algn="just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Motivation’s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philosophy,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one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aims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motivate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user,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through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3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freedom</a:t>
            </a:r>
            <a:r>
              <a:rPr sz="1200" spc="3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3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independence</a:t>
            </a:r>
            <a:r>
              <a:rPr sz="1200" spc="3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their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chairs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deliver.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5" name="object 2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98671" y="664591"/>
            <a:ext cx="1920300" cy="1697713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1596390" marR="92075" indent="-26670">
              <a:lnSpc>
                <a:spcPts val="1340"/>
              </a:lnSpc>
              <a:spcBef>
                <a:spcPts val="315"/>
              </a:spcBef>
            </a:pP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MULTISPORTS WHEELCHAIR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7" name="object 27"/>
          <p:cNvGrpSpPr>
            <a:grpSpLocks noGrp="1" noUngrp="1" noRot="1" noMove="1" noResize="1"/>
          </p:cNvGrpSpPr>
          <p:nvPr/>
        </p:nvGrpSpPr>
        <p:grpSpPr>
          <a:xfrm>
            <a:off x="6972665" y="2516004"/>
            <a:ext cx="1953895" cy="1637664"/>
            <a:chOff x="6972665" y="2516004"/>
            <a:chExt cx="1953895" cy="1637664"/>
          </a:xfrm>
        </p:grpSpPr>
        <p:sp>
          <p:nvSpPr>
            <p:cNvPr id="28" name="object 2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19166" y="2516004"/>
              <a:ext cx="881380" cy="370205"/>
            </a:xfrm>
            <a:custGeom>
              <a:avLst/>
              <a:gdLst/>
              <a:ahLst/>
              <a:cxnLst/>
              <a:rect l="l" t="t" r="r" b="b"/>
              <a:pathLst>
                <a:path w="881379" h="370205">
                  <a:moveTo>
                    <a:pt x="881326" y="195155"/>
                  </a:moveTo>
                  <a:lnTo>
                    <a:pt x="881326" y="369884"/>
                  </a:lnTo>
                </a:path>
                <a:path w="881379" h="370205">
                  <a:moveTo>
                    <a:pt x="881326" y="0"/>
                  </a:moveTo>
                  <a:lnTo>
                    <a:pt x="881326" y="195155"/>
                  </a:lnTo>
                </a:path>
                <a:path w="881379" h="370205">
                  <a:moveTo>
                    <a:pt x="0" y="0"/>
                  </a:moveTo>
                  <a:lnTo>
                    <a:pt x="0" y="184322"/>
                  </a:lnTo>
                </a:path>
              </a:pathLst>
            </a:custGeom>
            <a:ln w="89999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53696" y="3552210"/>
              <a:ext cx="1019175" cy="287020"/>
            </a:xfrm>
            <a:custGeom>
              <a:avLst/>
              <a:gdLst/>
              <a:ahLst/>
              <a:cxnLst/>
              <a:rect l="l" t="t" r="r" b="b"/>
              <a:pathLst>
                <a:path w="1019175" h="287020">
                  <a:moveTo>
                    <a:pt x="937284" y="0"/>
                  </a:moveTo>
                  <a:lnTo>
                    <a:pt x="1019177" y="214552"/>
                  </a:lnTo>
                  <a:lnTo>
                    <a:pt x="1019177" y="286617"/>
                  </a:lnTo>
                </a:path>
                <a:path w="1019175" h="287020">
                  <a:moveTo>
                    <a:pt x="81888" y="0"/>
                  </a:moveTo>
                  <a:lnTo>
                    <a:pt x="0" y="214552"/>
                  </a:lnTo>
                  <a:lnTo>
                    <a:pt x="0" y="286617"/>
                  </a:lnTo>
                </a:path>
              </a:pathLst>
            </a:custGeom>
            <a:ln w="38098">
              <a:solidFill>
                <a:srgbClr val="1747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04113" y="3748860"/>
              <a:ext cx="100691" cy="369550"/>
            </a:xfrm>
            <a:prstGeom prst="rect">
              <a:avLst/>
            </a:prstGeom>
          </p:spPr>
        </p:pic>
        <p:sp>
          <p:nvSpPr>
            <p:cNvPr id="31" name="object 3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26736" y="2944448"/>
              <a:ext cx="384810" cy="1198880"/>
            </a:xfrm>
            <a:custGeom>
              <a:avLst/>
              <a:gdLst/>
              <a:ahLst/>
              <a:cxnLst/>
              <a:rect l="l" t="t" r="r" b="b"/>
              <a:pathLst>
                <a:path w="384809" h="1198879">
                  <a:moveTo>
                    <a:pt x="349710" y="0"/>
                  </a:moveTo>
                  <a:lnTo>
                    <a:pt x="338383" y="3775"/>
                  </a:lnTo>
                  <a:lnTo>
                    <a:pt x="329282" y="11506"/>
                  </a:lnTo>
                  <a:lnTo>
                    <a:pt x="323664" y="22484"/>
                  </a:lnTo>
                  <a:lnTo>
                    <a:pt x="0" y="1180810"/>
                  </a:lnTo>
                  <a:lnTo>
                    <a:pt x="765" y="1182166"/>
                  </a:lnTo>
                  <a:lnTo>
                    <a:pt x="58586" y="1198323"/>
                  </a:lnTo>
                  <a:lnTo>
                    <a:pt x="59940" y="1197557"/>
                  </a:lnTo>
                  <a:lnTo>
                    <a:pt x="383604" y="39231"/>
                  </a:lnTo>
                  <a:lnTo>
                    <a:pt x="384492" y="26934"/>
                  </a:lnTo>
                  <a:lnTo>
                    <a:pt x="380717" y="15606"/>
                  </a:lnTo>
                  <a:lnTo>
                    <a:pt x="372986" y="6505"/>
                  </a:lnTo>
                  <a:lnTo>
                    <a:pt x="362008" y="888"/>
                  </a:lnTo>
                  <a:lnTo>
                    <a:pt x="349710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26736" y="2944448"/>
              <a:ext cx="384810" cy="1198880"/>
            </a:xfrm>
            <a:custGeom>
              <a:avLst/>
              <a:gdLst/>
              <a:ahLst/>
              <a:cxnLst/>
              <a:rect l="l" t="t" r="r" b="b"/>
              <a:pathLst>
                <a:path w="384809" h="1198879">
                  <a:moveTo>
                    <a:pt x="362008" y="888"/>
                  </a:moveTo>
                  <a:lnTo>
                    <a:pt x="372986" y="6505"/>
                  </a:lnTo>
                  <a:lnTo>
                    <a:pt x="380717" y="15606"/>
                  </a:lnTo>
                  <a:lnTo>
                    <a:pt x="384492" y="26934"/>
                  </a:lnTo>
                  <a:lnTo>
                    <a:pt x="383604" y="39231"/>
                  </a:lnTo>
                  <a:lnTo>
                    <a:pt x="60303" y="1196260"/>
                  </a:lnTo>
                  <a:lnTo>
                    <a:pt x="59940" y="1197557"/>
                  </a:lnTo>
                  <a:lnTo>
                    <a:pt x="58586" y="1198323"/>
                  </a:lnTo>
                  <a:lnTo>
                    <a:pt x="57285" y="1197960"/>
                  </a:lnTo>
                  <a:lnTo>
                    <a:pt x="2062" y="1182530"/>
                  </a:lnTo>
                  <a:lnTo>
                    <a:pt x="765" y="1182166"/>
                  </a:lnTo>
                  <a:lnTo>
                    <a:pt x="0" y="1180810"/>
                  </a:lnTo>
                  <a:lnTo>
                    <a:pt x="363" y="1179513"/>
                  </a:lnTo>
                  <a:lnTo>
                    <a:pt x="323664" y="22484"/>
                  </a:lnTo>
                  <a:lnTo>
                    <a:pt x="329282" y="11506"/>
                  </a:lnTo>
                  <a:lnTo>
                    <a:pt x="338383" y="3775"/>
                  </a:lnTo>
                  <a:lnTo>
                    <a:pt x="349710" y="0"/>
                  </a:lnTo>
                  <a:lnTo>
                    <a:pt x="362008" y="888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76264" y="2980689"/>
              <a:ext cx="346075" cy="1077595"/>
            </a:xfrm>
            <a:custGeom>
              <a:avLst/>
              <a:gdLst/>
              <a:ahLst/>
              <a:cxnLst/>
              <a:rect l="l" t="t" r="r" b="b"/>
              <a:pathLst>
                <a:path w="346075" h="1077595">
                  <a:moveTo>
                    <a:pt x="310784" y="0"/>
                  </a:moveTo>
                  <a:lnTo>
                    <a:pt x="888" y="1038329"/>
                  </a:lnTo>
                  <a:lnTo>
                    <a:pt x="0" y="1050626"/>
                  </a:lnTo>
                  <a:lnTo>
                    <a:pt x="3774" y="1061954"/>
                  </a:lnTo>
                  <a:lnTo>
                    <a:pt x="11504" y="1071055"/>
                  </a:lnTo>
                  <a:lnTo>
                    <a:pt x="22480" y="1076672"/>
                  </a:lnTo>
                  <a:lnTo>
                    <a:pt x="34780" y="1077560"/>
                  </a:lnTo>
                  <a:lnTo>
                    <a:pt x="46109" y="1073785"/>
                  </a:lnTo>
                  <a:lnTo>
                    <a:pt x="55211" y="1066054"/>
                  </a:lnTo>
                  <a:lnTo>
                    <a:pt x="60828" y="1055075"/>
                  </a:lnTo>
                  <a:lnTo>
                    <a:pt x="344677" y="39231"/>
                  </a:lnTo>
                  <a:lnTo>
                    <a:pt x="345565" y="26932"/>
                  </a:lnTo>
                  <a:lnTo>
                    <a:pt x="341790" y="15603"/>
                  </a:lnTo>
                  <a:lnTo>
                    <a:pt x="334060" y="6503"/>
                  </a:lnTo>
                  <a:lnTo>
                    <a:pt x="323084" y="888"/>
                  </a:lnTo>
                  <a:lnTo>
                    <a:pt x="310784" y="0"/>
                  </a:lnTo>
                  <a:close/>
                </a:path>
              </a:pathLst>
            </a:custGeom>
            <a:solidFill>
              <a:srgbClr val="9898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76264" y="2980689"/>
              <a:ext cx="346075" cy="1077595"/>
            </a:xfrm>
            <a:custGeom>
              <a:avLst/>
              <a:gdLst/>
              <a:ahLst/>
              <a:cxnLst/>
              <a:rect l="l" t="t" r="r" b="b"/>
              <a:pathLst>
                <a:path w="346075" h="1077595">
                  <a:moveTo>
                    <a:pt x="323084" y="888"/>
                  </a:moveTo>
                  <a:lnTo>
                    <a:pt x="334060" y="6503"/>
                  </a:lnTo>
                  <a:lnTo>
                    <a:pt x="341790" y="15603"/>
                  </a:lnTo>
                  <a:lnTo>
                    <a:pt x="345565" y="26932"/>
                  </a:lnTo>
                  <a:lnTo>
                    <a:pt x="344677" y="39231"/>
                  </a:lnTo>
                  <a:lnTo>
                    <a:pt x="60828" y="1055075"/>
                  </a:lnTo>
                  <a:lnTo>
                    <a:pt x="55211" y="1066054"/>
                  </a:lnTo>
                  <a:lnTo>
                    <a:pt x="46109" y="1073785"/>
                  </a:lnTo>
                  <a:lnTo>
                    <a:pt x="34780" y="1077560"/>
                  </a:lnTo>
                  <a:lnTo>
                    <a:pt x="22480" y="1076672"/>
                  </a:lnTo>
                  <a:lnTo>
                    <a:pt x="11504" y="1071055"/>
                  </a:lnTo>
                  <a:lnTo>
                    <a:pt x="3774" y="1061954"/>
                  </a:lnTo>
                  <a:lnTo>
                    <a:pt x="0" y="1050626"/>
                  </a:lnTo>
                  <a:lnTo>
                    <a:pt x="888" y="1038329"/>
                  </a:lnTo>
                  <a:lnTo>
                    <a:pt x="284736" y="22484"/>
                  </a:lnTo>
                  <a:lnTo>
                    <a:pt x="290354" y="11506"/>
                  </a:lnTo>
                  <a:lnTo>
                    <a:pt x="299455" y="3775"/>
                  </a:lnTo>
                  <a:lnTo>
                    <a:pt x="310784" y="0"/>
                  </a:lnTo>
                  <a:lnTo>
                    <a:pt x="323084" y="888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87445" y="2944448"/>
              <a:ext cx="384810" cy="1198880"/>
            </a:xfrm>
            <a:custGeom>
              <a:avLst/>
              <a:gdLst/>
              <a:ahLst/>
              <a:cxnLst/>
              <a:rect l="l" t="t" r="r" b="b"/>
              <a:pathLst>
                <a:path w="384809" h="1198879">
                  <a:moveTo>
                    <a:pt x="34781" y="0"/>
                  </a:moveTo>
                  <a:lnTo>
                    <a:pt x="22483" y="888"/>
                  </a:lnTo>
                  <a:lnTo>
                    <a:pt x="11505" y="6505"/>
                  </a:lnTo>
                  <a:lnTo>
                    <a:pt x="3775" y="15606"/>
                  </a:lnTo>
                  <a:lnTo>
                    <a:pt x="0" y="26934"/>
                  </a:lnTo>
                  <a:lnTo>
                    <a:pt x="886" y="39231"/>
                  </a:lnTo>
                  <a:lnTo>
                    <a:pt x="324551" y="1197557"/>
                  </a:lnTo>
                  <a:lnTo>
                    <a:pt x="325905" y="1198323"/>
                  </a:lnTo>
                  <a:lnTo>
                    <a:pt x="383725" y="1182166"/>
                  </a:lnTo>
                  <a:lnTo>
                    <a:pt x="384491" y="1180810"/>
                  </a:lnTo>
                  <a:lnTo>
                    <a:pt x="60827" y="22484"/>
                  </a:lnTo>
                  <a:lnTo>
                    <a:pt x="55211" y="11506"/>
                  </a:lnTo>
                  <a:lnTo>
                    <a:pt x="46110" y="3775"/>
                  </a:lnTo>
                  <a:lnTo>
                    <a:pt x="34781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87445" y="2944448"/>
              <a:ext cx="384810" cy="1198880"/>
            </a:xfrm>
            <a:custGeom>
              <a:avLst/>
              <a:gdLst/>
              <a:ahLst/>
              <a:cxnLst/>
              <a:rect l="l" t="t" r="r" b="b"/>
              <a:pathLst>
                <a:path w="384809" h="1198879">
                  <a:moveTo>
                    <a:pt x="22483" y="888"/>
                  </a:moveTo>
                  <a:lnTo>
                    <a:pt x="11505" y="6505"/>
                  </a:lnTo>
                  <a:lnTo>
                    <a:pt x="3775" y="15606"/>
                  </a:lnTo>
                  <a:lnTo>
                    <a:pt x="0" y="26934"/>
                  </a:lnTo>
                  <a:lnTo>
                    <a:pt x="886" y="39231"/>
                  </a:lnTo>
                  <a:lnTo>
                    <a:pt x="324188" y="1196260"/>
                  </a:lnTo>
                  <a:lnTo>
                    <a:pt x="324551" y="1197557"/>
                  </a:lnTo>
                  <a:lnTo>
                    <a:pt x="325905" y="1198323"/>
                  </a:lnTo>
                  <a:lnTo>
                    <a:pt x="327205" y="1197960"/>
                  </a:lnTo>
                  <a:lnTo>
                    <a:pt x="382429" y="1182530"/>
                  </a:lnTo>
                  <a:lnTo>
                    <a:pt x="383725" y="1182166"/>
                  </a:lnTo>
                  <a:lnTo>
                    <a:pt x="384491" y="1180810"/>
                  </a:lnTo>
                  <a:lnTo>
                    <a:pt x="384128" y="1179513"/>
                  </a:lnTo>
                  <a:lnTo>
                    <a:pt x="60827" y="22484"/>
                  </a:lnTo>
                  <a:lnTo>
                    <a:pt x="55211" y="11506"/>
                  </a:lnTo>
                  <a:lnTo>
                    <a:pt x="46110" y="3775"/>
                  </a:lnTo>
                  <a:lnTo>
                    <a:pt x="34781" y="0"/>
                  </a:lnTo>
                  <a:lnTo>
                    <a:pt x="22483" y="888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76842" y="2980689"/>
              <a:ext cx="346075" cy="1077595"/>
            </a:xfrm>
            <a:custGeom>
              <a:avLst/>
              <a:gdLst/>
              <a:ahLst/>
              <a:cxnLst/>
              <a:rect l="l" t="t" r="r" b="b"/>
              <a:pathLst>
                <a:path w="346075" h="1077595">
                  <a:moveTo>
                    <a:pt x="34782" y="0"/>
                  </a:moveTo>
                  <a:lnTo>
                    <a:pt x="22484" y="888"/>
                  </a:lnTo>
                  <a:lnTo>
                    <a:pt x="11506" y="6503"/>
                  </a:lnTo>
                  <a:lnTo>
                    <a:pt x="3775" y="15603"/>
                  </a:lnTo>
                  <a:lnTo>
                    <a:pt x="0" y="26932"/>
                  </a:lnTo>
                  <a:lnTo>
                    <a:pt x="888" y="39231"/>
                  </a:lnTo>
                  <a:lnTo>
                    <a:pt x="284737" y="1055075"/>
                  </a:lnTo>
                  <a:lnTo>
                    <a:pt x="290354" y="1066054"/>
                  </a:lnTo>
                  <a:lnTo>
                    <a:pt x="299455" y="1073785"/>
                  </a:lnTo>
                  <a:lnTo>
                    <a:pt x="310785" y="1077560"/>
                  </a:lnTo>
                  <a:lnTo>
                    <a:pt x="323085" y="1076672"/>
                  </a:lnTo>
                  <a:lnTo>
                    <a:pt x="334061" y="1071055"/>
                  </a:lnTo>
                  <a:lnTo>
                    <a:pt x="341790" y="1061954"/>
                  </a:lnTo>
                  <a:lnTo>
                    <a:pt x="345565" y="1050626"/>
                  </a:lnTo>
                  <a:lnTo>
                    <a:pt x="344677" y="1038329"/>
                  </a:lnTo>
                  <a:lnTo>
                    <a:pt x="60828" y="22484"/>
                  </a:lnTo>
                  <a:lnTo>
                    <a:pt x="55211" y="11506"/>
                  </a:lnTo>
                  <a:lnTo>
                    <a:pt x="46110" y="3775"/>
                  </a:lnTo>
                  <a:lnTo>
                    <a:pt x="34782" y="0"/>
                  </a:lnTo>
                  <a:close/>
                </a:path>
              </a:pathLst>
            </a:custGeom>
            <a:solidFill>
              <a:srgbClr val="9898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76842" y="2980689"/>
              <a:ext cx="346075" cy="1077595"/>
            </a:xfrm>
            <a:custGeom>
              <a:avLst/>
              <a:gdLst/>
              <a:ahLst/>
              <a:cxnLst/>
              <a:rect l="l" t="t" r="r" b="b"/>
              <a:pathLst>
                <a:path w="346075" h="1077595">
                  <a:moveTo>
                    <a:pt x="22484" y="888"/>
                  </a:moveTo>
                  <a:lnTo>
                    <a:pt x="11506" y="6503"/>
                  </a:lnTo>
                  <a:lnTo>
                    <a:pt x="3775" y="15603"/>
                  </a:lnTo>
                  <a:lnTo>
                    <a:pt x="0" y="26932"/>
                  </a:lnTo>
                  <a:lnTo>
                    <a:pt x="888" y="39231"/>
                  </a:lnTo>
                  <a:lnTo>
                    <a:pt x="284737" y="1055075"/>
                  </a:lnTo>
                  <a:lnTo>
                    <a:pt x="290354" y="1066054"/>
                  </a:lnTo>
                  <a:lnTo>
                    <a:pt x="299455" y="1073785"/>
                  </a:lnTo>
                  <a:lnTo>
                    <a:pt x="310785" y="1077560"/>
                  </a:lnTo>
                  <a:lnTo>
                    <a:pt x="323085" y="1076672"/>
                  </a:lnTo>
                  <a:lnTo>
                    <a:pt x="334061" y="1071055"/>
                  </a:lnTo>
                  <a:lnTo>
                    <a:pt x="341790" y="1061954"/>
                  </a:lnTo>
                  <a:lnTo>
                    <a:pt x="345565" y="1050626"/>
                  </a:lnTo>
                  <a:lnTo>
                    <a:pt x="344677" y="1038329"/>
                  </a:lnTo>
                  <a:lnTo>
                    <a:pt x="60828" y="22484"/>
                  </a:lnTo>
                  <a:lnTo>
                    <a:pt x="55211" y="11506"/>
                  </a:lnTo>
                  <a:lnTo>
                    <a:pt x="46110" y="3775"/>
                  </a:lnTo>
                  <a:lnTo>
                    <a:pt x="34782" y="0"/>
                  </a:lnTo>
                  <a:lnTo>
                    <a:pt x="22484" y="888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67613" y="3129659"/>
              <a:ext cx="986155" cy="966469"/>
            </a:xfrm>
            <a:custGeom>
              <a:avLst/>
              <a:gdLst/>
              <a:ahLst/>
              <a:cxnLst/>
              <a:rect l="l" t="t" r="r" b="b"/>
              <a:pathLst>
                <a:path w="986154" h="966470">
                  <a:moveTo>
                    <a:pt x="0" y="0"/>
                  </a:moveTo>
                  <a:lnTo>
                    <a:pt x="23397" y="40414"/>
                  </a:lnTo>
                  <a:lnTo>
                    <a:pt x="46795" y="80829"/>
                  </a:lnTo>
                  <a:lnTo>
                    <a:pt x="70194" y="121243"/>
                  </a:lnTo>
                  <a:lnTo>
                    <a:pt x="93592" y="161658"/>
                  </a:lnTo>
                  <a:lnTo>
                    <a:pt x="116989" y="202072"/>
                  </a:lnTo>
                  <a:lnTo>
                    <a:pt x="147352" y="230326"/>
                  </a:lnTo>
                  <a:lnTo>
                    <a:pt x="184263" y="248756"/>
                  </a:lnTo>
                  <a:lnTo>
                    <a:pt x="234626" y="248516"/>
                  </a:lnTo>
                  <a:lnTo>
                    <a:pt x="284988" y="248276"/>
                  </a:lnTo>
                  <a:lnTo>
                    <a:pt x="335351" y="248036"/>
                  </a:lnTo>
                  <a:lnTo>
                    <a:pt x="385714" y="247796"/>
                  </a:lnTo>
                  <a:lnTo>
                    <a:pt x="436076" y="247557"/>
                  </a:lnTo>
                  <a:lnTo>
                    <a:pt x="486439" y="247317"/>
                  </a:lnTo>
                  <a:lnTo>
                    <a:pt x="536801" y="247078"/>
                  </a:lnTo>
                  <a:lnTo>
                    <a:pt x="587164" y="246838"/>
                  </a:lnTo>
                  <a:lnTo>
                    <a:pt x="637526" y="246599"/>
                  </a:lnTo>
                  <a:lnTo>
                    <a:pt x="687888" y="246359"/>
                  </a:lnTo>
                  <a:lnTo>
                    <a:pt x="738250" y="246120"/>
                  </a:lnTo>
                  <a:lnTo>
                    <a:pt x="788612" y="245880"/>
                  </a:lnTo>
                  <a:lnTo>
                    <a:pt x="813792" y="236630"/>
                  </a:lnTo>
                  <a:lnTo>
                    <a:pt x="834869" y="224920"/>
                  </a:lnTo>
                  <a:lnTo>
                    <a:pt x="851852" y="210753"/>
                  </a:lnTo>
                  <a:lnTo>
                    <a:pt x="864745" y="194133"/>
                  </a:lnTo>
                  <a:lnTo>
                    <a:pt x="985964" y="3272"/>
                  </a:lnTo>
                  <a:lnTo>
                    <a:pt x="923731" y="317736"/>
                  </a:lnTo>
                  <a:lnTo>
                    <a:pt x="923003" y="371238"/>
                  </a:lnTo>
                  <a:lnTo>
                    <a:pt x="922275" y="424740"/>
                  </a:lnTo>
                  <a:lnTo>
                    <a:pt x="921546" y="478242"/>
                  </a:lnTo>
                  <a:lnTo>
                    <a:pt x="920818" y="531744"/>
                  </a:lnTo>
                  <a:lnTo>
                    <a:pt x="920089" y="585246"/>
                  </a:lnTo>
                  <a:lnTo>
                    <a:pt x="919361" y="638748"/>
                  </a:lnTo>
                  <a:lnTo>
                    <a:pt x="918633" y="692250"/>
                  </a:lnTo>
                  <a:lnTo>
                    <a:pt x="917904" y="745752"/>
                  </a:lnTo>
                  <a:lnTo>
                    <a:pt x="917176" y="799254"/>
                  </a:lnTo>
                  <a:lnTo>
                    <a:pt x="903107" y="855833"/>
                  </a:lnTo>
                  <a:lnTo>
                    <a:pt x="882784" y="900799"/>
                  </a:lnTo>
                  <a:lnTo>
                    <a:pt x="856729" y="935119"/>
                  </a:lnTo>
                  <a:lnTo>
                    <a:pt x="825461" y="959760"/>
                  </a:lnTo>
                  <a:lnTo>
                    <a:pt x="776326" y="960264"/>
                  </a:lnTo>
                  <a:lnTo>
                    <a:pt x="727192" y="960768"/>
                  </a:lnTo>
                  <a:lnTo>
                    <a:pt x="678057" y="961272"/>
                  </a:lnTo>
                  <a:lnTo>
                    <a:pt x="628922" y="961776"/>
                  </a:lnTo>
                  <a:lnTo>
                    <a:pt x="579787" y="962280"/>
                  </a:lnTo>
                  <a:lnTo>
                    <a:pt x="530652" y="962784"/>
                  </a:lnTo>
                  <a:lnTo>
                    <a:pt x="481517" y="963288"/>
                  </a:lnTo>
                  <a:lnTo>
                    <a:pt x="432383" y="963791"/>
                  </a:lnTo>
                  <a:lnTo>
                    <a:pt x="383248" y="964295"/>
                  </a:lnTo>
                  <a:lnTo>
                    <a:pt x="334113" y="964799"/>
                  </a:lnTo>
                  <a:lnTo>
                    <a:pt x="284979" y="965303"/>
                  </a:lnTo>
                  <a:lnTo>
                    <a:pt x="235844" y="965808"/>
                  </a:lnTo>
                  <a:lnTo>
                    <a:pt x="186710" y="966312"/>
                  </a:lnTo>
                  <a:lnTo>
                    <a:pt x="144945" y="944217"/>
                  </a:lnTo>
                  <a:lnTo>
                    <a:pt x="109726" y="915542"/>
                  </a:lnTo>
                  <a:lnTo>
                    <a:pt x="85156" y="878676"/>
                  </a:lnTo>
                  <a:lnTo>
                    <a:pt x="75337" y="832011"/>
                  </a:lnTo>
                  <a:lnTo>
                    <a:pt x="65512" y="314460"/>
                  </a:lnTo>
                  <a:lnTo>
                    <a:pt x="0" y="0"/>
                  </a:lnTo>
                  <a:close/>
                </a:path>
              </a:pathLst>
            </a:custGeom>
            <a:ln w="38098">
              <a:solidFill>
                <a:srgbClr val="1747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36406" y="3473597"/>
              <a:ext cx="858519" cy="0"/>
            </a:xfrm>
            <a:custGeom>
              <a:avLst/>
              <a:gdLst/>
              <a:ahLst/>
              <a:cxnLst/>
              <a:rect l="l" t="t" r="r" b="b"/>
              <a:pathLst>
                <a:path w="858520">
                  <a:moveTo>
                    <a:pt x="0" y="0"/>
                  </a:moveTo>
                  <a:lnTo>
                    <a:pt x="858213" y="0"/>
                  </a:lnTo>
                </a:path>
              </a:pathLst>
            </a:custGeom>
            <a:ln w="38098">
              <a:solidFill>
                <a:srgbClr val="1747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87084" y="3468956"/>
              <a:ext cx="534035" cy="334645"/>
            </a:xfrm>
            <a:custGeom>
              <a:avLst/>
              <a:gdLst/>
              <a:ahLst/>
              <a:cxnLst/>
              <a:rect l="l" t="t" r="r" b="b"/>
              <a:pathLst>
                <a:path w="534034" h="334645">
                  <a:moveTo>
                    <a:pt x="0" y="3275"/>
                  </a:moveTo>
                  <a:lnTo>
                    <a:pt x="268602" y="334111"/>
                  </a:lnTo>
                  <a:lnTo>
                    <a:pt x="533929" y="0"/>
                  </a:lnTo>
                </a:path>
              </a:pathLst>
            </a:custGeom>
            <a:ln w="38098">
              <a:solidFill>
                <a:srgbClr val="1747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04469" y="3631060"/>
              <a:ext cx="915669" cy="91440"/>
            </a:xfrm>
            <a:custGeom>
              <a:avLst/>
              <a:gdLst/>
              <a:ahLst/>
              <a:cxnLst/>
              <a:rect l="l" t="t" r="r" b="b"/>
              <a:pathLst>
                <a:path w="915670" h="91439">
                  <a:moveTo>
                    <a:pt x="915541" y="0"/>
                  </a:moveTo>
                  <a:lnTo>
                    <a:pt x="0" y="0"/>
                  </a:lnTo>
                  <a:lnTo>
                    <a:pt x="0" y="91249"/>
                  </a:lnTo>
                  <a:lnTo>
                    <a:pt x="915541" y="91249"/>
                  </a:lnTo>
                  <a:lnTo>
                    <a:pt x="915541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21663" y="3783679"/>
              <a:ext cx="100695" cy="369549"/>
            </a:xfrm>
            <a:prstGeom prst="rect">
              <a:avLst/>
            </a:prstGeom>
          </p:spPr>
        </p:pic>
        <p:pic>
          <p:nvPicPr>
            <p:cNvPr id="44" name="object 4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03753" y="3783679"/>
              <a:ext cx="100690" cy="369549"/>
            </a:xfrm>
            <a:prstGeom prst="rect">
              <a:avLst/>
            </a:prstGeom>
          </p:spPr>
        </p:pic>
        <p:sp>
          <p:nvSpPr>
            <p:cNvPr id="45" name="object 4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68657" y="2919408"/>
              <a:ext cx="52069" cy="212725"/>
            </a:xfrm>
            <a:custGeom>
              <a:avLst/>
              <a:gdLst/>
              <a:ahLst/>
              <a:cxnLst/>
              <a:rect l="l" t="t" r="r" b="b"/>
              <a:pathLst>
                <a:path w="52070" h="212725">
                  <a:moveTo>
                    <a:pt x="0" y="212097"/>
                  </a:moveTo>
                  <a:lnTo>
                    <a:pt x="51588" y="0"/>
                  </a:lnTo>
                </a:path>
              </a:pathLst>
            </a:custGeom>
            <a:ln w="38098">
              <a:solidFill>
                <a:srgbClr val="1747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19709" y="2700327"/>
              <a:ext cx="883285" cy="229235"/>
            </a:xfrm>
            <a:custGeom>
              <a:avLst/>
              <a:gdLst/>
              <a:ahLst/>
              <a:cxnLst/>
              <a:rect l="l" t="t" r="r" b="b"/>
              <a:pathLst>
                <a:path w="883284" h="229235">
                  <a:moveTo>
                    <a:pt x="0" y="0"/>
                  </a:moveTo>
                  <a:lnTo>
                    <a:pt x="0" y="217829"/>
                  </a:lnTo>
                </a:path>
                <a:path w="883284" h="229235">
                  <a:moveTo>
                    <a:pt x="882820" y="10833"/>
                  </a:moveTo>
                  <a:lnTo>
                    <a:pt x="882820" y="228660"/>
                  </a:lnTo>
                </a:path>
              </a:pathLst>
            </a:custGeom>
            <a:ln w="89999">
              <a:solidFill>
                <a:srgbClr val="1747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00441" y="2925600"/>
              <a:ext cx="52069" cy="212725"/>
            </a:xfrm>
            <a:custGeom>
              <a:avLst/>
              <a:gdLst/>
              <a:ahLst/>
              <a:cxnLst/>
              <a:rect l="l" t="t" r="r" b="b"/>
              <a:pathLst>
                <a:path w="52070" h="212725">
                  <a:moveTo>
                    <a:pt x="51587" y="212097"/>
                  </a:moveTo>
                  <a:lnTo>
                    <a:pt x="0" y="0"/>
                  </a:lnTo>
                </a:path>
              </a:pathLst>
            </a:custGeom>
            <a:ln w="38098">
              <a:solidFill>
                <a:srgbClr val="1747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9363" y="3158737"/>
              <a:ext cx="1430020" cy="400050"/>
            </a:xfrm>
            <a:custGeom>
              <a:avLst/>
              <a:gdLst/>
              <a:ahLst/>
              <a:cxnLst/>
              <a:rect l="l" t="t" r="r" b="b"/>
              <a:pathLst>
                <a:path w="1430020" h="400050">
                  <a:moveTo>
                    <a:pt x="263685" y="399624"/>
                  </a:moveTo>
                  <a:lnTo>
                    <a:pt x="103129" y="399740"/>
                  </a:lnTo>
                  <a:lnTo>
                    <a:pt x="0" y="365226"/>
                  </a:lnTo>
                </a:path>
                <a:path w="1430020" h="400050">
                  <a:moveTo>
                    <a:pt x="235842" y="0"/>
                  </a:moveTo>
                  <a:lnTo>
                    <a:pt x="126110" y="397990"/>
                  </a:lnTo>
                </a:path>
                <a:path w="1430020" h="400050">
                  <a:moveTo>
                    <a:pt x="1166130" y="399624"/>
                  </a:moveTo>
                  <a:lnTo>
                    <a:pt x="1326690" y="399740"/>
                  </a:lnTo>
                  <a:lnTo>
                    <a:pt x="1429815" y="365226"/>
                  </a:lnTo>
                </a:path>
                <a:path w="1430020" h="400050">
                  <a:moveTo>
                    <a:pt x="1193972" y="0"/>
                  </a:moveTo>
                  <a:lnTo>
                    <a:pt x="1303704" y="397990"/>
                  </a:lnTo>
                </a:path>
              </a:pathLst>
            </a:custGeom>
            <a:ln w="38098">
              <a:solidFill>
                <a:srgbClr val="1747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85210" y="3106346"/>
              <a:ext cx="956944" cy="118110"/>
            </a:xfrm>
            <a:custGeom>
              <a:avLst/>
              <a:gdLst/>
              <a:ahLst/>
              <a:cxnLst/>
              <a:rect l="l" t="t" r="r" b="b"/>
              <a:pathLst>
                <a:path w="956945" h="118110">
                  <a:moveTo>
                    <a:pt x="907355" y="0"/>
                  </a:moveTo>
                  <a:lnTo>
                    <a:pt x="49132" y="0"/>
                  </a:lnTo>
                  <a:lnTo>
                    <a:pt x="30054" y="3876"/>
                  </a:lnTo>
                  <a:lnTo>
                    <a:pt x="14432" y="14432"/>
                  </a:lnTo>
                  <a:lnTo>
                    <a:pt x="3876" y="30054"/>
                  </a:lnTo>
                  <a:lnTo>
                    <a:pt x="0" y="49132"/>
                  </a:lnTo>
                  <a:lnTo>
                    <a:pt x="0" y="68785"/>
                  </a:lnTo>
                  <a:lnTo>
                    <a:pt x="3876" y="87865"/>
                  </a:lnTo>
                  <a:lnTo>
                    <a:pt x="14432" y="103489"/>
                  </a:lnTo>
                  <a:lnTo>
                    <a:pt x="30054" y="114045"/>
                  </a:lnTo>
                  <a:lnTo>
                    <a:pt x="49132" y="117922"/>
                  </a:lnTo>
                  <a:lnTo>
                    <a:pt x="907355" y="117922"/>
                  </a:lnTo>
                  <a:lnTo>
                    <a:pt x="926433" y="114045"/>
                  </a:lnTo>
                  <a:lnTo>
                    <a:pt x="942055" y="103489"/>
                  </a:lnTo>
                  <a:lnTo>
                    <a:pt x="952611" y="87865"/>
                  </a:lnTo>
                  <a:lnTo>
                    <a:pt x="956487" y="68785"/>
                  </a:lnTo>
                  <a:lnTo>
                    <a:pt x="956487" y="49132"/>
                  </a:lnTo>
                  <a:lnTo>
                    <a:pt x="952611" y="30054"/>
                  </a:lnTo>
                  <a:lnTo>
                    <a:pt x="942055" y="14432"/>
                  </a:lnTo>
                  <a:lnTo>
                    <a:pt x="926433" y="3876"/>
                  </a:lnTo>
                  <a:lnTo>
                    <a:pt x="907355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85210" y="3106346"/>
              <a:ext cx="956944" cy="118110"/>
            </a:xfrm>
            <a:custGeom>
              <a:avLst/>
              <a:gdLst/>
              <a:ahLst/>
              <a:cxnLst/>
              <a:rect l="l" t="t" r="r" b="b"/>
              <a:pathLst>
                <a:path w="956945" h="118110">
                  <a:moveTo>
                    <a:pt x="49132" y="0"/>
                  </a:moveTo>
                  <a:lnTo>
                    <a:pt x="907355" y="0"/>
                  </a:lnTo>
                  <a:lnTo>
                    <a:pt x="926433" y="3876"/>
                  </a:lnTo>
                  <a:lnTo>
                    <a:pt x="942055" y="14432"/>
                  </a:lnTo>
                  <a:lnTo>
                    <a:pt x="952611" y="30054"/>
                  </a:lnTo>
                  <a:lnTo>
                    <a:pt x="956487" y="49132"/>
                  </a:lnTo>
                  <a:lnTo>
                    <a:pt x="956487" y="68785"/>
                  </a:lnTo>
                  <a:lnTo>
                    <a:pt x="952611" y="87865"/>
                  </a:lnTo>
                  <a:lnTo>
                    <a:pt x="942055" y="103489"/>
                  </a:lnTo>
                  <a:lnTo>
                    <a:pt x="926433" y="114045"/>
                  </a:lnTo>
                  <a:lnTo>
                    <a:pt x="907355" y="117922"/>
                  </a:lnTo>
                  <a:lnTo>
                    <a:pt x="49132" y="117922"/>
                  </a:lnTo>
                  <a:lnTo>
                    <a:pt x="30054" y="114045"/>
                  </a:lnTo>
                  <a:lnTo>
                    <a:pt x="14432" y="103489"/>
                  </a:lnTo>
                  <a:lnTo>
                    <a:pt x="3876" y="87865"/>
                  </a:lnTo>
                  <a:lnTo>
                    <a:pt x="0" y="68785"/>
                  </a:lnTo>
                  <a:lnTo>
                    <a:pt x="0" y="49132"/>
                  </a:lnTo>
                  <a:lnTo>
                    <a:pt x="3876" y="30054"/>
                  </a:lnTo>
                  <a:lnTo>
                    <a:pt x="14432" y="14432"/>
                  </a:lnTo>
                  <a:lnTo>
                    <a:pt x="30054" y="3876"/>
                  </a:lnTo>
                  <a:lnTo>
                    <a:pt x="49132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31067" y="3219354"/>
              <a:ext cx="875030" cy="92075"/>
            </a:xfrm>
            <a:custGeom>
              <a:avLst/>
              <a:gdLst/>
              <a:ahLst/>
              <a:cxnLst/>
              <a:rect l="l" t="t" r="r" b="b"/>
              <a:pathLst>
                <a:path w="875029" h="92075">
                  <a:moveTo>
                    <a:pt x="874598" y="0"/>
                  </a:moveTo>
                  <a:lnTo>
                    <a:pt x="0" y="0"/>
                  </a:lnTo>
                  <a:lnTo>
                    <a:pt x="73703" y="91716"/>
                  </a:lnTo>
                  <a:lnTo>
                    <a:pt x="771414" y="91716"/>
                  </a:lnTo>
                  <a:lnTo>
                    <a:pt x="874598" y="0"/>
                  </a:lnTo>
                  <a:close/>
                </a:path>
              </a:pathLst>
            </a:custGeom>
            <a:solidFill>
              <a:srgbClr val="313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31067" y="3219354"/>
              <a:ext cx="875030" cy="92075"/>
            </a:xfrm>
            <a:custGeom>
              <a:avLst/>
              <a:gdLst/>
              <a:ahLst/>
              <a:cxnLst/>
              <a:rect l="l" t="t" r="r" b="b"/>
              <a:pathLst>
                <a:path w="875029" h="92075">
                  <a:moveTo>
                    <a:pt x="0" y="0"/>
                  </a:moveTo>
                  <a:lnTo>
                    <a:pt x="73703" y="91716"/>
                  </a:lnTo>
                  <a:lnTo>
                    <a:pt x="771414" y="91716"/>
                  </a:lnTo>
                  <a:lnTo>
                    <a:pt x="874598" y="0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64198" y="3682853"/>
              <a:ext cx="1565910" cy="419734"/>
            </a:xfrm>
            <a:custGeom>
              <a:avLst/>
              <a:gdLst/>
              <a:ahLst/>
              <a:cxnLst/>
              <a:rect l="l" t="t" r="r" b="b"/>
              <a:pathLst>
                <a:path w="1565909" h="419735">
                  <a:moveTo>
                    <a:pt x="379976" y="0"/>
                  </a:moveTo>
                  <a:lnTo>
                    <a:pt x="306785" y="32551"/>
                  </a:lnTo>
                  <a:lnTo>
                    <a:pt x="153136" y="108096"/>
                  </a:lnTo>
                  <a:lnTo>
                    <a:pt x="17913" y="193467"/>
                  </a:lnTo>
                  <a:lnTo>
                    <a:pt x="0" y="255499"/>
                  </a:lnTo>
                  <a:lnTo>
                    <a:pt x="23733" y="265904"/>
                  </a:lnTo>
                  <a:lnTo>
                    <a:pt x="99108" y="289515"/>
                  </a:lnTo>
                  <a:lnTo>
                    <a:pt x="148119" y="302281"/>
                  </a:lnTo>
                  <a:lnTo>
                    <a:pt x="202927" y="315391"/>
                  </a:lnTo>
                  <a:lnTo>
                    <a:pt x="262216" y="328627"/>
                  </a:lnTo>
                  <a:lnTo>
                    <a:pt x="324672" y="341766"/>
                  </a:lnTo>
                  <a:lnTo>
                    <a:pt x="388981" y="354589"/>
                  </a:lnTo>
                  <a:lnTo>
                    <a:pt x="453826" y="366874"/>
                  </a:lnTo>
                  <a:lnTo>
                    <a:pt x="517895" y="378401"/>
                  </a:lnTo>
                  <a:lnTo>
                    <a:pt x="579871" y="388950"/>
                  </a:lnTo>
                  <a:lnTo>
                    <a:pt x="638441" y="398298"/>
                  </a:lnTo>
                  <a:lnTo>
                    <a:pt x="692289" y="406226"/>
                  </a:lnTo>
                  <a:lnTo>
                    <a:pt x="740101" y="412513"/>
                  </a:lnTo>
                  <a:lnTo>
                    <a:pt x="780562" y="416938"/>
                  </a:lnTo>
                  <a:lnTo>
                    <a:pt x="812358" y="419281"/>
                  </a:lnTo>
                </a:path>
                <a:path w="1565909" h="419735">
                  <a:moveTo>
                    <a:pt x="1185580" y="0"/>
                  </a:moveTo>
                  <a:lnTo>
                    <a:pt x="1258770" y="32551"/>
                  </a:lnTo>
                  <a:lnTo>
                    <a:pt x="1412417" y="108096"/>
                  </a:lnTo>
                  <a:lnTo>
                    <a:pt x="1547639" y="193467"/>
                  </a:lnTo>
                  <a:lnTo>
                    <a:pt x="1565553" y="255499"/>
                  </a:lnTo>
                  <a:lnTo>
                    <a:pt x="1541819" y="265904"/>
                  </a:lnTo>
                  <a:lnTo>
                    <a:pt x="1466444" y="289515"/>
                  </a:lnTo>
                  <a:lnTo>
                    <a:pt x="1417433" y="302281"/>
                  </a:lnTo>
                  <a:lnTo>
                    <a:pt x="1362625" y="315391"/>
                  </a:lnTo>
                  <a:lnTo>
                    <a:pt x="1303336" y="328627"/>
                  </a:lnTo>
                  <a:lnTo>
                    <a:pt x="1240880" y="341766"/>
                  </a:lnTo>
                  <a:lnTo>
                    <a:pt x="1176571" y="354589"/>
                  </a:lnTo>
                  <a:lnTo>
                    <a:pt x="1111726" y="366874"/>
                  </a:lnTo>
                  <a:lnTo>
                    <a:pt x="1047657" y="378401"/>
                  </a:lnTo>
                  <a:lnTo>
                    <a:pt x="985681" y="388950"/>
                  </a:lnTo>
                  <a:lnTo>
                    <a:pt x="927111" y="398298"/>
                  </a:lnTo>
                  <a:lnTo>
                    <a:pt x="873263" y="406226"/>
                  </a:lnTo>
                  <a:lnTo>
                    <a:pt x="825451" y="412513"/>
                  </a:lnTo>
                  <a:lnTo>
                    <a:pt x="784990" y="416938"/>
                  </a:lnTo>
                  <a:lnTo>
                    <a:pt x="753195" y="419281"/>
                  </a:lnTo>
                </a:path>
              </a:pathLst>
            </a:custGeom>
            <a:ln w="38098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83569" y="2550416"/>
              <a:ext cx="955040" cy="314325"/>
            </a:xfrm>
            <a:custGeom>
              <a:avLst/>
              <a:gdLst/>
              <a:ahLst/>
              <a:cxnLst/>
              <a:rect l="l" t="t" r="r" b="b"/>
              <a:pathLst>
                <a:path w="955040" h="314325">
                  <a:moveTo>
                    <a:pt x="914486" y="0"/>
                  </a:moveTo>
                  <a:lnTo>
                    <a:pt x="38948" y="0"/>
                  </a:lnTo>
                  <a:lnTo>
                    <a:pt x="24196" y="8684"/>
                  </a:lnTo>
                  <a:lnTo>
                    <a:pt x="12937" y="26371"/>
                  </a:lnTo>
                  <a:lnTo>
                    <a:pt x="5171" y="53064"/>
                  </a:lnTo>
                  <a:lnTo>
                    <a:pt x="899" y="88769"/>
                  </a:lnTo>
                  <a:lnTo>
                    <a:pt x="0" y="313912"/>
                  </a:lnTo>
                  <a:lnTo>
                    <a:pt x="953154" y="313912"/>
                  </a:lnTo>
                  <a:lnTo>
                    <a:pt x="954849" y="74617"/>
                  </a:lnTo>
                  <a:lnTo>
                    <a:pt x="951932" y="45744"/>
                  </a:lnTo>
                  <a:lnTo>
                    <a:pt x="945535" y="24439"/>
                  </a:lnTo>
                  <a:lnTo>
                    <a:pt x="933704" y="9568"/>
                  </a:lnTo>
                  <a:lnTo>
                    <a:pt x="91448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83569" y="2550416"/>
              <a:ext cx="955040" cy="314325"/>
            </a:xfrm>
            <a:custGeom>
              <a:avLst/>
              <a:gdLst/>
              <a:ahLst/>
              <a:cxnLst/>
              <a:rect l="l" t="t" r="r" b="b"/>
              <a:pathLst>
                <a:path w="955040" h="314325">
                  <a:moveTo>
                    <a:pt x="899" y="88769"/>
                  </a:moveTo>
                  <a:lnTo>
                    <a:pt x="5171" y="53064"/>
                  </a:lnTo>
                  <a:lnTo>
                    <a:pt x="12937" y="26371"/>
                  </a:lnTo>
                  <a:lnTo>
                    <a:pt x="24196" y="8684"/>
                  </a:lnTo>
                  <a:lnTo>
                    <a:pt x="38948" y="0"/>
                  </a:lnTo>
                  <a:lnTo>
                    <a:pt x="90450" y="0"/>
                  </a:lnTo>
                  <a:lnTo>
                    <a:pt x="141952" y="0"/>
                  </a:lnTo>
                  <a:lnTo>
                    <a:pt x="914486" y="0"/>
                  </a:lnTo>
                  <a:lnTo>
                    <a:pt x="933704" y="9568"/>
                  </a:lnTo>
                  <a:lnTo>
                    <a:pt x="945535" y="24439"/>
                  </a:lnTo>
                  <a:lnTo>
                    <a:pt x="951932" y="45744"/>
                  </a:lnTo>
                  <a:lnTo>
                    <a:pt x="954849" y="74617"/>
                  </a:lnTo>
                  <a:lnTo>
                    <a:pt x="953154" y="313912"/>
                  </a:lnTo>
                  <a:lnTo>
                    <a:pt x="0" y="313912"/>
                  </a:lnTo>
                  <a:lnTo>
                    <a:pt x="223" y="257626"/>
                  </a:lnTo>
                  <a:lnTo>
                    <a:pt x="448" y="201339"/>
                  </a:lnTo>
                  <a:lnTo>
                    <a:pt x="673" y="145054"/>
                  </a:lnTo>
                  <a:lnTo>
                    <a:pt x="899" y="88769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39261" y="2517656"/>
              <a:ext cx="835660" cy="615315"/>
            </a:xfrm>
            <a:custGeom>
              <a:avLst/>
              <a:gdLst/>
              <a:ahLst/>
              <a:cxnLst/>
              <a:rect l="l" t="t" r="r" b="b"/>
              <a:pathLst>
                <a:path w="835659" h="615314">
                  <a:moveTo>
                    <a:pt x="835282" y="0"/>
                  </a:moveTo>
                  <a:lnTo>
                    <a:pt x="0" y="0"/>
                  </a:lnTo>
                  <a:lnTo>
                    <a:pt x="0" y="615271"/>
                  </a:lnTo>
                  <a:lnTo>
                    <a:pt x="835282" y="615271"/>
                  </a:lnTo>
                  <a:lnTo>
                    <a:pt x="835282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33678" y="2517667"/>
              <a:ext cx="652145" cy="615315"/>
            </a:xfrm>
            <a:custGeom>
              <a:avLst/>
              <a:gdLst/>
              <a:ahLst/>
              <a:cxnLst/>
              <a:rect l="l" t="t" r="r" b="b"/>
              <a:pathLst>
                <a:path w="652145" h="615314">
                  <a:moveTo>
                    <a:pt x="47205" y="0"/>
                  </a:moveTo>
                  <a:lnTo>
                    <a:pt x="0" y="0"/>
                  </a:lnTo>
                  <a:lnTo>
                    <a:pt x="0" y="615264"/>
                  </a:lnTo>
                  <a:lnTo>
                    <a:pt x="47205" y="615264"/>
                  </a:lnTo>
                  <a:lnTo>
                    <a:pt x="47205" y="0"/>
                  </a:lnTo>
                  <a:close/>
                </a:path>
                <a:path w="652145" h="615314">
                  <a:moveTo>
                    <a:pt x="651891" y="0"/>
                  </a:moveTo>
                  <a:lnTo>
                    <a:pt x="604672" y="0"/>
                  </a:lnTo>
                  <a:lnTo>
                    <a:pt x="604672" y="615264"/>
                  </a:lnTo>
                  <a:lnTo>
                    <a:pt x="651891" y="615264"/>
                  </a:lnTo>
                  <a:lnTo>
                    <a:pt x="651891" y="0"/>
                  </a:lnTo>
                  <a:close/>
                </a:path>
              </a:pathLst>
            </a:custGeom>
            <a:solidFill>
              <a:srgbClr val="313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703793" y="2761056"/>
            <a:ext cx="87630" cy="3302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50" dirty="0">
                <a:solidFill>
                  <a:srgbClr val="FFFFFF"/>
                </a:solidFill>
                <a:latin typeface="Arial"/>
                <a:cs typeface="Arial"/>
              </a:rPr>
              <a:t>V.Ryan</a:t>
            </a:r>
            <a:r>
              <a:rPr sz="3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" dirty="0">
                <a:solidFill>
                  <a:srgbClr val="FFFFFF"/>
                </a:solidFill>
                <a:latin typeface="Arial"/>
                <a:cs typeface="Arial"/>
              </a:rPr>
              <a:t>©</a:t>
            </a:r>
            <a:r>
              <a:rPr sz="3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" spc="-20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350">
              <a:latin typeface="Arial"/>
              <a:cs typeface="Arial"/>
            </a:endParaRPr>
          </a:p>
        </p:txBody>
      </p:sp>
      <p:pic>
        <p:nvPicPr>
          <p:cNvPr id="59" name="object 59">
            <a:hlinkClick r:id="rId9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288194" y="3023700"/>
            <a:ext cx="1077357" cy="1077357"/>
          </a:xfrm>
          <a:prstGeom prst="rect">
            <a:avLst/>
          </a:prstGeom>
        </p:spPr>
      </p:pic>
      <p:sp>
        <p:nvSpPr>
          <p:cNvPr id="60" name="object 6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09602" y="611643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9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sp>
        <p:nvSpPr>
          <p:cNvPr id="61" name="object 6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61282" y="1636016"/>
            <a:ext cx="23495" cy="140970"/>
          </a:xfrm>
          <a:custGeom>
            <a:avLst/>
            <a:gdLst/>
            <a:ahLst/>
            <a:cxnLst/>
            <a:rect l="l" t="t" r="r" b="b"/>
            <a:pathLst>
              <a:path w="23495" h="140969">
                <a:moveTo>
                  <a:pt x="23464" y="0"/>
                </a:moveTo>
                <a:lnTo>
                  <a:pt x="0" y="0"/>
                </a:lnTo>
                <a:lnTo>
                  <a:pt x="0" y="140803"/>
                </a:lnTo>
                <a:lnTo>
                  <a:pt x="23464" y="140803"/>
                </a:lnTo>
                <a:lnTo>
                  <a:pt x="23464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2" name="object 62"/>
          <p:cNvGrpSpPr>
            <a:grpSpLocks noGrp="1" noUngrp="1" noRot="1" noMove="1" noResize="1"/>
          </p:cNvGrpSpPr>
          <p:nvPr/>
        </p:nvGrpSpPr>
        <p:grpSpPr>
          <a:xfrm>
            <a:off x="9308743" y="1108000"/>
            <a:ext cx="1079500" cy="1079500"/>
            <a:chOff x="9308743" y="1108000"/>
            <a:chExt cx="1079500" cy="1079500"/>
          </a:xfrm>
        </p:grpSpPr>
        <p:sp>
          <p:nvSpPr>
            <p:cNvPr id="63" name="object 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08743" y="1108000"/>
              <a:ext cx="1079500" cy="1079500"/>
            </a:xfrm>
            <a:custGeom>
              <a:avLst/>
              <a:gdLst/>
              <a:ahLst/>
              <a:cxnLst/>
              <a:rect l="l" t="t" r="r" b="b"/>
              <a:pathLst>
                <a:path w="1079500" h="1079500">
                  <a:moveTo>
                    <a:pt x="1079500" y="0"/>
                  </a:moveTo>
                  <a:lnTo>
                    <a:pt x="0" y="0"/>
                  </a:lnTo>
                  <a:lnTo>
                    <a:pt x="0" y="1079498"/>
                  </a:lnTo>
                  <a:lnTo>
                    <a:pt x="1079500" y="1079498"/>
                  </a:lnTo>
                  <a:lnTo>
                    <a:pt x="1079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7406" y="1166679"/>
              <a:ext cx="939165" cy="352425"/>
            </a:xfrm>
            <a:custGeom>
              <a:avLst/>
              <a:gdLst/>
              <a:ahLst/>
              <a:cxnLst/>
              <a:rect l="l" t="t" r="r" b="b"/>
              <a:pathLst>
                <a:path w="939165" h="352425">
                  <a:moveTo>
                    <a:pt x="23469" y="281597"/>
                  </a:moveTo>
                  <a:lnTo>
                    <a:pt x="0" y="281597"/>
                  </a:lnTo>
                  <a:lnTo>
                    <a:pt x="0" y="305066"/>
                  </a:lnTo>
                  <a:lnTo>
                    <a:pt x="23469" y="305066"/>
                  </a:lnTo>
                  <a:lnTo>
                    <a:pt x="23469" y="281597"/>
                  </a:lnTo>
                  <a:close/>
                </a:path>
                <a:path w="939165" h="352425">
                  <a:moveTo>
                    <a:pt x="70408" y="211201"/>
                  </a:moveTo>
                  <a:lnTo>
                    <a:pt x="46939" y="211201"/>
                  </a:lnTo>
                  <a:lnTo>
                    <a:pt x="23469" y="211201"/>
                  </a:lnTo>
                  <a:lnTo>
                    <a:pt x="23469" y="234670"/>
                  </a:lnTo>
                  <a:lnTo>
                    <a:pt x="0" y="234670"/>
                  </a:lnTo>
                  <a:lnTo>
                    <a:pt x="0" y="258140"/>
                  </a:lnTo>
                  <a:lnTo>
                    <a:pt x="23469" y="258140"/>
                  </a:lnTo>
                  <a:lnTo>
                    <a:pt x="23469" y="281597"/>
                  </a:lnTo>
                  <a:lnTo>
                    <a:pt x="46939" y="281597"/>
                  </a:lnTo>
                  <a:lnTo>
                    <a:pt x="46939" y="258140"/>
                  </a:lnTo>
                  <a:lnTo>
                    <a:pt x="70408" y="258140"/>
                  </a:lnTo>
                  <a:lnTo>
                    <a:pt x="70408" y="211201"/>
                  </a:lnTo>
                  <a:close/>
                </a:path>
                <a:path w="939165" h="352425">
                  <a:moveTo>
                    <a:pt x="117335" y="187731"/>
                  </a:moveTo>
                  <a:lnTo>
                    <a:pt x="93865" y="187731"/>
                  </a:lnTo>
                  <a:lnTo>
                    <a:pt x="70408" y="187731"/>
                  </a:lnTo>
                  <a:lnTo>
                    <a:pt x="70408" y="211201"/>
                  </a:lnTo>
                  <a:lnTo>
                    <a:pt x="93865" y="211201"/>
                  </a:lnTo>
                  <a:lnTo>
                    <a:pt x="117335" y="211201"/>
                  </a:lnTo>
                  <a:lnTo>
                    <a:pt x="117335" y="187731"/>
                  </a:lnTo>
                  <a:close/>
                </a:path>
                <a:path w="939165" h="352425">
                  <a:moveTo>
                    <a:pt x="187744" y="187731"/>
                  </a:moveTo>
                  <a:lnTo>
                    <a:pt x="164274" y="187731"/>
                  </a:lnTo>
                  <a:lnTo>
                    <a:pt x="140804" y="187731"/>
                  </a:lnTo>
                  <a:lnTo>
                    <a:pt x="140804" y="211201"/>
                  </a:lnTo>
                  <a:lnTo>
                    <a:pt x="164274" y="211201"/>
                  </a:lnTo>
                  <a:lnTo>
                    <a:pt x="187744" y="211201"/>
                  </a:lnTo>
                  <a:lnTo>
                    <a:pt x="187744" y="187731"/>
                  </a:lnTo>
                  <a:close/>
                </a:path>
                <a:path w="939165" h="352425">
                  <a:moveTo>
                    <a:pt x="211201" y="140804"/>
                  </a:moveTo>
                  <a:lnTo>
                    <a:pt x="187744" y="140804"/>
                  </a:lnTo>
                  <a:lnTo>
                    <a:pt x="187744" y="164261"/>
                  </a:lnTo>
                  <a:lnTo>
                    <a:pt x="211201" y="164261"/>
                  </a:lnTo>
                  <a:lnTo>
                    <a:pt x="211201" y="140804"/>
                  </a:lnTo>
                  <a:close/>
                </a:path>
                <a:path w="939165" h="352425">
                  <a:moveTo>
                    <a:pt x="234670" y="93865"/>
                  </a:moveTo>
                  <a:lnTo>
                    <a:pt x="211201" y="93865"/>
                  </a:lnTo>
                  <a:lnTo>
                    <a:pt x="211201" y="117335"/>
                  </a:lnTo>
                  <a:lnTo>
                    <a:pt x="234670" y="117335"/>
                  </a:lnTo>
                  <a:lnTo>
                    <a:pt x="234670" y="93865"/>
                  </a:lnTo>
                  <a:close/>
                </a:path>
                <a:path w="939165" h="352425">
                  <a:moveTo>
                    <a:pt x="234670" y="46926"/>
                  </a:moveTo>
                  <a:lnTo>
                    <a:pt x="211201" y="46926"/>
                  </a:lnTo>
                  <a:lnTo>
                    <a:pt x="187744" y="46926"/>
                  </a:lnTo>
                  <a:lnTo>
                    <a:pt x="187744" y="93865"/>
                  </a:lnTo>
                  <a:lnTo>
                    <a:pt x="211201" y="93865"/>
                  </a:lnTo>
                  <a:lnTo>
                    <a:pt x="211201" y="70396"/>
                  </a:lnTo>
                  <a:lnTo>
                    <a:pt x="234670" y="70396"/>
                  </a:lnTo>
                  <a:lnTo>
                    <a:pt x="234670" y="46926"/>
                  </a:lnTo>
                  <a:close/>
                </a:path>
                <a:path w="939165" h="352425">
                  <a:moveTo>
                    <a:pt x="281609" y="164261"/>
                  </a:moveTo>
                  <a:lnTo>
                    <a:pt x="258140" y="164261"/>
                  </a:lnTo>
                  <a:lnTo>
                    <a:pt x="258140" y="117335"/>
                  </a:lnTo>
                  <a:lnTo>
                    <a:pt x="234670" y="117335"/>
                  </a:lnTo>
                  <a:lnTo>
                    <a:pt x="234670" y="164261"/>
                  </a:lnTo>
                  <a:lnTo>
                    <a:pt x="211201" y="164261"/>
                  </a:lnTo>
                  <a:lnTo>
                    <a:pt x="211201" y="187731"/>
                  </a:lnTo>
                  <a:lnTo>
                    <a:pt x="234670" y="187731"/>
                  </a:lnTo>
                  <a:lnTo>
                    <a:pt x="258140" y="187731"/>
                  </a:lnTo>
                  <a:lnTo>
                    <a:pt x="281609" y="187731"/>
                  </a:lnTo>
                  <a:lnTo>
                    <a:pt x="281609" y="164261"/>
                  </a:lnTo>
                  <a:close/>
                </a:path>
                <a:path w="939165" h="352425">
                  <a:moveTo>
                    <a:pt x="305079" y="187731"/>
                  </a:moveTo>
                  <a:lnTo>
                    <a:pt x="281609" y="187731"/>
                  </a:lnTo>
                  <a:lnTo>
                    <a:pt x="281609" y="211201"/>
                  </a:lnTo>
                  <a:lnTo>
                    <a:pt x="305079" y="211201"/>
                  </a:lnTo>
                  <a:lnTo>
                    <a:pt x="305079" y="187731"/>
                  </a:lnTo>
                  <a:close/>
                </a:path>
                <a:path w="939165" h="352425">
                  <a:moveTo>
                    <a:pt x="305079" y="0"/>
                  </a:moveTo>
                  <a:lnTo>
                    <a:pt x="281609" y="0"/>
                  </a:lnTo>
                  <a:lnTo>
                    <a:pt x="258140" y="0"/>
                  </a:lnTo>
                  <a:lnTo>
                    <a:pt x="258140" y="46926"/>
                  </a:lnTo>
                  <a:lnTo>
                    <a:pt x="281609" y="46926"/>
                  </a:lnTo>
                  <a:lnTo>
                    <a:pt x="281609" y="23469"/>
                  </a:lnTo>
                  <a:lnTo>
                    <a:pt x="305079" y="23469"/>
                  </a:lnTo>
                  <a:lnTo>
                    <a:pt x="305079" y="0"/>
                  </a:lnTo>
                  <a:close/>
                </a:path>
                <a:path w="939165" h="352425">
                  <a:moveTo>
                    <a:pt x="328549" y="23469"/>
                  </a:moveTo>
                  <a:lnTo>
                    <a:pt x="305079" y="23469"/>
                  </a:lnTo>
                  <a:lnTo>
                    <a:pt x="305079" y="46926"/>
                  </a:lnTo>
                  <a:lnTo>
                    <a:pt x="328549" y="46926"/>
                  </a:lnTo>
                  <a:lnTo>
                    <a:pt x="328549" y="23469"/>
                  </a:lnTo>
                  <a:close/>
                </a:path>
                <a:path w="939165" h="352425">
                  <a:moveTo>
                    <a:pt x="398945" y="235165"/>
                  </a:moveTo>
                  <a:lnTo>
                    <a:pt x="375475" y="235165"/>
                  </a:lnTo>
                  <a:lnTo>
                    <a:pt x="352018" y="235165"/>
                  </a:lnTo>
                  <a:lnTo>
                    <a:pt x="352018" y="47205"/>
                  </a:lnTo>
                  <a:lnTo>
                    <a:pt x="328549" y="47205"/>
                  </a:lnTo>
                  <a:lnTo>
                    <a:pt x="328549" y="235165"/>
                  </a:lnTo>
                  <a:lnTo>
                    <a:pt x="305079" y="235165"/>
                  </a:lnTo>
                  <a:lnTo>
                    <a:pt x="305079" y="306285"/>
                  </a:lnTo>
                  <a:lnTo>
                    <a:pt x="281609" y="306285"/>
                  </a:lnTo>
                  <a:lnTo>
                    <a:pt x="281609" y="235165"/>
                  </a:lnTo>
                  <a:lnTo>
                    <a:pt x="258140" y="235165"/>
                  </a:lnTo>
                  <a:lnTo>
                    <a:pt x="234670" y="235165"/>
                  </a:lnTo>
                  <a:lnTo>
                    <a:pt x="234670" y="259295"/>
                  </a:lnTo>
                  <a:lnTo>
                    <a:pt x="258140" y="259295"/>
                  </a:lnTo>
                  <a:lnTo>
                    <a:pt x="258140" y="306285"/>
                  </a:lnTo>
                  <a:lnTo>
                    <a:pt x="234670" y="306285"/>
                  </a:lnTo>
                  <a:lnTo>
                    <a:pt x="211201" y="306285"/>
                  </a:lnTo>
                  <a:lnTo>
                    <a:pt x="211201" y="235165"/>
                  </a:lnTo>
                  <a:lnTo>
                    <a:pt x="187744" y="235165"/>
                  </a:lnTo>
                  <a:lnTo>
                    <a:pt x="164274" y="235165"/>
                  </a:lnTo>
                  <a:lnTo>
                    <a:pt x="140804" y="235165"/>
                  </a:lnTo>
                  <a:lnTo>
                    <a:pt x="140804" y="212305"/>
                  </a:lnTo>
                  <a:lnTo>
                    <a:pt x="117335" y="212305"/>
                  </a:lnTo>
                  <a:lnTo>
                    <a:pt x="117335" y="235165"/>
                  </a:lnTo>
                  <a:lnTo>
                    <a:pt x="93865" y="235165"/>
                  </a:lnTo>
                  <a:lnTo>
                    <a:pt x="93865" y="259295"/>
                  </a:lnTo>
                  <a:lnTo>
                    <a:pt x="70408" y="259295"/>
                  </a:lnTo>
                  <a:lnTo>
                    <a:pt x="70408" y="282155"/>
                  </a:lnTo>
                  <a:lnTo>
                    <a:pt x="46939" y="282155"/>
                  </a:lnTo>
                  <a:lnTo>
                    <a:pt x="46939" y="306285"/>
                  </a:lnTo>
                  <a:lnTo>
                    <a:pt x="70408" y="306285"/>
                  </a:lnTo>
                  <a:lnTo>
                    <a:pt x="93865" y="306285"/>
                  </a:lnTo>
                  <a:lnTo>
                    <a:pt x="117335" y="306285"/>
                  </a:lnTo>
                  <a:lnTo>
                    <a:pt x="117335" y="282155"/>
                  </a:lnTo>
                  <a:lnTo>
                    <a:pt x="140804" y="282155"/>
                  </a:lnTo>
                  <a:lnTo>
                    <a:pt x="140804" y="259295"/>
                  </a:lnTo>
                  <a:lnTo>
                    <a:pt x="164274" y="259295"/>
                  </a:lnTo>
                  <a:lnTo>
                    <a:pt x="164274" y="282155"/>
                  </a:lnTo>
                  <a:lnTo>
                    <a:pt x="187744" y="282155"/>
                  </a:lnTo>
                  <a:lnTo>
                    <a:pt x="187744" y="352005"/>
                  </a:lnTo>
                  <a:lnTo>
                    <a:pt x="211201" y="352005"/>
                  </a:lnTo>
                  <a:lnTo>
                    <a:pt x="234670" y="352005"/>
                  </a:lnTo>
                  <a:lnTo>
                    <a:pt x="234670" y="329145"/>
                  </a:lnTo>
                  <a:lnTo>
                    <a:pt x="258140" y="329145"/>
                  </a:lnTo>
                  <a:lnTo>
                    <a:pt x="281609" y="329145"/>
                  </a:lnTo>
                  <a:lnTo>
                    <a:pt x="281609" y="352005"/>
                  </a:lnTo>
                  <a:lnTo>
                    <a:pt x="305079" y="352005"/>
                  </a:lnTo>
                  <a:lnTo>
                    <a:pt x="305079" y="329145"/>
                  </a:lnTo>
                  <a:lnTo>
                    <a:pt x="328549" y="329145"/>
                  </a:lnTo>
                  <a:lnTo>
                    <a:pt x="328549" y="259295"/>
                  </a:lnTo>
                  <a:lnTo>
                    <a:pt x="352018" y="259295"/>
                  </a:lnTo>
                  <a:lnTo>
                    <a:pt x="352018" y="329145"/>
                  </a:lnTo>
                  <a:lnTo>
                    <a:pt x="375475" y="329145"/>
                  </a:lnTo>
                  <a:lnTo>
                    <a:pt x="375475" y="259295"/>
                  </a:lnTo>
                  <a:lnTo>
                    <a:pt x="398945" y="259295"/>
                  </a:lnTo>
                  <a:lnTo>
                    <a:pt x="398945" y="235165"/>
                  </a:lnTo>
                  <a:close/>
                </a:path>
                <a:path w="939165" h="352425">
                  <a:moveTo>
                    <a:pt x="422414" y="165315"/>
                  </a:moveTo>
                  <a:lnTo>
                    <a:pt x="398945" y="165315"/>
                  </a:lnTo>
                  <a:lnTo>
                    <a:pt x="398945" y="235165"/>
                  </a:lnTo>
                  <a:lnTo>
                    <a:pt x="422414" y="235165"/>
                  </a:lnTo>
                  <a:lnTo>
                    <a:pt x="422414" y="165315"/>
                  </a:lnTo>
                  <a:close/>
                </a:path>
                <a:path w="939165" h="352425">
                  <a:moveTo>
                    <a:pt x="422414" y="0"/>
                  </a:moveTo>
                  <a:lnTo>
                    <a:pt x="398945" y="0"/>
                  </a:lnTo>
                  <a:lnTo>
                    <a:pt x="398945" y="23469"/>
                  </a:lnTo>
                  <a:lnTo>
                    <a:pt x="422414" y="23469"/>
                  </a:lnTo>
                  <a:lnTo>
                    <a:pt x="422414" y="0"/>
                  </a:lnTo>
                  <a:close/>
                </a:path>
                <a:path w="939165" h="352425">
                  <a:moveTo>
                    <a:pt x="445884" y="140804"/>
                  </a:moveTo>
                  <a:lnTo>
                    <a:pt x="422414" y="140804"/>
                  </a:lnTo>
                  <a:lnTo>
                    <a:pt x="422414" y="164261"/>
                  </a:lnTo>
                  <a:lnTo>
                    <a:pt x="445884" y="164261"/>
                  </a:lnTo>
                  <a:lnTo>
                    <a:pt x="445884" y="140804"/>
                  </a:lnTo>
                  <a:close/>
                </a:path>
                <a:path w="939165" h="352425">
                  <a:moveTo>
                    <a:pt x="492810" y="188175"/>
                  </a:moveTo>
                  <a:lnTo>
                    <a:pt x="469341" y="188175"/>
                  </a:lnTo>
                  <a:lnTo>
                    <a:pt x="469341" y="259295"/>
                  </a:lnTo>
                  <a:lnTo>
                    <a:pt x="492810" y="259295"/>
                  </a:lnTo>
                  <a:lnTo>
                    <a:pt x="492810" y="188175"/>
                  </a:lnTo>
                  <a:close/>
                </a:path>
                <a:path w="939165" h="352425">
                  <a:moveTo>
                    <a:pt x="563219" y="23469"/>
                  </a:moveTo>
                  <a:lnTo>
                    <a:pt x="539750" y="23469"/>
                  </a:lnTo>
                  <a:lnTo>
                    <a:pt x="516280" y="23469"/>
                  </a:lnTo>
                  <a:lnTo>
                    <a:pt x="516280" y="46926"/>
                  </a:lnTo>
                  <a:lnTo>
                    <a:pt x="539750" y="46926"/>
                  </a:lnTo>
                  <a:lnTo>
                    <a:pt x="563219" y="46926"/>
                  </a:lnTo>
                  <a:lnTo>
                    <a:pt x="563219" y="23469"/>
                  </a:lnTo>
                  <a:close/>
                </a:path>
                <a:path w="939165" h="352425">
                  <a:moveTo>
                    <a:pt x="586689" y="140804"/>
                  </a:moveTo>
                  <a:lnTo>
                    <a:pt x="563219" y="140804"/>
                  </a:lnTo>
                  <a:lnTo>
                    <a:pt x="563219" y="164261"/>
                  </a:lnTo>
                  <a:lnTo>
                    <a:pt x="586689" y="164261"/>
                  </a:lnTo>
                  <a:lnTo>
                    <a:pt x="586689" y="140804"/>
                  </a:lnTo>
                  <a:close/>
                </a:path>
                <a:path w="939165" h="352425">
                  <a:moveTo>
                    <a:pt x="610146" y="234670"/>
                  </a:moveTo>
                  <a:lnTo>
                    <a:pt x="586689" y="234670"/>
                  </a:lnTo>
                  <a:lnTo>
                    <a:pt x="586689" y="187731"/>
                  </a:lnTo>
                  <a:lnTo>
                    <a:pt x="563219" y="187731"/>
                  </a:lnTo>
                  <a:lnTo>
                    <a:pt x="563219" y="258140"/>
                  </a:lnTo>
                  <a:lnTo>
                    <a:pt x="586689" y="258140"/>
                  </a:lnTo>
                  <a:lnTo>
                    <a:pt x="610146" y="258140"/>
                  </a:lnTo>
                  <a:lnTo>
                    <a:pt x="610146" y="234670"/>
                  </a:lnTo>
                  <a:close/>
                </a:path>
                <a:path w="939165" h="352425">
                  <a:moveTo>
                    <a:pt x="610146" y="93865"/>
                  </a:moveTo>
                  <a:lnTo>
                    <a:pt x="586689" y="93865"/>
                  </a:lnTo>
                  <a:lnTo>
                    <a:pt x="563219" y="93865"/>
                  </a:lnTo>
                  <a:lnTo>
                    <a:pt x="539750" y="93865"/>
                  </a:lnTo>
                  <a:lnTo>
                    <a:pt x="539750" y="70396"/>
                  </a:lnTo>
                  <a:lnTo>
                    <a:pt x="516280" y="70396"/>
                  </a:lnTo>
                  <a:lnTo>
                    <a:pt x="516280" y="93865"/>
                  </a:lnTo>
                  <a:lnTo>
                    <a:pt x="492810" y="93865"/>
                  </a:lnTo>
                  <a:lnTo>
                    <a:pt x="492810" y="70396"/>
                  </a:lnTo>
                  <a:lnTo>
                    <a:pt x="469341" y="70396"/>
                  </a:lnTo>
                  <a:lnTo>
                    <a:pt x="469341" y="93865"/>
                  </a:lnTo>
                  <a:lnTo>
                    <a:pt x="445884" y="93865"/>
                  </a:lnTo>
                  <a:lnTo>
                    <a:pt x="422414" y="93865"/>
                  </a:lnTo>
                  <a:lnTo>
                    <a:pt x="422414" y="117335"/>
                  </a:lnTo>
                  <a:lnTo>
                    <a:pt x="445884" y="117335"/>
                  </a:lnTo>
                  <a:lnTo>
                    <a:pt x="445884" y="140804"/>
                  </a:lnTo>
                  <a:lnTo>
                    <a:pt x="469341" y="140804"/>
                  </a:lnTo>
                  <a:lnTo>
                    <a:pt x="469341" y="164261"/>
                  </a:lnTo>
                  <a:lnTo>
                    <a:pt x="492810" y="164261"/>
                  </a:lnTo>
                  <a:lnTo>
                    <a:pt x="492810" y="117335"/>
                  </a:lnTo>
                  <a:lnTo>
                    <a:pt x="516280" y="117335"/>
                  </a:lnTo>
                  <a:lnTo>
                    <a:pt x="516280" y="164261"/>
                  </a:lnTo>
                  <a:lnTo>
                    <a:pt x="539750" y="164261"/>
                  </a:lnTo>
                  <a:lnTo>
                    <a:pt x="539750" y="140804"/>
                  </a:lnTo>
                  <a:lnTo>
                    <a:pt x="563219" y="140804"/>
                  </a:lnTo>
                  <a:lnTo>
                    <a:pt x="563219" y="117335"/>
                  </a:lnTo>
                  <a:lnTo>
                    <a:pt x="586689" y="117335"/>
                  </a:lnTo>
                  <a:lnTo>
                    <a:pt x="610146" y="117335"/>
                  </a:lnTo>
                  <a:lnTo>
                    <a:pt x="610146" y="93865"/>
                  </a:lnTo>
                  <a:close/>
                </a:path>
                <a:path w="939165" h="352425">
                  <a:moveTo>
                    <a:pt x="657085" y="211201"/>
                  </a:moveTo>
                  <a:lnTo>
                    <a:pt x="633615" y="211201"/>
                  </a:lnTo>
                  <a:lnTo>
                    <a:pt x="633615" y="281597"/>
                  </a:lnTo>
                  <a:lnTo>
                    <a:pt x="657085" y="281597"/>
                  </a:lnTo>
                  <a:lnTo>
                    <a:pt x="657085" y="211201"/>
                  </a:lnTo>
                  <a:close/>
                </a:path>
                <a:path w="939165" h="352425">
                  <a:moveTo>
                    <a:pt x="727494" y="0"/>
                  </a:moveTo>
                  <a:lnTo>
                    <a:pt x="704024" y="0"/>
                  </a:lnTo>
                  <a:lnTo>
                    <a:pt x="704024" y="23469"/>
                  </a:lnTo>
                  <a:lnTo>
                    <a:pt x="727494" y="23469"/>
                  </a:lnTo>
                  <a:lnTo>
                    <a:pt x="727494" y="0"/>
                  </a:lnTo>
                  <a:close/>
                </a:path>
                <a:path w="939165" h="352425">
                  <a:moveTo>
                    <a:pt x="750963" y="93865"/>
                  </a:moveTo>
                  <a:lnTo>
                    <a:pt x="727494" y="93865"/>
                  </a:lnTo>
                  <a:lnTo>
                    <a:pt x="704024" y="93865"/>
                  </a:lnTo>
                  <a:lnTo>
                    <a:pt x="680554" y="93865"/>
                  </a:lnTo>
                  <a:lnTo>
                    <a:pt x="680554" y="70396"/>
                  </a:lnTo>
                  <a:lnTo>
                    <a:pt x="704024" y="70396"/>
                  </a:lnTo>
                  <a:lnTo>
                    <a:pt x="727494" y="70396"/>
                  </a:lnTo>
                  <a:lnTo>
                    <a:pt x="727494" y="46926"/>
                  </a:lnTo>
                  <a:lnTo>
                    <a:pt x="704024" y="46926"/>
                  </a:lnTo>
                  <a:lnTo>
                    <a:pt x="704024" y="23469"/>
                  </a:lnTo>
                  <a:lnTo>
                    <a:pt x="680554" y="23469"/>
                  </a:lnTo>
                  <a:lnTo>
                    <a:pt x="657085" y="23469"/>
                  </a:lnTo>
                  <a:lnTo>
                    <a:pt x="657085" y="46926"/>
                  </a:lnTo>
                  <a:lnTo>
                    <a:pt x="633615" y="46926"/>
                  </a:lnTo>
                  <a:lnTo>
                    <a:pt x="633615" y="0"/>
                  </a:lnTo>
                  <a:lnTo>
                    <a:pt x="610146" y="0"/>
                  </a:lnTo>
                  <a:lnTo>
                    <a:pt x="586689" y="0"/>
                  </a:lnTo>
                  <a:lnTo>
                    <a:pt x="563219" y="0"/>
                  </a:lnTo>
                  <a:lnTo>
                    <a:pt x="563219" y="23469"/>
                  </a:lnTo>
                  <a:lnTo>
                    <a:pt x="586689" y="23469"/>
                  </a:lnTo>
                  <a:lnTo>
                    <a:pt x="586689" y="46926"/>
                  </a:lnTo>
                  <a:lnTo>
                    <a:pt x="563219" y="46926"/>
                  </a:lnTo>
                  <a:lnTo>
                    <a:pt x="563219" y="70396"/>
                  </a:lnTo>
                  <a:lnTo>
                    <a:pt x="586689" y="70396"/>
                  </a:lnTo>
                  <a:lnTo>
                    <a:pt x="610146" y="70396"/>
                  </a:lnTo>
                  <a:lnTo>
                    <a:pt x="610146" y="93865"/>
                  </a:lnTo>
                  <a:lnTo>
                    <a:pt x="633615" y="93865"/>
                  </a:lnTo>
                  <a:lnTo>
                    <a:pt x="657085" y="93865"/>
                  </a:lnTo>
                  <a:lnTo>
                    <a:pt x="657085" y="117335"/>
                  </a:lnTo>
                  <a:lnTo>
                    <a:pt x="680554" y="117335"/>
                  </a:lnTo>
                  <a:lnTo>
                    <a:pt x="680554" y="140804"/>
                  </a:lnTo>
                  <a:lnTo>
                    <a:pt x="704024" y="140804"/>
                  </a:lnTo>
                  <a:lnTo>
                    <a:pt x="704024" y="117335"/>
                  </a:lnTo>
                  <a:lnTo>
                    <a:pt x="727494" y="117335"/>
                  </a:lnTo>
                  <a:lnTo>
                    <a:pt x="750963" y="117335"/>
                  </a:lnTo>
                  <a:lnTo>
                    <a:pt x="750963" y="93865"/>
                  </a:lnTo>
                  <a:close/>
                </a:path>
                <a:path w="939165" h="352425">
                  <a:moveTo>
                    <a:pt x="750963" y="23469"/>
                  </a:moveTo>
                  <a:lnTo>
                    <a:pt x="727494" y="23469"/>
                  </a:lnTo>
                  <a:lnTo>
                    <a:pt x="727494" y="46926"/>
                  </a:lnTo>
                  <a:lnTo>
                    <a:pt x="750963" y="46926"/>
                  </a:lnTo>
                  <a:lnTo>
                    <a:pt x="750963" y="23469"/>
                  </a:lnTo>
                  <a:close/>
                </a:path>
                <a:path w="939165" h="352425">
                  <a:moveTo>
                    <a:pt x="774420" y="187731"/>
                  </a:moveTo>
                  <a:lnTo>
                    <a:pt x="750963" y="187731"/>
                  </a:lnTo>
                  <a:lnTo>
                    <a:pt x="750963" y="164261"/>
                  </a:lnTo>
                  <a:lnTo>
                    <a:pt x="727494" y="164261"/>
                  </a:lnTo>
                  <a:lnTo>
                    <a:pt x="727494" y="140804"/>
                  </a:lnTo>
                  <a:lnTo>
                    <a:pt x="704024" y="140804"/>
                  </a:lnTo>
                  <a:lnTo>
                    <a:pt x="704024" y="187731"/>
                  </a:lnTo>
                  <a:lnTo>
                    <a:pt x="727494" y="187731"/>
                  </a:lnTo>
                  <a:lnTo>
                    <a:pt x="727494" y="211201"/>
                  </a:lnTo>
                  <a:lnTo>
                    <a:pt x="704024" y="211201"/>
                  </a:lnTo>
                  <a:lnTo>
                    <a:pt x="704024" y="187731"/>
                  </a:lnTo>
                  <a:lnTo>
                    <a:pt x="680554" y="187731"/>
                  </a:lnTo>
                  <a:lnTo>
                    <a:pt x="680554" y="140804"/>
                  </a:lnTo>
                  <a:lnTo>
                    <a:pt x="657085" y="140804"/>
                  </a:lnTo>
                  <a:lnTo>
                    <a:pt x="657085" y="164261"/>
                  </a:lnTo>
                  <a:lnTo>
                    <a:pt x="633615" y="164261"/>
                  </a:lnTo>
                  <a:lnTo>
                    <a:pt x="633615" y="117335"/>
                  </a:lnTo>
                  <a:lnTo>
                    <a:pt x="610146" y="117335"/>
                  </a:lnTo>
                  <a:lnTo>
                    <a:pt x="610146" y="164261"/>
                  </a:lnTo>
                  <a:lnTo>
                    <a:pt x="586689" y="164261"/>
                  </a:lnTo>
                  <a:lnTo>
                    <a:pt x="586689" y="187731"/>
                  </a:lnTo>
                  <a:lnTo>
                    <a:pt x="610146" y="187731"/>
                  </a:lnTo>
                  <a:lnTo>
                    <a:pt x="633615" y="187731"/>
                  </a:lnTo>
                  <a:lnTo>
                    <a:pt x="657085" y="187731"/>
                  </a:lnTo>
                  <a:lnTo>
                    <a:pt x="657085" y="211201"/>
                  </a:lnTo>
                  <a:lnTo>
                    <a:pt x="680554" y="211201"/>
                  </a:lnTo>
                  <a:lnTo>
                    <a:pt x="680554" y="234670"/>
                  </a:lnTo>
                  <a:lnTo>
                    <a:pt x="704024" y="234670"/>
                  </a:lnTo>
                  <a:lnTo>
                    <a:pt x="727494" y="234670"/>
                  </a:lnTo>
                  <a:lnTo>
                    <a:pt x="750963" y="234670"/>
                  </a:lnTo>
                  <a:lnTo>
                    <a:pt x="750963" y="211201"/>
                  </a:lnTo>
                  <a:lnTo>
                    <a:pt x="774420" y="211201"/>
                  </a:lnTo>
                  <a:lnTo>
                    <a:pt x="774420" y="187731"/>
                  </a:lnTo>
                  <a:close/>
                </a:path>
                <a:path w="939165" h="352425">
                  <a:moveTo>
                    <a:pt x="774420" y="117335"/>
                  </a:moveTo>
                  <a:lnTo>
                    <a:pt x="750963" y="117335"/>
                  </a:lnTo>
                  <a:lnTo>
                    <a:pt x="750963" y="164261"/>
                  </a:lnTo>
                  <a:lnTo>
                    <a:pt x="774420" y="164261"/>
                  </a:lnTo>
                  <a:lnTo>
                    <a:pt x="774420" y="117335"/>
                  </a:lnTo>
                  <a:close/>
                </a:path>
                <a:path w="939165" h="352425">
                  <a:moveTo>
                    <a:pt x="774420" y="70396"/>
                  </a:moveTo>
                  <a:lnTo>
                    <a:pt x="750963" y="70396"/>
                  </a:lnTo>
                  <a:lnTo>
                    <a:pt x="750963" y="93865"/>
                  </a:lnTo>
                  <a:lnTo>
                    <a:pt x="774420" y="93865"/>
                  </a:lnTo>
                  <a:lnTo>
                    <a:pt x="774420" y="70396"/>
                  </a:lnTo>
                  <a:close/>
                </a:path>
                <a:path w="939165" h="352425">
                  <a:moveTo>
                    <a:pt x="774420" y="0"/>
                  </a:moveTo>
                  <a:lnTo>
                    <a:pt x="750963" y="0"/>
                  </a:lnTo>
                  <a:lnTo>
                    <a:pt x="750963" y="23469"/>
                  </a:lnTo>
                  <a:lnTo>
                    <a:pt x="774420" y="23469"/>
                  </a:lnTo>
                  <a:lnTo>
                    <a:pt x="774420" y="0"/>
                  </a:lnTo>
                  <a:close/>
                </a:path>
                <a:path w="939165" h="352425">
                  <a:moveTo>
                    <a:pt x="797890" y="211201"/>
                  </a:moveTo>
                  <a:lnTo>
                    <a:pt x="774420" y="211201"/>
                  </a:lnTo>
                  <a:lnTo>
                    <a:pt x="774420" y="234670"/>
                  </a:lnTo>
                  <a:lnTo>
                    <a:pt x="797890" y="234670"/>
                  </a:lnTo>
                  <a:lnTo>
                    <a:pt x="797890" y="211201"/>
                  </a:lnTo>
                  <a:close/>
                </a:path>
                <a:path w="939165" h="352425">
                  <a:moveTo>
                    <a:pt x="915225" y="187731"/>
                  </a:moveTo>
                  <a:lnTo>
                    <a:pt x="891755" y="187731"/>
                  </a:lnTo>
                  <a:lnTo>
                    <a:pt x="868286" y="187731"/>
                  </a:lnTo>
                  <a:lnTo>
                    <a:pt x="868286" y="211201"/>
                  </a:lnTo>
                  <a:lnTo>
                    <a:pt x="891755" y="211201"/>
                  </a:lnTo>
                  <a:lnTo>
                    <a:pt x="915225" y="211201"/>
                  </a:lnTo>
                  <a:lnTo>
                    <a:pt x="915225" y="187731"/>
                  </a:lnTo>
                  <a:close/>
                </a:path>
                <a:path w="939165" h="352425">
                  <a:moveTo>
                    <a:pt x="938695" y="234670"/>
                  </a:moveTo>
                  <a:lnTo>
                    <a:pt x="915225" y="234670"/>
                  </a:lnTo>
                  <a:lnTo>
                    <a:pt x="891755" y="234670"/>
                  </a:lnTo>
                  <a:lnTo>
                    <a:pt x="891755" y="258140"/>
                  </a:lnTo>
                  <a:lnTo>
                    <a:pt x="915225" y="258140"/>
                  </a:lnTo>
                  <a:lnTo>
                    <a:pt x="938695" y="258140"/>
                  </a:lnTo>
                  <a:lnTo>
                    <a:pt x="938695" y="23467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7406" y="1166895"/>
              <a:ext cx="962660" cy="539750"/>
            </a:xfrm>
            <a:custGeom>
              <a:avLst/>
              <a:gdLst/>
              <a:ahLst/>
              <a:cxnLst/>
              <a:rect l="l" t="t" r="r" b="b"/>
              <a:pathLst>
                <a:path w="962659" h="539750">
                  <a:moveTo>
                    <a:pt x="93865" y="398729"/>
                  </a:moveTo>
                  <a:lnTo>
                    <a:pt x="70408" y="398729"/>
                  </a:lnTo>
                  <a:lnTo>
                    <a:pt x="70408" y="445655"/>
                  </a:lnTo>
                  <a:lnTo>
                    <a:pt x="93865" y="445655"/>
                  </a:lnTo>
                  <a:lnTo>
                    <a:pt x="93865" y="398729"/>
                  </a:lnTo>
                  <a:close/>
                </a:path>
                <a:path w="962659" h="539750">
                  <a:moveTo>
                    <a:pt x="140804" y="398729"/>
                  </a:moveTo>
                  <a:lnTo>
                    <a:pt x="117335" y="398729"/>
                  </a:lnTo>
                  <a:lnTo>
                    <a:pt x="117335" y="422198"/>
                  </a:lnTo>
                  <a:lnTo>
                    <a:pt x="140804" y="422198"/>
                  </a:lnTo>
                  <a:lnTo>
                    <a:pt x="140804" y="398729"/>
                  </a:lnTo>
                  <a:close/>
                </a:path>
                <a:path w="962659" h="539750">
                  <a:moveTo>
                    <a:pt x="140804" y="351790"/>
                  </a:moveTo>
                  <a:lnTo>
                    <a:pt x="117335" y="351790"/>
                  </a:lnTo>
                  <a:lnTo>
                    <a:pt x="93865" y="351790"/>
                  </a:lnTo>
                  <a:lnTo>
                    <a:pt x="70408" y="351790"/>
                  </a:lnTo>
                  <a:lnTo>
                    <a:pt x="46939" y="351790"/>
                  </a:lnTo>
                  <a:lnTo>
                    <a:pt x="46939" y="328320"/>
                  </a:lnTo>
                  <a:lnTo>
                    <a:pt x="23469" y="328320"/>
                  </a:lnTo>
                  <a:lnTo>
                    <a:pt x="0" y="328320"/>
                  </a:lnTo>
                  <a:lnTo>
                    <a:pt x="0" y="398729"/>
                  </a:lnTo>
                  <a:lnTo>
                    <a:pt x="23469" y="398729"/>
                  </a:lnTo>
                  <a:lnTo>
                    <a:pt x="46939" y="398729"/>
                  </a:lnTo>
                  <a:lnTo>
                    <a:pt x="46939" y="375259"/>
                  </a:lnTo>
                  <a:lnTo>
                    <a:pt x="70408" y="375259"/>
                  </a:lnTo>
                  <a:lnTo>
                    <a:pt x="93865" y="375259"/>
                  </a:lnTo>
                  <a:lnTo>
                    <a:pt x="93865" y="398729"/>
                  </a:lnTo>
                  <a:lnTo>
                    <a:pt x="117335" y="398729"/>
                  </a:lnTo>
                  <a:lnTo>
                    <a:pt x="117335" y="375259"/>
                  </a:lnTo>
                  <a:lnTo>
                    <a:pt x="140804" y="375259"/>
                  </a:lnTo>
                  <a:lnTo>
                    <a:pt x="140804" y="351790"/>
                  </a:lnTo>
                  <a:close/>
                </a:path>
                <a:path w="962659" h="539750">
                  <a:moveTo>
                    <a:pt x="140804" y="304850"/>
                  </a:moveTo>
                  <a:lnTo>
                    <a:pt x="117335" y="304850"/>
                  </a:lnTo>
                  <a:lnTo>
                    <a:pt x="117335" y="328320"/>
                  </a:lnTo>
                  <a:lnTo>
                    <a:pt x="140804" y="328320"/>
                  </a:lnTo>
                  <a:lnTo>
                    <a:pt x="140804" y="304850"/>
                  </a:lnTo>
                  <a:close/>
                </a:path>
                <a:path w="962659" h="539750">
                  <a:moveTo>
                    <a:pt x="164274" y="375259"/>
                  </a:moveTo>
                  <a:lnTo>
                    <a:pt x="140804" y="375259"/>
                  </a:lnTo>
                  <a:lnTo>
                    <a:pt x="140804" y="398729"/>
                  </a:lnTo>
                  <a:lnTo>
                    <a:pt x="164274" y="398729"/>
                  </a:lnTo>
                  <a:lnTo>
                    <a:pt x="164274" y="375259"/>
                  </a:lnTo>
                  <a:close/>
                </a:path>
                <a:path w="962659" h="539750">
                  <a:moveTo>
                    <a:pt x="164274" y="328320"/>
                  </a:moveTo>
                  <a:lnTo>
                    <a:pt x="140804" y="328320"/>
                  </a:lnTo>
                  <a:lnTo>
                    <a:pt x="140804" y="351790"/>
                  </a:lnTo>
                  <a:lnTo>
                    <a:pt x="164274" y="351790"/>
                  </a:lnTo>
                  <a:lnTo>
                    <a:pt x="164274" y="328320"/>
                  </a:lnTo>
                  <a:close/>
                </a:path>
                <a:path w="962659" h="539750">
                  <a:moveTo>
                    <a:pt x="164274" y="281381"/>
                  </a:moveTo>
                  <a:lnTo>
                    <a:pt x="140804" y="281381"/>
                  </a:lnTo>
                  <a:lnTo>
                    <a:pt x="140804" y="304850"/>
                  </a:lnTo>
                  <a:lnTo>
                    <a:pt x="164274" y="304850"/>
                  </a:lnTo>
                  <a:lnTo>
                    <a:pt x="164274" y="281381"/>
                  </a:lnTo>
                  <a:close/>
                </a:path>
                <a:path w="962659" h="539750">
                  <a:moveTo>
                    <a:pt x="187744" y="351790"/>
                  </a:moveTo>
                  <a:lnTo>
                    <a:pt x="164274" y="351790"/>
                  </a:lnTo>
                  <a:lnTo>
                    <a:pt x="164274" y="375259"/>
                  </a:lnTo>
                  <a:lnTo>
                    <a:pt x="187744" y="375259"/>
                  </a:lnTo>
                  <a:lnTo>
                    <a:pt x="187744" y="351790"/>
                  </a:lnTo>
                  <a:close/>
                </a:path>
                <a:path w="962659" h="539750">
                  <a:moveTo>
                    <a:pt x="211201" y="398729"/>
                  </a:moveTo>
                  <a:lnTo>
                    <a:pt x="187744" y="398729"/>
                  </a:lnTo>
                  <a:lnTo>
                    <a:pt x="187744" y="422198"/>
                  </a:lnTo>
                  <a:lnTo>
                    <a:pt x="211201" y="422198"/>
                  </a:lnTo>
                  <a:lnTo>
                    <a:pt x="211201" y="398729"/>
                  </a:lnTo>
                  <a:close/>
                </a:path>
                <a:path w="962659" h="539750">
                  <a:moveTo>
                    <a:pt x="328549" y="71120"/>
                  </a:moveTo>
                  <a:lnTo>
                    <a:pt x="305079" y="71120"/>
                  </a:lnTo>
                  <a:lnTo>
                    <a:pt x="305079" y="93980"/>
                  </a:lnTo>
                  <a:lnTo>
                    <a:pt x="281609" y="93980"/>
                  </a:lnTo>
                  <a:lnTo>
                    <a:pt x="281609" y="71120"/>
                  </a:lnTo>
                  <a:lnTo>
                    <a:pt x="258140" y="71120"/>
                  </a:lnTo>
                  <a:lnTo>
                    <a:pt x="258140" y="118110"/>
                  </a:lnTo>
                  <a:lnTo>
                    <a:pt x="281609" y="118110"/>
                  </a:lnTo>
                  <a:lnTo>
                    <a:pt x="281609" y="165100"/>
                  </a:lnTo>
                  <a:lnTo>
                    <a:pt x="305079" y="165100"/>
                  </a:lnTo>
                  <a:lnTo>
                    <a:pt x="305079" y="118110"/>
                  </a:lnTo>
                  <a:lnTo>
                    <a:pt x="328549" y="118110"/>
                  </a:lnTo>
                  <a:lnTo>
                    <a:pt x="328549" y="71120"/>
                  </a:lnTo>
                  <a:close/>
                </a:path>
                <a:path w="962659" h="539750">
                  <a:moveTo>
                    <a:pt x="352018" y="328320"/>
                  </a:moveTo>
                  <a:lnTo>
                    <a:pt x="328549" y="328320"/>
                  </a:lnTo>
                  <a:lnTo>
                    <a:pt x="328549" y="351790"/>
                  </a:lnTo>
                  <a:lnTo>
                    <a:pt x="352018" y="351790"/>
                  </a:lnTo>
                  <a:lnTo>
                    <a:pt x="352018" y="328320"/>
                  </a:lnTo>
                  <a:close/>
                </a:path>
                <a:path w="962659" h="539750">
                  <a:moveTo>
                    <a:pt x="375475" y="187960"/>
                  </a:moveTo>
                  <a:lnTo>
                    <a:pt x="352018" y="187960"/>
                  </a:lnTo>
                  <a:lnTo>
                    <a:pt x="352018" y="212090"/>
                  </a:lnTo>
                  <a:lnTo>
                    <a:pt x="375475" y="212090"/>
                  </a:lnTo>
                  <a:lnTo>
                    <a:pt x="375475" y="187960"/>
                  </a:lnTo>
                  <a:close/>
                </a:path>
                <a:path w="962659" h="539750">
                  <a:moveTo>
                    <a:pt x="398945" y="445655"/>
                  </a:moveTo>
                  <a:lnTo>
                    <a:pt x="375475" y="445655"/>
                  </a:lnTo>
                  <a:lnTo>
                    <a:pt x="375475" y="469125"/>
                  </a:lnTo>
                  <a:lnTo>
                    <a:pt x="352018" y="469125"/>
                  </a:lnTo>
                  <a:lnTo>
                    <a:pt x="328549" y="469125"/>
                  </a:lnTo>
                  <a:lnTo>
                    <a:pt x="328549" y="445655"/>
                  </a:lnTo>
                  <a:lnTo>
                    <a:pt x="352018" y="445655"/>
                  </a:lnTo>
                  <a:lnTo>
                    <a:pt x="375475" y="445655"/>
                  </a:lnTo>
                  <a:lnTo>
                    <a:pt x="375475" y="422198"/>
                  </a:lnTo>
                  <a:lnTo>
                    <a:pt x="352018" y="422198"/>
                  </a:lnTo>
                  <a:lnTo>
                    <a:pt x="352018" y="398729"/>
                  </a:lnTo>
                  <a:lnTo>
                    <a:pt x="328549" y="398729"/>
                  </a:lnTo>
                  <a:lnTo>
                    <a:pt x="305079" y="398729"/>
                  </a:lnTo>
                  <a:lnTo>
                    <a:pt x="305079" y="445655"/>
                  </a:lnTo>
                  <a:lnTo>
                    <a:pt x="281609" y="445655"/>
                  </a:lnTo>
                  <a:lnTo>
                    <a:pt x="281609" y="351790"/>
                  </a:lnTo>
                  <a:lnTo>
                    <a:pt x="258140" y="351790"/>
                  </a:lnTo>
                  <a:lnTo>
                    <a:pt x="258140" y="469125"/>
                  </a:lnTo>
                  <a:lnTo>
                    <a:pt x="281609" y="469125"/>
                  </a:lnTo>
                  <a:lnTo>
                    <a:pt x="305079" y="469125"/>
                  </a:lnTo>
                  <a:lnTo>
                    <a:pt x="305079" y="492594"/>
                  </a:lnTo>
                  <a:lnTo>
                    <a:pt x="328549" y="492594"/>
                  </a:lnTo>
                  <a:lnTo>
                    <a:pt x="352018" y="492594"/>
                  </a:lnTo>
                  <a:lnTo>
                    <a:pt x="352018" y="539521"/>
                  </a:lnTo>
                  <a:lnTo>
                    <a:pt x="375475" y="539521"/>
                  </a:lnTo>
                  <a:lnTo>
                    <a:pt x="375475" y="492594"/>
                  </a:lnTo>
                  <a:lnTo>
                    <a:pt x="398945" y="492594"/>
                  </a:lnTo>
                  <a:lnTo>
                    <a:pt x="398945" y="445655"/>
                  </a:lnTo>
                  <a:close/>
                </a:path>
                <a:path w="962659" h="539750">
                  <a:moveTo>
                    <a:pt x="469341" y="257924"/>
                  </a:moveTo>
                  <a:lnTo>
                    <a:pt x="445884" y="257924"/>
                  </a:lnTo>
                  <a:lnTo>
                    <a:pt x="422414" y="257924"/>
                  </a:lnTo>
                  <a:lnTo>
                    <a:pt x="398945" y="257924"/>
                  </a:lnTo>
                  <a:lnTo>
                    <a:pt x="398945" y="281381"/>
                  </a:lnTo>
                  <a:lnTo>
                    <a:pt x="422414" y="281381"/>
                  </a:lnTo>
                  <a:lnTo>
                    <a:pt x="422414" y="304850"/>
                  </a:lnTo>
                  <a:lnTo>
                    <a:pt x="398945" y="304850"/>
                  </a:lnTo>
                  <a:lnTo>
                    <a:pt x="398945" y="328320"/>
                  </a:lnTo>
                  <a:lnTo>
                    <a:pt x="422414" y="328320"/>
                  </a:lnTo>
                  <a:lnTo>
                    <a:pt x="422414" y="351790"/>
                  </a:lnTo>
                  <a:lnTo>
                    <a:pt x="445884" y="351790"/>
                  </a:lnTo>
                  <a:lnTo>
                    <a:pt x="445884" y="328320"/>
                  </a:lnTo>
                  <a:lnTo>
                    <a:pt x="469341" y="328320"/>
                  </a:lnTo>
                  <a:lnTo>
                    <a:pt x="469341" y="304850"/>
                  </a:lnTo>
                  <a:lnTo>
                    <a:pt x="445884" y="304850"/>
                  </a:lnTo>
                  <a:lnTo>
                    <a:pt x="445884" y="281381"/>
                  </a:lnTo>
                  <a:lnTo>
                    <a:pt x="469341" y="281381"/>
                  </a:lnTo>
                  <a:lnTo>
                    <a:pt x="469341" y="257924"/>
                  </a:lnTo>
                  <a:close/>
                </a:path>
                <a:path w="962659" h="539750">
                  <a:moveTo>
                    <a:pt x="492810" y="0"/>
                  </a:moveTo>
                  <a:lnTo>
                    <a:pt x="469341" y="0"/>
                  </a:lnTo>
                  <a:lnTo>
                    <a:pt x="445884" y="0"/>
                  </a:lnTo>
                  <a:lnTo>
                    <a:pt x="445884" y="24130"/>
                  </a:lnTo>
                  <a:lnTo>
                    <a:pt x="422414" y="24130"/>
                  </a:lnTo>
                  <a:lnTo>
                    <a:pt x="422414" y="46990"/>
                  </a:lnTo>
                  <a:lnTo>
                    <a:pt x="398945" y="46990"/>
                  </a:lnTo>
                  <a:lnTo>
                    <a:pt x="398945" y="24130"/>
                  </a:lnTo>
                  <a:lnTo>
                    <a:pt x="375475" y="24130"/>
                  </a:lnTo>
                  <a:lnTo>
                    <a:pt x="375475" y="71120"/>
                  </a:lnTo>
                  <a:lnTo>
                    <a:pt x="352018" y="71120"/>
                  </a:lnTo>
                  <a:lnTo>
                    <a:pt x="352018" y="140970"/>
                  </a:lnTo>
                  <a:lnTo>
                    <a:pt x="375475" y="140970"/>
                  </a:lnTo>
                  <a:lnTo>
                    <a:pt x="375475" y="187960"/>
                  </a:lnTo>
                  <a:lnTo>
                    <a:pt x="398945" y="187960"/>
                  </a:lnTo>
                  <a:lnTo>
                    <a:pt x="398945" y="234950"/>
                  </a:lnTo>
                  <a:lnTo>
                    <a:pt x="422414" y="234950"/>
                  </a:lnTo>
                  <a:lnTo>
                    <a:pt x="445884" y="234950"/>
                  </a:lnTo>
                  <a:lnTo>
                    <a:pt x="469341" y="234950"/>
                  </a:lnTo>
                  <a:lnTo>
                    <a:pt x="469341" y="165100"/>
                  </a:lnTo>
                  <a:lnTo>
                    <a:pt x="445884" y="165100"/>
                  </a:lnTo>
                  <a:lnTo>
                    <a:pt x="445884" y="212090"/>
                  </a:lnTo>
                  <a:lnTo>
                    <a:pt x="422414" y="212090"/>
                  </a:lnTo>
                  <a:lnTo>
                    <a:pt x="422414" y="165100"/>
                  </a:lnTo>
                  <a:lnTo>
                    <a:pt x="398945" y="165100"/>
                  </a:lnTo>
                  <a:lnTo>
                    <a:pt x="398945" y="118110"/>
                  </a:lnTo>
                  <a:lnTo>
                    <a:pt x="375475" y="118110"/>
                  </a:lnTo>
                  <a:lnTo>
                    <a:pt x="375475" y="93980"/>
                  </a:lnTo>
                  <a:lnTo>
                    <a:pt x="398945" y="93980"/>
                  </a:lnTo>
                  <a:lnTo>
                    <a:pt x="422414" y="93980"/>
                  </a:lnTo>
                  <a:lnTo>
                    <a:pt x="422414" y="71120"/>
                  </a:lnTo>
                  <a:lnTo>
                    <a:pt x="445884" y="71120"/>
                  </a:lnTo>
                  <a:lnTo>
                    <a:pt x="445884" y="46990"/>
                  </a:lnTo>
                  <a:lnTo>
                    <a:pt x="469341" y="46990"/>
                  </a:lnTo>
                  <a:lnTo>
                    <a:pt x="469341" y="24130"/>
                  </a:lnTo>
                  <a:lnTo>
                    <a:pt x="492810" y="24130"/>
                  </a:lnTo>
                  <a:lnTo>
                    <a:pt x="492810" y="0"/>
                  </a:lnTo>
                  <a:close/>
                </a:path>
                <a:path w="962659" h="539750">
                  <a:moveTo>
                    <a:pt x="539750" y="187960"/>
                  </a:moveTo>
                  <a:lnTo>
                    <a:pt x="516280" y="187960"/>
                  </a:lnTo>
                  <a:lnTo>
                    <a:pt x="492810" y="187960"/>
                  </a:lnTo>
                  <a:lnTo>
                    <a:pt x="492810" y="212090"/>
                  </a:lnTo>
                  <a:lnTo>
                    <a:pt x="516280" y="212090"/>
                  </a:lnTo>
                  <a:lnTo>
                    <a:pt x="539750" y="212090"/>
                  </a:lnTo>
                  <a:lnTo>
                    <a:pt x="539750" y="187960"/>
                  </a:lnTo>
                  <a:close/>
                </a:path>
                <a:path w="962659" h="539750">
                  <a:moveTo>
                    <a:pt x="586689" y="281381"/>
                  </a:moveTo>
                  <a:lnTo>
                    <a:pt x="563219" y="281381"/>
                  </a:lnTo>
                  <a:lnTo>
                    <a:pt x="563219" y="304850"/>
                  </a:lnTo>
                  <a:lnTo>
                    <a:pt x="539750" y="304850"/>
                  </a:lnTo>
                  <a:lnTo>
                    <a:pt x="539750" y="234454"/>
                  </a:lnTo>
                  <a:lnTo>
                    <a:pt x="516280" y="234454"/>
                  </a:lnTo>
                  <a:lnTo>
                    <a:pt x="516280" y="257924"/>
                  </a:lnTo>
                  <a:lnTo>
                    <a:pt x="492810" y="257924"/>
                  </a:lnTo>
                  <a:lnTo>
                    <a:pt x="492810" y="281381"/>
                  </a:lnTo>
                  <a:lnTo>
                    <a:pt x="469341" y="281381"/>
                  </a:lnTo>
                  <a:lnTo>
                    <a:pt x="469341" y="304850"/>
                  </a:lnTo>
                  <a:lnTo>
                    <a:pt x="492810" y="304850"/>
                  </a:lnTo>
                  <a:lnTo>
                    <a:pt x="492810" y="328320"/>
                  </a:lnTo>
                  <a:lnTo>
                    <a:pt x="516280" y="328320"/>
                  </a:lnTo>
                  <a:lnTo>
                    <a:pt x="539750" y="328320"/>
                  </a:lnTo>
                  <a:lnTo>
                    <a:pt x="563219" y="328320"/>
                  </a:lnTo>
                  <a:lnTo>
                    <a:pt x="586689" y="328320"/>
                  </a:lnTo>
                  <a:lnTo>
                    <a:pt x="586689" y="281381"/>
                  </a:lnTo>
                  <a:close/>
                </a:path>
                <a:path w="962659" h="539750">
                  <a:moveTo>
                    <a:pt x="633615" y="281381"/>
                  </a:moveTo>
                  <a:lnTo>
                    <a:pt x="610146" y="281381"/>
                  </a:lnTo>
                  <a:lnTo>
                    <a:pt x="610146" y="304850"/>
                  </a:lnTo>
                  <a:lnTo>
                    <a:pt x="633615" y="304850"/>
                  </a:lnTo>
                  <a:lnTo>
                    <a:pt x="633615" y="281381"/>
                  </a:lnTo>
                  <a:close/>
                </a:path>
                <a:path w="962659" h="539750">
                  <a:moveTo>
                    <a:pt x="704024" y="304850"/>
                  </a:moveTo>
                  <a:lnTo>
                    <a:pt x="680554" y="304850"/>
                  </a:lnTo>
                  <a:lnTo>
                    <a:pt x="680554" y="281381"/>
                  </a:lnTo>
                  <a:lnTo>
                    <a:pt x="657085" y="281381"/>
                  </a:lnTo>
                  <a:lnTo>
                    <a:pt x="657085" y="351790"/>
                  </a:lnTo>
                  <a:lnTo>
                    <a:pt x="680554" y="351790"/>
                  </a:lnTo>
                  <a:lnTo>
                    <a:pt x="704024" y="351790"/>
                  </a:lnTo>
                  <a:lnTo>
                    <a:pt x="704024" y="304850"/>
                  </a:lnTo>
                  <a:close/>
                </a:path>
                <a:path w="962659" h="539750">
                  <a:moveTo>
                    <a:pt x="891755" y="257924"/>
                  </a:moveTo>
                  <a:lnTo>
                    <a:pt x="868286" y="257924"/>
                  </a:lnTo>
                  <a:lnTo>
                    <a:pt x="868286" y="210985"/>
                  </a:lnTo>
                  <a:lnTo>
                    <a:pt x="844829" y="210985"/>
                  </a:lnTo>
                  <a:lnTo>
                    <a:pt x="821359" y="210985"/>
                  </a:lnTo>
                  <a:lnTo>
                    <a:pt x="821359" y="234454"/>
                  </a:lnTo>
                  <a:lnTo>
                    <a:pt x="797890" y="234454"/>
                  </a:lnTo>
                  <a:lnTo>
                    <a:pt x="797890" y="257924"/>
                  </a:lnTo>
                  <a:lnTo>
                    <a:pt x="774420" y="257924"/>
                  </a:lnTo>
                  <a:lnTo>
                    <a:pt x="750963" y="257924"/>
                  </a:lnTo>
                  <a:lnTo>
                    <a:pt x="727494" y="257924"/>
                  </a:lnTo>
                  <a:lnTo>
                    <a:pt x="704024" y="257924"/>
                  </a:lnTo>
                  <a:lnTo>
                    <a:pt x="680554" y="257924"/>
                  </a:lnTo>
                  <a:lnTo>
                    <a:pt x="680554" y="281381"/>
                  </a:lnTo>
                  <a:lnTo>
                    <a:pt x="797890" y="281381"/>
                  </a:lnTo>
                  <a:lnTo>
                    <a:pt x="797890" y="328320"/>
                  </a:lnTo>
                  <a:lnTo>
                    <a:pt x="774420" y="328320"/>
                  </a:lnTo>
                  <a:lnTo>
                    <a:pt x="774420" y="304850"/>
                  </a:lnTo>
                  <a:lnTo>
                    <a:pt x="750963" y="304850"/>
                  </a:lnTo>
                  <a:lnTo>
                    <a:pt x="727494" y="304850"/>
                  </a:lnTo>
                  <a:lnTo>
                    <a:pt x="727494" y="351790"/>
                  </a:lnTo>
                  <a:lnTo>
                    <a:pt x="750963" y="351790"/>
                  </a:lnTo>
                  <a:lnTo>
                    <a:pt x="750963" y="375259"/>
                  </a:lnTo>
                  <a:lnTo>
                    <a:pt x="774420" y="375259"/>
                  </a:lnTo>
                  <a:lnTo>
                    <a:pt x="774420" y="422198"/>
                  </a:lnTo>
                  <a:lnTo>
                    <a:pt x="797890" y="422198"/>
                  </a:lnTo>
                  <a:lnTo>
                    <a:pt x="797890" y="351790"/>
                  </a:lnTo>
                  <a:lnTo>
                    <a:pt x="821359" y="351790"/>
                  </a:lnTo>
                  <a:lnTo>
                    <a:pt x="844829" y="351790"/>
                  </a:lnTo>
                  <a:lnTo>
                    <a:pt x="844829" y="328320"/>
                  </a:lnTo>
                  <a:lnTo>
                    <a:pt x="868286" y="328320"/>
                  </a:lnTo>
                  <a:lnTo>
                    <a:pt x="868286" y="304850"/>
                  </a:lnTo>
                  <a:lnTo>
                    <a:pt x="844829" y="304850"/>
                  </a:lnTo>
                  <a:lnTo>
                    <a:pt x="821359" y="304850"/>
                  </a:lnTo>
                  <a:lnTo>
                    <a:pt x="821359" y="281381"/>
                  </a:lnTo>
                  <a:lnTo>
                    <a:pt x="844829" y="281381"/>
                  </a:lnTo>
                  <a:lnTo>
                    <a:pt x="868286" y="281381"/>
                  </a:lnTo>
                  <a:lnTo>
                    <a:pt x="891755" y="281381"/>
                  </a:lnTo>
                  <a:lnTo>
                    <a:pt x="891755" y="257924"/>
                  </a:lnTo>
                  <a:close/>
                </a:path>
                <a:path w="962659" h="539750">
                  <a:moveTo>
                    <a:pt x="938695" y="351790"/>
                  </a:moveTo>
                  <a:lnTo>
                    <a:pt x="915225" y="351790"/>
                  </a:lnTo>
                  <a:lnTo>
                    <a:pt x="915225" y="328320"/>
                  </a:lnTo>
                  <a:lnTo>
                    <a:pt x="891755" y="328320"/>
                  </a:lnTo>
                  <a:lnTo>
                    <a:pt x="891755" y="351790"/>
                  </a:lnTo>
                  <a:lnTo>
                    <a:pt x="868286" y="351790"/>
                  </a:lnTo>
                  <a:lnTo>
                    <a:pt x="844829" y="351790"/>
                  </a:lnTo>
                  <a:lnTo>
                    <a:pt x="844829" y="375259"/>
                  </a:lnTo>
                  <a:lnTo>
                    <a:pt x="868286" y="375259"/>
                  </a:lnTo>
                  <a:lnTo>
                    <a:pt x="891755" y="375259"/>
                  </a:lnTo>
                  <a:lnTo>
                    <a:pt x="915225" y="375259"/>
                  </a:lnTo>
                  <a:lnTo>
                    <a:pt x="938695" y="375259"/>
                  </a:lnTo>
                  <a:lnTo>
                    <a:pt x="938695" y="351790"/>
                  </a:lnTo>
                  <a:close/>
                </a:path>
                <a:path w="962659" h="539750">
                  <a:moveTo>
                    <a:pt x="962164" y="375259"/>
                  </a:moveTo>
                  <a:lnTo>
                    <a:pt x="938695" y="375259"/>
                  </a:lnTo>
                  <a:lnTo>
                    <a:pt x="938695" y="398729"/>
                  </a:lnTo>
                  <a:lnTo>
                    <a:pt x="962164" y="398729"/>
                  </a:lnTo>
                  <a:lnTo>
                    <a:pt x="962164" y="375259"/>
                  </a:lnTo>
                  <a:close/>
                </a:path>
                <a:path w="962659" h="539750">
                  <a:moveTo>
                    <a:pt x="962164" y="281381"/>
                  </a:moveTo>
                  <a:lnTo>
                    <a:pt x="938695" y="281381"/>
                  </a:lnTo>
                  <a:lnTo>
                    <a:pt x="915225" y="281381"/>
                  </a:lnTo>
                  <a:lnTo>
                    <a:pt x="915225" y="304850"/>
                  </a:lnTo>
                  <a:lnTo>
                    <a:pt x="938695" y="304850"/>
                  </a:lnTo>
                  <a:lnTo>
                    <a:pt x="938695" y="351790"/>
                  </a:lnTo>
                  <a:lnTo>
                    <a:pt x="962164" y="351790"/>
                  </a:lnTo>
                  <a:lnTo>
                    <a:pt x="962164" y="281381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7406" y="1495216"/>
              <a:ext cx="962660" cy="446405"/>
            </a:xfrm>
            <a:custGeom>
              <a:avLst/>
              <a:gdLst/>
              <a:ahLst/>
              <a:cxnLst/>
              <a:rect l="l" t="t" r="r" b="b"/>
              <a:pathLst>
                <a:path w="962659" h="446405">
                  <a:moveTo>
                    <a:pt x="23469" y="117335"/>
                  </a:moveTo>
                  <a:lnTo>
                    <a:pt x="0" y="117335"/>
                  </a:lnTo>
                  <a:lnTo>
                    <a:pt x="0" y="140804"/>
                  </a:lnTo>
                  <a:lnTo>
                    <a:pt x="23469" y="140804"/>
                  </a:lnTo>
                  <a:lnTo>
                    <a:pt x="23469" y="117335"/>
                  </a:lnTo>
                  <a:close/>
                </a:path>
                <a:path w="962659" h="446405">
                  <a:moveTo>
                    <a:pt x="46939" y="187744"/>
                  </a:moveTo>
                  <a:lnTo>
                    <a:pt x="23469" y="187744"/>
                  </a:lnTo>
                  <a:lnTo>
                    <a:pt x="23469" y="211201"/>
                  </a:lnTo>
                  <a:lnTo>
                    <a:pt x="46939" y="211201"/>
                  </a:lnTo>
                  <a:lnTo>
                    <a:pt x="46939" y="187744"/>
                  </a:lnTo>
                  <a:close/>
                </a:path>
                <a:path w="962659" h="446405">
                  <a:moveTo>
                    <a:pt x="93865" y="375475"/>
                  </a:moveTo>
                  <a:lnTo>
                    <a:pt x="70408" y="375475"/>
                  </a:lnTo>
                  <a:lnTo>
                    <a:pt x="70408" y="352018"/>
                  </a:lnTo>
                  <a:lnTo>
                    <a:pt x="46939" y="352018"/>
                  </a:lnTo>
                  <a:lnTo>
                    <a:pt x="46939" y="375475"/>
                  </a:lnTo>
                  <a:lnTo>
                    <a:pt x="23469" y="375475"/>
                  </a:lnTo>
                  <a:lnTo>
                    <a:pt x="23469" y="352018"/>
                  </a:lnTo>
                  <a:lnTo>
                    <a:pt x="46939" y="352018"/>
                  </a:lnTo>
                  <a:lnTo>
                    <a:pt x="46939" y="305079"/>
                  </a:lnTo>
                  <a:lnTo>
                    <a:pt x="23469" y="305079"/>
                  </a:lnTo>
                  <a:lnTo>
                    <a:pt x="23469" y="211201"/>
                  </a:lnTo>
                  <a:lnTo>
                    <a:pt x="0" y="211201"/>
                  </a:lnTo>
                  <a:lnTo>
                    <a:pt x="0" y="445884"/>
                  </a:lnTo>
                  <a:lnTo>
                    <a:pt x="23469" y="445884"/>
                  </a:lnTo>
                  <a:lnTo>
                    <a:pt x="46939" y="445884"/>
                  </a:lnTo>
                  <a:lnTo>
                    <a:pt x="46939" y="422414"/>
                  </a:lnTo>
                  <a:lnTo>
                    <a:pt x="70408" y="422414"/>
                  </a:lnTo>
                  <a:lnTo>
                    <a:pt x="93865" y="422414"/>
                  </a:lnTo>
                  <a:lnTo>
                    <a:pt x="93865" y="375475"/>
                  </a:lnTo>
                  <a:close/>
                </a:path>
                <a:path w="962659" h="446405">
                  <a:moveTo>
                    <a:pt x="93865" y="234670"/>
                  </a:moveTo>
                  <a:lnTo>
                    <a:pt x="70408" y="234670"/>
                  </a:lnTo>
                  <a:lnTo>
                    <a:pt x="70408" y="258140"/>
                  </a:lnTo>
                  <a:lnTo>
                    <a:pt x="46939" y="258140"/>
                  </a:lnTo>
                  <a:lnTo>
                    <a:pt x="46939" y="305079"/>
                  </a:lnTo>
                  <a:lnTo>
                    <a:pt x="70408" y="305079"/>
                  </a:lnTo>
                  <a:lnTo>
                    <a:pt x="70408" y="281609"/>
                  </a:lnTo>
                  <a:lnTo>
                    <a:pt x="93865" y="281609"/>
                  </a:lnTo>
                  <a:lnTo>
                    <a:pt x="93865" y="234670"/>
                  </a:lnTo>
                  <a:close/>
                </a:path>
                <a:path w="962659" h="446405">
                  <a:moveTo>
                    <a:pt x="93865" y="140804"/>
                  </a:moveTo>
                  <a:lnTo>
                    <a:pt x="70408" y="140804"/>
                  </a:lnTo>
                  <a:lnTo>
                    <a:pt x="46939" y="140804"/>
                  </a:lnTo>
                  <a:lnTo>
                    <a:pt x="46939" y="187744"/>
                  </a:lnTo>
                  <a:lnTo>
                    <a:pt x="70408" y="187744"/>
                  </a:lnTo>
                  <a:lnTo>
                    <a:pt x="70408" y="211201"/>
                  </a:lnTo>
                  <a:lnTo>
                    <a:pt x="93865" y="211201"/>
                  </a:lnTo>
                  <a:lnTo>
                    <a:pt x="93865" y="140804"/>
                  </a:lnTo>
                  <a:close/>
                </a:path>
                <a:path w="962659" h="446405">
                  <a:moveTo>
                    <a:pt x="164274" y="187744"/>
                  </a:moveTo>
                  <a:lnTo>
                    <a:pt x="140804" y="187744"/>
                  </a:lnTo>
                  <a:lnTo>
                    <a:pt x="117335" y="187744"/>
                  </a:lnTo>
                  <a:lnTo>
                    <a:pt x="117335" y="211201"/>
                  </a:lnTo>
                  <a:lnTo>
                    <a:pt x="140804" y="211201"/>
                  </a:lnTo>
                  <a:lnTo>
                    <a:pt x="164274" y="211201"/>
                  </a:lnTo>
                  <a:lnTo>
                    <a:pt x="164274" y="187744"/>
                  </a:lnTo>
                  <a:close/>
                </a:path>
                <a:path w="962659" h="446405">
                  <a:moveTo>
                    <a:pt x="164274" y="140804"/>
                  </a:moveTo>
                  <a:lnTo>
                    <a:pt x="140804" y="140804"/>
                  </a:lnTo>
                  <a:lnTo>
                    <a:pt x="140804" y="117335"/>
                  </a:lnTo>
                  <a:lnTo>
                    <a:pt x="117335" y="117335"/>
                  </a:lnTo>
                  <a:lnTo>
                    <a:pt x="117335" y="164274"/>
                  </a:lnTo>
                  <a:lnTo>
                    <a:pt x="140804" y="164274"/>
                  </a:lnTo>
                  <a:lnTo>
                    <a:pt x="164274" y="164274"/>
                  </a:lnTo>
                  <a:lnTo>
                    <a:pt x="164274" y="140804"/>
                  </a:lnTo>
                  <a:close/>
                </a:path>
                <a:path w="962659" h="446405">
                  <a:moveTo>
                    <a:pt x="164274" y="93878"/>
                  </a:moveTo>
                  <a:lnTo>
                    <a:pt x="140804" y="93878"/>
                  </a:lnTo>
                  <a:lnTo>
                    <a:pt x="140804" y="117335"/>
                  </a:lnTo>
                  <a:lnTo>
                    <a:pt x="164274" y="117335"/>
                  </a:lnTo>
                  <a:lnTo>
                    <a:pt x="164274" y="93878"/>
                  </a:lnTo>
                  <a:close/>
                </a:path>
                <a:path w="962659" h="446405">
                  <a:moveTo>
                    <a:pt x="187744" y="211201"/>
                  </a:moveTo>
                  <a:lnTo>
                    <a:pt x="164274" y="211201"/>
                  </a:lnTo>
                  <a:lnTo>
                    <a:pt x="164274" y="234670"/>
                  </a:lnTo>
                  <a:lnTo>
                    <a:pt x="140804" y="234670"/>
                  </a:lnTo>
                  <a:lnTo>
                    <a:pt x="140804" y="258140"/>
                  </a:lnTo>
                  <a:lnTo>
                    <a:pt x="164274" y="258140"/>
                  </a:lnTo>
                  <a:lnTo>
                    <a:pt x="187744" y="258140"/>
                  </a:lnTo>
                  <a:lnTo>
                    <a:pt x="187744" y="211201"/>
                  </a:lnTo>
                  <a:close/>
                </a:path>
                <a:path w="962659" h="446405">
                  <a:moveTo>
                    <a:pt x="234670" y="93878"/>
                  </a:moveTo>
                  <a:lnTo>
                    <a:pt x="211201" y="93878"/>
                  </a:lnTo>
                  <a:lnTo>
                    <a:pt x="211201" y="140804"/>
                  </a:lnTo>
                  <a:lnTo>
                    <a:pt x="234670" y="140804"/>
                  </a:lnTo>
                  <a:lnTo>
                    <a:pt x="234670" y="93878"/>
                  </a:lnTo>
                  <a:close/>
                </a:path>
                <a:path w="962659" h="446405">
                  <a:moveTo>
                    <a:pt x="258140" y="258140"/>
                  </a:moveTo>
                  <a:lnTo>
                    <a:pt x="234670" y="258140"/>
                  </a:lnTo>
                  <a:lnTo>
                    <a:pt x="234670" y="281609"/>
                  </a:lnTo>
                  <a:lnTo>
                    <a:pt x="258140" y="281609"/>
                  </a:lnTo>
                  <a:lnTo>
                    <a:pt x="258140" y="258140"/>
                  </a:lnTo>
                  <a:close/>
                </a:path>
                <a:path w="962659" h="446405">
                  <a:moveTo>
                    <a:pt x="258140" y="70408"/>
                  </a:moveTo>
                  <a:lnTo>
                    <a:pt x="234670" y="70408"/>
                  </a:lnTo>
                  <a:lnTo>
                    <a:pt x="234670" y="93878"/>
                  </a:lnTo>
                  <a:lnTo>
                    <a:pt x="258140" y="93878"/>
                  </a:lnTo>
                  <a:lnTo>
                    <a:pt x="258140" y="70408"/>
                  </a:lnTo>
                  <a:close/>
                </a:path>
                <a:path w="962659" h="446405">
                  <a:moveTo>
                    <a:pt x="305079" y="46939"/>
                  </a:moveTo>
                  <a:lnTo>
                    <a:pt x="281609" y="46939"/>
                  </a:lnTo>
                  <a:lnTo>
                    <a:pt x="281609" y="70408"/>
                  </a:lnTo>
                  <a:lnTo>
                    <a:pt x="305079" y="70408"/>
                  </a:lnTo>
                  <a:lnTo>
                    <a:pt x="305079" y="46939"/>
                  </a:lnTo>
                  <a:close/>
                </a:path>
                <a:path w="962659" h="446405">
                  <a:moveTo>
                    <a:pt x="352018" y="211201"/>
                  </a:moveTo>
                  <a:lnTo>
                    <a:pt x="328549" y="211201"/>
                  </a:lnTo>
                  <a:lnTo>
                    <a:pt x="328549" y="187744"/>
                  </a:lnTo>
                  <a:lnTo>
                    <a:pt x="305079" y="187744"/>
                  </a:lnTo>
                  <a:lnTo>
                    <a:pt x="305079" y="211201"/>
                  </a:lnTo>
                  <a:lnTo>
                    <a:pt x="281609" y="211201"/>
                  </a:lnTo>
                  <a:lnTo>
                    <a:pt x="281609" y="164274"/>
                  </a:lnTo>
                  <a:lnTo>
                    <a:pt x="258140" y="164274"/>
                  </a:lnTo>
                  <a:lnTo>
                    <a:pt x="258140" y="140804"/>
                  </a:lnTo>
                  <a:lnTo>
                    <a:pt x="234670" y="140804"/>
                  </a:lnTo>
                  <a:lnTo>
                    <a:pt x="234670" y="164274"/>
                  </a:lnTo>
                  <a:lnTo>
                    <a:pt x="211201" y="164274"/>
                  </a:lnTo>
                  <a:lnTo>
                    <a:pt x="211201" y="140804"/>
                  </a:lnTo>
                  <a:lnTo>
                    <a:pt x="187744" y="140804"/>
                  </a:lnTo>
                  <a:lnTo>
                    <a:pt x="187744" y="211201"/>
                  </a:lnTo>
                  <a:lnTo>
                    <a:pt x="211201" y="211201"/>
                  </a:lnTo>
                  <a:lnTo>
                    <a:pt x="211201" y="258140"/>
                  </a:lnTo>
                  <a:lnTo>
                    <a:pt x="234670" y="258140"/>
                  </a:lnTo>
                  <a:lnTo>
                    <a:pt x="234670" y="234670"/>
                  </a:lnTo>
                  <a:lnTo>
                    <a:pt x="258140" y="234670"/>
                  </a:lnTo>
                  <a:lnTo>
                    <a:pt x="258140" y="258140"/>
                  </a:lnTo>
                  <a:lnTo>
                    <a:pt x="281609" y="258140"/>
                  </a:lnTo>
                  <a:lnTo>
                    <a:pt x="281609" y="234670"/>
                  </a:lnTo>
                  <a:lnTo>
                    <a:pt x="305079" y="234670"/>
                  </a:lnTo>
                  <a:lnTo>
                    <a:pt x="328549" y="234670"/>
                  </a:lnTo>
                  <a:lnTo>
                    <a:pt x="352018" y="234670"/>
                  </a:lnTo>
                  <a:lnTo>
                    <a:pt x="352018" y="211201"/>
                  </a:lnTo>
                  <a:close/>
                </a:path>
                <a:path w="962659" h="446405">
                  <a:moveTo>
                    <a:pt x="375475" y="93878"/>
                  </a:moveTo>
                  <a:lnTo>
                    <a:pt x="352018" y="93878"/>
                  </a:lnTo>
                  <a:lnTo>
                    <a:pt x="352018" y="117335"/>
                  </a:lnTo>
                  <a:lnTo>
                    <a:pt x="375475" y="117335"/>
                  </a:lnTo>
                  <a:lnTo>
                    <a:pt x="375475" y="93878"/>
                  </a:lnTo>
                  <a:close/>
                </a:path>
                <a:path w="962659" h="446405">
                  <a:moveTo>
                    <a:pt x="469341" y="258140"/>
                  </a:moveTo>
                  <a:lnTo>
                    <a:pt x="445884" y="258140"/>
                  </a:lnTo>
                  <a:lnTo>
                    <a:pt x="445884" y="234670"/>
                  </a:lnTo>
                  <a:lnTo>
                    <a:pt x="422414" y="234670"/>
                  </a:lnTo>
                  <a:lnTo>
                    <a:pt x="422414" y="258140"/>
                  </a:lnTo>
                  <a:lnTo>
                    <a:pt x="398945" y="258140"/>
                  </a:lnTo>
                  <a:lnTo>
                    <a:pt x="398945" y="281609"/>
                  </a:lnTo>
                  <a:lnTo>
                    <a:pt x="398945" y="305079"/>
                  </a:lnTo>
                  <a:lnTo>
                    <a:pt x="375475" y="305079"/>
                  </a:lnTo>
                  <a:lnTo>
                    <a:pt x="375475" y="281609"/>
                  </a:lnTo>
                  <a:lnTo>
                    <a:pt x="398945" y="281609"/>
                  </a:lnTo>
                  <a:lnTo>
                    <a:pt x="398945" y="258140"/>
                  </a:lnTo>
                  <a:lnTo>
                    <a:pt x="398945" y="211201"/>
                  </a:lnTo>
                  <a:lnTo>
                    <a:pt x="375475" y="211201"/>
                  </a:lnTo>
                  <a:lnTo>
                    <a:pt x="375475" y="234670"/>
                  </a:lnTo>
                  <a:lnTo>
                    <a:pt x="352018" y="234670"/>
                  </a:lnTo>
                  <a:lnTo>
                    <a:pt x="352018" y="328549"/>
                  </a:lnTo>
                  <a:lnTo>
                    <a:pt x="375475" y="328549"/>
                  </a:lnTo>
                  <a:lnTo>
                    <a:pt x="375475" y="352018"/>
                  </a:lnTo>
                  <a:lnTo>
                    <a:pt x="398945" y="352018"/>
                  </a:lnTo>
                  <a:lnTo>
                    <a:pt x="398945" y="328549"/>
                  </a:lnTo>
                  <a:lnTo>
                    <a:pt x="422414" y="328549"/>
                  </a:lnTo>
                  <a:lnTo>
                    <a:pt x="422414" y="281609"/>
                  </a:lnTo>
                  <a:lnTo>
                    <a:pt x="445884" y="281609"/>
                  </a:lnTo>
                  <a:lnTo>
                    <a:pt x="445884" y="305079"/>
                  </a:lnTo>
                  <a:lnTo>
                    <a:pt x="469341" y="305079"/>
                  </a:lnTo>
                  <a:lnTo>
                    <a:pt x="469341" y="258140"/>
                  </a:lnTo>
                  <a:close/>
                </a:path>
                <a:path w="962659" h="446405">
                  <a:moveTo>
                    <a:pt x="469341" y="211201"/>
                  </a:moveTo>
                  <a:lnTo>
                    <a:pt x="445884" y="211201"/>
                  </a:lnTo>
                  <a:lnTo>
                    <a:pt x="445884" y="234670"/>
                  </a:lnTo>
                  <a:lnTo>
                    <a:pt x="469341" y="234670"/>
                  </a:lnTo>
                  <a:lnTo>
                    <a:pt x="469341" y="211201"/>
                  </a:lnTo>
                  <a:close/>
                </a:path>
                <a:path w="962659" h="446405">
                  <a:moveTo>
                    <a:pt x="516280" y="117335"/>
                  </a:moveTo>
                  <a:lnTo>
                    <a:pt x="492810" y="117335"/>
                  </a:lnTo>
                  <a:lnTo>
                    <a:pt x="492810" y="140804"/>
                  </a:lnTo>
                  <a:lnTo>
                    <a:pt x="516280" y="140804"/>
                  </a:lnTo>
                  <a:lnTo>
                    <a:pt x="516280" y="117335"/>
                  </a:lnTo>
                  <a:close/>
                </a:path>
                <a:path w="962659" h="446405">
                  <a:moveTo>
                    <a:pt x="516280" y="23469"/>
                  </a:moveTo>
                  <a:lnTo>
                    <a:pt x="492810" y="23469"/>
                  </a:lnTo>
                  <a:lnTo>
                    <a:pt x="492810" y="0"/>
                  </a:lnTo>
                  <a:lnTo>
                    <a:pt x="469341" y="0"/>
                  </a:lnTo>
                  <a:lnTo>
                    <a:pt x="469341" y="23469"/>
                  </a:lnTo>
                  <a:lnTo>
                    <a:pt x="445884" y="23469"/>
                  </a:lnTo>
                  <a:lnTo>
                    <a:pt x="445884" y="70408"/>
                  </a:lnTo>
                  <a:lnTo>
                    <a:pt x="469341" y="70408"/>
                  </a:lnTo>
                  <a:lnTo>
                    <a:pt x="469341" y="93878"/>
                  </a:lnTo>
                  <a:lnTo>
                    <a:pt x="445884" y="93878"/>
                  </a:lnTo>
                  <a:lnTo>
                    <a:pt x="422414" y="93878"/>
                  </a:lnTo>
                  <a:lnTo>
                    <a:pt x="422414" y="70408"/>
                  </a:lnTo>
                  <a:lnTo>
                    <a:pt x="398945" y="70408"/>
                  </a:lnTo>
                  <a:lnTo>
                    <a:pt x="398945" y="46939"/>
                  </a:lnTo>
                  <a:lnTo>
                    <a:pt x="422414" y="46939"/>
                  </a:lnTo>
                  <a:lnTo>
                    <a:pt x="422414" y="23469"/>
                  </a:lnTo>
                  <a:lnTo>
                    <a:pt x="398945" y="23469"/>
                  </a:lnTo>
                  <a:lnTo>
                    <a:pt x="375475" y="23469"/>
                  </a:lnTo>
                  <a:lnTo>
                    <a:pt x="352018" y="23469"/>
                  </a:lnTo>
                  <a:lnTo>
                    <a:pt x="352018" y="46939"/>
                  </a:lnTo>
                  <a:lnTo>
                    <a:pt x="375475" y="46939"/>
                  </a:lnTo>
                  <a:lnTo>
                    <a:pt x="375475" y="93878"/>
                  </a:lnTo>
                  <a:lnTo>
                    <a:pt x="398945" y="93878"/>
                  </a:lnTo>
                  <a:lnTo>
                    <a:pt x="398945" y="117335"/>
                  </a:lnTo>
                  <a:lnTo>
                    <a:pt x="422414" y="117335"/>
                  </a:lnTo>
                  <a:lnTo>
                    <a:pt x="422414" y="164274"/>
                  </a:lnTo>
                  <a:lnTo>
                    <a:pt x="398945" y="164274"/>
                  </a:lnTo>
                  <a:lnTo>
                    <a:pt x="398945" y="187744"/>
                  </a:lnTo>
                  <a:lnTo>
                    <a:pt x="422414" y="187744"/>
                  </a:lnTo>
                  <a:lnTo>
                    <a:pt x="445884" y="187744"/>
                  </a:lnTo>
                  <a:lnTo>
                    <a:pt x="445884" y="164274"/>
                  </a:lnTo>
                  <a:lnTo>
                    <a:pt x="469341" y="164274"/>
                  </a:lnTo>
                  <a:lnTo>
                    <a:pt x="469341" y="117335"/>
                  </a:lnTo>
                  <a:lnTo>
                    <a:pt x="492810" y="117335"/>
                  </a:lnTo>
                  <a:lnTo>
                    <a:pt x="492810" y="93878"/>
                  </a:lnTo>
                  <a:lnTo>
                    <a:pt x="516280" y="93878"/>
                  </a:lnTo>
                  <a:lnTo>
                    <a:pt x="516280" y="23469"/>
                  </a:lnTo>
                  <a:close/>
                </a:path>
                <a:path w="962659" h="446405">
                  <a:moveTo>
                    <a:pt x="539750" y="258140"/>
                  </a:moveTo>
                  <a:lnTo>
                    <a:pt x="516280" y="258140"/>
                  </a:lnTo>
                  <a:lnTo>
                    <a:pt x="516280" y="234670"/>
                  </a:lnTo>
                  <a:lnTo>
                    <a:pt x="492810" y="234670"/>
                  </a:lnTo>
                  <a:lnTo>
                    <a:pt x="492810" y="281609"/>
                  </a:lnTo>
                  <a:lnTo>
                    <a:pt x="516280" y="281609"/>
                  </a:lnTo>
                  <a:lnTo>
                    <a:pt x="539750" y="281609"/>
                  </a:lnTo>
                  <a:lnTo>
                    <a:pt x="539750" y="258140"/>
                  </a:lnTo>
                  <a:close/>
                </a:path>
                <a:path w="962659" h="446405">
                  <a:moveTo>
                    <a:pt x="563219" y="234670"/>
                  </a:moveTo>
                  <a:lnTo>
                    <a:pt x="539750" y="234670"/>
                  </a:lnTo>
                  <a:lnTo>
                    <a:pt x="539750" y="258140"/>
                  </a:lnTo>
                  <a:lnTo>
                    <a:pt x="563219" y="258140"/>
                  </a:lnTo>
                  <a:lnTo>
                    <a:pt x="563219" y="234670"/>
                  </a:lnTo>
                  <a:close/>
                </a:path>
                <a:path w="962659" h="446405">
                  <a:moveTo>
                    <a:pt x="586689" y="117335"/>
                  </a:moveTo>
                  <a:lnTo>
                    <a:pt x="563219" y="117335"/>
                  </a:lnTo>
                  <a:lnTo>
                    <a:pt x="539750" y="117335"/>
                  </a:lnTo>
                  <a:lnTo>
                    <a:pt x="539750" y="140804"/>
                  </a:lnTo>
                  <a:lnTo>
                    <a:pt x="516280" y="140804"/>
                  </a:lnTo>
                  <a:lnTo>
                    <a:pt x="516280" y="164274"/>
                  </a:lnTo>
                  <a:lnTo>
                    <a:pt x="492810" y="164274"/>
                  </a:lnTo>
                  <a:lnTo>
                    <a:pt x="469341" y="164274"/>
                  </a:lnTo>
                  <a:lnTo>
                    <a:pt x="469341" y="187744"/>
                  </a:lnTo>
                  <a:lnTo>
                    <a:pt x="492810" y="187744"/>
                  </a:lnTo>
                  <a:lnTo>
                    <a:pt x="516280" y="187744"/>
                  </a:lnTo>
                  <a:lnTo>
                    <a:pt x="539750" y="187744"/>
                  </a:lnTo>
                  <a:lnTo>
                    <a:pt x="563219" y="187744"/>
                  </a:lnTo>
                  <a:lnTo>
                    <a:pt x="563219" y="140804"/>
                  </a:lnTo>
                  <a:lnTo>
                    <a:pt x="586689" y="140804"/>
                  </a:lnTo>
                  <a:lnTo>
                    <a:pt x="586689" y="117335"/>
                  </a:lnTo>
                  <a:close/>
                </a:path>
                <a:path w="962659" h="446405">
                  <a:moveTo>
                    <a:pt x="727494" y="258140"/>
                  </a:moveTo>
                  <a:lnTo>
                    <a:pt x="704024" y="258140"/>
                  </a:lnTo>
                  <a:lnTo>
                    <a:pt x="704024" y="281609"/>
                  </a:lnTo>
                  <a:lnTo>
                    <a:pt x="727494" y="281609"/>
                  </a:lnTo>
                  <a:lnTo>
                    <a:pt x="727494" y="258140"/>
                  </a:lnTo>
                  <a:close/>
                </a:path>
                <a:path w="962659" h="446405">
                  <a:moveTo>
                    <a:pt x="727494" y="140804"/>
                  </a:moveTo>
                  <a:lnTo>
                    <a:pt x="704024" y="140804"/>
                  </a:lnTo>
                  <a:lnTo>
                    <a:pt x="704024" y="164274"/>
                  </a:lnTo>
                  <a:lnTo>
                    <a:pt x="727494" y="164274"/>
                  </a:lnTo>
                  <a:lnTo>
                    <a:pt x="727494" y="140804"/>
                  </a:lnTo>
                  <a:close/>
                </a:path>
                <a:path w="962659" h="446405">
                  <a:moveTo>
                    <a:pt x="750963" y="164274"/>
                  </a:moveTo>
                  <a:lnTo>
                    <a:pt x="727494" y="164274"/>
                  </a:lnTo>
                  <a:lnTo>
                    <a:pt x="727494" y="187744"/>
                  </a:lnTo>
                  <a:lnTo>
                    <a:pt x="750963" y="187744"/>
                  </a:lnTo>
                  <a:lnTo>
                    <a:pt x="750963" y="164274"/>
                  </a:lnTo>
                  <a:close/>
                </a:path>
                <a:path w="962659" h="446405">
                  <a:moveTo>
                    <a:pt x="821359" y="140804"/>
                  </a:moveTo>
                  <a:lnTo>
                    <a:pt x="797890" y="140804"/>
                  </a:lnTo>
                  <a:lnTo>
                    <a:pt x="797890" y="164274"/>
                  </a:lnTo>
                  <a:lnTo>
                    <a:pt x="821359" y="164274"/>
                  </a:lnTo>
                  <a:lnTo>
                    <a:pt x="821359" y="140804"/>
                  </a:lnTo>
                  <a:close/>
                </a:path>
                <a:path w="962659" h="446405">
                  <a:moveTo>
                    <a:pt x="868286" y="258140"/>
                  </a:moveTo>
                  <a:lnTo>
                    <a:pt x="844829" y="258140"/>
                  </a:lnTo>
                  <a:lnTo>
                    <a:pt x="821359" y="258140"/>
                  </a:lnTo>
                  <a:lnTo>
                    <a:pt x="821359" y="234670"/>
                  </a:lnTo>
                  <a:lnTo>
                    <a:pt x="797890" y="234670"/>
                  </a:lnTo>
                  <a:lnTo>
                    <a:pt x="797890" y="281609"/>
                  </a:lnTo>
                  <a:lnTo>
                    <a:pt x="821359" y="281609"/>
                  </a:lnTo>
                  <a:lnTo>
                    <a:pt x="821359" y="305079"/>
                  </a:lnTo>
                  <a:lnTo>
                    <a:pt x="844829" y="305079"/>
                  </a:lnTo>
                  <a:lnTo>
                    <a:pt x="844829" y="281609"/>
                  </a:lnTo>
                  <a:lnTo>
                    <a:pt x="868286" y="281609"/>
                  </a:lnTo>
                  <a:lnTo>
                    <a:pt x="868286" y="258140"/>
                  </a:lnTo>
                  <a:close/>
                </a:path>
                <a:path w="962659" h="446405">
                  <a:moveTo>
                    <a:pt x="915225" y="93878"/>
                  </a:moveTo>
                  <a:lnTo>
                    <a:pt x="891755" y="93878"/>
                  </a:lnTo>
                  <a:lnTo>
                    <a:pt x="891755" y="70408"/>
                  </a:lnTo>
                  <a:lnTo>
                    <a:pt x="868286" y="70408"/>
                  </a:lnTo>
                  <a:lnTo>
                    <a:pt x="844829" y="70408"/>
                  </a:lnTo>
                  <a:lnTo>
                    <a:pt x="844829" y="93878"/>
                  </a:lnTo>
                  <a:lnTo>
                    <a:pt x="821359" y="93878"/>
                  </a:lnTo>
                  <a:lnTo>
                    <a:pt x="797890" y="93878"/>
                  </a:lnTo>
                  <a:lnTo>
                    <a:pt x="797890" y="117335"/>
                  </a:lnTo>
                  <a:lnTo>
                    <a:pt x="821359" y="117335"/>
                  </a:lnTo>
                  <a:lnTo>
                    <a:pt x="844829" y="117335"/>
                  </a:lnTo>
                  <a:lnTo>
                    <a:pt x="844829" y="140804"/>
                  </a:lnTo>
                  <a:lnTo>
                    <a:pt x="868286" y="140804"/>
                  </a:lnTo>
                  <a:lnTo>
                    <a:pt x="868286" y="117335"/>
                  </a:lnTo>
                  <a:lnTo>
                    <a:pt x="891755" y="117335"/>
                  </a:lnTo>
                  <a:lnTo>
                    <a:pt x="891755" y="140804"/>
                  </a:lnTo>
                  <a:lnTo>
                    <a:pt x="868286" y="140804"/>
                  </a:lnTo>
                  <a:lnTo>
                    <a:pt x="868286" y="164274"/>
                  </a:lnTo>
                  <a:lnTo>
                    <a:pt x="844829" y="164274"/>
                  </a:lnTo>
                  <a:lnTo>
                    <a:pt x="821359" y="164274"/>
                  </a:lnTo>
                  <a:lnTo>
                    <a:pt x="821359" y="211201"/>
                  </a:lnTo>
                  <a:lnTo>
                    <a:pt x="844829" y="211201"/>
                  </a:lnTo>
                  <a:lnTo>
                    <a:pt x="844829" y="234670"/>
                  </a:lnTo>
                  <a:lnTo>
                    <a:pt x="868286" y="234670"/>
                  </a:lnTo>
                  <a:lnTo>
                    <a:pt x="868286" y="258140"/>
                  </a:lnTo>
                  <a:lnTo>
                    <a:pt x="891755" y="258140"/>
                  </a:lnTo>
                  <a:lnTo>
                    <a:pt x="891755" y="211201"/>
                  </a:lnTo>
                  <a:lnTo>
                    <a:pt x="868286" y="211201"/>
                  </a:lnTo>
                  <a:lnTo>
                    <a:pt x="868286" y="187744"/>
                  </a:lnTo>
                  <a:lnTo>
                    <a:pt x="891755" y="187744"/>
                  </a:lnTo>
                  <a:lnTo>
                    <a:pt x="891755" y="164274"/>
                  </a:lnTo>
                  <a:lnTo>
                    <a:pt x="915225" y="164274"/>
                  </a:lnTo>
                  <a:lnTo>
                    <a:pt x="915225" y="93878"/>
                  </a:lnTo>
                  <a:close/>
                </a:path>
                <a:path w="962659" h="446405">
                  <a:moveTo>
                    <a:pt x="962164" y="234670"/>
                  </a:moveTo>
                  <a:lnTo>
                    <a:pt x="938695" y="234670"/>
                  </a:lnTo>
                  <a:lnTo>
                    <a:pt x="915225" y="234670"/>
                  </a:lnTo>
                  <a:lnTo>
                    <a:pt x="915225" y="305079"/>
                  </a:lnTo>
                  <a:lnTo>
                    <a:pt x="938695" y="305079"/>
                  </a:lnTo>
                  <a:lnTo>
                    <a:pt x="938695" y="328549"/>
                  </a:lnTo>
                  <a:lnTo>
                    <a:pt x="962164" y="328549"/>
                  </a:lnTo>
                  <a:lnTo>
                    <a:pt x="962164" y="234670"/>
                  </a:lnTo>
                  <a:close/>
                </a:path>
                <a:path w="962659" h="446405">
                  <a:moveTo>
                    <a:pt x="962164" y="93878"/>
                  </a:moveTo>
                  <a:lnTo>
                    <a:pt x="938695" y="93878"/>
                  </a:lnTo>
                  <a:lnTo>
                    <a:pt x="938695" y="117335"/>
                  </a:lnTo>
                  <a:lnTo>
                    <a:pt x="962164" y="117335"/>
                  </a:lnTo>
                  <a:lnTo>
                    <a:pt x="962164" y="93878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37815" y="1729886"/>
              <a:ext cx="892175" cy="399415"/>
            </a:xfrm>
            <a:custGeom>
              <a:avLst/>
              <a:gdLst/>
              <a:ahLst/>
              <a:cxnLst/>
              <a:rect l="l" t="t" r="r" b="b"/>
              <a:pathLst>
                <a:path w="892175" h="399414">
                  <a:moveTo>
                    <a:pt x="46926" y="187744"/>
                  </a:moveTo>
                  <a:lnTo>
                    <a:pt x="23456" y="187744"/>
                  </a:lnTo>
                  <a:lnTo>
                    <a:pt x="23456" y="211213"/>
                  </a:lnTo>
                  <a:lnTo>
                    <a:pt x="46926" y="211213"/>
                  </a:lnTo>
                  <a:lnTo>
                    <a:pt x="46926" y="187744"/>
                  </a:lnTo>
                  <a:close/>
                </a:path>
                <a:path w="892175" h="399414">
                  <a:moveTo>
                    <a:pt x="93865" y="187744"/>
                  </a:moveTo>
                  <a:lnTo>
                    <a:pt x="70396" y="187744"/>
                  </a:lnTo>
                  <a:lnTo>
                    <a:pt x="70396" y="211213"/>
                  </a:lnTo>
                  <a:lnTo>
                    <a:pt x="93865" y="211213"/>
                  </a:lnTo>
                  <a:lnTo>
                    <a:pt x="93865" y="187744"/>
                  </a:lnTo>
                  <a:close/>
                </a:path>
                <a:path w="892175" h="399414">
                  <a:moveTo>
                    <a:pt x="117335" y="93878"/>
                  </a:moveTo>
                  <a:lnTo>
                    <a:pt x="93865" y="93878"/>
                  </a:lnTo>
                  <a:lnTo>
                    <a:pt x="70396" y="93878"/>
                  </a:lnTo>
                  <a:lnTo>
                    <a:pt x="70396" y="117348"/>
                  </a:lnTo>
                  <a:lnTo>
                    <a:pt x="93865" y="117348"/>
                  </a:lnTo>
                  <a:lnTo>
                    <a:pt x="93865" y="140804"/>
                  </a:lnTo>
                  <a:lnTo>
                    <a:pt x="117335" y="140804"/>
                  </a:lnTo>
                  <a:lnTo>
                    <a:pt x="117335" y="93878"/>
                  </a:lnTo>
                  <a:close/>
                </a:path>
                <a:path w="892175" h="399414">
                  <a:moveTo>
                    <a:pt x="140792" y="281609"/>
                  </a:moveTo>
                  <a:lnTo>
                    <a:pt x="117335" y="281609"/>
                  </a:lnTo>
                  <a:lnTo>
                    <a:pt x="117335" y="328549"/>
                  </a:lnTo>
                  <a:lnTo>
                    <a:pt x="140792" y="328549"/>
                  </a:lnTo>
                  <a:lnTo>
                    <a:pt x="140792" y="281609"/>
                  </a:lnTo>
                  <a:close/>
                </a:path>
                <a:path w="892175" h="399414">
                  <a:moveTo>
                    <a:pt x="140792" y="140804"/>
                  </a:moveTo>
                  <a:lnTo>
                    <a:pt x="117335" y="140804"/>
                  </a:lnTo>
                  <a:lnTo>
                    <a:pt x="117335" y="164274"/>
                  </a:lnTo>
                  <a:lnTo>
                    <a:pt x="140792" y="164274"/>
                  </a:lnTo>
                  <a:lnTo>
                    <a:pt x="140792" y="140804"/>
                  </a:lnTo>
                  <a:close/>
                </a:path>
                <a:path w="892175" h="399414">
                  <a:moveTo>
                    <a:pt x="164261" y="234683"/>
                  </a:moveTo>
                  <a:lnTo>
                    <a:pt x="140792" y="234683"/>
                  </a:lnTo>
                  <a:lnTo>
                    <a:pt x="140792" y="187744"/>
                  </a:lnTo>
                  <a:lnTo>
                    <a:pt x="117335" y="187744"/>
                  </a:lnTo>
                  <a:lnTo>
                    <a:pt x="117335" y="258140"/>
                  </a:lnTo>
                  <a:lnTo>
                    <a:pt x="140792" y="258140"/>
                  </a:lnTo>
                  <a:lnTo>
                    <a:pt x="164261" y="258140"/>
                  </a:lnTo>
                  <a:lnTo>
                    <a:pt x="164261" y="234683"/>
                  </a:lnTo>
                  <a:close/>
                </a:path>
                <a:path w="892175" h="399414">
                  <a:moveTo>
                    <a:pt x="164261" y="93878"/>
                  </a:moveTo>
                  <a:lnTo>
                    <a:pt x="140792" y="93878"/>
                  </a:lnTo>
                  <a:lnTo>
                    <a:pt x="140792" y="117348"/>
                  </a:lnTo>
                  <a:lnTo>
                    <a:pt x="164261" y="117348"/>
                  </a:lnTo>
                  <a:lnTo>
                    <a:pt x="164261" y="93878"/>
                  </a:lnTo>
                  <a:close/>
                </a:path>
                <a:path w="892175" h="399414">
                  <a:moveTo>
                    <a:pt x="164261" y="46939"/>
                  </a:moveTo>
                  <a:lnTo>
                    <a:pt x="164261" y="46939"/>
                  </a:lnTo>
                  <a:lnTo>
                    <a:pt x="46926" y="46939"/>
                  </a:lnTo>
                  <a:lnTo>
                    <a:pt x="46926" y="70408"/>
                  </a:lnTo>
                  <a:lnTo>
                    <a:pt x="23456" y="70408"/>
                  </a:lnTo>
                  <a:lnTo>
                    <a:pt x="0" y="70408"/>
                  </a:lnTo>
                  <a:lnTo>
                    <a:pt x="0" y="93878"/>
                  </a:lnTo>
                  <a:lnTo>
                    <a:pt x="23456" y="93878"/>
                  </a:lnTo>
                  <a:lnTo>
                    <a:pt x="23456" y="140804"/>
                  </a:lnTo>
                  <a:lnTo>
                    <a:pt x="46926" y="140804"/>
                  </a:lnTo>
                  <a:lnTo>
                    <a:pt x="46926" y="164274"/>
                  </a:lnTo>
                  <a:lnTo>
                    <a:pt x="70396" y="164274"/>
                  </a:lnTo>
                  <a:lnTo>
                    <a:pt x="93865" y="164274"/>
                  </a:lnTo>
                  <a:lnTo>
                    <a:pt x="93865" y="140804"/>
                  </a:lnTo>
                  <a:lnTo>
                    <a:pt x="70396" y="140804"/>
                  </a:lnTo>
                  <a:lnTo>
                    <a:pt x="70396" y="117348"/>
                  </a:lnTo>
                  <a:lnTo>
                    <a:pt x="46926" y="117348"/>
                  </a:lnTo>
                  <a:lnTo>
                    <a:pt x="46926" y="93878"/>
                  </a:lnTo>
                  <a:lnTo>
                    <a:pt x="70396" y="93878"/>
                  </a:lnTo>
                  <a:lnTo>
                    <a:pt x="70396" y="70408"/>
                  </a:lnTo>
                  <a:lnTo>
                    <a:pt x="93865" y="70408"/>
                  </a:lnTo>
                  <a:lnTo>
                    <a:pt x="117335" y="70408"/>
                  </a:lnTo>
                  <a:lnTo>
                    <a:pt x="117335" y="93878"/>
                  </a:lnTo>
                  <a:lnTo>
                    <a:pt x="140792" y="93878"/>
                  </a:lnTo>
                  <a:lnTo>
                    <a:pt x="140792" y="70408"/>
                  </a:lnTo>
                  <a:lnTo>
                    <a:pt x="164261" y="70408"/>
                  </a:lnTo>
                  <a:lnTo>
                    <a:pt x="164261" y="46939"/>
                  </a:lnTo>
                  <a:close/>
                </a:path>
                <a:path w="892175" h="399414">
                  <a:moveTo>
                    <a:pt x="187731" y="164274"/>
                  </a:moveTo>
                  <a:lnTo>
                    <a:pt x="164261" y="164274"/>
                  </a:lnTo>
                  <a:lnTo>
                    <a:pt x="140792" y="164274"/>
                  </a:lnTo>
                  <a:lnTo>
                    <a:pt x="140792" y="187744"/>
                  </a:lnTo>
                  <a:lnTo>
                    <a:pt x="164261" y="187744"/>
                  </a:lnTo>
                  <a:lnTo>
                    <a:pt x="187731" y="187744"/>
                  </a:lnTo>
                  <a:lnTo>
                    <a:pt x="187731" y="164274"/>
                  </a:lnTo>
                  <a:close/>
                </a:path>
                <a:path w="892175" h="399414">
                  <a:moveTo>
                    <a:pt x="187731" y="70408"/>
                  </a:moveTo>
                  <a:lnTo>
                    <a:pt x="164261" y="70408"/>
                  </a:lnTo>
                  <a:lnTo>
                    <a:pt x="164261" y="93878"/>
                  </a:lnTo>
                  <a:lnTo>
                    <a:pt x="187731" y="93878"/>
                  </a:lnTo>
                  <a:lnTo>
                    <a:pt x="187731" y="70408"/>
                  </a:lnTo>
                  <a:close/>
                </a:path>
                <a:path w="892175" h="399414">
                  <a:moveTo>
                    <a:pt x="258140" y="70408"/>
                  </a:moveTo>
                  <a:lnTo>
                    <a:pt x="234670" y="70408"/>
                  </a:lnTo>
                  <a:lnTo>
                    <a:pt x="211201" y="70408"/>
                  </a:lnTo>
                  <a:lnTo>
                    <a:pt x="211201" y="93878"/>
                  </a:lnTo>
                  <a:lnTo>
                    <a:pt x="234670" y="93878"/>
                  </a:lnTo>
                  <a:lnTo>
                    <a:pt x="258140" y="93878"/>
                  </a:lnTo>
                  <a:lnTo>
                    <a:pt x="258140" y="70408"/>
                  </a:lnTo>
                  <a:close/>
                </a:path>
                <a:path w="892175" h="399414">
                  <a:moveTo>
                    <a:pt x="305066" y="329095"/>
                  </a:moveTo>
                  <a:lnTo>
                    <a:pt x="281609" y="329095"/>
                  </a:lnTo>
                  <a:lnTo>
                    <a:pt x="258140" y="329095"/>
                  </a:lnTo>
                  <a:lnTo>
                    <a:pt x="258140" y="306235"/>
                  </a:lnTo>
                  <a:lnTo>
                    <a:pt x="281609" y="306235"/>
                  </a:lnTo>
                  <a:lnTo>
                    <a:pt x="281609" y="235115"/>
                  </a:lnTo>
                  <a:lnTo>
                    <a:pt x="258140" y="235115"/>
                  </a:lnTo>
                  <a:lnTo>
                    <a:pt x="234670" y="235115"/>
                  </a:lnTo>
                  <a:lnTo>
                    <a:pt x="234670" y="306235"/>
                  </a:lnTo>
                  <a:lnTo>
                    <a:pt x="211201" y="306235"/>
                  </a:lnTo>
                  <a:lnTo>
                    <a:pt x="211201" y="329095"/>
                  </a:lnTo>
                  <a:lnTo>
                    <a:pt x="234670" y="329095"/>
                  </a:lnTo>
                  <a:lnTo>
                    <a:pt x="234670" y="353225"/>
                  </a:lnTo>
                  <a:lnTo>
                    <a:pt x="211201" y="353225"/>
                  </a:lnTo>
                  <a:lnTo>
                    <a:pt x="211201" y="329095"/>
                  </a:lnTo>
                  <a:lnTo>
                    <a:pt x="187731" y="329095"/>
                  </a:lnTo>
                  <a:lnTo>
                    <a:pt x="187731" y="306235"/>
                  </a:lnTo>
                  <a:lnTo>
                    <a:pt x="211201" y="306235"/>
                  </a:lnTo>
                  <a:lnTo>
                    <a:pt x="211201" y="282105"/>
                  </a:lnTo>
                  <a:lnTo>
                    <a:pt x="187731" y="282105"/>
                  </a:lnTo>
                  <a:lnTo>
                    <a:pt x="164261" y="282105"/>
                  </a:lnTo>
                  <a:lnTo>
                    <a:pt x="164261" y="353225"/>
                  </a:lnTo>
                  <a:lnTo>
                    <a:pt x="187731" y="353225"/>
                  </a:lnTo>
                  <a:lnTo>
                    <a:pt x="187731" y="376085"/>
                  </a:lnTo>
                  <a:lnTo>
                    <a:pt x="164261" y="376085"/>
                  </a:lnTo>
                  <a:lnTo>
                    <a:pt x="164261" y="353225"/>
                  </a:lnTo>
                  <a:lnTo>
                    <a:pt x="140792" y="353225"/>
                  </a:lnTo>
                  <a:lnTo>
                    <a:pt x="140792" y="398945"/>
                  </a:lnTo>
                  <a:lnTo>
                    <a:pt x="164261" y="398945"/>
                  </a:lnTo>
                  <a:lnTo>
                    <a:pt x="187731" y="398945"/>
                  </a:lnTo>
                  <a:lnTo>
                    <a:pt x="211201" y="398945"/>
                  </a:lnTo>
                  <a:lnTo>
                    <a:pt x="211201" y="376085"/>
                  </a:lnTo>
                  <a:lnTo>
                    <a:pt x="234670" y="376085"/>
                  </a:lnTo>
                  <a:lnTo>
                    <a:pt x="258140" y="376085"/>
                  </a:lnTo>
                  <a:lnTo>
                    <a:pt x="258140" y="353225"/>
                  </a:lnTo>
                  <a:lnTo>
                    <a:pt x="281609" y="353225"/>
                  </a:lnTo>
                  <a:lnTo>
                    <a:pt x="305066" y="353225"/>
                  </a:lnTo>
                  <a:lnTo>
                    <a:pt x="305066" y="329095"/>
                  </a:lnTo>
                  <a:close/>
                </a:path>
                <a:path w="892175" h="399414">
                  <a:moveTo>
                    <a:pt x="352005" y="281609"/>
                  </a:moveTo>
                  <a:lnTo>
                    <a:pt x="328536" y="281609"/>
                  </a:lnTo>
                  <a:lnTo>
                    <a:pt x="328536" y="305079"/>
                  </a:lnTo>
                  <a:lnTo>
                    <a:pt x="352005" y="305079"/>
                  </a:lnTo>
                  <a:lnTo>
                    <a:pt x="352005" y="281609"/>
                  </a:lnTo>
                  <a:close/>
                </a:path>
                <a:path w="892175" h="399414">
                  <a:moveTo>
                    <a:pt x="398932" y="93878"/>
                  </a:moveTo>
                  <a:lnTo>
                    <a:pt x="375475" y="93878"/>
                  </a:lnTo>
                  <a:lnTo>
                    <a:pt x="352005" y="93878"/>
                  </a:lnTo>
                  <a:lnTo>
                    <a:pt x="352005" y="117348"/>
                  </a:lnTo>
                  <a:lnTo>
                    <a:pt x="375475" y="117348"/>
                  </a:lnTo>
                  <a:lnTo>
                    <a:pt x="398932" y="117348"/>
                  </a:lnTo>
                  <a:lnTo>
                    <a:pt x="398932" y="93878"/>
                  </a:lnTo>
                  <a:close/>
                </a:path>
                <a:path w="892175" h="399414">
                  <a:moveTo>
                    <a:pt x="469341" y="305079"/>
                  </a:moveTo>
                  <a:lnTo>
                    <a:pt x="445871" y="305079"/>
                  </a:lnTo>
                  <a:lnTo>
                    <a:pt x="445871" y="328549"/>
                  </a:lnTo>
                  <a:lnTo>
                    <a:pt x="469341" y="328549"/>
                  </a:lnTo>
                  <a:lnTo>
                    <a:pt x="469341" y="305079"/>
                  </a:lnTo>
                  <a:close/>
                </a:path>
                <a:path w="892175" h="399414">
                  <a:moveTo>
                    <a:pt x="469341" y="187744"/>
                  </a:moveTo>
                  <a:lnTo>
                    <a:pt x="445871" y="187744"/>
                  </a:lnTo>
                  <a:lnTo>
                    <a:pt x="445871" y="234683"/>
                  </a:lnTo>
                  <a:lnTo>
                    <a:pt x="422402" y="234683"/>
                  </a:lnTo>
                  <a:lnTo>
                    <a:pt x="398932" y="234683"/>
                  </a:lnTo>
                  <a:lnTo>
                    <a:pt x="375475" y="234683"/>
                  </a:lnTo>
                  <a:lnTo>
                    <a:pt x="375475" y="258140"/>
                  </a:lnTo>
                  <a:lnTo>
                    <a:pt x="352005" y="258140"/>
                  </a:lnTo>
                  <a:lnTo>
                    <a:pt x="352005" y="281609"/>
                  </a:lnTo>
                  <a:lnTo>
                    <a:pt x="375475" y="281609"/>
                  </a:lnTo>
                  <a:lnTo>
                    <a:pt x="375475" y="328549"/>
                  </a:lnTo>
                  <a:lnTo>
                    <a:pt x="352005" y="328549"/>
                  </a:lnTo>
                  <a:lnTo>
                    <a:pt x="328536" y="328549"/>
                  </a:lnTo>
                  <a:lnTo>
                    <a:pt x="328536" y="352018"/>
                  </a:lnTo>
                  <a:lnTo>
                    <a:pt x="352005" y="352018"/>
                  </a:lnTo>
                  <a:lnTo>
                    <a:pt x="375475" y="352018"/>
                  </a:lnTo>
                  <a:lnTo>
                    <a:pt x="398932" y="352018"/>
                  </a:lnTo>
                  <a:lnTo>
                    <a:pt x="422402" y="352018"/>
                  </a:lnTo>
                  <a:lnTo>
                    <a:pt x="422402" y="328549"/>
                  </a:lnTo>
                  <a:lnTo>
                    <a:pt x="398932" y="328549"/>
                  </a:lnTo>
                  <a:lnTo>
                    <a:pt x="398932" y="258140"/>
                  </a:lnTo>
                  <a:lnTo>
                    <a:pt x="422402" y="258140"/>
                  </a:lnTo>
                  <a:lnTo>
                    <a:pt x="445871" y="258140"/>
                  </a:lnTo>
                  <a:lnTo>
                    <a:pt x="445871" y="281609"/>
                  </a:lnTo>
                  <a:lnTo>
                    <a:pt x="469341" y="281609"/>
                  </a:lnTo>
                  <a:lnTo>
                    <a:pt x="469341" y="187744"/>
                  </a:lnTo>
                  <a:close/>
                </a:path>
                <a:path w="892175" h="399414">
                  <a:moveTo>
                    <a:pt x="492810" y="164274"/>
                  </a:moveTo>
                  <a:lnTo>
                    <a:pt x="469341" y="164274"/>
                  </a:lnTo>
                  <a:lnTo>
                    <a:pt x="469341" y="187744"/>
                  </a:lnTo>
                  <a:lnTo>
                    <a:pt x="492810" y="187744"/>
                  </a:lnTo>
                  <a:lnTo>
                    <a:pt x="492810" y="164274"/>
                  </a:lnTo>
                  <a:close/>
                </a:path>
                <a:path w="892175" h="399414">
                  <a:moveTo>
                    <a:pt x="492810" y="117348"/>
                  </a:moveTo>
                  <a:lnTo>
                    <a:pt x="469341" y="117348"/>
                  </a:lnTo>
                  <a:lnTo>
                    <a:pt x="469341" y="70408"/>
                  </a:lnTo>
                  <a:lnTo>
                    <a:pt x="445871" y="70408"/>
                  </a:lnTo>
                  <a:lnTo>
                    <a:pt x="422402" y="70408"/>
                  </a:lnTo>
                  <a:lnTo>
                    <a:pt x="422402" y="93878"/>
                  </a:lnTo>
                  <a:lnTo>
                    <a:pt x="445871" y="93878"/>
                  </a:lnTo>
                  <a:lnTo>
                    <a:pt x="445871" y="117348"/>
                  </a:lnTo>
                  <a:lnTo>
                    <a:pt x="422402" y="117348"/>
                  </a:lnTo>
                  <a:lnTo>
                    <a:pt x="398932" y="117348"/>
                  </a:lnTo>
                  <a:lnTo>
                    <a:pt x="398932" y="140804"/>
                  </a:lnTo>
                  <a:lnTo>
                    <a:pt x="422402" y="140804"/>
                  </a:lnTo>
                  <a:lnTo>
                    <a:pt x="445871" y="140804"/>
                  </a:lnTo>
                  <a:lnTo>
                    <a:pt x="445871" y="164274"/>
                  </a:lnTo>
                  <a:lnTo>
                    <a:pt x="469341" y="164274"/>
                  </a:lnTo>
                  <a:lnTo>
                    <a:pt x="469341" y="140804"/>
                  </a:lnTo>
                  <a:lnTo>
                    <a:pt x="492810" y="140804"/>
                  </a:lnTo>
                  <a:lnTo>
                    <a:pt x="492810" y="117348"/>
                  </a:lnTo>
                  <a:close/>
                </a:path>
                <a:path w="892175" h="399414">
                  <a:moveTo>
                    <a:pt x="492810" y="46939"/>
                  </a:moveTo>
                  <a:lnTo>
                    <a:pt x="469341" y="46939"/>
                  </a:lnTo>
                  <a:lnTo>
                    <a:pt x="469341" y="70408"/>
                  </a:lnTo>
                  <a:lnTo>
                    <a:pt x="492810" y="70408"/>
                  </a:lnTo>
                  <a:lnTo>
                    <a:pt x="492810" y="46939"/>
                  </a:lnTo>
                  <a:close/>
                </a:path>
                <a:path w="892175" h="399414">
                  <a:moveTo>
                    <a:pt x="657085" y="164274"/>
                  </a:moveTo>
                  <a:lnTo>
                    <a:pt x="633615" y="164274"/>
                  </a:lnTo>
                  <a:lnTo>
                    <a:pt x="633615" y="187744"/>
                  </a:lnTo>
                  <a:lnTo>
                    <a:pt x="657085" y="187744"/>
                  </a:lnTo>
                  <a:lnTo>
                    <a:pt x="657085" y="164274"/>
                  </a:lnTo>
                  <a:close/>
                </a:path>
                <a:path w="892175" h="399414">
                  <a:moveTo>
                    <a:pt x="680554" y="258140"/>
                  </a:moveTo>
                  <a:lnTo>
                    <a:pt x="657085" y="258140"/>
                  </a:lnTo>
                  <a:lnTo>
                    <a:pt x="633615" y="258140"/>
                  </a:lnTo>
                  <a:lnTo>
                    <a:pt x="633615" y="281609"/>
                  </a:lnTo>
                  <a:lnTo>
                    <a:pt x="657085" y="281609"/>
                  </a:lnTo>
                  <a:lnTo>
                    <a:pt x="657085" y="305079"/>
                  </a:lnTo>
                  <a:lnTo>
                    <a:pt x="680554" y="305079"/>
                  </a:lnTo>
                  <a:lnTo>
                    <a:pt x="680554" y="258140"/>
                  </a:lnTo>
                  <a:close/>
                </a:path>
                <a:path w="892175" h="399414">
                  <a:moveTo>
                    <a:pt x="680554" y="211213"/>
                  </a:moveTo>
                  <a:lnTo>
                    <a:pt x="657085" y="211213"/>
                  </a:lnTo>
                  <a:lnTo>
                    <a:pt x="633615" y="211213"/>
                  </a:lnTo>
                  <a:lnTo>
                    <a:pt x="633615" y="187744"/>
                  </a:lnTo>
                  <a:lnTo>
                    <a:pt x="610146" y="187744"/>
                  </a:lnTo>
                  <a:lnTo>
                    <a:pt x="610146" y="234683"/>
                  </a:lnTo>
                  <a:lnTo>
                    <a:pt x="633615" y="234683"/>
                  </a:lnTo>
                  <a:lnTo>
                    <a:pt x="657085" y="234683"/>
                  </a:lnTo>
                  <a:lnTo>
                    <a:pt x="680554" y="234683"/>
                  </a:lnTo>
                  <a:lnTo>
                    <a:pt x="680554" y="211213"/>
                  </a:lnTo>
                  <a:close/>
                </a:path>
                <a:path w="892175" h="399414">
                  <a:moveTo>
                    <a:pt x="750951" y="352018"/>
                  </a:moveTo>
                  <a:lnTo>
                    <a:pt x="727481" y="352018"/>
                  </a:lnTo>
                  <a:lnTo>
                    <a:pt x="727481" y="328549"/>
                  </a:lnTo>
                  <a:lnTo>
                    <a:pt x="704011" y="328549"/>
                  </a:lnTo>
                  <a:lnTo>
                    <a:pt x="680554" y="328549"/>
                  </a:lnTo>
                  <a:lnTo>
                    <a:pt x="680554" y="352018"/>
                  </a:lnTo>
                  <a:lnTo>
                    <a:pt x="704011" y="352018"/>
                  </a:lnTo>
                  <a:lnTo>
                    <a:pt x="704011" y="375475"/>
                  </a:lnTo>
                  <a:lnTo>
                    <a:pt x="727481" y="375475"/>
                  </a:lnTo>
                  <a:lnTo>
                    <a:pt x="750951" y="375475"/>
                  </a:lnTo>
                  <a:lnTo>
                    <a:pt x="750951" y="352018"/>
                  </a:lnTo>
                  <a:close/>
                </a:path>
                <a:path w="892175" h="399414">
                  <a:moveTo>
                    <a:pt x="750951" y="164274"/>
                  </a:moveTo>
                  <a:lnTo>
                    <a:pt x="727481" y="164274"/>
                  </a:lnTo>
                  <a:lnTo>
                    <a:pt x="727481" y="187744"/>
                  </a:lnTo>
                  <a:lnTo>
                    <a:pt x="750951" y="187744"/>
                  </a:lnTo>
                  <a:lnTo>
                    <a:pt x="750951" y="164274"/>
                  </a:lnTo>
                  <a:close/>
                </a:path>
                <a:path w="892175" h="399414">
                  <a:moveTo>
                    <a:pt x="750951" y="117348"/>
                  </a:moveTo>
                  <a:lnTo>
                    <a:pt x="727481" y="117348"/>
                  </a:lnTo>
                  <a:lnTo>
                    <a:pt x="727481" y="140804"/>
                  </a:lnTo>
                  <a:lnTo>
                    <a:pt x="750951" y="140804"/>
                  </a:lnTo>
                  <a:lnTo>
                    <a:pt x="750951" y="117348"/>
                  </a:lnTo>
                  <a:close/>
                </a:path>
                <a:path w="892175" h="399414">
                  <a:moveTo>
                    <a:pt x="750951" y="70408"/>
                  </a:moveTo>
                  <a:lnTo>
                    <a:pt x="727481" y="70408"/>
                  </a:lnTo>
                  <a:lnTo>
                    <a:pt x="727481" y="93878"/>
                  </a:lnTo>
                  <a:lnTo>
                    <a:pt x="750951" y="93878"/>
                  </a:lnTo>
                  <a:lnTo>
                    <a:pt x="750951" y="70408"/>
                  </a:lnTo>
                  <a:close/>
                </a:path>
                <a:path w="892175" h="399414">
                  <a:moveTo>
                    <a:pt x="844816" y="352018"/>
                  </a:moveTo>
                  <a:lnTo>
                    <a:pt x="821347" y="352018"/>
                  </a:lnTo>
                  <a:lnTo>
                    <a:pt x="821347" y="305079"/>
                  </a:lnTo>
                  <a:lnTo>
                    <a:pt x="797877" y="305079"/>
                  </a:lnTo>
                  <a:lnTo>
                    <a:pt x="797877" y="328549"/>
                  </a:lnTo>
                  <a:lnTo>
                    <a:pt x="774420" y="328549"/>
                  </a:lnTo>
                  <a:lnTo>
                    <a:pt x="774420" y="305079"/>
                  </a:lnTo>
                  <a:lnTo>
                    <a:pt x="750951" y="305079"/>
                  </a:lnTo>
                  <a:lnTo>
                    <a:pt x="750951" y="352018"/>
                  </a:lnTo>
                  <a:lnTo>
                    <a:pt x="774420" y="352018"/>
                  </a:lnTo>
                  <a:lnTo>
                    <a:pt x="774420" y="398945"/>
                  </a:lnTo>
                  <a:lnTo>
                    <a:pt x="797877" y="398945"/>
                  </a:lnTo>
                  <a:lnTo>
                    <a:pt x="821347" y="398945"/>
                  </a:lnTo>
                  <a:lnTo>
                    <a:pt x="821347" y="375475"/>
                  </a:lnTo>
                  <a:lnTo>
                    <a:pt x="844816" y="375475"/>
                  </a:lnTo>
                  <a:lnTo>
                    <a:pt x="844816" y="352018"/>
                  </a:lnTo>
                  <a:close/>
                </a:path>
                <a:path w="892175" h="399414">
                  <a:moveTo>
                    <a:pt x="844816" y="70408"/>
                  </a:moveTo>
                  <a:lnTo>
                    <a:pt x="821347" y="70408"/>
                  </a:lnTo>
                  <a:lnTo>
                    <a:pt x="821347" y="46939"/>
                  </a:lnTo>
                  <a:lnTo>
                    <a:pt x="797877" y="46939"/>
                  </a:lnTo>
                  <a:lnTo>
                    <a:pt x="797877" y="70408"/>
                  </a:lnTo>
                  <a:lnTo>
                    <a:pt x="774420" y="70408"/>
                  </a:lnTo>
                  <a:lnTo>
                    <a:pt x="774420" y="93878"/>
                  </a:lnTo>
                  <a:lnTo>
                    <a:pt x="797877" y="93878"/>
                  </a:lnTo>
                  <a:lnTo>
                    <a:pt x="797877" y="117348"/>
                  </a:lnTo>
                  <a:lnTo>
                    <a:pt x="774420" y="117348"/>
                  </a:lnTo>
                  <a:lnTo>
                    <a:pt x="774420" y="164274"/>
                  </a:lnTo>
                  <a:lnTo>
                    <a:pt x="797877" y="164274"/>
                  </a:lnTo>
                  <a:lnTo>
                    <a:pt x="797877" y="140804"/>
                  </a:lnTo>
                  <a:lnTo>
                    <a:pt x="821347" y="140804"/>
                  </a:lnTo>
                  <a:lnTo>
                    <a:pt x="821347" y="93878"/>
                  </a:lnTo>
                  <a:lnTo>
                    <a:pt x="844816" y="93878"/>
                  </a:lnTo>
                  <a:lnTo>
                    <a:pt x="844816" y="70408"/>
                  </a:lnTo>
                  <a:close/>
                </a:path>
                <a:path w="892175" h="399414">
                  <a:moveTo>
                    <a:pt x="868286" y="258140"/>
                  </a:moveTo>
                  <a:lnTo>
                    <a:pt x="844816" y="258140"/>
                  </a:lnTo>
                  <a:lnTo>
                    <a:pt x="844816" y="281609"/>
                  </a:lnTo>
                  <a:lnTo>
                    <a:pt x="868286" y="281609"/>
                  </a:lnTo>
                  <a:lnTo>
                    <a:pt x="868286" y="258140"/>
                  </a:lnTo>
                  <a:close/>
                </a:path>
                <a:path w="892175" h="399414">
                  <a:moveTo>
                    <a:pt x="868286" y="0"/>
                  </a:moveTo>
                  <a:lnTo>
                    <a:pt x="844816" y="0"/>
                  </a:lnTo>
                  <a:lnTo>
                    <a:pt x="844816" y="23469"/>
                  </a:lnTo>
                  <a:lnTo>
                    <a:pt x="821347" y="23469"/>
                  </a:lnTo>
                  <a:lnTo>
                    <a:pt x="821347" y="46939"/>
                  </a:lnTo>
                  <a:lnTo>
                    <a:pt x="844816" y="46939"/>
                  </a:lnTo>
                  <a:lnTo>
                    <a:pt x="844816" y="70408"/>
                  </a:lnTo>
                  <a:lnTo>
                    <a:pt x="868286" y="70408"/>
                  </a:lnTo>
                  <a:lnTo>
                    <a:pt x="868286" y="0"/>
                  </a:lnTo>
                  <a:close/>
                </a:path>
                <a:path w="892175" h="399414">
                  <a:moveTo>
                    <a:pt x="891755" y="305079"/>
                  </a:moveTo>
                  <a:lnTo>
                    <a:pt x="868286" y="305079"/>
                  </a:lnTo>
                  <a:lnTo>
                    <a:pt x="844816" y="305079"/>
                  </a:lnTo>
                  <a:lnTo>
                    <a:pt x="844816" y="352018"/>
                  </a:lnTo>
                  <a:lnTo>
                    <a:pt x="868286" y="352018"/>
                  </a:lnTo>
                  <a:lnTo>
                    <a:pt x="868286" y="375475"/>
                  </a:lnTo>
                  <a:lnTo>
                    <a:pt x="891755" y="375475"/>
                  </a:lnTo>
                  <a:lnTo>
                    <a:pt x="891755" y="305079"/>
                  </a:lnTo>
                  <a:close/>
                </a:path>
                <a:path w="892175" h="399414">
                  <a:moveTo>
                    <a:pt x="891755" y="140804"/>
                  </a:moveTo>
                  <a:lnTo>
                    <a:pt x="868286" y="140804"/>
                  </a:lnTo>
                  <a:lnTo>
                    <a:pt x="844816" y="140804"/>
                  </a:lnTo>
                  <a:lnTo>
                    <a:pt x="844816" y="164274"/>
                  </a:lnTo>
                  <a:lnTo>
                    <a:pt x="821347" y="164274"/>
                  </a:lnTo>
                  <a:lnTo>
                    <a:pt x="821347" y="211213"/>
                  </a:lnTo>
                  <a:lnTo>
                    <a:pt x="797877" y="211213"/>
                  </a:lnTo>
                  <a:lnTo>
                    <a:pt x="797877" y="281609"/>
                  </a:lnTo>
                  <a:lnTo>
                    <a:pt x="821347" y="281609"/>
                  </a:lnTo>
                  <a:lnTo>
                    <a:pt x="821347" y="258140"/>
                  </a:lnTo>
                  <a:lnTo>
                    <a:pt x="844816" y="258140"/>
                  </a:lnTo>
                  <a:lnTo>
                    <a:pt x="844816" y="187744"/>
                  </a:lnTo>
                  <a:lnTo>
                    <a:pt x="868286" y="187744"/>
                  </a:lnTo>
                  <a:lnTo>
                    <a:pt x="868286" y="164274"/>
                  </a:lnTo>
                  <a:lnTo>
                    <a:pt x="891755" y="164274"/>
                  </a:lnTo>
                  <a:lnTo>
                    <a:pt x="891755" y="140804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7406" y="1166819"/>
              <a:ext cx="962660" cy="962025"/>
            </a:xfrm>
            <a:custGeom>
              <a:avLst/>
              <a:gdLst/>
              <a:ahLst/>
              <a:cxnLst/>
              <a:rect l="l" t="t" r="r" b="b"/>
              <a:pathLst>
                <a:path w="962659" h="962025">
                  <a:moveTo>
                    <a:pt x="164274" y="23329"/>
                  </a:moveTo>
                  <a:lnTo>
                    <a:pt x="140804" y="23329"/>
                  </a:lnTo>
                  <a:lnTo>
                    <a:pt x="140804" y="140665"/>
                  </a:lnTo>
                  <a:lnTo>
                    <a:pt x="164274" y="140665"/>
                  </a:lnTo>
                  <a:lnTo>
                    <a:pt x="164274" y="23329"/>
                  </a:lnTo>
                  <a:close/>
                </a:path>
                <a:path w="962659" h="962025">
                  <a:moveTo>
                    <a:pt x="164274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40970"/>
                  </a:lnTo>
                  <a:lnTo>
                    <a:pt x="0" y="163830"/>
                  </a:lnTo>
                  <a:lnTo>
                    <a:pt x="164274" y="163830"/>
                  </a:lnTo>
                  <a:lnTo>
                    <a:pt x="164274" y="140970"/>
                  </a:lnTo>
                  <a:lnTo>
                    <a:pt x="23469" y="140970"/>
                  </a:lnTo>
                  <a:lnTo>
                    <a:pt x="23469" y="22860"/>
                  </a:lnTo>
                  <a:lnTo>
                    <a:pt x="164274" y="22860"/>
                  </a:lnTo>
                  <a:lnTo>
                    <a:pt x="164274" y="0"/>
                  </a:lnTo>
                  <a:close/>
                </a:path>
                <a:path w="962659" h="962025">
                  <a:moveTo>
                    <a:pt x="305079" y="798182"/>
                  </a:moveTo>
                  <a:lnTo>
                    <a:pt x="281609" y="798182"/>
                  </a:lnTo>
                  <a:lnTo>
                    <a:pt x="281609" y="751192"/>
                  </a:lnTo>
                  <a:lnTo>
                    <a:pt x="258140" y="751192"/>
                  </a:lnTo>
                  <a:lnTo>
                    <a:pt x="258140" y="822312"/>
                  </a:lnTo>
                  <a:lnTo>
                    <a:pt x="281609" y="822312"/>
                  </a:lnTo>
                  <a:lnTo>
                    <a:pt x="281609" y="845172"/>
                  </a:lnTo>
                  <a:lnTo>
                    <a:pt x="305079" y="845172"/>
                  </a:lnTo>
                  <a:lnTo>
                    <a:pt x="305079" y="798182"/>
                  </a:lnTo>
                  <a:close/>
                </a:path>
                <a:path w="962659" h="962025">
                  <a:moveTo>
                    <a:pt x="398945" y="915085"/>
                  </a:moveTo>
                  <a:lnTo>
                    <a:pt x="375475" y="915085"/>
                  </a:lnTo>
                  <a:lnTo>
                    <a:pt x="375475" y="962012"/>
                  </a:lnTo>
                  <a:lnTo>
                    <a:pt x="398945" y="962012"/>
                  </a:lnTo>
                  <a:lnTo>
                    <a:pt x="398945" y="915085"/>
                  </a:lnTo>
                  <a:close/>
                </a:path>
                <a:path w="962659" h="962025">
                  <a:moveTo>
                    <a:pt x="469341" y="704202"/>
                  </a:moveTo>
                  <a:lnTo>
                    <a:pt x="445884" y="704202"/>
                  </a:lnTo>
                  <a:lnTo>
                    <a:pt x="422414" y="704202"/>
                  </a:lnTo>
                  <a:lnTo>
                    <a:pt x="422414" y="681342"/>
                  </a:lnTo>
                  <a:lnTo>
                    <a:pt x="398945" y="681342"/>
                  </a:lnTo>
                  <a:lnTo>
                    <a:pt x="398945" y="704202"/>
                  </a:lnTo>
                  <a:lnTo>
                    <a:pt x="375475" y="704202"/>
                  </a:lnTo>
                  <a:lnTo>
                    <a:pt x="352018" y="704202"/>
                  </a:lnTo>
                  <a:lnTo>
                    <a:pt x="352018" y="657212"/>
                  </a:lnTo>
                  <a:lnTo>
                    <a:pt x="328549" y="657212"/>
                  </a:lnTo>
                  <a:lnTo>
                    <a:pt x="328549" y="681342"/>
                  </a:lnTo>
                  <a:lnTo>
                    <a:pt x="305079" y="681342"/>
                  </a:lnTo>
                  <a:lnTo>
                    <a:pt x="281609" y="681342"/>
                  </a:lnTo>
                  <a:lnTo>
                    <a:pt x="281609" y="657212"/>
                  </a:lnTo>
                  <a:lnTo>
                    <a:pt x="258140" y="657212"/>
                  </a:lnTo>
                  <a:lnTo>
                    <a:pt x="258140" y="681342"/>
                  </a:lnTo>
                  <a:lnTo>
                    <a:pt x="234670" y="681342"/>
                  </a:lnTo>
                  <a:lnTo>
                    <a:pt x="234670" y="704202"/>
                  </a:lnTo>
                  <a:lnTo>
                    <a:pt x="258140" y="704202"/>
                  </a:lnTo>
                  <a:lnTo>
                    <a:pt x="258140" y="728332"/>
                  </a:lnTo>
                  <a:lnTo>
                    <a:pt x="281609" y="728332"/>
                  </a:lnTo>
                  <a:lnTo>
                    <a:pt x="281609" y="704202"/>
                  </a:lnTo>
                  <a:lnTo>
                    <a:pt x="305079" y="704202"/>
                  </a:lnTo>
                  <a:lnTo>
                    <a:pt x="305079" y="728332"/>
                  </a:lnTo>
                  <a:lnTo>
                    <a:pt x="281609" y="728332"/>
                  </a:lnTo>
                  <a:lnTo>
                    <a:pt x="281609" y="751192"/>
                  </a:lnTo>
                  <a:lnTo>
                    <a:pt x="305079" y="751192"/>
                  </a:lnTo>
                  <a:lnTo>
                    <a:pt x="328549" y="751192"/>
                  </a:lnTo>
                  <a:lnTo>
                    <a:pt x="328549" y="775322"/>
                  </a:lnTo>
                  <a:lnTo>
                    <a:pt x="352018" y="775322"/>
                  </a:lnTo>
                  <a:lnTo>
                    <a:pt x="352018" y="798182"/>
                  </a:lnTo>
                  <a:lnTo>
                    <a:pt x="328549" y="798182"/>
                  </a:lnTo>
                  <a:lnTo>
                    <a:pt x="328549" y="869302"/>
                  </a:lnTo>
                  <a:lnTo>
                    <a:pt x="352018" y="869302"/>
                  </a:lnTo>
                  <a:lnTo>
                    <a:pt x="352018" y="845172"/>
                  </a:lnTo>
                  <a:lnTo>
                    <a:pt x="375475" y="845172"/>
                  </a:lnTo>
                  <a:lnTo>
                    <a:pt x="398945" y="845172"/>
                  </a:lnTo>
                  <a:lnTo>
                    <a:pt x="398945" y="822312"/>
                  </a:lnTo>
                  <a:lnTo>
                    <a:pt x="375475" y="822312"/>
                  </a:lnTo>
                  <a:lnTo>
                    <a:pt x="375475" y="728332"/>
                  </a:lnTo>
                  <a:lnTo>
                    <a:pt x="398945" y="728332"/>
                  </a:lnTo>
                  <a:lnTo>
                    <a:pt x="398945" y="751192"/>
                  </a:lnTo>
                  <a:lnTo>
                    <a:pt x="422414" y="751192"/>
                  </a:lnTo>
                  <a:lnTo>
                    <a:pt x="422414" y="775322"/>
                  </a:lnTo>
                  <a:lnTo>
                    <a:pt x="398945" y="775322"/>
                  </a:lnTo>
                  <a:lnTo>
                    <a:pt x="398945" y="798182"/>
                  </a:lnTo>
                  <a:lnTo>
                    <a:pt x="422414" y="798182"/>
                  </a:lnTo>
                  <a:lnTo>
                    <a:pt x="445884" y="798182"/>
                  </a:lnTo>
                  <a:lnTo>
                    <a:pt x="445884" y="775322"/>
                  </a:lnTo>
                  <a:lnTo>
                    <a:pt x="469341" y="775322"/>
                  </a:lnTo>
                  <a:lnTo>
                    <a:pt x="469341" y="751192"/>
                  </a:lnTo>
                  <a:lnTo>
                    <a:pt x="445884" y="751192"/>
                  </a:lnTo>
                  <a:lnTo>
                    <a:pt x="445884" y="728332"/>
                  </a:lnTo>
                  <a:lnTo>
                    <a:pt x="469341" y="728332"/>
                  </a:lnTo>
                  <a:lnTo>
                    <a:pt x="469341" y="704202"/>
                  </a:lnTo>
                  <a:close/>
                </a:path>
                <a:path w="962659" h="962025">
                  <a:moveTo>
                    <a:pt x="492810" y="938542"/>
                  </a:moveTo>
                  <a:lnTo>
                    <a:pt x="469341" y="938542"/>
                  </a:lnTo>
                  <a:lnTo>
                    <a:pt x="469341" y="962012"/>
                  </a:lnTo>
                  <a:lnTo>
                    <a:pt x="492810" y="962012"/>
                  </a:lnTo>
                  <a:lnTo>
                    <a:pt x="492810" y="938542"/>
                  </a:lnTo>
                  <a:close/>
                </a:path>
                <a:path w="962659" h="962025">
                  <a:moveTo>
                    <a:pt x="774420" y="938542"/>
                  </a:moveTo>
                  <a:lnTo>
                    <a:pt x="750963" y="938542"/>
                  </a:lnTo>
                  <a:lnTo>
                    <a:pt x="727494" y="938542"/>
                  </a:lnTo>
                  <a:lnTo>
                    <a:pt x="727494" y="962012"/>
                  </a:lnTo>
                  <a:lnTo>
                    <a:pt x="750963" y="962012"/>
                  </a:lnTo>
                  <a:lnTo>
                    <a:pt x="774420" y="962012"/>
                  </a:lnTo>
                  <a:lnTo>
                    <a:pt x="774420" y="938542"/>
                  </a:lnTo>
                  <a:close/>
                </a:path>
                <a:path w="962659" h="962025">
                  <a:moveTo>
                    <a:pt x="797890" y="493382"/>
                  </a:moveTo>
                  <a:lnTo>
                    <a:pt x="774420" y="493382"/>
                  </a:lnTo>
                  <a:lnTo>
                    <a:pt x="774420" y="516242"/>
                  </a:lnTo>
                  <a:lnTo>
                    <a:pt x="750963" y="516242"/>
                  </a:lnTo>
                  <a:lnTo>
                    <a:pt x="750963" y="563232"/>
                  </a:lnTo>
                  <a:lnTo>
                    <a:pt x="727494" y="563232"/>
                  </a:lnTo>
                  <a:lnTo>
                    <a:pt x="727494" y="587362"/>
                  </a:lnTo>
                  <a:lnTo>
                    <a:pt x="750963" y="587362"/>
                  </a:lnTo>
                  <a:lnTo>
                    <a:pt x="750963" y="610222"/>
                  </a:lnTo>
                  <a:lnTo>
                    <a:pt x="727494" y="610222"/>
                  </a:lnTo>
                  <a:lnTo>
                    <a:pt x="727494" y="634352"/>
                  </a:lnTo>
                  <a:lnTo>
                    <a:pt x="704024" y="634352"/>
                  </a:lnTo>
                  <a:lnTo>
                    <a:pt x="704024" y="681342"/>
                  </a:lnTo>
                  <a:lnTo>
                    <a:pt x="680554" y="681342"/>
                  </a:lnTo>
                  <a:lnTo>
                    <a:pt x="680554" y="563232"/>
                  </a:lnTo>
                  <a:lnTo>
                    <a:pt x="704024" y="563232"/>
                  </a:lnTo>
                  <a:lnTo>
                    <a:pt x="704024" y="516242"/>
                  </a:lnTo>
                  <a:lnTo>
                    <a:pt x="680554" y="516242"/>
                  </a:lnTo>
                  <a:lnTo>
                    <a:pt x="657085" y="516242"/>
                  </a:lnTo>
                  <a:lnTo>
                    <a:pt x="657085" y="493382"/>
                  </a:lnTo>
                  <a:lnTo>
                    <a:pt x="680554" y="493382"/>
                  </a:lnTo>
                  <a:lnTo>
                    <a:pt x="680554" y="446392"/>
                  </a:lnTo>
                  <a:lnTo>
                    <a:pt x="704024" y="446392"/>
                  </a:lnTo>
                  <a:lnTo>
                    <a:pt x="727494" y="446392"/>
                  </a:lnTo>
                  <a:lnTo>
                    <a:pt x="750963" y="446392"/>
                  </a:lnTo>
                  <a:lnTo>
                    <a:pt x="750963" y="399402"/>
                  </a:lnTo>
                  <a:lnTo>
                    <a:pt x="727494" y="399402"/>
                  </a:lnTo>
                  <a:lnTo>
                    <a:pt x="704024" y="399402"/>
                  </a:lnTo>
                  <a:lnTo>
                    <a:pt x="680554" y="399402"/>
                  </a:lnTo>
                  <a:lnTo>
                    <a:pt x="680554" y="423532"/>
                  </a:lnTo>
                  <a:lnTo>
                    <a:pt x="657085" y="423532"/>
                  </a:lnTo>
                  <a:lnTo>
                    <a:pt x="657085" y="399402"/>
                  </a:lnTo>
                  <a:lnTo>
                    <a:pt x="633615" y="399402"/>
                  </a:lnTo>
                  <a:lnTo>
                    <a:pt x="610146" y="399402"/>
                  </a:lnTo>
                  <a:lnTo>
                    <a:pt x="610146" y="376542"/>
                  </a:lnTo>
                  <a:lnTo>
                    <a:pt x="633615" y="376542"/>
                  </a:lnTo>
                  <a:lnTo>
                    <a:pt x="657085" y="376542"/>
                  </a:lnTo>
                  <a:lnTo>
                    <a:pt x="657085" y="352412"/>
                  </a:lnTo>
                  <a:lnTo>
                    <a:pt x="633615" y="352412"/>
                  </a:lnTo>
                  <a:lnTo>
                    <a:pt x="610146" y="352412"/>
                  </a:lnTo>
                  <a:lnTo>
                    <a:pt x="610146" y="329552"/>
                  </a:lnTo>
                  <a:lnTo>
                    <a:pt x="586689" y="329552"/>
                  </a:lnTo>
                  <a:lnTo>
                    <a:pt x="586689" y="376542"/>
                  </a:lnTo>
                  <a:lnTo>
                    <a:pt x="563219" y="376542"/>
                  </a:lnTo>
                  <a:lnTo>
                    <a:pt x="563219" y="399402"/>
                  </a:lnTo>
                  <a:lnTo>
                    <a:pt x="586689" y="399402"/>
                  </a:lnTo>
                  <a:lnTo>
                    <a:pt x="586689" y="446392"/>
                  </a:lnTo>
                  <a:lnTo>
                    <a:pt x="610146" y="446392"/>
                  </a:lnTo>
                  <a:lnTo>
                    <a:pt x="633615" y="446392"/>
                  </a:lnTo>
                  <a:lnTo>
                    <a:pt x="633615" y="540372"/>
                  </a:lnTo>
                  <a:lnTo>
                    <a:pt x="610146" y="540372"/>
                  </a:lnTo>
                  <a:lnTo>
                    <a:pt x="610146" y="516242"/>
                  </a:lnTo>
                  <a:lnTo>
                    <a:pt x="586689" y="516242"/>
                  </a:lnTo>
                  <a:lnTo>
                    <a:pt x="586689" y="540372"/>
                  </a:lnTo>
                  <a:lnTo>
                    <a:pt x="563219" y="540372"/>
                  </a:lnTo>
                  <a:lnTo>
                    <a:pt x="563219" y="563232"/>
                  </a:lnTo>
                  <a:lnTo>
                    <a:pt x="586689" y="563232"/>
                  </a:lnTo>
                  <a:lnTo>
                    <a:pt x="586689" y="587362"/>
                  </a:lnTo>
                  <a:lnTo>
                    <a:pt x="563219" y="587362"/>
                  </a:lnTo>
                  <a:lnTo>
                    <a:pt x="563219" y="610222"/>
                  </a:lnTo>
                  <a:lnTo>
                    <a:pt x="586689" y="610222"/>
                  </a:lnTo>
                  <a:lnTo>
                    <a:pt x="586689" y="704202"/>
                  </a:lnTo>
                  <a:lnTo>
                    <a:pt x="563219" y="704202"/>
                  </a:lnTo>
                  <a:lnTo>
                    <a:pt x="563219" y="728332"/>
                  </a:lnTo>
                  <a:lnTo>
                    <a:pt x="586689" y="728332"/>
                  </a:lnTo>
                  <a:lnTo>
                    <a:pt x="586689" y="775322"/>
                  </a:lnTo>
                  <a:lnTo>
                    <a:pt x="563219" y="775322"/>
                  </a:lnTo>
                  <a:lnTo>
                    <a:pt x="563219" y="845172"/>
                  </a:lnTo>
                  <a:lnTo>
                    <a:pt x="586689" y="845172"/>
                  </a:lnTo>
                  <a:lnTo>
                    <a:pt x="610146" y="845172"/>
                  </a:lnTo>
                  <a:lnTo>
                    <a:pt x="610146" y="822312"/>
                  </a:lnTo>
                  <a:lnTo>
                    <a:pt x="586689" y="822312"/>
                  </a:lnTo>
                  <a:lnTo>
                    <a:pt x="586689" y="798182"/>
                  </a:lnTo>
                  <a:lnTo>
                    <a:pt x="610146" y="798182"/>
                  </a:lnTo>
                  <a:lnTo>
                    <a:pt x="610146" y="822312"/>
                  </a:lnTo>
                  <a:lnTo>
                    <a:pt x="633615" y="822312"/>
                  </a:lnTo>
                  <a:lnTo>
                    <a:pt x="657085" y="822312"/>
                  </a:lnTo>
                  <a:lnTo>
                    <a:pt x="657085" y="845172"/>
                  </a:lnTo>
                  <a:lnTo>
                    <a:pt x="633615" y="845172"/>
                  </a:lnTo>
                  <a:lnTo>
                    <a:pt x="610146" y="845172"/>
                  </a:lnTo>
                  <a:lnTo>
                    <a:pt x="610146" y="869302"/>
                  </a:lnTo>
                  <a:lnTo>
                    <a:pt x="586689" y="869302"/>
                  </a:lnTo>
                  <a:lnTo>
                    <a:pt x="563219" y="869302"/>
                  </a:lnTo>
                  <a:lnTo>
                    <a:pt x="563219" y="892162"/>
                  </a:lnTo>
                  <a:lnTo>
                    <a:pt x="539750" y="892162"/>
                  </a:lnTo>
                  <a:lnTo>
                    <a:pt x="539750" y="915085"/>
                  </a:lnTo>
                  <a:lnTo>
                    <a:pt x="516280" y="915085"/>
                  </a:lnTo>
                  <a:lnTo>
                    <a:pt x="516280" y="962012"/>
                  </a:lnTo>
                  <a:lnTo>
                    <a:pt x="539750" y="962012"/>
                  </a:lnTo>
                  <a:lnTo>
                    <a:pt x="539750" y="916292"/>
                  </a:lnTo>
                  <a:lnTo>
                    <a:pt x="563219" y="916292"/>
                  </a:lnTo>
                  <a:lnTo>
                    <a:pt x="586689" y="916292"/>
                  </a:lnTo>
                  <a:lnTo>
                    <a:pt x="586689" y="892162"/>
                  </a:lnTo>
                  <a:lnTo>
                    <a:pt x="610146" y="892162"/>
                  </a:lnTo>
                  <a:lnTo>
                    <a:pt x="610146" y="916292"/>
                  </a:lnTo>
                  <a:lnTo>
                    <a:pt x="586689" y="916292"/>
                  </a:lnTo>
                  <a:lnTo>
                    <a:pt x="586689" y="938542"/>
                  </a:lnTo>
                  <a:lnTo>
                    <a:pt x="563219" y="938542"/>
                  </a:lnTo>
                  <a:lnTo>
                    <a:pt x="563219" y="962012"/>
                  </a:lnTo>
                  <a:lnTo>
                    <a:pt x="586689" y="962012"/>
                  </a:lnTo>
                  <a:lnTo>
                    <a:pt x="586689" y="939152"/>
                  </a:lnTo>
                  <a:lnTo>
                    <a:pt x="610146" y="939152"/>
                  </a:lnTo>
                  <a:lnTo>
                    <a:pt x="610146" y="962012"/>
                  </a:lnTo>
                  <a:lnTo>
                    <a:pt x="633615" y="962012"/>
                  </a:lnTo>
                  <a:lnTo>
                    <a:pt x="633615" y="939152"/>
                  </a:lnTo>
                  <a:lnTo>
                    <a:pt x="657085" y="939152"/>
                  </a:lnTo>
                  <a:lnTo>
                    <a:pt x="657085" y="916292"/>
                  </a:lnTo>
                  <a:lnTo>
                    <a:pt x="680554" y="916292"/>
                  </a:lnTo>
                  <a:lnTo>
                    <a:pt x="704024" y="916292"/>
                  </a:lnTo>
                  <a:lnTo>
                    <a:pt x="727494" y="916292"/>
                  </a:lnTo>
                  <a:lnTo>
                    <a:pt x="727494" y="869302"/>
                  </a:lnTo>
                  <a:lnTo>
                    <a:pt x="704024" y="869302"/>
                  </a:lnTo>
                  <a:lnTo>
                    <a:pt x="704024" y="892162"/>
                  </a:lnTo>
                  <a:lnTo>
                    <a:pt x="680554" y="892162"/>
                  </a:lnTo>
                  <a:lnTo>
                    <a:pt x="680554" y="869302"/>
                  </a:lnTo>
                  <a:lnTo>
                    <a:pt x="704024" y="869302"/>
                  </a:lnTo>
                  <a:lnTo>
                    <a:pt x="704024" y="845172"/>
                  </a:lnTo>
                  <a:lnTo>
                    <a:pt x="680554" y="845172"/>
                  </a:lnTo>
                  <a:lnTo>
                    <a:pt x="680554" y="798182"/>
                  </a:lnTo>
                  <a:lnTo>
                    <a:pt x="657085" y="798182"/>
                  </a:lnTo>
                  <a:lnTo>
                    <a:pt x="657085" y="751192"/>
                  </a:lnTo>
                  <a:lnTo>
                    <a:pt x="633615" y="751192"/>
                  </a:lnTo>
                  <a:lnTo>
                    <a:pt x="633615" y="728332"/>
                  </a:lnTo>
                  <a:lnTo>
                    <a:pt x="657085" y="728332"/>
                  </a:lnTo>
                  <a:lnTo>
                    <a:pt x="657085" y="704202"/>
                  </a:lnTo>
                  <a:lnTo>
                    <a:pt x="633615" y="704202"/>
                  </a:lnTo>
                  <a:lnTo>
                    <a:pt x="633615" y="681342"/>
                  </a:lnTo>
                  <a:lnTo>
                    <a:pt x="610146" y="681342"/>
                  </a:lnTo>
                  <a:lnTo>
                    <a:pt x="610146" y="657212"/>
                  </a:lnTo>
                  <a:lnTo>
                    <a:pt x="633615" y="657212"/>
                  </a:lnTo>
                  <a:lnTo>
                    <a:pt x="633615" y="634352"/>
                  </a:lnTo>
                  <a:lnTo>
                    <a:pt x="657085" y="634352"/>
                  </a:lnTo>
                  <a:lnTo>
                    <a:pt x="657085" y="704202"/>
                  </a:lnTo>
                  <a:lnTo>
                    <a:pt x="680554" y="704202"/>
                  </a:lnTo>
                  <a:lnTo>
                    <a:pt x="680554" y="728332"/>
                  </a:lnTo>
                  <a:lnTo>
                    <a:pt x="704024" y="728332"/>
                  </a:lnTo>
                  <a:lnTo>
                    <a:pt x="704024" y="704202"/>
                  </a:lnTo>
                  <a:lnTo>
                    <a:pt x="727494" y="704202"/>
                  </a:lnTo>
                  <a:lnTo>
                    <a:pt x="727494" y="681342"/>
                  </a:lnTo>
                  <a:lnTo>
                    <a:pt x="750963" y="681342"/>
                  </a:lnTo>
                  <a:lnTo>
                    <a:pt x="750963" y="728332"/>
                  </a:lnTo>
                  <a:lnTo>
                    <a:pt x="774420" y="728332"/>
                  </a:lnTo>
                  <a:lnTo>
                    <a:pt x="797890" y="728332"/>
                  </a:lnTo>
                  <a:lnTo>
                    <a:pt x="797890" y="704202"/>
                  </a:lnTo>
                  <a:lnTo>
                    <a:pt x="774420" y="704202"/>
                  </a:lnTo>
                  <a:lnTo>
                    <a:pt x="774420" y="681342"/>
                  </a:lnTo>
                  <a:lnTo>
                    <a:pt x="797890" y="681342"/>
                  </a:lnTo>
                  <a:lnTo>
                    <a:pt x="797890" y="657212"/>
                  </a:lnTo>
                  <a:lnTo>
                    <a:pt x="774420" y="657212"/>
                  </a:lnTo>
                  <a:lnTo>
                    <a:pt x="750963" y="657212"/>
                  </a:lnTo>
                  <a:lnTo>
                    <a:pt x="750963" y="634352"/>
                  </a:lnTo>
                  <a:lnTo>
                    <a:pt x="774420" y="634352"/>
                  </a:lnTo>
                  <a:lnTo>
                    <a:pt x="774420" y="540372"/>
                  </a:lnTo>
                  <a:lnTo>
                    <a:pt x="797890" y="540372"/>
                  </a:lnTo>
                  <a:lnTo>
                    <a:pt x="797890" y="493382"/>
                  </a:lnTo>
                  <a:close/>
                </a:path>
                <a:path w="962659" h="962025">
                  <a:moveTo>
                    <a:pt x="962164" y="23329"/>
                  </a:moveTo>
                  <a:lnTo>
                    <a:pt x="938695" y="23329"/>
                  </a:lnTo>
                  <a:lnTo>
                    <a:pt x="938695" y="140665"/>
                  </a:lnTo>
                  <a:lnTo>
                    <a:pt x="962164" y="140665"/>
                  </a:lnTo>
                  <a:lnTo>
                    <a:pt x="962164" y="23329"/>
                  </a:lnTo>
                  <a:close/>
                </a:path>
                <a:path w="962659" h="962025">
                  <a:moveTo>
                    <a:pt x="962164" y="0"/>
                  </a:moveTo>
                  <a:lnTo>
                    <a:pt x="797890" y="0"/>
                  </a:lnTo>
                  <a:lnTo>
                    <a:pt x="797890" y="22860"/>
                  </a:lnTo>
                  <a:lnTo>
                    <a:pt x="797890" y="140970"/>
                  </a:lnTo>
                  <a:lnTo>
                    <a:pt x="797890" y="163830"/>
                  </a:lnTo>
                  <a:lnTo>
                    <a:pt x="962164" y="163830"/>
                  </a:lnTo>
                  <a:lnTo>
                    <a:pt x="962164" y="140970"/>
                  </a:lnTo>
                  <a:lnTo>
                    <a:pt x="821359" y="140970"/>
                  </a:lnTo>
                  <a:lnTo>
                    <a:pt x="821359" y="22860"/>
                  </a:lnTo>
                  <a:lnTo>
                    <a:pt x="962164" y="22860"/>
                  </a:lnTo>
                  <a:lnTo>
                    <a:pt x="962164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7406" y="1190149"/>
              <a:ext cx="962660" cy="938530"/>
            </a:xfrm>
            <a:custGeom>
              <a:avLst/>
              <a:gdLst/>
              <a:ahLst/>
              <a:cxnLst/>
              <a:rect l="l" t="t" r="r" b="b"/>
              <a:pathLst>
                <a:path w="962659" h="938530">
                  <a:moveTo>
                    <a:pt x="117335" y="821347"/>
                  </a:moveTo>
                  <a:lnTo>
                    <a:pt x="46939" y="821347"/>
                  </a:lnTo>
                  <a:lnTo>
                    <a:pt x="46939" y="891755"/>
                  </a:lnTo>
                  <a:lnTo>
                    <a:pt x="117335" y="891755"/>
                  </a:lnTo>
                  <a:lnTo>
                    <a:pt x="117335" y="821347"/>
                  </a:lnTo>
                  <a:close/>
                </a:path>
                <a:path w="962659" h="938530">
                  <a:moveTo>
                    <a:pt x="117335" y="23456"/>
                  </a:moveTo>
                  <a:lnTo>
                    <a:pt x="46939" y="23456"/>
                  </a:lnTo>
                  <a:lnTo>
                    <a:pt x="46939" y="93865"/>
                  </a:lnTo>
                  <a:lnTo>
                    <a:pt x="117335" y="93865"/>
                  </a:lnTo>
                  <a:lnTo>
                    <a:pt x="117335" y="23456"/>
                  </a:lnTo>
                  <a:close/>
                </a:path>
                <a:path w="962659" h="938530">
                  <a:moveTo>
                    <a:pt x="164274" y="774230"/>
                  </a:moveTo>
                  <a:lnTo>
                    <a:pt x="140804" y="774230"/>
                  </a:lnTo>
                  <a:lnTo>
                    <a:pt x="140804" y="798360"/>
                  </a:lnTo>
                  <a:lnTo>
                    <a:pt x="140804" y="915200"/>
                  </a:lnTo>
                  <a:lnTo>
                    <a:pt x="23469" y="915200"/>
                  </a:lnTo>
                  <a:lnTo>
                    <a:pt x="23469" y="798360"/>
                  </a:lnTo>
                  <a:lnTo>
                    <a:pt x="140804" y="798360"/>
                  </a:lnTo>
                  <a:lnTo>
                    <a:pt x="140804" y="774230"/>
                  </a:lnTo>
                  <a:lnTo>
                    <a:pt x="0" y="774230"/>
                  </a:lnTo>
                  <a:lnTo>
                    <a:pt x="0" y="798360"/>
                  </a:lnTo>
                  <a:lnTo>
                    <a:pt x="0" y="915200"/>
                  </a:lnTo>
                  <a:lnTo>
                    <a:pt x="0" y="938060"/>
                  </a:lnTo>
                  <a:lnTo>
                    <a:pt x="164274" y="938060"/>
                  </a:lnTo>
                  <a:lnTo>
                    <a:pt x="164274" y="915212"/>
                  </a:lnTo>
                  <a:lnTo>
                    <a:pt x="164274" y="798360"/>
                  </a:lnTo>
                  <a:lnTo>
                    <a:pt x="164274" y="797877"/>
                  </a:lnTo>
                  <a:lnTo>
                    <a:pt x="164274" y="774230"/>
                  </a:lnTo>
                  <a:close/>
                </a:path>
                <a:path w="962659" h="938530">
                  <a:moveTo>
                    <a:pt x="821359" y="774420"/>
                  </a:moveTo>
                  <a:lnTo>
                    <a:pt x="797890" y="774420"/>
                  </a:lnTo>
                  <a:lnTo>
                    <a:pt x="797890" y="797877"/>
                  </a:lnTo>
                  <a:lnTo>
                    <a:pt x="821359" y="797877"/>
                  </a:lnTo>
                  <a:lnTo>
                    <a:pt x="821359" y="774420"/>
                  </a:lnTo>
                  <a:close/>
                </a:path>
                <a:path w="962659" h="938530">
                  <a:moveTo>
                    <a:pt x="868286" y="727240"/>
                  </a:moveTo>
                  <a:lnTo>
                    <a:pt x="844829" y="727240"/>
                  </a:lnTo>
                  <a:lnTo>
                    <a:pt x="844829" y="751370"/>
                  </a:lnTo>
                  <a:lnTo>
                    <a:pt x="844829" y="821220"/>
                  </a:lnTo>
                  <a:lnTo>
                    <a:pt x="774420" y="821220"/>
                  </a:lnTo>
                  <a:lnTo>
                    <a:pt x="774420" y="751370"/>
                  </a:lnTo>
                  <a:lnTo>
                    <a:pt x="844829" y="751370"/>
                  </a:lnTo>
                  <a:lnTo>
                    <a:pt x="844829" y="727240"/>
                  </a:lnTo>
                  <a:lnTo>
                    <a:pt x="750963" y="727240"/>
                  </a:lnTo>
                  <a:lnTo>
                    <a:pt x="750963" y="751370"/>
                  </a:lnTo>
                  <a:lnTo>
                    <a:pt x="750963" y="821220"/>
                  </a:lnTo>
                  <a:lnTo>
                    <a:pt x="750963" y="845350"/>
                  </a:lnTo>
                  <a:lnTo>
                    <a:pt x="868286" y="845350"/>
                  </a:lnTo>
                  <a:lnTo>
                    <a:pt x="868286" y="821347"/>
                  </a:lnTo>
                  <a:lnTo>
                    <a:pt x="868286" y="821220"/>
                  </a:lnTo>
                  <a:lnTo>
                    <a:pt x="868286" y="751370"/>
                  </a:lnTo>
                  <a:lnTo>
                    <a:pt x="868286" y="750951"/>
                  </a:lnTo>
                  <a:lnTo>
                    <a:pt x="868286" y="727240"/>
                  </a:lnTo>
                  <a:close/>
                </a:path>
                <a:path w="962659" h="938530">
                  <a:moveTo>
                    <a:pt x="915225" y="23456"/>
                  </a:moveTo>
                  <a:lnTo>
                    <a:pt x="844829" y="23456"/>
                  </a:lnTo>
                  <a:lnTo>
                    <a:pt x="844829" y="93865"/>
                  </a:lnTo>
                  <a:lnTo>
                    <a:pt x="915225" y="93865"/>
                  </a:lnTo>
                  <a:lnTo>
                    <a:pt x="915225" y="23456"/>
                  </a:lnTo>
                  <a:close/>
                </a:path>
                <a:path w="962659" h="938530">
                  <a:moveTo>
                    <a:pt x="962164" y="0"/>
                  </a:moveTo>
                  <a:lnTo>
                    <a:pt x="938695" y="0"/>
                  </a:lnTo>
                  <a:lnTo>
                    <a:pt x="938695" y="117335"/>
                  </a:lnTo>
                  <a:lnTo>
                    <a:pt x="962164" y="117335"/>
                  </a:lnTo>
                  <a:lnTo>
                    <a:pt x="962164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3DD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>
            <a:grpSpLocks noGrp="1" noUngrp="1" noRot="1" noMove="1" noResize="1"/>
          </p:cNvGrpSpPr>
          <p:nvPr/>
        </p:nvGrpSpPr>
        <p:grpSpPr>
          <a:xfrm>
            <a:off x="136757" y="690465"/>
            <a:ext cx="10388600" cy="6769734"/>
            <a:chOff x="136757" y="690465"/>
            <a:chExt cx="10388600" cy="6769734"/>
          </a:xfrm>
        </p:grpSpPr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757" y="4386743"/>
              <a:ext cx="10388600" cy="3073400"/>
            </a:xfrm>
            <a:custGeom>
              <a:avLst/>
              <a:gdLst/>
              <a:ahLst/>
              <a:cxnLst/>
              <a:rect l="l" t="t" r="r" b="b"/>
              <a:pathLst>
                <a:path w="10388600" h="3073400">
                  <a:moveTo>
                    <a:pt x="10388598" y="0"/>
                  </a:moveTo>
                  <a:lnTo>
                    <a:pt x="0" y="0"/>
                  </a:lnTo>
                  <a:lnTo>
                    <a:pt x="0" y="3073400"/>
                  </a:lnTo>
                  <a:lnTo>
                    <a:pt x="10388598" y="3073400"/>
                  </a:lnTo>
                  <a:lnTo>
                    <a:pt x="10388598" y="0"/>
                  </a:lnTo>
                  <a:close/>
                </a:path>
              </a:pathLst>
            </a:custGeom>
            <a:solidFill>
              <a:srgbClr val="DBBF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7794" y="690467"/>
              <a:ext cx="8761095" cy="3655695"/>
            </a:xfrm>
            <a:custGeom>
              <a:avLst/>
              <a:gdLst/>
              <a:ahLst/>
              <a:cxnLst/>
              <a:rect l="l" t="t" r="r" b="b"/>
              <a:pathLst>
                <a:path w="8761095" h="3655695">
                  <a:moveTo>
                    <a:pt x="2804274" y="0"/>
                  </a:moveTo>
                  <a:lnTo>
                    <a:pt x="0" y="0"/>
                  </a:lnTo>
                  <a:lnTo>
                    <a:pt x="0" y="3568344"/>
                  </a:lnTo>
                  <a:lnTo>
                    <a:pt x="0" y="3655149"/>
                  </a:lnTo>
                  <a:lnTo>
                    <a:pt x="2804274" y="3655149"/>
                  </a:lnTo>
                  <a:lnTo>
                    <a:pt x="2804274" y="3568344"/>
                  </a:lnTo>
                  <a:lnTo>
                    <a:pt x="2804274" y="0"/>
                  </a:lnTo>
                  <a:close/>
                </a:path>
                <a:path w="8761095" h="3655695">
                  <a:moveTo>
                    <a:pt x="5782424" y="0"/>
                  </a:moveTo>
                  <a:lnTo>
                    <a:pt x="2978162" y="0"/>
                  </a:lnTo>
                  <a:lnTo>
                    <a:pt x="2978162" y="3573107"/>
                  </a:lnTo>
                  <a:lnTo>
                    <a:pt x="2978162" y="3655149"/>
                  </a:lnTo>
                  <a:lnTo>
                    <a:pt x="5782424" y="3655149"/>
                  </a:lnTo>
                  <a:lnTo>
                    <a:pt x="5782424" y="3573107"/>
                  </a:lnTo>
                  <a:lnTo>
                    <a:pt x="5782424" y="0"/>
                  </a:lnTo>
                  <a:close/>
                </a:path>
                <a:path w="8761095" h="3655695">
                  <a:moveTo>
                    <a:pt x="8760574" y="0"/>
                  </a:moveTo>
                  <a:lnTo>
                    <a:pt x="5956312" y="0"/>
                  </a:lnTo>
                  <a:lnTo>
                    <a:pt x="5956312" y="3572992"/>
                  </a:lnTo>
                  <a:lnTo>
                    <a:pt x="5956312" y="3655149"/>
                  </a:lnTo>
                  <a:lnTo>
                    <a:pt x="8760574" y="3655149"/>
                  </a:lnTo>
                  <a:lnTo>
                    <a:pt x="8760574" y="3572992"/>
                  </a:lnTo>
                  <a:lnTo>
                    <a:pt x="8760574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4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4" y="3655141"/>
                </a:lnTo>
                <a:lnTo>
                  <a:pt x="2804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03619" y="422213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37038" y="403850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4482" y="4482194"/>
            <a:ext cx="5861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Who was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Lella Vignelli ?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What ‘oﬃce’</a:t>
            </a:r>
            <a:r>
              <a:rPr sz="1200" b="1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did she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form with her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husband in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Milan?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157021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5326735"/>
            <a:ext cx="5006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b="1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some</a:t>
            </a:r>
            <a:r>
              <a:rPr sz="1200" b="1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companies</a:t>
            </a:r>
            <a:r>
              <a:rPr sz="1200" b="1" spc="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Lella</a:t>
            </a:r>
            <a:r>
              <a:rPr sz="1200" b="1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Massimo</a:t>
            </a:r>
            <a:r>
              <a:rPr sz="1200" b="1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worked</a:t>
            </a:r>
            <a:r>
              <a:rPr sz="1200" b="1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with.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88288" y="4471217"/>
            <a:ext cx="3860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47465" algn="l"/>
              </a:tabLst>
            </a:pP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2</a:t>
            </a:r>
            <a:r>
              <a:rPr sz="1200" b="1" i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marks</a:t>
            </a: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	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99263" y="5322113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8403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2721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6406235"/>
            <a:ext cx="3794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 their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designs.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43260" y="6401612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9198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73516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4575">
              <a:lnSpc>
                <a:spcPct val="100000"/>
              </a:lnSpc>
              <a:spcBef>
                <a:spcPts val="100"/>
              </a:spcBef>
            </a:pPr>
            <a:r>
              <a:rPr spc="60" dirty="0"/>
              <a:t>REVISION</a:t>
            </a:r>
            <a:r>
              <a:rPr spc="140" dirty="0"/>
              <a:t> </a:t>
            </a:r>
            <a:r>
              <a:rPr dirty="0"/>
              <a:t>CARDS</a:t>
            </a:r>
            <a:r>
              <a:rPr spc="100" dirty="0"/>
              <a:t> </a:t>
            </a:r>
            <a:r>
              <a:rPr dirty="0"/>
              <a:t>-</a:t>
            </a:r>
            <a:r>
              <a:rPr spc="105" dirty="0"/>
              <a:t> </a:t>
            </a:r>
            <a:r>
              <a:rPr spc="55" dirty="0"/>
              <a:t>LELLA</a:t>
            </a:r>
            <a:r>
              <a:rPr spc="-40" dirty="0"/>
              <a:t> </a:t>
            </a:r>
            <a:r>
              <a:rPr dirty="0"/>
              <a:t>AND</a:t>
            </a:r>
            <a:r>
              <a:rPr spc="145" dirty="0"/>
              <a:t> </a:t>
            </a:r>
            <a:r>
              <a:rPr spc="55" dirty="0"/>
              <a:t>MASSIMO</a:t>
            </a:r>
            <a:r>
              <a:rPr spc="145" dirty="0"/>
              <a:t> </a:t>
            </a:r>
            <a:r>
              <a:rPr spc="50" dirty="0"/>
              <a:t>VIGNELLI</a:t>
            </a:r>
          </a:p>
        </p:txBody>
      </p:sp>
      <p:pic>
        <p:nvPicPr>
          <p:cNvPr id="23" name="object 23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0898" y="865979"/>
            <a:ext cx="959150" cy="609304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marL="45720" algn="ctr">
              <a:lnSpc>
                <a:spcPct val="100000"/>
              </a:lnSpc>
              <a:spcBef>
                <a:spcPts val="15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LELLA</a:t>
            </a:r>
            <a:r>
              <a:rPr sz="1200" b="1" u="sng" spc="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</a:t>
            </a:r>
            <a:r>
              <a:rPr sz="1200" b="1" u="sng" spc="19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MASSIMO</a:t>
            </a:r>
            <a:r>
              <a:rPr sz="1200" b="1" u="sng" spc="19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VIGNELLI</a:t>
            </a:r>
            <a:endParaRPr sz="1200">
              <a:latin typeface="Arial"/>
              <a:cs typeface="Arial"/>
            </a:endParaRPr>
          </a:p>
          <a:p>
            <a:pPr marL="1108710" marR="60960" indent="-635" algn="ctr">
              <a:lnSpc>
                <a:spcPts val="1340"/>
              </a:lnSpc>
              <a:spcBef>
                <a:spcPts val="39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Lella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Vignelli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(1934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2016)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successful, internationally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recognised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Italian</a:t>
            </a:r>
            <a:endParaRPr sz="1200">
              <a:latin typeface="Arial"/>
              <a:cs typeface="Arial"/>
            </a:endParaRPr>
          </a:p>
          <a:p>
            <a:pPr marL="81915" marR="62865" algn="ctr">
              <a:lnSpc>
                <a:spcPts val="1340"/>
              </a:lnSpc>
              <a:spcBef>
                <a:spcPts val="509"/>
              </a:spcBef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designer,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specialising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interior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furniture.</a:t>
            </a:r>
            <a:endParaRPr sz="1200">
              <a:latin typeface="Arial"/>
              <a:cs typeface="Arial"/>
            </a:endParaRPr>
          </a:p>
          <a:p>
            <a:pPr marL="57785" marR="38735" algn="ctr">
              <a:lnSpc>
                <a:spcPts val="1340"/>
              </a:lnSpc>
              <a:spcBef>
                <a:spcPts val="67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graduated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School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Architecture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Venice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1953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went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study at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Massachusetts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Institute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Technology,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School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Architecture.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often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collaboration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designer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husband,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Massimo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Vignelli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(1931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2014),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whom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she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established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‘Massimo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Lella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Vignelli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Oﬃce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Architecture’,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Milan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1960.</a:t>
            </a:r>
            <a:endParaRPr sz="1200">
              <a:latin typeface="Arial"/>
              <a:cs typeface="Arial"/>
            </a:endParaRPr>
          </a:p>
          <a:p>
            <a:pPr marL="103505" marR="83820" algn="ctr">
              <a:lnSpc>
                <a:spcPts val="1340"/>
              </a:lnSpc>
              <a:spcBef>
                <a:spcPts val="1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They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made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signiﬁcant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contribution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design,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bringing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contemporary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Italian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USA.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53975" rIns="0" bIns="0" rtlCol="0">
            <a:spAutoFit/>
          </a:bodyPr>
          <a:lstStyle/>
          <a:p>
            <a:pPr marL="78105" marR="57150" indent="88900" algn="just">
              <a:lnSpc>
                <a:spcPts val="1340"/>
              </a:lnSpc>
              <a:spcBef>
                <a:spcPts val="4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4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1965</a:t>
            </a:r>
            <a:r>
              <a:rPr sz="1200" spc="4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they</a:t>
            </a:r>
            <a:r>
              <a:rPr sz="1200" spc="4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established</a:t>
            </a:r>
            <a:r>
              <a:rPr sz="1200" spc="4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Unimark International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Corporation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Marketing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(with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seven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other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designers),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working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mainly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New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York.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Lella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Massimo</a:t>
            </a:r>
            <a:r>
              <a:rPr sz="1200" spc="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often</a:t>
            </a:r>
            <a:r>
              <a:rPr sz="12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worked</a:t>
            </a:r>
            <a:r>
              <a:rPr sz="12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established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companies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such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Knoll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International,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IBM,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American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Airlines,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New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York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City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Subway,</a:t>
            </a:r>
            <a:r>
              <a:rPr sz="120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Blooming</a:t>
            </a:r>
            <a:r>
              <a:rPr sz="1200" spc="2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Dales</a:t>
            </a:r>
            <a:r>
              <a:rPr sz="1200" spc="2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Department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Store,</a:t>
            </a:r>
            <a:r>
              <a:rPr sz="1200" spc="4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Lancia,</a:t>
            </a:r>
            <a:r>
              <a:rPr sz="1200" spc="4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Ducatti</a:t>
            </a:r>
            <a:r>
              <a:rPr sz="1200" spc="4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4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4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Ford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Motor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Company.</a:t>
            </a:r>
            <a:endParaRPr sz="1200">
              <a:latin typeface="Arial"/>
              <a:cs typeface="Arial"/>
            </a:endParaRPr>
          </a:p>
          <a:p>
            <a:pPr marL="68580" algn="just">
              <a:lnSpc>
                <a:spcPct val="100000"/>
              </a:lnSpc>
              <a:spcBef>
                <a:spcPts val="122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HIGH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BACK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CLUB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LOUNGE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CHAIRS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6" name="object 26"/>
          <p:cNvGrpSpPr>
            <a:grpSpLocks noGrp="1" noUngrp="1" noRot="1" noMove="1" noResize="1"/>
          </p:cNvGrpSpPr>
          <p:nvPr/>
        </p:nvGrpSpPr>
        <p:grpSpPr>
          <a:xfrm>
            <a:off x="3383607" y="2720109"/>
            <a:ext cx="2562225" cy="1468120"/>
            <a:chOff x="3383607" y="2720109"/>
            <a:chExt cx="2562225" cy="1468120"/>
          </a:xfrm>
        </p:grpSpPr>
        <p:pic>
          <p:nvPicPr>
            <p:cNvPr id="27" name="object 2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83607" y="2915255"/>
              <a:ext cx="2562129" cy="1272534"/>
            </a:xfrm>
            <a:prstGeom prst="rect">
              <a:avLst/>
            </a:prstGeom>
          </p:spPr>
        </p:pic>
        <p:pic>
          <p:nvPicPr>
            <p:cNvPr id="28" name="object 2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91568" y="2720109"/>
              <a:ext cx="2548769" cy="1381248"/>
            </a:xfrm>
            <a:prstGeom prst="rect">
              <a:avLst/>
            </a:prstGeom>
          </p:spPr>
        </p:pic>
      </p:grpSp>
      <p:pic>
        <p:nvPicPr>
          <p:cNvPr id="29" name="object 2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45931" y="1887717"/>
            <a:ext cx="2008997" cy="2320686"/>
          </a:xfrm>
          <a:prstGeom prst="rect">
            <a:avLst/>
          </a:prstGeom>
        </p:spPr>
      </p:pic>
      <p:sp>
        <p:nvSpPr>
          <p:cNvPr id="30" name="object 3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81685">
              <a:lnSpc>
                <a:spcPts val="1430"/>
              </a:lnSpc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</a:t>
            </a:r>
            <a:r>
              <a:rPr sz="12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TUB</a:t>
            </a:r>
            <a:r>
              <a:rPr sz="12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CHAIR</a:t>
            </a:r>
            <a:endParaRPr sz="1200">
              <a:latin typeface="Arial"/>
              <a:cs typeface="Arial"/>
            </a:endParaRPr>
          </a:p>
          <a:p>
            <a:pPr marL="241300" marR="217170" algn="ctr">
              <a:lnSpc>
                <a:spcPts val="1340"/>
              </a:lnSpc>
              <a:spcBef>
                <a:spcPts val="77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‘Tub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Chair’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black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resin.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same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modernist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tradition,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many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cast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injection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moulded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modern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era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(2000).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1" name="object 31">
            <a:hlinkClick r:id="rId8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64395" y="3023700"/>
            <a:ext cx="1077357" cy="1077357"/>
          </a:xfrm>
          <a:prstGeom prst="rect">
            <a:avLst/>
          </a:prstGeom>
        </p:spPr>
      </p:pic>
      <p:sp>
        <p:nvSpPr>
          <p:cNvPr id="32" name="object 3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85804" y="611643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8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33" name="object 33"/>
          <p:cNvGrpSpPr>
            <a:grpSpLocks noGrp="1" noUngrp="1" noRot="1" noMove="1" noResize="1"/>
          </p:cNvGrpSpPr>
          <p:nvPr/>
        </p:nvGrpSpPr>
        <p:grpSpPr>
          <a:xfrm>
            <a:off x="9333803" y="1095299"/>
            <a:ext cx="1186815" cy="1186815"/>
            <a:chOff x="9333803" y="1095299"/>
            <a:chExt cx="1186815" cy="1186815"/>
          </a:xfrm>
        </p:grpSpPr>
        <p:sp>
          <p:nvSpPr>
            <p:cNvPr id="34" name="object 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3803" y="1095299"/>
              <a:ext cx="1186815" cy="1186815"/>
            </a:xfrm>
            <a:custGeom>
              <a:avLst/>
              <a:gdLst/>
              <a:ahLst/>
              <a:cxnLst/>
              <a:rect l="l" t="t" r="r" b="b"/>
              <a:pathLst>
                <a:path w="1186815" h="1186814">
                  <a:moveTo>
                    <a:pt x="1186430" y="0"/>
                  </a:moveTo>
                  <a:lnTo>
                    <a:pt x="0" y="0"/>
                  </a:lnTo>
                  <a:lnTo>
                    <a:pt x="0" y="1186430"/>
                  </a:lnTo>
                  <a:lnTo>
                    <a:pt x="1186430" y="1186430"/>
                  </a:lnTo>
                  <a:lnTo>
                    <a:pt x="11864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75648" y="1159783"/>
              <a:ext cx="929005" cy="361315"/>
            </a:xfrm>
            <a:custGeom>
              <a:avLst/>
              <a:gdLst/>
              <a:ahLst/>
              <a:cxnLst/>
              <a:rect l="l" t="t" r="r" b="b"/>
              <a:pathLst>
                <a:path w="929004" h="361315">
                  <a:moveTo>
                    <a:pt x="103174" y="257924"/>
                  </a:moveTo>
                  <a:lnTo>
                    <a:pt x="77381" y="257924"/>
                  </a:lnTo>
                  <a:lnTo>
                    <a:pt x="77381" y="232130"/>
                  </a:lnTo>
                  <a:lnTo>
                    <a:pt x="51587" y="232130"/>
                  </a:lnTo>
                  <a:lnTo>
                    <a:pt x="51587" y="206336"/>
                  </a:lnTo>
                  <a:lnTo>
                    <a:pt x="25793" y="206336"/>
                  </a:lnTo>
                  <a:lnTo>
                    <a:pt x="0" y="206336"/>
                  </a:lnTo>
                  <a:lnTo>
                    <a:pt x="0" y="232130"/>
                  </a:lnTo>
                  <a:lnTo>
                    <a:pt x="25793" y="232130"/>
                  </a:lnTo>
                  <a:lnTo>
                    <a:pt x="25793" y="257924"/>
                  </a:lnTo>
                  <a:lnTo>
                    <a:pt x="51587" y="257924"/>
                  </a:lnTo>
                  <a:lnTo>
                    <a:pt x="51587" y="309499"/>
                  </a:lnTo>
                  <a:lnTo>
                    <a:pt x="77381" y="309499"/>
                  </a:lnTo>
                  <a:lnTo>
                    <a:pt x="77381" y="283718"/>
                  </a:lnTo>
                  <a:lnTo>
                    <a:pt x="103174" y="283718"/>
                  </a:lnTo>
                  <a:lnTo>
                    <a:pt x="103174" y="257924"/>
                  </a:lnTo>
                  <a:close/>
                </a:path>
                <a:path w="929004" h="361315">
                  <a:moveTo>
                    <a:pt x="128968" y="206336"/>
                  </a:moveTo>
                  <a:lnTo>
                    <a:pt x="103174" y="206336"/>
                  </a:lnTo>
                  <a:lnTo>
                    <a:pt x="77381" y="206336"/>
                  </a:lnTo>
                  <a:lnTo>
                    <a:pt x="77381" y="232130"/>
                  </a:lnTo>
                  <a:lnTo>
                    <a:pt x="103174" y="232130"/>
                  </a:lnTo>
                  <a:lnTo>
                    <a:pt x="103174" y="257924"/>
                  </a:lnTo>
                  <a:lnTo>
                    <a:pt x="128968" y="257924"/>
                  </a:lnTo>
                  <a:lnTo>
                    <a:pt x="128968" y="206336"/>
                  </a:lnTo>
                  <a:close/>
                </a:path>
                <a:path w="929004" h="361315">
                  <a:moveTo>
                    <a:pt x="154762" y="154749"/>
                  </a:moveTo>
                  <a:lnTo>
                    <a:pt x="128968" y="154749"/>
                  </a:lnTo>
                  <a:lnTo>
                    <a:pt x="128968" y="180543"/>
                  </a:lnTo>
                  <a:lnTo>
                    <a:pt x="154762" y="180543"/>
                  </a:lnTo>
                  <a:lnTo>
                    <a:pt x="154762" y="154749"/>
                  </a:lnTo>
                  <a:close/>
                </a:path>
                <a:path w="929004" h="361315">
                  <a:moveTo>
                    <a:pt x="206336" y="206336"/>
                  </a:moveTo>
                  <a:lnTo>
                    <a:pt x="180543" y="206336"/>
                  </a:lnTo>
                  <a:lnTo>
                    <a:pt x="154762" y="206336"/>
                  </a:lnTo>
                  <a:lnTo>
                    <a:pt x="154762" y="232130"/>
                  </a:lnTo>
                  <a:lnTo>
                    <a:pt x="180543" y="232130"/>
                  </a:lnTo>
                  <a:lnTo>
                    <a:pt x="206336" y="232130"/>
                  </a:lnTo>
                  <a:lnTo>
                    <a:pt x="206336" y="206336"/>
                  </a:lnTo>
                  <a:close/>
                </a:path>
                <a:path w="929004" h="361315">
                  <a:moveTo>
                    <a:pt x="206336" y="154749"/>
                  </a:moveTo>
                  <a:lnTo>
                    <a:pt x="180543" y="154749"/>
                  </a:lnTo>
                  <a:lnTo>
                    <a:pt x="180543" y="180543"/>
                  </a:lnTo>
                  <a:lnTo>
                    <a:pt x="206336" y="180543"/>
                  </a:lnTo>
                  <a:lnTo>
                    <a:pt x="206336" y="154749"/>
                  </a:lnTo>
                  <a:close/>
                </a:path>
                <a:path w="929004" h="361315">
                  <a:moveTo>
                    <a:pt x="232130" y="180543"/>
                  </a:moveTo>
                  <a:lnTo>
                    <a:pt x="206336" y="180543"/>
                  </a:lnTo>
                  <a:lnTo>
                    <a:pt x="206336" y="206336"/>
                  </a:lnTo>
                  <a:lnTo>
                    <a:pt x="232130" y="206336"/>
                  </a:lnTo>
                  <a:lnTo>
                    <a:pt x="232130" y="180543"/>
                  </a:lnTo>
                  <a:close/>
                </a:path>
                <a:path w="929004" h="361315">
                  <a:moveTo>
                    <a:pt x="232130" y="0"/>
                  </a:moveTo>
                  <a:lnTo>
                    <a:pt x="206336" y="0"/>
                  </a:lnTo>
                  <a:lnTo>
                    <a:pt x="180543" y="0"/>
                  </a:lnTo>
                  <a:lnTo>
                    <a:pt x="180543" y="25793"/>
                  </a:lnTo>
                  <a:lnTo>
                    <a:pt x="206336" y="25793"/>
                  </a:lnTo>
                  <a:lnTo>
                    <a:pt x="232130" y="25793"/>
                  </a:lnTo>
                  <a:lnTo>
                    <a:pt x="232130" y="0"/>
                  </a:lnTo>
                  <a:close/>
                </a:path>
                <a:path w="929004" h="361315">
                  <a:moveTo>
                    <a:pt x="257924" y="103174"/>
                  </a:moveTo>
                  <a:lnTo>
                    <a:pt x="232130" y="103174"/>
                  </a:lnTo>
                  <a:lnTo>
                    <a:pt x="232130" y="77381"/>
                  </a:lnTo>
                  <a:lnTo>
                    <a:pt x="206336" y="77381"/>
                  </a:lnTo>
                  <a:lnTo>
                    <a:pt x="206336" y="51587"/>
                  </a:lnTo>
                  <a:lnTo>
                    <a:pt x="180543" y="51587"/>
                  </a:lnTo>
                  <a:lnTo>
                    <a:pt x="180543" y="77381"/>
                  </a:lnTo>
                  <a:lnTo>
                    <a:pt x="154762" y="77381"/>
                  </a:lnTo>
                  <a:lnTo>
                    <a:pt x="154762" y="51587"/>
                  </a:lnTo>
                  <a:lnTo>
                    <a:pt x="128968" y="51587"/>
                  </a:lnTo>
                  <a:lnTo>
                    <a:pt x="128968" y="103174"/>
                  </a:lnTo>
                  <a:lnTo>
                    <a:pt x="154762" y="103174"/>
                  </a:lnTo>
                  <a:lnTo>
                    <a:pt x="154762" y="154749"/>
                  </a:lnTo>
                  <a:lnTo>
                    <a:pt x="180543" y="154749"/>
                  </a:lnTo>
                  <a:lnTo>
                    <a:pt x="180543" y="103174"/>
                  </a:lnTo>
                  <a:lnTo>
                    <a:pt x="206336" y="103174"/>
                  </a:lnTo>
                  <a:lnTo>
                    <a:pt x="206336" y="128955"/>
                  </a:lnTo>
                  <a:lnTo>
                    <a:pt x="232130" y="128955"/>
                  </a:lnTo>
                  <a:lnTo>
                    <a:pt x="232130" y="180543"/>
                  </a:lnTo>
                  <a:lnTo>
                    <a:pt x="257924" y="180543"/>
                  </a:lnTo>
                  <a:lnTo>
                    <a:pt x="257924" y="103174"/>
                  </a:lnTo>
                  <a:close/>
                </a:path>
                <a:path w="929004" h="361315">
                  <a:moveTo>
                    <a:pt x="257924" y="51587"/>
                  </a:moveTo>
                  <a:lnTo>
                    <a:pt x="232130" y="51587"/>
                  </a:lnTo>
                  <a:lnTo>
                    <a:pt x="232130" y="77381"/>
                  </a:lnTo>
                  <a:lnTo>
                    <a:pt x="257924" y="77381"/>
                  </a:lnTo>
                  <a:lnTo>
                    <a:pt x="257924" y="51587"/>
                  </a:lnTo>
                  <a:close/>
                </a:path>
                <a:path w="929004" h="361315">
                  <a:moveTo>
                    <a:pt x="309511" y="154749"/>
                  </a:moveTo>
                  <a:lnTo>
                    <a:pt x="283718" y="154749"/>
                  </a:lnTo>
                  <a:lnTo>
                    <a:pt x="283718" y="180543"/>
                  </a:lnTo>
                  <a:lnTo>
                    <a:pt x="309511" y="180543"/>
                  </a:lnTo>
                  <a:lnTo>
                    <a:pt x="309511" y="154749"/>
                  </a:lnTo>
                  <a:close/>
                </a:path>
                <a:path w="929004" h="361315">
                  <a:moveTo>
                    <a:pt x="361086" y="0"/>
                  </a:moveTo>
                  <a:lnTo>
                    <a:pt x="335305" y="0"/>
                  </a:lnTo>
                  <a:lnTo>
                    <a:pt x="309511" y="0"/>
                  </a:lnTo>
                  <a:lnTo>
                    <a:pt x="283718" y="0"/>
                  </a:lnTo>
                  <a:lnTo>
                    <a:pt x="257924" y="0"/>
                  </a:lnTo>
                  <a:lnTo>
                    <a:pt x="257924" y="25793"/>
                  </a:lnTo>
                  <a:lnTo>
                    <a:pt x="283718" y="25793"/>
                  </a:lnTo>
                  <a:lnTo>
                    <a:pt x="283718" y="51587"/>
                  </a:lnTo>
                  <a:lnTo>
                    <a:pt x="309511" y="51587"/>
                  </a:lnTo>
                  <a:lnTo>
                    <a:pt x="309511" y="25793"/>
                  </a:lnTo>
                  <a:lnTo>
                    <a:pt x="335305" y="25793"/>
                  </a:lnTo>
                  <a:lnTo>
                    <a:pt x="361086" y="25793"/>
                  </a:lnTo>
                  <a:lnTo>
                    <a:pt x="361086" y="0"/>
                  </a:lnTo>
                  <a:close/>
                </a:path>
                <a:path w="929004" h="361315">
                  <a:moveTo>
                    <a:pt x="412673" y="77381"/>
                  </a:moveTo>
                  <a:lnTo>
                    <a:pt x="386880" y="77381"/>
                  </a:lnTo>
                  <a:lnTo>
                    <a:pt x="361086" y="77381"/>
                  </a:lnTo>
                  <a:lnTo>
                    <a:pt x="335305" y="77381"/>
                  </a:lnTo>
                  <a:lnTo>
                    <a:pt x="335305" y="103174"/>
                  </a:lnTo>
                  <a:lnTo>
                    <a:pt x="361086" y="103174"/>
                  </a:lnTo>
                  <a:lnTo>
                    <a:pt x="386880" y="103174"/>
                  </a:lnTo>
                  <a:lnTo>
                    <a:pt x="412673" y="103174"/>
                  </a:lnTo>
                  <a:lnTo>
                    <a:pt x="412673" y="77381"/>
                  </a:lnTo>
                  <a:close/>
                </a:path>
                <a:path w="929004" h="361315">
                  <a:moveTo>
                    <a:pt x="412673" y="0"/>
                  </a:moveTo>
                  <a:lnTo>
                    <a:pt x="386880" y="0"/>
                  </a:lnTo>
                  <a:lnTo>
                    <a:pt x="386880" y="25793"/>
                  </a:lnTo>
                  <a:lnTo>
                    <a:pt x="361086" y="25793"/>
                  </a:lnTo>
                  <a:lnTo>
                    <a:pt x="361086" y="51587"/>
                  </a:lnTo>
                  <a:lnTo>
                    <a:pt x="386880" y="51587"/>
                  </a:lnTo>
                  <a:lnTo>
                    <a:pt x="412673" y="51587"/>
                  </a:lnTo>
                  <a:lnTo>
                    <a:pt x="412673" y="0"/>
                  </a:lnTo>
                  <a:close/>
                </a:path>
                <a:path w="929004" h="361315">
                  <a:moveTo>
                    <a:pt x="464261" y="77381"/>
                  </a:moveTo>
                  <a:lnTo>
                    <a:pt x="438467" y="77381"/>
                  </a:lnTo>
                  <a:lnTo>
                    <a:pt x="438467" y="103174"/>
                  </a:lnTo>
                  <a:lnTo>
                    <a:pt x="412673" y="103174"/>
                  </a:lnTo>
                  <a:lnTo>
                    <a:pt x="412673" y="128955"/>
                  </a:lnTo>
                  <a:lnTo>
                    <a:pt x="386880" y="128955"/>
                  </a:lnTo>
                  <a:lnTo>
                    <a:pt x="361086" y="128955"/>
                  </a:lnTo>
                  <a:lnTo>
                    <a:pt x="335305" y="128955"/>
                  </a:lnTo>
                  <a:lnTo>
                    <a:pt x="335305" y="103174"/>
                  </a:lnTo>
                  <a:lnTo>
                    <a:pt x="309511" y="103174"/>
                  </a:lnTo>
                  <a:lnTo>
                    <a:pt x="309511" y="154749"/>
                  </a:lnTo>
                  <a:lnTo>
                    <a:pt x="335305" y="154749"/>
                  </a:lnTo>
                  <a:lnTo>
                    <a:pt x="335305" y="206336"/>
                  </a:lnTo>
                  <a:lnTo>
                    <a:pt x="309511" y="206336"/>
                  </a:lnTo>
                  <a:lnTo>
                    <a:pt x="283718" y="206336"/>
                  </a:lnTo>
                  <a:lnTo>
                    <a:pt x="283718" y="232130"/>
                  </a:lnTo>
                  <a:lnTo>
                    <a:pt x="309511" y="232130"/>
                  </a:lnTo>
                  <a:lnTo>
                    <a:pt x="335305" y="232130"/>
                  </a:lnTo>
                  <a:lnTo>
                    <a:pt x="361086" y="232130"/>
                  </a:lnTo>
                  <a:lnTo>
                    <a:pt x="361086" y="206336"/>
                  </a:lnTo>
                  <a:lnTo>
                    <a:pt x="386880" y="206336"/>
                  </a:lnTo>
                  <a:lnTo>
                    <a:pt x="386880" y="180543"/>
                  </a:lnTo>
                  <a:lnTo>
                    <a:pt x="361086" y="180543"/>
                  </a:lnTo>
                  <a:lnTo>
                    <a:pt x="361086" y="154749"/>
                  </a:lnTo>
                  <a:lnTo>
                    <a:pt x="386880" y="154749"/>
                  </a:lnTo>
                  <a:lnTo>
                    <a:pt x="386880" y="180543"/>
                  </a:lnTo>
                  <a:lnTo>
                    <a:pt x="412673" y="180543"/>
                  </a:lnTo>
                  <a:lnTo>
                    <a:pt x="412673" y="154749"/>
                  </a:lnTo>
                  <a:lnTo>
                    <a:pt x="438467" y="154749"/>
                  </a:lnTo>
                  <a:lnTo>
                    <a:pt x="438467" y="180543"/>
                  </a:lnTo>
                  <a:lnTo>
                    <a:pt x="464261" y="180543"/>
                  </a:lnTo>
                  <a:lnTo>
                    <a:pt x="464261" y="77381"/>
                  </a:lnTo>
                  <a:close/>
                </a:path>
                <a:path w="929004" h="361315">
                  <a:moveTo>
                    <a:pt x="567423" y="154749"/>
                  </a:moveTo>
                  <a:lnTo>
                    <a:pt x="541642" y="154749"/>
                  </a:lnTo>
                  <a:lnTo>
                    <a:pt x="541642" y="180543"/>
                  </a:lnTo>
                  <a:lnTo>
                    <a:pt x="567423" y="180543"/>
                  </a:lnTo>
                  <a:lnTo>
                    <a:pt x="567423" y="154749"/>
                  </a:lnTo>
                  <a:close/>
                </a:path>
                <a:path w="929004" h="361315">
                  <a:moveTo>
                    <a:pt x="567423" y="0"/>
                  </a:moveTo>
                  <a:lnTo>
                    <a:pt x="567423" y="0"/>
                  </a:lnTo>
                  <a:lnTo>
                    <a:pt x="438467" y="0"/>
                  </a:lnTo>
                  <a:lnTo>
                    <a:pt x="438467" y="51587"/>
                  </a:lnTo>
                  <a:lnTo>
                    <a:pt x="464261" y="51587"/>
                  </a:lnTo>
                  <a:lnTo>
                    <a:pt x="490054" y="51587"/>
                  </a:lnTo>
                  <a:lnTo>
                    <a:pt x="490054" y="103174"/>
                  </a:lnTo>
                  <a:lnTo>
                    <a:pt x="515848" y="103174"/>
                  </a:lnTo>
                  <a:lnTo>
                    <a:pt x="515848" y="128955"/>
                  </a:lnTo>
                  <a:lnTo>
                    <a:pt x="490054" y="128955"/>
                  </a:lnTo>
                  <a:lnTo>
                    <a:pt x="490054" y="180543"/>
                  </a:lnTo>
                  <a:lnTo>
                    <a:pt x="515848" y="180543"/>
                  </a:lnTo>
                  <a:lnTo>
                    <a:pt x="515848" y="154749"/>
                  </a:lnTo>
                  <a:lnTo>
                    <a:pt x="541642" y="154749"/>
                  </a:lnTo>
                  <a:lnTo>
                    <a:pt x="541642" y="128955"/>
                  </a:lnTo>
                  <a:lnTo>
                    <a:pt x="567423" y="128955"/>
                  </a:lnTo>
                  <a:lnTo>
                    <a:pt x="567423" y="103174"/>
                  </a:lnTo>
                  <a:lnTo>
                    <a:pt x="541642" y="103174"/>
                  </a:lnTo>
                  <a:lnTo>
                    <a:pt x="541642" y="77381"/>
                  </a:lnTo>
                  <a:lnTo>
                    <a:pt x="567423" y="77381"/>
                  </a:lnTo>
                  <a:lnTo>
                    <a:pt x="567423" y="0"/>
                  </a:lnTo>
                  <a:close/>
                </a:path>
                <a:path w="929004" h="361315">
                  <a:moveTo>
                    <a:pt x="593217" y="257924"/>
                  </a:moveTo>
                  <a:lnTo>
                    <a:pt x="567423" y="257924"/>
                  </a:lnTo>
                  <a:lnTo>
                    <a:pt x="541642" y="257924"/>
                  </a:lnTo>
                  <a:lnTo>
                    <a:pt x="541642" y="309499"/>
                  </a:lnTo>
                  <a:lnTo>
                    <a:pt x="515848" y="309499"/>
                  </a:lnTo>
                  <a:lnTo>
                    <a:pt x="515848" y="257924"/>
                  </a:lnTo>
                  <a:lnTo>
                    <a:pt x="541642" y="257924"/>
                  </a:lnTo>
                  <a:lnTo>
                    <a:pt x="541642" y="232130"/>
                  </a:lnTo>
                  <a:lnTo>
                    <a:pt x="515848" y="232130"/>
                  </a:lnTo>
                  <a:lnTo>
                    <a:pt x="515848" y="206336"/>
                  </a:lnTo>
                  <a:lnTo>
                    <a:pt x="490054" y="206336"/>
                  </a:lnTo>
                  <a:lnTo>
                    <a:pt x="490054" y="232130"/>
                  </a:lnTo>
                  <a:lnTo>
                    <a:pt x="490054" y="283718"/>
                  </a:lnTo>
                  <a:lnTo>
                    <a:pt x="464261" y="283718"/>
                  </a:lnTo>
                  <a:lnTo>
                    <a:pt x="464261" y="232130"/>
                  </a:lnTo>
                  <a:lnTo>
                    <a:pt x="490054" y="232130"/>
                  </a:lnTo>
                  <a:lnTo>
                    <a:pt x="490054" y="206336"/>
                  </a:lnTo>
                  <a:lnTo>
                    <a:pt x="490054" y="180543"/>
                  </a:lnTo>
                  <a:lnTo>
                    <a:pt x="464261" y="180543"/>
                  </a:lnTo>
                  <a:lnTo>
                    <a:pt x="464261" y="206336"/>
                  </a:lnTo>
                  <a:lnTo>
                    <a:pt x="438467" y="206336"/>
                  </a:lnTo>
                  <a:lnTo>
                    <a:pt x="438467" y="180543"/>
                  </a:lnTo>
                  <a:lnTo>
                    <a:pt x="412673" y="180543"/>
                  </a:lnTo>
                  <a:lnTo>
                    <a:pt x="412673" y="232130"/>
                  </a:lnTo>
                  <a:lnTo>
                    <a:pt x="386880" y="232130"/>
                  </a:lnTo>
                  <a:lnTo>
                    <a:pt x="361086" y="232130"/>
                  </a:lnTo>
                  <a:lnTo>
                    <a:pt x="361086" y="257924"/>
                  </a:lnTo>
                  <a:lnTo>
                    <a:pt x="386880" y="257924"/>
                  </a:lnTo>
                  <a:lnTo>
                    <a:pt x="412673" y="257924"/>
                  </a:lnTo>
                  <a:lnTo>
                    <a:pt x="412673" y="283718"/>
                  </a:lnTo>
                  <a:lnTo>
                    <a:pt x="438467" y="283718"/>
                  </a:lnTo>
                  <a:lnTo>
                    <a:pt x="438467" y="309499"/>
                  </a:lnTo>
                  <a:lnTo>
                    <a:pt x="464261" y="309499"/>
                  </a:lnTo>
                  <a:lnTo>
                    <a:pt x="464261" y="335292"/>
                  </a:lnTo>
                  <a:lnTo>
                    <a:pt x="490054" y="335292"/>
                  </a:lnTo>
                  <a:lnTo>
                    <a:pt x="490054" y="361086"/>
                  </a:lnTo>
                  <a:lnTo>
                    <a:pt x="515848" y="361086"/>
                  </a:lnTo>
                  <a:lnTo>
                    <a:pt x="541642" y="361086"/>
                  </a:lnTo>
                  <a:lnTo>
                    <a:pt x="541642" y="335292"/>
                  </a:lnTo>
                  <a:lnTo>
                    <a:pt x="567423" y="335292"/>
                  </a:lnTo>
                  <a:lnTo>
                    <a:pt x="567423" y="283718"/>
                  </a:lnTo>
                  <a:lnTo>
                    <a:pt x="593217" y="283718"/>
                  </a:lnTo>
                  <a:lnTo>
                    <a:pt x="593217" y="257924"/>
                  </a:lnTo>
                  <a:close/>
                </a:path>
                <a:path w="929004" h="361315">
                  <a:moveTo>
                    <a:pt x="619010" y="0"/>
                  </a:moveTo>
                  <a:lnTo>
                    <a:pt x="593217" y="0"/>
                  </a:lnTo>
                  <a:lnTo>
                    <a:pt x="593217" y="25793"/>
                  </a:lnTo>
                  <a:lnTo>
                    <a:pt x="619010" y="25793"/>
                  </a:lnTo>
                  <a:lnTo>
                    <a:pt x="619010" y="0"/>
                  </a:lnTo>
                  <a:close/>
                </a:path>
                <a:path w="929004" h="361315">
                  <a:moveTo>
                    <a:pt x="644804" y="232130"/>
                  </a:moveTo>
                  <a:lnTo>
                    <a:pt x="619010" y="232130"/>
                  </a:lnTo>
                  <a:lnTo>
                    <a:pt x="619010" y="309499"/>
                  </a:lnTo>
                  <a:lnTo>
                    <a:pt x="644804" y="309499"/>
                  </a:lnTo>
                  <a:lnTo>
                    <a:pt x="644804" y="232130"/>
                  </a:lnTo>
                  <a:close/>
                </a:path>
                <a:path w="929004" h="361315">
                  <a:moveTo>
                    <a:pt x="722185" y="0"/>
                  </a:moveTo>
                  <a:lnTo>
                    <a:pt x="696391" y="0"/>
                  </a:lnTo>
                  <a:lnTo>
                    <a:pt x="696391" y="25793"/>
                  </a:lnTo>
                  <a:lnTo>
                    <a:pt x="722185" y="25793"/>
                  </a:lnTo>
                  <a:lnTo>
                    <a:pt x="722185" y="0"/>
                  </a:lnTo>
                  <a:close/>
                </a:path>
                <a:path w="929004" h="361315">
                  <a:moveTo>
                    <a:pt x="747966" y="103174"/>
                  </a:moveTo>
                  <a:lnTo>
                    <a:pt x="722185" y="103174"/>
                  </a:lnTo>
                  <a:lnTo>
                    <a:pt x="722185" y="51587"/>
                  </a:lnTo>
                  <a:lnTo>
                    <a:pt x="696391" y="51587"/>
                  </a:lnTo>
                  <a:lnTo>
                    <a:pt x="696391" y="103174"/>
                  </a:lnTo>
                  <a:lnTo>
                    <a:pt x="670598" y="103174"/>
                  </a:lnTo>
                  <a:lnTo>
                    <a:pt x="670598" y="77381"/>
                  </a:lnTo>
                  <a:lnTo>
                    <a:pt x="644804" y="77381"/>
                  </a:lnTo>
                  <a:lnTo>
                    <a:pt x="644804" y="51587"/>
                  </a:lnTo>
                  <a:lnTo>
                    <a:pt x="619010" y="51587"/>
                  </a:lnTo>
                  <a:lnTo>
                    <a:pt x="619010" y="103174"/>
                  </a:lnTo>
                  <a:lnTo>
                    <a:pt x="644804" y="103174"/>
                  </a:lnTo>
                  <a:lnTo>
                    <a:pt x="644804" y="128955"/>
                  </a:lnTo>
                  <a:lnTo>
                    <a:pt x="670598" y="128955"/>
                  </a:lnTo>
                  <a:lnTo>
                    <a:pt x="670598" y="154749"/>
                  </a:lnTo>
                  <a:lnTo>
                    <a:pt x="696391" y="154749"/>
                  </a:lnTo>
                  <a:lnTo>
                    <a:pt x="696391" y="128955"/>
                  </a:lnTo>
                  <a:lnTo>
                    <a:pt x="722185" y="128955"/>
                  </a:lnTo>
                  <a:lnTo>
                    <a:pt x="747966" y="128955"/>
                  </a:lnTo>
                  <a:lnTo>
                    <a:pt x="747966" y="103174"/>
                  </a:lnTo>
                  <a:close/>
                </a:path>
                <a:path w="929004" h="361315">
                  <a:moveTo>
                    <a:pt x="773760" y="206336"/>
                  </a:moveTo>
                  <a:lnTo>
                    <a:pt x="747966" y="206336"/>
                  </a:lnTo>
                  <a:lnTo>
                    <a:pt x="747966" y="180543"/>
                  </a:lnTo>
                  <a:lnTo>
                    <a:pt x="722185" y="180543"/>
                  </a:lnTo>
                  <a:lnTo>
                    <a:pt x="722185" y="154749"/>
                  </a:lnTo>
                  <a:lnTo>
                    <a:pt x="696391" y="154749"/>
                  </a:lnTo>
                  <a:lnTo>
                    <a:pt x="696391" y="206336"/>
                  </a:lnTo>
                  <a:lnTo>
                    <a:pt x="722185" y="206336"/>
                  </a:lnTo>
                  <a:lnTo>
                    <a:pt x="722185" y="232130"/>
                  </a:lnTo>
                  <a:lnTo>
                    <a:pt x="696391" y="232130"/>
                  </a:lnTo>
                  <a:lnTo>
                    <a:pt x="696391" y="206336"/>
                  </a:lnTo>
                  <a:lnTo>
                    <a:pt x="670598" y="206336"/>
                  </a:lnTo>
                  <a:lnTo>
                    <a:pt x="670598" y="154749"/>
                  </a:lnTo>
                  <a:lnTo>
                    <a:pt x="644804" y="154749"/>
                  </a:lnTo>
                  <a:lnTo>
                    <a:pt x="644804" y="180543"/>
                  </a:lnTo>
                  <a:lnTo>
                    <a:pt x="619010" y="180543"/>
                  </a:lnTo>
                  <a:lnTo>
                    <a:pt x="619010" y="103174"/>
                  </a:lnTo>
                  <a:lnTo>
                    <a:pt x="593217" y="103174"/>
                  </a:lnTo>
                  <a:lnTo>
                    <a:pt x="593217" y="128955"/>
                  </a:lnTo>
                  <a:lnTo>
                    <a:pt x="567423" y="128955"/>
                  </a:lnTo>
                  <a:lnTo>
                    <a:pt x="567423" y="154749"/>
                  </a:lnTo>
                  <a:lnTo>
                    <a:pt x="593217" y="154749"/>
                  </a:lnTo>
                  <a:lnTo>
                    <a:pt x="593217" y="232130"/>
                  </a:lnTo>
                  <a:lnTo>
                    <a:pt x="619010" y="232130"/>
                  </a:lnTo>
                  <a:lnTo>
                    <a:pt x="619010" y="206336"/>
                  </a:lnTo>
                  <a:lnTo>
                    <a:pt x="644804" y="206336"/>
                  </a:lnTo>
                  <a:lnTo>
                    <a:pt x="644804" y="232130"/>
                  </a:lnTo>
                  <a:lnTo>
                    <a:pt x="670598" y="232130"/>
                  </a:lnTo>
                  <a:lnTo>
                    <a:pt x="670598" y="257924"/>
                  </a:lnTo>
                  <a:lnTo>
                    <a:pt x="696391" y="257924"/>
                  </a:lnTo>
                  <a:lnTo>
                    <a:pt x="722185" y="257924"/>
                  </a:lnTo>
                  <a:lnTo>
                    <a:pt x="747966" y="257924"/>
                  </a:lnTo>
                  <a:lnTo>
                    <a:pt x="747966" y="232130"/>
                  </a:lnTo>
                  <a:lnTo>
                    <a:pt x="773760" y="232130"/>
                  </a:lnTo>
                  <a:lnTo>
                    <a:pt x="773760" y="206336"/>
                  </a:lnTo>
                  <a:close/>
                </a:path>
                <a:path w="929004" h="361315">
                  <a:moveTo>
                    <a:pt x="773760" y="128955"/>
                  </a:moveTo>
                  <a:lnTo>
                    <a:pt x="747966" y="128955"/>
                  </a:lnTo>
                  <a:lnTo>
                    <a:pt x="747966" y="180543"/>
                  </a:lnTo>
                  <a:lnTo>
                    <a:pt x="773760" y="180543"/>
                  </a:lnTo>
                  <a:lnTo>
                    <a:pt x="773760" y="128955"/>
                  </a:lnTo>
                  <a:close/>
                </a:path>
                <a:path w="929004" h="361315">
                  <a:moveTo>
                    <a:pt x="773760" y="25793"/>
                  </a:moveTo>
                  <a:lnTo>
                    <a:pt x="747966" y="25793"/>
                  </a:lnTo>
                  <a:lnTo>
                    <a:pt x="722185" y="25793"/>
                  </a:lnTo>
                  <a:lnTo>
                    <a:pt x="722185" y="51587"/>
                  </a:lnTo>
                  <a:lnTo>
                    <a:pt x="747966" y="51587"/>
                  </a:lnTo>
                  <a:lnTo>
                    <a:pt x="747966" y="103174"/>
                  </a:lnTo>
                  <a:lnTo>
                    <a:pt x="773760" y="103174"/>
                  </a:lnTo>
                  <a:lnTo>
                    <a:pt x="773760" y="25793"/>
                  </a:lnTo>
                  <a:close/>
                </a:path>
                <a:path w="929004" h="361315">
                  <a:moveTo>
                    <a:pt x="928509" y="206336"/>
                  </a:moveTo>
                  <a:lnTo>
                    <a:pt x="902728" y="206336"/>
                  </a:lnTo>
                  <a:lnTo>
                    <a:pt x="876935" y="206336"/>
                  </a:lnTo>
                  <a:lnTo>
                    <a:pt x="876935" y="232130"/>
                  </a:lnTo>
                  <a:lnTo>
                    <a:pt x="902728" y="232130"/>
                  </a:lnTo>
                  <a:lnTo>
                    <a:pt x="928509" y="232130"/>
                  </a:lnTo>
                  <a:lnTo>
                    <a:pt x="928509" y="206336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98280" y="1391914"/>
              <a:ext cx="1057910" cy="309880"/>
            </a:xfrm>
            <a:custGeom>
              <a:avLst/>
              <a:gdLst/>
              <a:ahLst/>
              <a:cxnLst/>
              <a:rect l="l" t="t" r="r" b="b"/>
              <a:pathLst>
                <a:path w="1057909" h="309880">
                  <a:moveTo>
                    <a:pt x="25793" y="154749"/>
                  </a:moveTo>
                  <a:lnTo>
                    <a:pt x="0" y="154749"/>
                  </a:lnTo>
                  <a:lnTo>
                    <a:pt x="0" y="180543"/>
                  </a:lnTo>
                  <a:lnTo>
                    <a:pt x="25793" y="180543"/>
                  </a:lnTo>
                  <a:lnTo>
                    <a:pt x="25793" y="154749"/>
                  </a:lnTo>
                  <a:close/>
                </a:path>
                <a:path w="1057909" h="309880">
                  <a:moveTo>
                    <a:pt x="51587" y="180543"/>
                  </a:moveTo>
                  <a:lnTo>
                    <a:pt x="25793" y="180543"/>
                  </a:lnTo>
                  <a:lnTo>
                    <a:pt x="25793" y="206336"/>
                  </a:lnTo>
                  <a:lnTo>
                    <a:pt x="51587" y="206336"/>
                  </a:lnTo>
                  <a:lnTo>
                    <a:pt x="51587" y="180543"/>
                  </a:lnTo>
                  <a:close/>
                </a:path>
                <a:path w="1057909" h="309880">
                  <a:moveTo>
                    <a:pt x="103162" y="154749"/>
                  </a:moveTo>
                  <a:lnTo>
                    <a:pt x="77368" y="154749"/>
                  </a:lnTo>
                  <a:lnTo>
                    <a:pt x="77368" y="206336"/>
                  </a:lnTo>
                  <a:lnTo>
                    <a:pt x="51587" y="206336"/>
                  </a:lnTo>
                  <a:lnTo>
                    <a:pt x="51587" y="232130"/>
                  </a:lnTo>
                  <a:lnTo>
                    <a:pt x="77368" y="232130"/>
                  </a:lnTo>
                  <a:lnTo>
                    <a:pt x="77368" y="257911"/>
                  </a:lnTo>
                  <a:lnTo>
                    <a:pt x="103162" y="257911"/>
                  </a:lnTo>
                  <a:lnTo>
                    <a:pt x="103162" y="154749"/>
                  </a:lnTo>
                  <a:close/>
                </a:path>
                <a:path w="1057909" h="309880">
                  <a:moveTo>
                    <a:pt x="103162" y="51587"/>
                  </a:moveTo>
                  <a:lnTo>
                    <a:pt x="77368" y="51587"/>
                  </a:lnTo>
                  <a:lnTo>
                    <a:pt x="77368" y="25793"/>
                  </a:lnTo>
                  <a:lnTo>
                    <a:pt x="51587" y="25793"/>
                  </a:lnTo>
                  <a:lnTo>
                    <a:pt x="25793" y="25793"/>
                  </a:lnTo>
                  <a:lnTo>
                    <a:pt x="25793" y="0"/>
                  </a:lnTo>
                  <a:lnTo>
                    <a:pt x="0" y="0"/>
                  </a:lnTo>
                  <a:lnTo>
                    <a:pt x="0" y="51587"/>
                  </a:lnTo>
                  <a:lnTo>
                    <a:pt x="25793" y="51587"/>
                  </a:lnTo>
                  <a:lnTo>
                    <a:pt x="25793" y="77368"/>
                  </a:lnTo>
                  <a:lnTo>
                    <a:pt x="0" y="77368"/>
                  </a:lnTo>
                  <a:lnTo>
                    <a:pt x="0" y="103162"/>
                  </a:lnTo>
                  <a:lnTo>
                    <a:pt x="25793" y="103162"/>
                  </a:lnTo>
                  <a:lnTo>
                    <a:pt x="25793" y="128955"/>
                  </a:lnTo>
                  <a:lnTo>
                    <a:pt x="51587" y="128955"/>
                  </a:lnTo>
                  <a:lnTo>
                    <a:pt x="51587" y="103162"/>
                  </a:lnTo>
                  <a:lnTo>
                    <a:pt x="77368" y="103162"/>
                  </a:lnTo>
                  <a:lnTo>
                    <a:pt x="103162" y="103162"/>
                  </a:lnTo>
                  <a:lnTo>
                    <a:pt x="103162" y="51587"/>
                  </a:lnTo>
                  <a:close/>
                </a:path>
                <a:path w="1057909" h="309880">
                  <a:moveTo>
                    <a:pt x="180543" y="180543"/>
                  </a:moveTo>
                  <a:lnTo>
                    <a:pt x="154749" y="180543"/>
                  </a:lnTo>
                  <a:lnTo>
                    <a:pt x="154749" y="206336"/>
                  </a:lnTo>
                  <a:lnTo>
                    <a:pt x="180543" y="206336"/>
                  </a:lnTo>
                  <a:lnTo>
                    <a:pt x="180543" y="180543"/>
                  </a:lnTo>
                  <a:close/>
                </a:path>
                <a:path w="1057909" h="309880">
                  <a:moveTo>
                    <a:pt x="180543" y="128955"/>
                  </a:moveTo>
                  <a:lnTo>
                    <a:pt x="154749" y="128955"/>
                  </a:lnTo>
                  <a:lnTo>
                    <a:pt x="154749" y="154749"/>
                  </a:lnTo>
                  <a:lnTo>
                    <a:pt x="180543" y="154749"/>
                  </a:lnTo>
                  <a:lnTo>
                    <a:pt x="180543" y="128955"/>
                  </a:lnTo>
                  <a:close/>
                </a:path>
                <a:path w="1057909" h="309880">
                  <a:moveTo>
                    <a:pt x="180543" y="77368"/>
                  </a:moveTo>
                  <a:lnTo>
                    <a:pt x="154749" y="77368"/>
                  </a:lnTo>
                  <a:lnTo>
                    <a:pt x="154749" y="103162"/>
                  </a:lnTo>
                  <a:lnTo>
                    <a:pt x="180543" y="103162"/>
                  </a:lnTo>
                  <a:lnTo>
                    <a:pt x="180543" y="77368"/>
                  </a:lnTo>
                  <a:close/>
                </a:path>
                <a:path w="1057909" h="309880">
                  <a:moveTo>
                    <a:pt x="206336" y="154749"/>
                  </a:moveTo>
                  <a:lnTo>
                    <a:pt x="180543" y="154749"/>
                  </a:lnTo>
                  <a:lnTo>
                    <a:pt x="180543" y="180543"/>
                  </a:lnTo>
                  <a:lnTo>
                    <a:pt x="206336" y="180543"/>
                  </a:lnTo>
                  <a:lnTo>
                    <a:pt x="206336" y="154749"/>
                  </a:lnTo>
                  <a:close/>
                </a:path>
                <a:path w="1057909" h="309880">
                  <a:moveTo>
                    <a:pt x="232130" y="25793"/>
                  </a:moveTo>
                  <a:lnTo>
                    <a:pt x="206336" y="25793"/>
                  </a:lnTo>
                  <a:lnTo>
                    <a:pt x="206336" y="51587"/>
                  </a:lnTo>
                  <a:lnTo>
                    <a:pt x="232130" y="51587"/>
                  </a:lnTo>
                  <a:lnTo>
                    <a:pt x="232130" y="25793"/>
                  </a:lnTo>
                  <a:close/>
                </a:path>
                <a:path w="1057909" h="309880">
                  <a:moveTo>
                    <a:pt x="257911" y="180543"/>
                  </a:moveTo>
                  <a:lnTo>
                    <a:pt x="232130" y="180543"/>
                  </a:lnTo>
                  <a:lnTo>
                    <a:pt x="232130" y="206336"/>
                  </a:lnTo>
                  <a:lnTo>
                    <a:pt x="257911" y="206336"/>
                  </a:lnTo>
                  <a:lnTo>
                    <a:pt x="257911" y="180543"/>
                  </a:lnTo>
                  <a:close/>
                </a:path>
                <a:path w="1057909" h="309880">
                  <a:moveTo>
                    <a:pt x="335292" y="180543"/>
                  </a:moveTo>
                  <a:lnTo>
                    <a:pt x="309499" y="180543"/>
                  </a:lnTo>
                  <a:lnTo>
                    <a:pt x="309499" y="206336"/>
                  </a:lnTo>
                  <a:lnTo>
                    <a:pt x="335292" y="206336"/>
                  </a:lnTo>
                  <a:lnTo>
                    <a:pt x="335292" y="180543"/>
                  </a:lnTo>
                  <a:close/>
                </a:path>
                <a:path w="1057909" h="309880">
                  <a:moveTo>
                    <a:pt x="335292" y="0"/>
                  </a:moveTo>
                  <a:lnTo>
                    <a:pt x="309499" y="0"/>
                  </a:lnTo>
                  <a:lnTo>
                    <a:pt x="283705" y="0"/>
                  </a:lnTo>
                  <a:lnTo>
                    <a:pt x="283705" y="25793"/>
                  </a:lnTo>
                  <a:lnTo>
                    <a:pt x="257911" y="25793"/>
                  </a:lnTo>
                  <a:lnTo>
                    <a:pt x="257911" y="51587"/>
                  </a:lnTo>
                  <a:lnTo>
                    <a:pt x="283705" y="51587"/>
                  </a:lnTo>
                  <a:lnTo>
                    <a:pt x="309499" y="51587"/>
                  </a:lnTo>
                  <a:lnTo>
                    <a:pt x="309499" y="25793"/>
                  </a:lnTo>
                  <a:lnTo>
                    <a:pt x="335292" y="25793"/>
                  </a:lnTo>
                  <a:lnTo>
                    <a:pt x="335292" y="0"/>
                  </a:lnTo>
                  <a:close/>
                </a:path>
                <a:path w="1057909" h="309880">
                  <a:moveTo>
                    <a:pt x="386880" y="25793"/>
                  </a:moveTo>
                  <a:lnTo>
                    <a:pt x="361086" y="25793"/>
                  </a:lnTo>
                  <a:lnTo>
                    <a:pt x="335292" y="25793"/>
                  </a:lnTo>
                  <a:lnTo>
                    <a:pt x="335292" y="51587"/>
                  </a:lnTo>
                  <a:lnTo>
                    <a:pt x="309499" y="51587"/>
                  </a:lnTo>
                  <a:lnTo>
                    <a:pt x="309499" y="77368"/>
                  </a:lnTo>
                  <a:lnTo>
                    <a:pt x="335292" y="77368"/>
                  </a:lnTo>
                  <a:lnTo>
                    <a:pt x="335292" y="103162"/>
                  </a:lnTo>
                  <a:lnTo>
                    <a:pt x="309499" y="103162"/>
                  </a:lnTo>
                  <a:lnTo>
                    <a:pt x="309499" y="77368"/>
                  </a:lnTo>
                  <a:lnTo>
                    <a:pt x="283705" y="77368"/>
                  </a:lnTo>
                  <a:lnTo>
                    <a:pt x="283705" y="103162"/>
                  </a:lnTo>
                  <a:lnTo>
                    <a:pt x="257911" y="103162"/>
                  </a:lnTo>
                  <a:lnTo>
                    <a:pt x="232130" y="103162"/>
                  </a:lnTo>
                  <a:lnTo>
                    <a:pt x="232130" y="77368"/>
                  </a:lnTo>
                  <a:lnTo>
                    <a:pt x="206336" y="77368"/>
                  </a:lnTo>
                  <a:lnTo>
                    <a:pt x="206336" y="154749"/>
                  </a:lnTo>
                  <a:lnTo>
                    <a:pt x="232130" y="154749"/>
                  </a:lnTo>
                  <a:lnTo>
                    <a:pt x="232130" y="128955"/>
                  </a:lnTo>
                  <a:lnTo>
                    <a:pt x="257911" y="128955"/>
                  </a:lnTo>
                  <a:lnTo>
                    <a:pt x="283705" y="128955"/>
                  </a:lnTo>
                  <a:lnTo>
                    <a:pt x="309499" y="128955"/>
                  </a:lnTo>
                  <a:lnTo>
                    <a:pt x="309499" y="154749"/>
                  </a:lnTo>
                  <a:lnTo>
                    <a:pt x="335292" y="154749"/>
                  </a:lnTo>
                  <a:lnTo>
                    <a:pt x="335292" y="128955"/>
                  </a:lnTo>
                  <a:lnTo>
                    <a:pt x="361086" y="128955"/>
                  </a:lnTo>
                  <a:lnTo>
                    <a:pt x="361086" y="51587"/>
                  </a:lnTo>
                  <a:lnTo>
                    <a:pt x="386880" y="51587"/>
                  </a:lnTo>
                  <a:lnTo>
                    <a:pt x="386880" y="25793"/>
                  </a:lnTo>
                  <a:close/>
                </a:path>
                <a:path w="1057909" h="309880">
                  <a:moveTo>
                    <a:pt x="412673" y="51587"/>
                  </a:moveTo>
                  <a:lnTo>
                    <a:pt x="386880" y="51587"/>
                  </a:lnTo>
                  <a:lnTo>
                    <a:pt x="386880" y="77368"/>
                  </a:lnTo>
                  <a:lnTo>
                    <a:pt x="412673" y="77368"/>
                  </a:lnTo>
                  <a:lnTo>
                    <a:pt x="412673" y="51587"/>
                  </a:lnTo>
                  <a:close/>
                </a:path>
                <a:path w="1057909" h="309880">
                  <a:moveTo>
                    <a:pt x="438454" y="77368"/>
                  </a:moveTo>
                  <a:lnTo>
                    <a:pt x="412673" y="77368"/>
                  </a:lnTo>
                  <a:lnTo>
                    <a:pt x="412673" y="103162"/>
                  </a:lnTo>
                  <a:lnTo>
                    <a:pt x="438454" y="103162"/>
                  </a:lnTo>
                  <a:lnTo>
                    <a:pt x="438454" y="77368"/>
                  </a:lnTo>
                  <a:close/>
                </a:path>
                <a:path w="1057909" h="309880">
                  <a:moveTo>
                    <a:pt x="567423" y="128955"/>
                  </a:moveTo>
                  <a:lnTo>
                    <a:pt x="541629" y="128955"/>
                  </a:lnTo>
                  <a:lnTo>
                    <a:pt x="541629" y="103162"/>
                  </a:lnTo>
                  <a:lnTo>
                    <a:pt x="515835" y="103162"/>
                  </a:lnTo>
                  <a:lnTo>
                    <a:pt x="515835" y="77368"/>
                  </a:lnTo>
                  <a:lnTo>
                    <a:pt x="490042" y="77368"/>
                  </a:lnTo>
                  <a:lnTo>
                    <a:pt x="490042" y="51587"/>
                  </a:lnTo>
                  <a:lnTo>
                    <a:pt x="464248" y="51587"/>
                  </a:lnTo>
                  <a:lnTo>
                    <a:pt x="438454" y="51587"/>
                  </a:lnTo>
                  <a:lnTo>
                    <a:pt x="438454" y="77368"/>
                  </a:lnTo>
                  <a:lnTo>
                    <a:pt x="464248" y="77368"/>
                  </a:lnTo>
                  <a:lnTo>
                    <a:pt x="464248" y="128955"/>
                  </a:lnTo>
                  <a:lnTo>
                    <a:pt x="490042" y="128955"/>
                  </a:lnTo>
                  <a:lnTo>
                    <a:pt x="515835" y="128955"/>
                  </a:lnTo>
                  <a:lnTo>
                    <a:pt x="515835" y="206336"/>
                  </a:lnTo>
                  <a:lnTo>
                    <a:pt x="541629" y="206336"/>
                  </a:lnTo>
                  <a:lnTo>
                    <a:pt x="541629" y="154749"/>
                  </a:lnTo>
                  <a:lnTo>
                    <a:pt x="567423" y="154749"/>
                  </a:lnTo>
                  <a:lnTo>
                    <a:pt x="567423" y="128955"/>
                  </a:lnTo>
                  <a:close/>
                </a:path>
                <a:path w="1057909" h="309880">
                  <a:moveTo>
                    <a:pt x="593217" y="154749"/>
                  </a:moveTo>
                  <a:lnTo>
                    <a:pt x="567423" y="154749"/>
                  </a:lnTo>
                  <a:lnTo>
                    <a:pt x="567423" y="180543"/>
                  </a:lnTo>
                  <a:lnTo>
                    <a:pt x="593217" y="180543"/>
                  </a:lnTo>
                  <a:lnTo>
                    <a:pt x="593217" y="154749"/>
                  </a:lnTo>
                  <a:close/>
                </a:path>
                <a:path w="1057909" h="309880">
                  <a:moveTo>
                    <a:pt x="644791" y="128955"/>
                  </a:moveTo>
                  <a:lnTo>
                    <a:pt x="619010" y="128955"/>
                  </a:lnTo>
                  <a:lnTo>
                    <a:pt x="619010" y="180543"/>
                  </a:lnTo>
                  <a:lnTo>
                    <a:pt x="644791" y="180543"/>
                  </a:lnTo>
                  <a:lnTo>
                    <a:pt x="644791" y="128955"/>
                  </a:lnTo>
                  <a:close/>
                </a:path>
                <a:path w="1057909" h="309880">
                  <a:moveTo>
                    <a:pt x="696379" y="77368"/>
                  </a:moveTo>
                  <a:lnTo>
                    <a:pt x="670585" y="77368"/>
                  </a:lnTo>
                  <a:lnTo>
                    <a:pt x="670585" y="103162"/>
                  </a:lnTo>
                  <a:lnTo>
                    <a:pt x="696379" y="103162"/>
                  </a:lnTo>
                  <a:lnTo>
                    <a:pt x="696379" y="77368"/>
                  </a:lnTo>
                  <a:close/>
                </a:path>
                <a:path w="1057909" h="309880">
                  <a:moveTo>
                    <a:pt x="722172" y="128955"/>
                  </a:moveTo>
                  <a:lnTo>
                    <a:pt x="696379" y="128955"/>
                  </a:lnTo>
                  <a:lnTo>
                    <a:pt x="670585" y="128955"/>
                  </a:lnTo>
                  <a:lnTo>
                    <a:pt x="670585" y="180543"/>
                  </a:lnTo>
                  <a:lnTo>
                    <a:pt x="696379" y="180543"/>
                  </a:lnTo>
                  <a:lnTo>
                    <a:pt x="696379" y="154749"/>
                  </a:lnTo>
                  <a:lnTo>
                    <a:pt x="722172" y="154749"/>
                  </a:lnTo>
                  <a:lnTo>
                    <a:pt x="722172" y="128955"/>
                  </a:lnTo>
                  <a:close/>
                </a:path>
                <a:path w="1057909" h="309880">
                  <a:moveTo>
                    <a:pt x="722172" y="0"/>
                  </a:moveTo>
                  <a:lnTo>
                    <a:pt x="696379" y="0"/>
                  </a:lnTo>
                  <a:lnTo>
                    <a:pt x="696379" y="77368"/>
                  </a:lnTo>
                  <a:lnTo>
                    <a:pt x="722172" y="77368"/>
                  </a:lnTo>
                  <a:lnTo>
                    <a:pt x="722172" y="0"/>
                  </a:lnTo>
                  <a:close/>
                </a:path>
                <a:path w="1057909" h="309880">
                  <a:moveTo>
                    <a:pt x="747966" y="154749"/>
                  </a:moveTo>
                  <a:lnTo>
                    <a:pt x="722172" y="154749"/>
                  </a:lnTo>
                  <a:lnTo>
                    <a:pt x="722172" y="180543"/>
                  </a:lnTo>
                  <a:lnTo>
                    <a:pt x="747966" y="180543"/>
                  </a:lnTo>
                  <a:lnTo>
                    <a:pt x="747966" y="154749"/>
                  </a:lnTo>
                  <a:close/>
                </a:path>
                <a:path w="1057909" h="309880">
                  <a:moveTo>
                    <a:pt x="773760" y="103162"/>
                  </a:moveTo>
                  <a:lnTo>
                    <a:pt x="747966" y="103162"/>
                  </a:lnTo>
                  <a:lnTo>
                    <a:pt x="747966" y="128955"/>
                  </a:lnTo>
                  <a:lnTo>
                    <a:pt x="773760" y="128955"/>
                  </a:lnTo>
                  <a:lnTo>
                    <a:pt x="773760" y="103162"/>
                  </a:lnTo>
                  <a:close/>
                </a:path>
                <a:path w="1057909" h="309880">
                  <a:moveTo>
                    <a:pt x="799553" y="257911"/>
                  </a:moveTo>
                  <a:lnTo>
                    <a:pt x="773760" y="257911"/>
                  </a:lnTo>
                  <a:lnTo>
                    <a:pt x="747966" y="257911"/>
                  </a:lnTo>
                  <a:lnTo>
                    <a:pt x="722172" y="257911"/>
                  </a:lnTo>
                  <a:lnTo>
                    <a:pt x="722172" y="180543"/>
                  </a:lnTo>
                  <a:lnTo>
                    <a:pt x="696379" y="180543"/>
                  </a:lnTo>
                  <a:lnTo>
                    <a:pt x="696379" y="206336"/>
                  </a:lnTo>
                  <a:lnTo>
                    <a:pt x="670585" y="206336"/>
                  </a:lnTo>
                  <a:lnTo>
                    <a:pt x="670585" y="180543"/>
                  </a:lnTo>
                  <a:lnTo>
                    <a:pt x="644791" y="180543"/>
                  </a:lnTo>
                  <a:lnTo>
                    <a:pt x="644791" y="232130"/>
                  </a:lnTo>
                  <a:lnTo>
                    <a:pt x="670585" y="232130"/>
                  </a:lnTo>
                  <a:lnTo>
                    <a:pt x="696379" y="232130"/>
                  </a:lnTo>
                  <a:lnTo>
                    <a:pt x="696379" y="283705"/>
                  </a:lnTo>
                  <a:lnTo>
                    <a:pt x="722172" y="283705"/>
                  </a:lnTo>
                  <a:lnTo>
                    <a:pt x="722172" y="309499"/>
                  </a:lnTo>
                  <a:lnTo>
                    <a:pt x="747966" y="309499"/>
                  </a:lnTo>
                  <a:lnTo>
                    <a:pt x="747966" y="283705"/>
                  </a:lnTo>
                  <a:lnTo>
                    <a:pt x="773760" y="283705"/>
                  </a:lnTo>
                  <a:lnTo>
                    <a:pt x="799553" y="283705"/>
                  </a:lnTo>
                  <a:lnTo>
                    <a:pt x="799553" y="257911"/>
                  </a:lnTo>
                  <a:close/>
                </a:path>
                <a:path w="1057909" h="309880">
                  <a:moveTo>
                    <a:pt x="799553" y="154749"/>
                  </a:moveTo>
                  <a:lnTo>
                    <a:pt x="773760" y="154749"/>
                  </a:lnTo>
                  <a:lnTo>
                    <a:pt x="773760" y="180543"/>
                  </a:lnTo>
                  <a:lnTo>
                    <a:pt x="799553" y="180543"/>
                  </a:lnTo>
                  <a:lnTo>
                    <a:pt x="799553" y="154749"/>
                  </a:lnTo>
                  <a:close/>
                </a:path>
                <a:path w="1057909" h="309880">
                  <a:moveTo>
                    <a:pt x="851128" y="51587"/>
                  </a:moveTo>
                  <a:lnTo>
                    <a:pt x="825334" y="51587"/>
                  </a:lnTo>
                  <a:lnTo>
                    <a:pt x="799553" y="51587"/>
                  </a:lnTo>
                  <a:lnTo>
                    <a:pt x="773760" y="51587"/>
                  </a:lnTo>
                  <a:lnTo>
                    <a:pt x="747966" y="51587"/>
                  </a:lnTo>
                  <a:lnTo>
                    <a:pt x="747966" y="77368"/>
                  </a:lnTo>
                  <a:lnTo>
                    <a:pt x="773760" y="77368"/>
                  </a:lnTo>
                  <a:lnTo>
                    <a:pt x="799553" y="77368"/>
                  </a:lnTo>
                  <a:lnTo>
                    <a:pt x="825334" y="77368"/>
                  </a:lnTo>
                  <a:lnTo>
                    <a:pt x="825334" y="103162"/>
                  </a:lnTo>
                  <a:lnTo>
                    <a:pt x="851128" y="103162"/>
                  </a:lnTo>
                  <a:lnTo>
                    <a:pt x="851128" y="51587"/>
                  </a:lnTo>
                  <a:close/>
                </a:path>
                <a:path w="1057909" h="309880">
                  <a:moveTo>
                    <a:pt x="876922" y="0"/>
                  </a:moveTo>
                  <a:lnTo>
                    <a:pt x="851128" y="0"/>
                  </a:lnTo>
                  <a:lnTo>
                    <a:pt x="851128" y="25793"/>
                  </a:lnTo>
                  <a:lnTo>
                    <a:pt x="876922" y="25793"/>
                  </a:lnTo>
                  <a:lnTo>
                    <a:pt x="876922" y="0"/>
                  </a:lnTo>
                  <a:close/>
                </a:path>
                <a:path w="1057909" h="309880">
                  <a:moveTo>
                    <a:pt x="954303" y="103162"/>
                  </a:moveTo>
                  <a:lnTo>
                    <a:pt x="928509" y="103162"/>
                  </a:lnTo>
                  <a:lnTo>
                    <a:pt x="902716" y="103162"/>
                  </a:lnTo>
                  <a:lnTo>
                    <a:pt x="902716" y="77368"/>
                  </a:lnTo>
                  <a:lnTo>
                    <a:pt x="876922" y="77368"/>
                  </a:lnTo>
                  <a:lnTo>
                    <a:pt x="876922" y="128955"/>
                  </a:lnTo>
                  <a:lnTo>
                    <a:pt x="851128" y="128955"/>
                  </a:lnTo>
                  <a:lnTo>
                    <a:pt x="825334" y="128955"/>
                  </a:lnTo>
                  <a:lnTo>
                    <a:pt x="799553" y="128955"/>
                  </a:lnTo>
                  <a:lnTo>
                    <a:pt x="799553" y="154749"/>
                  </a:lnTo>
                  <a:lnTo>
                    <a:pt x="825334" y="154749"/>
                  </a:lnTo>
                  <a:lnTo>
                    <a:pt x="851128" y="154749"/>
                  </a:lnTo>
                  <a:lnTo>
                    <a:pt x="851128" y="180543"/>
                  </a:lnTo>
                  <a:lnTo>
                    <a:pt x="825334" y="180543"/>
                  </a:lnTo>
                  <a:lnTo>
                    <a:pt x="799553" y="180543"/>
                  </a:lnTo>
                  <a:lnTo>
                    <a:pt x="799553" y="257911"/>
                  </a:lnTo>
                  <a:lnTo>
                    <a:pt x="825334" y="257911"/>
                  </a:lnTo>
                  <a:lnTo>
                    <a:pt x="825334" y="232130"/>
                  </a:lnTo>
                  <a:lnTo>
                    <a:pt x="851128" y="232130"/>
                  </a:lnTo>
                  <a:lnTo>
                    <a:pt x="876922" y="232130"/>
                  </a:lnTo>
                  <a:lnTo>
                    <a:pt x="876922" y="154749"/>
                  </a:lnTo>
                  <a:lnTo>
                    <a:pt x="902716" y="154749"/>
                  </a:lnTo>
                  <a:lnTo>
                    <a:pt x="928509" y="154749"/>
                  </a:lnTo>
                  <a:lnTo>
                    <a:pt x="928509" y="128955"/>
                  </a:lnTo>
                  <a:lnTo>
                    <a:pt x="954303" y="128955"/>
                  </a:lnTo>
                  <a:lnTo>
                    <a:pt x="954303" y="103162"/>
                  </a:lnTo>
                  <a:close/>
                </a:path>
                <a:path w="1057909" h="309880">
                  <a:moveTo>
                    <a:pt x="980097" y="51587"/>
                  </a:moveTo>
                  <a:lnTo>
                    <a:pt x="954303" y="51587"/>
                  </a:lnTo>
                  <a:lnTo>
                    <a:pt x="954303" y="0"/>
                  </a:lnTo>
                  <a:lnTo>
                    <a:pt x="928509" y="0"/>
                  </a:lnTo>
                  <a:lnTo>
                    <a:pt x="902716" y="0"/>
                  </a:lnTo>
                  <a:lnTo>
                    <a:pt x="902716" y="25793"/>
                  </a:lnTo>
                  <a:lnTo>
                    <a:pt x="876922" y="25793"/>
                  </a:lnTo>
                  <a:lnTo>
                    <a:pt x="876922" y="51587"/>
                  </a:lnTo>
                  <a:lnTo>
                    <a:pt x="902716" y="51587"/>
                  </a:lnTo>
                  <a:lnTo>
                    <a:pt x="902716" y="77368"/>
                  </a:lnTo>
                  <a:lnTo>
                    <a:pt x="928509" y="77368"/>
                  </a:lnTo>
                  <a:lnTo>
                    <a:pt x="954303" y="77368"/>
                  </a:lnTo>
                  <a:lnTo>
                    <a:pt x="980097" y="77368"/>
                  </a:lnTo>
                  <a:lnTo>
                    <a:pt x="980097" y="51587"/>
                  </a:lnTo>
                  <a:close/>
                </a:path>
                <a:path w="1057909" h="309880">
                  <a:moveTo>
                    <a:pt x="1005878" y="25793"/>
                  </a:moveTo>
                  <a:lnTo>
                    <a:pt x="980097" y="25793"/>
                  </a:lnTo>
                  <a:lnTo>
                    <a:pt x="980097" y="51587"/>
                  </a:lnTo>
                  <a:lnTo>
                    <a:pt x="1005878" y="51587"/>
                  </a:lnTo>
                  <a:lnTo>
                    <a:pt x="1005878" y="25793"/>
                  </a:lnTo>
                  <a:close/>
                </a:path>
                <a:path w="1057909" h="309880">
                  <a:moveTo>
                    <a:pt x="1031671" y="154749"/>
                  </a:moveTo>
                  <a:lnTo>
                    <a:pt x="1005878" y="154749"/>
                  </a:lnTo>
                  <a:lnTo>
                    <a:pt x="1005878" y="128955"/>
                  </a:lnTo>
                  <a:lnTo>
                    <a:pt x="980097" y="128955"/>
                  </a:lnTo>
                  <a:lnTo>
                    <a:pt x="980097" y="154749"/>
                  </a:lnTo>
                  <a:lnTo>
                    <a:pt x="954303" y="154749"/>
                  </a:lnTo>
                  <a:lnTo>
                    <a:pt x="928509" y="154749"/>
                  </a:lnTo>
                  <a:lnTo>
                    <a:pt x="928509" y="180543"/>
                  </a:lnTo>
                  <a:lnTo>
                    <a:pt x="954303" y="180543"/>
                  </a:lnTo>
                  <a:lnTo>
                    <a:pt x="980097" y="180543"/>
                  </a:lnTo>
                  <a:lnTo>
                    <a:pt x="1005878" y="180543"/>
                  </a:lnTo>
                  <a:lnTo>
                    <a:pt x="1031671" y="180543"/>
                  </a:lnTo>
                  <a:lnTo>
                    <a:pt x="1031671" y="154749"/>
                  </a:lnTo>
                  <a:close/>
                </a:path>
                <a:path w="1057909" h="309880">
                  <a:moveTo>
                    <a:pt x="1057465" y="180543"/>
                  </a:moveTo>
                  <a:lnTo>
                    <a:pt x="1031671" y="180543"/>
                  </a:lnTo>
                  <a:lnTo>
                    <a:pt x="1031671" y="206336"/>
                  </a:lnTo>
                  <a:lnTo>
                    <a:pt x="1057465" y="206336"/>
                  </a:lnTo>
                  <a:lnTo>
                    <a:pt x="1057465" y="180543"/>
                  </a:lnTo>
                  <a:close/>
                </a:path>
                <a:path w="1057909" h="309880">
                  <a:moveTo>
                    <a:pt x="1057465" y="103162"/>
                  </a:moveTo>
                  <a:lnTo>
                    <a:pt x="1031671" y="103162"/>
                  </a:lnTo>
                  <a:lnTo>
                    <a:pt x="1031671" y="154749"/>
                  </a:lnTo>
                  <a:lnTo>
                    <a:pt x="1057465" y="154749"/>
                  </a:lnTo>
                  <a:lnTo>
                    <a:pt x="1057465" y="103162"/>
                  </a:lnTo>
                  <a:close/>
                </a:path>
                <a:path w="1057909" h="309880">
                  <a:moveTo>
                    <a:pt x="1057465" y="51587"/>
                  </a:moveTo>
                  <a:lnTo>
                    <a:pt x="1031671" y="51587"/>
                  </a:lnTo>
                  <a:lnTo>
                    <a:pt x="1031671" y="77368"/>
                  </a:lnTo>
                  <a:lnTo>
                    <a:pt x="1057465" y="77368"/>
                  </a:lnTo>
                  <a:lnTo>
                    <a:pt x="1057465" y="5158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98280" y="1495076"/>
              <a:ext cx="1057910" cy="387350"/>
            </a:xfrm>
            <a:custGeom>
              <a:avLst/>
              <a:gdLst/>
              <a:ahLst/>
              <a:cxnLst/>
              <a:rect l="l" t="t" r="r" b="b"/>
              <a:pathLst>
                <a:path w="1057909" h="387350">
                  <a:moveTo>
                    <a:pt x="25793" y="309511"/>
                  </a:moveTo>
                  <a:lnTo>
                    <a:pt x="0" y="309511"/>
                  </a:lnTo>
                  <a:lnTo>
                    <a:pt x="0" y="335292"/>
                  </a:lnTo>
                  <a:lnTo>
                    <a:pt x="25793" y="335292"/>
                  </a:lnTo>
                  <a:lnTo>
                    <a:pt x="25793" y="309511"/>
                  </a:lnTo>
                  <a:close/>
                </a:path>
                <a:path w="1057909" h="387350">
                  <a:moveTo>
                    <a:pt x="25793" y="206336"/>
                  </a:moveTo>
                  <a:lnTo>
                    <a:pt x="0" y="206336"/>
                  </a:lnTo>
                  <a:lnTo>
                    <a:pt x="0" y="232130"/>
                  </a:lnTo>
                  <a:lnTo>
                    <a:pt x="25793" y="232130"/>
                  </a:lnTo>
                  <a:lnTo>
                    <a:pt x="25793" y="206336"/>
                  </a:lnTo>
                  <a:close/>
                </a:path>
                <a:path w="1057909" h="387350">
                  <a:moveTo>
                    <a:pt x="25793" y="154749"/>
                  </a:moveTo>
                  <a:lnTo>
                    <a:pt x="0" y="154749"/>
                  </a:lnTo>
                  <a:lnTo>
                    <a:pt x="0" y="180543"/>
                  </a:lnTo>
                  <a:lnTo>
                    <a:pt x="25793" y="180543"/>
                  </a:lnTo>
                  <a:lnTo>
                    <a:pt x="25793" y="154749"/>
                  </a:lnTo>
                  <a:close/>
                </a:path>
                <a:path w="1057909" h="387350">
                  <a:moveTo>
                    <a:pt x="51587" y="232130"/>
                  </a:moveTo>
                  <a:lnTo>
                    <a:pt x="25793" y="232130"/>
                  </a:lnTo>
                  <a:lnTo>
                    <a:pt x="25793" y="257924"/>
                  </a:lnTo>
                  <a:lnTo>
                    <a:pt x="51587" y="257924"/>
                  </a:lnTo>
                  <a:lnTo>
                    <a:pt x="51587" y="232130"/>
                  </a:lnTo>
                  <a:close/>
                </a:path>
                <a:path w="1057909" h="387350">
                  <a:moveTo>
                    <a:pt x="77368" y="103174"/>
                  </a:moveTo>
                  <a:lnTo>
                    <a:pt x="51587" y="103174"/>
                  </a:lnTo>
                  <a:lnTo>
                    <a:pt x="51587" y="128968"/>
                  </a:lnTo>
                  <a:lnTo>
                    <a:pt x="77368" y="128968"/>
                  </a:lnTo>
                  <a:lnTo>
                    <a:pt x="77368" y="103174"/>
                  </a:lnTo>
                  <a:close/>
                </a:path>
                <a:path w="1057909" h="387350">
                  <a:moveTo>
                    <a:pt x="77368" y="51587"/>
                  </a:moveTo>
                  <a:lnTo>
                    <a:pt x="51587" y="51587"/>
                  </a:lnTo>
                  <a:lnTo>
                    <a:pt x="51587" y="77381"/>
                  </a:lnTo>
                  <a:lnTo>
                    <a:pt x="77368" y="77381"/>
                  </a:lnTo>
                  <a:lnTo>
                    <a:pt x="77368" y="51587"/>
                  </a:lnTo>
                  <a:close/>
                </a:path>
                <a:path w="1057909" h="387350">
                  <a:moveTo>
                    <a:pt x="103162" y="283718"/>
                  </a:moveTo>
                  <a:lnTo>
                    <a:pt x="77368" y="283718"/>
                  </a:lnTo>
                  <a:lnTo>
                    <a:pt x="77368" y="257924"/>
                  </a:lnTo>
                  <a:lnTo>
                    <a:pt x="51587" y="257924"/>
                  </a:lnTo>
                  <a:lnTo>
                    <a:pt x="51587" y="283718"/>
                  </a:lnTo>
                  <a:lnTo>
                    <a:pt x="25793" y="283718"/>
                  </a:lnTo>
                  <a:lnTo>
                    <a:pt x="25793" y="309511"/>
                  </a:lnTo>
                  <a:lnTo>
                    <a:pt x="51587" y="309511"/>
                  </a:lnTo>
                  <a:lnTo>
                    <a:pt x="51587" y="361086"/>
                  </a:lnTo>
                  <a:lnTo>
                    <a:pt x="77368" y="361086"/>
                  </a:lnTo>
                  <a:lnTo>
                    <a:pt x="77368" y="309511"/>
                  </a:lnTo>
                  <a:lnTo>
                    <a:pt x="103162" y="309511"/>
                  </a:lnTo>
                  <a:lnTo>
                    <a:pt x="103162" y="283718"/>
                  </a:lnTo>
                  <a:close/>
                </a:path>
                <a:path w="1057909" h="387350">
                  <a:moveTo>
                    <a:pt x="128955" y="309511"/>
                  </a:moveTo>
                  <a:lnTo>
                    <a:pt x="103162" y="309511"/>
                  </a:lnTo>
                  <a:lnTo>
                    <a:pt x="103162" y="335292"/>
                  </a:lnTo>
                  <a:lnTo>
                    <a:pt x="128955" y="335292"/>
                  </a:lnTo>
                  <a:lnTo>
                    <a:pt x="128955" y="309511"/>
                  </a:lnTo>
                  <a:close/>
                </a:path>
                <a:path w="1057909" h="387350">
                  <a:moveTo>
                    <a:pt x="154749" y="257924"/>
                  </a:moveTo>
                  <a:lnTo>
                    <a:pt x="128955" y="257924"/>
                  </a:lnTo>
                  <a:lnTo>
                    <a:pt x="128955" y="180543"/>
                  </a:lnTo>
                  <a:lnTo>
                    <a:pt x="103162" y="180543"/>
                  </a:lnTo>
                  <a:lnTo>
                    <a:pt x="77368" y="180543"/>
                  </a:lnTo>
                  <a:lnTo>
                    <a:pt x="51587" y="180543"/>
                  </a:lnTo>
                  <a:lnTo>
                    <a:pt x="51587" y="232130"/>
                  </a:lnTo>
                  <a:lnTo>
                    <a:pt x="77368" y="232130"/>
                  </a:lnTo>
                  <a:lnTo>
                    <a:pt x="77368" y="206336"/>
                  </a:lnTo>
                  <a:lnTo>
                    <a:pt x="103162" y="206336"/>
                  </a:lnTo>
                  <a:lnTo>
                    <a:pt x="103162" y="232130"/>
                  </a:lnTo>
                  <a:lnTo>
                    <a:pt x="77368" y="232130"/>
                  </a:lnTo>
                  <a:lnTo>
                    <a:pt x="77368" y="257924"/>
                  </a:lnTo>
                  <a:lnTo>
                    <a:pt x="103162" y="257924"/>
                  </a:lnTo>
                  <a:lnTo>
                    <a:pt x="103162" y="283718"/>
                  </a:lnTo>
                  <a:lnTo>
                    <a:pt x="128955" y="283718"/>
                  </a:lnTo>
                  <a:lnTo>
                    <a:pt x="154749" y="283718"/>
                  </a:lnTo>
                  <a:lnTo>
                    <a:pt x="154749" y="257924"/>
                  </a:lnTo>
                  <a:close/>
                </a:path>
                <a:path w="1057909" h="387350">
                  <a:moveTo>
                    <a:pt x="154749" y="103174"/>
                  </a:moveTo>
                  <a:lnTo>
                    <a:pt x="128955" y="103174"/>
                  </a:lnTo>
                  <a:lnTo>
                    <a:pt x="128955" y="128968"/>
                  </a:lnTo>
                  <a:lnTo>
                    <a:pt x="154749" y="128968"/>
                  </a:lnTo>
                  <a:lnTo>
                    <a:pt x="154749" y="103174"/>
                  </a:lnTo>
                  <a:close/>
                </a:path>
                <a:path w="1057909" h="387350">
                  <a:moveTo>
                    <a:pt x="154749" y="0"/>
                  </a:moveTo>
                  <a:lnTo>
                    <a:pt x="128955" y="0"/>
                  </a:lnTo>
                  <a:lnTo>
                    <a:pt x="103162" y="0"/>
                  </a:lnTo>
                  <a:lnTo>
                    <a:pt x="103162" y="103174"/>
                  </a:lnTo>
                  <a:lnTo>
                    <a:pt x="128955" y="103174"/>
                  </a:lnTo>
                  <a:lnTo>
                    <a:pt x="128955" y="77381"/>
                  </a:lnTo>
                  <a:lnTo>
                    <a:pt x="154749" y="77381"/>
                  </a:lnTo>
                  <a:lnTo>
                    <a:pt x="154749" y="51587"/>
                  </a:lnTo>
                  <a:lnTo>
                    <a:pt x="128955" y="51587"/>
                  </a:lnTo>
                  <a:lnTo>
                    <a:pt x="128955" y="25793"/>
                  </a:lnTo>
                  <a:lnTo>
                    <a:pt x="154749" y="25793"/>
                  </a:lnTo>
                  <a:lnTo>
                    <a:pt x="154749" y="0"/>
                  </a:lnTo>
                  <a:close/>
                </a:path>
                <a:path w="1057909" h="387350">
                  <a:moveTo>
                    <a:pt x="180543" y="283718"/>
                  </a:moveTo>
                  <a:lnTo>
                    <a:pt x="154749" y="283718"/>
                  </a:lnTo>
                  <a:lnTo>
                    <a:pt x="154749" y="309511"/>
                  </a:lnTo>
                  <a:lnTo>
                    <a:pt x="180543" y="309511"/>
                  </a:lnTo>
                  <a:lnTo>
                    <a:pt x="180543" y="283718"/>
                  </a:lnTo>
                  <a:close/>
                </a:path>
                <a:path w="1057909" h="387350">
                  <a:moveTo>
                    <a:pt x="361086" y="283718"/>
                  </a:moveTo>
                  <a:lnTo>
                    <a:pt x="335292" y="283718"/>
                  </a:lnTo>
                  <a:lnTo>
                    <a:pt x="335292" y="257924"/>
                  </a:lnTo>
                  <a:lnTo>
                    <a:pt x="309499" y="257924"/>
                  </a:lnTo>
                  <a:lnTo>
                    <a:pt x="309499" y="206336"/>
                  </a:lnTo>
                  <a:lnTo>
                    <a:pt x="283705" y="206336"/>
                  </a:lnTo>
                  <a:lnTo>
                    <a:pt x="283705" y="232130"/>
                  </a:lnTo>
                  <a:lnTo>
                    <a:pt x="283705" y="257924"/>
                  </a:lnTo>
                  <a:lnTo>
                    <a:pt x="257911" y="257924"/>
                  </a:lnTo>
                  <a:lnTo>
                    <a:pt x="257911" y="232130"/>
                  </a:lnTo>
                  <a:lnTo>
                    <a:pt x="283705" y="232130"/>
                  </a:lnTo>
                  <a:lnTo>
                    <a:pt x="283705" y="206336"/>
                  </a:lnTo>
                  <a:lnTo>
                    <a:pt x="283705" y="103174"/>
                  </a:lnTo>
                  <a:lnTo>
                    <a:pt x="257911" y="103174"/>
                  </a:lnTo>
                  <a:lnTo>
                    <a:pt x="257911" y="128968"/>
                  </a:lnTo>
                  <a:lnTo>
                    <a:pt x="232130" y="128968"/>
                  </a:lnTo>
                  <a:lnTo>
                    <a:pt x="232130" y="232130"/>
                  </a:lnTo>
                  <a:lnTo>
                    <a:pt x="206336" y="232130"/>
                  </a:lnTo>
                  <a:lnTo>
                    <a:pt x="206336" y="103174"/>
                  </a:lnTo>
                  <a:lnTo>
                    <a:pt x="180543" y="103174"/>
                  </a:lnTo>
                  <a:lnTo>
                    <a:pt x="180543" y="232130"/>
                  </a:lnTo>
                  <a:lnTo>
                    <a:pt x="154749" y="232130"/>
                  </a:lnTo>
                  <a:lnTo>
                    <a:pt x="154749" y="257924"/>
                  </a:lnTo>
                  <a:lnTo>
                    <a:pt x="180543" y="257924"/>
                  </a:lnTo>
                  <a:lnTo>
                    <a:pt x="206336" y="257924"/>
                  </a:lnTo>
                  <a:lnTo>
                    <a:pt x="232130" y="257924"/>
                  </a:lnTo>
                  <a:lnTo>
                    <a:pt x="232130" y="283718"/>
                  </a:lnTo>
                  <a:lnTo>
                    <a:pt x="257911" y="283718"/>
                  </a:lnTo>
                  <a:lnTo>
                    <a:pt x="283705" y="283718"/>
                  </a:lnTo>
                  <a:lnTo>
                    <a:pt x="283705" y="309511"/>
                  </a:lnTo>
                  <a:lnTo>
                    <a:pt x="257911" y="309511"/>
                  </a:lnTo>
                  <a:lnTo>
                    <a:pt x="257911" y="335292"/>
                  </a:lnTo>
                  <a:lnTo>
                    <a:pt x="283705" y="335292"/>
                  </a:lnTo>
                  <a:lnTo>
                    <a:pt x="309499" y="335292"/>
                  </a:lnTo>
                  <a:lnTo>
                    <a:pt x="309499" y="361086"/>
                  </a:lnTo>
                  <a:lnTo>
                    <a:pt x="335292" y="361086"/>
                  </a:lnTo>
                  <a:lnTo>
                    <a:pt x="335292" y="309511"/>
                  </a:lnTo>
                  <a:lnTo>
                    <a:pt x="361086" y="309511"/>
                  </a:lnTo>
                  <a:lnTo>
                    <a:pt x="361086" y="283718"/>
                  </a:lnTo>
                  <a:close/>
                </a:path>
                <a:path w="1057909" h="387350">
                  <a:moveTo>
                    <a:pt x="412673" y="206336"/>
                  </a:moveTo>
                  <a:lnTo>
                    <a:pt x="386880" y="206336"/>
                  </a:lnTo>
                  <a:lnTo>
                    <a:pt x="386880" y="180543"/>
                  </a:lnTo>
                  <a:lnTo>
                    <a:pt x="361086" y="180543"/>
                  </a:lnTo>
                  <a:lnTo>
                    <a:pt x="335292" y="180543"/>
                  </a:lnTo>
                  <a:lnTo>
                    <a:pt x="335292" y="206336"/>
                  </a:lnTo>
                  <a:lnTo>
                    <a:pt x="361086" y="206336"/>
                  </a:lnTo>
                  <a:lnTo>
                    <a:pt x="361086" y="232130"/>
                  </a:lnTo>
                  <a:lnTo>
                    <a:pt x="335292" y="232130"/>
                  </a:lnTo>
                  <a:lnTo>
                    <a:pt x="335292" y="257924"/>
                  </a:lnTo>
                  <a:lnTo>
                    <a:pt x="361086" y="257924"/>
                  </a:lnTo>
                  <a:lnTo>
                    <a:pt x="386880" y="257924"/>
                  </a:lnTo>
                  <a:lnTo>
                    <a:pt x="412673" y="257924"/>
                  </a:lnTo>
                  <a:lnTo>
                    <a:pt x="412673" y="206336"/>
                  </a:lnTo>
                  <a:close/>
                </a:path>
                <a:path w="1057909" h="387350">
                  <a:moveTo>
                    <a:pt x="490042" y="206336"/>
                  </a:moveTo>
                  <a:lnTo>
                    <a:pt x="464248" y="206336"/>
                  </a:lnTo>
                  <a:lnTo>
                    <a:pt x="464248" y="180543"/>
                  </a:lnTo>
                  <a:lnTo>
                    <a:pt x="438454" y="180543"/>
                  </a:lnTo>
                  <a:lnTo>
                    <a:pt x="438454" y="154749"/>
                  </a:lnTo>
                  <a:lnTo>
                    <a:pt x="412673" y="154749"/>
                  </a:lnTo>
                  <a:lnTo>
                    <a:pt x="412673" y="77381"/>
                  </a:lnTo>
                  <a:lnTo>
                    <a:pt x="438454" y="77381"/>
                  </a:lnTo>
                  <a:lnTo>
                    <a:pt x="438454" y="25793"/>
                  </a:lnTo>
                  <a:lnTo>
                    <a:pt x="412673" y="25793"/>
                  </a:lnTo>
                  <a:lnTo>
                    <a:pt x="386880" y="25793"/>
                  </a:lnTo>
                  <a:lnTo>
                    <a:pt x="361086" y="25793"/>
                  </a:lnTo>
                  <a:lnTo>
                    <a:pt x="361086" y="51587"/>
                  </a:lnTo>
                  <a:lnTo>
                    <a:pt x="386880" y="51587"/>
                  </a:lnTo>
                  <a:lnTo>
                    <a:pt x="386880" y="77381"/>
                  </a:lnTo>
                  <a:lnTo>
                    <a:pt x="361086" y="77381"/>
                  </a:lnTo>
                  <a:lnTo>
                    <a:pt x="361086" y="103174"/>
                  </a:lnTo>
                  <a:lnTo>
                    <a:pt x="335292" y="103174"/>
                  </a:lnTo>
                  <a:lnTo>
                    <a:pt x="335292" y="154749"/>
                  </a:lnTo>
                  <a:lnTo>
                    <a:pt x="361086" y="154749"/>
                  </a:lnTo>
                  <a:lnTo>
                    <a:pt x="386880" y="154749"/>
                  </a:lnTo>
                  <a:lnTo>
                    <a:pt x="386880" y="180543"/>
                  </a:lnTo>
                  <a:lnTo>
                    <a:pt x="412673" y="180543"/>
                  </a:lnTo>
                  <a:lnTo>
                    <a:pt x="412673" y="206336"/>
                  </a:lnTo>
                  <a:lnTo>
                    <a:pt x="438454" y="206336"/>
                  </a:lnTo>
                  <a:lnTo>
                    <a:pt x="438454" y="232130"/>
                  </a:lnTo>
                  <a:lnTo>
                    <a:pt x="464248" y="232130"/>
                  </a:lnTo>
                  <a:lnTo>
                    <a:pt x="490042" y="232130"/>
                  </a:lnTo>
                  <a:lnTo>
                    <a:pt x="490042" y="206336"/>
                  </a:lnTo>
                  <a:close/>
                </a:path>
                <a:path w="1057909" h="387350">
                  <a:moveTo>
                    <a:pt x="490042" y="51587"/>
                  </a:moveTo>
                  <a:lnTo>
                    <a:pt x="464248" y="51587"/>
                  </a:lnTo>
                  <a:lnTo>
                    <a:pt x="464248" y="103174"/>
                  </a:lnTo>
                  <a:lnTo>
                    <a:pt x="438454" y="103174"/>
                  </a:lnTo>
                  <a:lnTo>
                    <a:pt x="438454" y="128968"/>
                  </a:lnTo>
                  <a:lnTo>
                    <a:pt x="464248" y="128968"/>
                  </a:lnTo>
                  <a:lnTo>
                    <a:pt x="464248" y="154749"/>
                  </a:lnTo>
                  <a:lnTo>
                    <a:pt x="490042" y="154749"/>
                  </a:lnTo>
                  <a:lnTo>
                    <a:pt x="490042" y="51587"/>
                  </a:lnTo>
                  <a:close/>
                </a:path>
                <a:path w="1057909" h="387350">
                  <a:moveTo>
                    <a:pt x="515835" y="257924"/>
                  </a:moveTo>
                  <a:lnTo>
                    <a:pt x="490042" y="257924"/>
                  </a:lnTo>
                  <a:lnTo>
                    <a:pt x="464248" y="257924"/>
                  </a:lnTo>
                  <a:lnTo>
                    <a:pt x="464248" y="283718"/>
                  </a:lnTo>
                  <a:lnTo>
                    <a:pt x="438454" y="283718"/>
                  </a:lnTo>
                  <a:lnTo>
                    <a:pt x="438454" y="309511"/>
                  </a:lnTo>
                  <a:lnTo>
                    <a:pt x="438454" y="335292"/>
                  </a:lnTo>
                  <a:lnTo>
                    <a:pt x="412673" y="335292"/>
                  </a:lnTo>
                  <a:lnTo>
                    <a:pt x="412673" y="309511"/>
                  </a:lnTo>
                  <a:lnTo>
                    <a:pt x="438454" y="309511"/>
                  </a:lnTo>
                  <a:lnTo>
                    <a:pt x="438454" y="283718"/>
                  </a:lnTo>
                  <a:lnTo>
                    <a:pt x="438454" y="257924"/>
                  </a:lnTo>
                  <a:lnTo>
                    <a:pt x="412673" y="257924"/>
                  </a:lnTo>
                  <a:lnTo>
                    <a:pt x="412673" y="283718"/>
                  </a:lnTo>
                  <a:lnTo>
                    <a:pt x="386880" y="283718"/>
                  </a:lnTo>
                  <a:lnTo>
                    <a:pt x="386880" y="386880"/>
                  </a:lnTo>
                  <a:lnTo>
                    <a:pt x="412673" y="386880"/>
                  </a:lnTo>
                  <a:lnTo>
                    <a:pt x="412673" y="361086"/>
                  </a:lnTo>
                  <a:lnTo>
                    <a:pt x="438454" y="361086"/>
                  </a:lnTo>
                  <a:lnTo>
                    <a:pt x="438454" y="386880"/>
                  </a:lnTo>
                  <a:lnTo>
                    <a:pt x="464248" y="386880"/>
                  </a:lnTo>
                  <a:lnTo>
                    <a:pt x="464248" y="309511"/>
                  </a:lnTo>
                  <a:lnTo>
                    <a:pt x="490042" y="309511"/>
                  </a:lnTo>
                  <a:lnTo>
                    <a:pt x="490042" y="283718"/>
                  </a:lnTo>
                  <a:lnTo>
                    <a:pt x="515835" y="283718"/>
                  </a:lnTo>
                  <a:lnTo>
                    <a:pt x="515835" y="257924"/>
                  </a:lnTo>
                  <a:close/>
                </a:path>
                <a:path w="1057909" h="387350">
                  <a:moveTo>
                    <a:pt x="515835" y="154749"/>
                  </a:moveTo>
                  <a:lnTo>
                    <a:pt x="490042" y="154749"/>
                  </a:lnTo>
                  <a:lnTo>
                    <a:pt x="490042" y="206336"/>
                  </a:lnTo>
                  <a:lnTo>
                    <a:pt x="515835" y="206336"/>
                  </a:lnTo>
                  <a:lnTo>
                    <a:pt x="515835" y="154749"/>
                  </a:lnTo>
                  <a:close/>
                </a:path>
                <a:path w="1057909" h="387350">
                  <a:moveTo>
                    <a:pt x="541629" y="206336"/>
                  </a:moveTo>
                  <a:lnTo>
                    <a:pt x="515835" y="206336"/>
                  </a:lnTo>
                  <a:lnTo>
                    <a:pt x="515835" y="232130"/>
                  </a:lnTo>
                  <a:lnTo>
                    <a:pt x="541629" y="232130"/>
                  </a:lnTo>
                  <a:lnTo>
                    <a:pt x="541629" y="206336"/>
                  </a:lnTo>
                  <a:close/>
                </a:path>
                <a:path w="1057909" h="387350">
                  <a:moveTo>
                    <a:pt x="541629" y="128968"/>
                  </a:moveTo>
                  <a:lnTo>
                    <a:pt x="515835" y="128968"/>
                  </a:lnTo>
                  <a:lnTo>
                    <a:pt x="515835" y="154749"/>
                  </a:lnTo>
                  <a:lnTo>
                    <a:pt x="541629" y="154749"/>
                  </a:lnTo>
                  <a:lnTo>
                    <a:pt x="541629" y="128968"/>
                  </a:lnTo>
                  <a:close/>
                </a:path>
                <a:path w="1057909" h="387350">
                  <a:moveTo>
                    <a:pt x="567423" y="283718"/>
                  </a:moveTo>
                  <a:lnTo>
                    <a:pt x="541629" y="283718"/>
                  </a:lnTo>
                  <a:lnTo>
                    <a:pt x="515835" y="283718"/>
                  </a:lnTo>
                  <a:lnTo>
                    <a:pt x="515835" y="335292"/>
                  </a:lnTo>
                  <a:lnTo>
                    <a:pt x="541629" y="335292"/>
                  </a:lnTo>
                  <a:lnTo>
                    <a:pt x="567423" y="335292"/>
                  </a:lnTo>
                  <a:lnTo>
                    <a:pt x="567423" y="283718"/>
                  </a:lnTo>
                  <a:close/>
                </a:path>
                <a:path w="1057909" h="387350">
                  <a:moveTo>
                    <a:pt x="619010" y="283718"/>
                  </a:moveTo>
                  <a:lnTo>
                    <a:pt x="593217" y="283718"/>
                  </a:lnTo>
                  <a:lnTo>
                    <a:pt x="593217" y="309511"/>
                  </a:lnTo>
                  <a:lnTo>
                    <a:pt x="619010" y="309511"/>
                  </a:lnTo>
                  <a:lnTo>
                    <a:pt x="619010" y="283718"/>
                  </a:lnTo>
                  <a:close/>
                </a:path>
                <a:path w="1057909" h="387350">
                  <a:moveTo>
                    <a:pt x="619010" y="206336"/>
                  </a:moveTo>
                  <a:lnTo>
                    <a:pt x="593217" y="206336"/>
                  </a:lnTo>
                  <a:lnTo>
                    <a:pt x="593217" y="180543"/>
                  </a:lnTo>
                  <a:lnTo>
                    <a:pt x="567423" y="180543"/>
                  </a:lnTo>
                  <a:lnTo>
                    <a:pt x="567423" y="232130"/>
                  </a:lnTo>
                  <a:lnTo>
                    <a:pt x="541629" y="232130"/>
                  </a:lnTo>
                  <a:lnTo>
                    <a:pt x="541629" y="257924"/>
                  </a:lnTo>
                  <a:lnTo>
                    <a:pt x="567423" y="257924"/>
                  </a:lnTo>
                  <a:lnTo>
                    <a:pt x="567423" y="283718"/>
                  </a:lnTo>
                  <a:lnTo>
                    <a:pt x="593217" y="283718"/>
                  </a:lnTo>
                  <a:lnTo>
                    <a:pt x="593217" y="232130"/>
                  </a:lnTo>
                  <a:lnTo>
                    <a:pt x="619010" y="232130"/>
                  </a:lnTo>
                  <a:lnTo>
                    <a:pt x="619010" y="206336"/>
                  </a:lnTo>
                  <a:close/>
                </a:path>
                <a:path w="1057909" h="387350">
                  <a:moveTo>
                    <a:pt x="619010" y="77381"/>
                  </a:moveTo>
                  <a:lnTo>
                    <a:pt x="593217" y="77381"/>
                  </a:lnTo>
                  <a:lnTo>
                    <a:pt x="593217" y="103174"/>
                  </a:lnTo>
                  <a:lnTo>
                    <a:pt x="567423" y="103174"/>
                  </a:lnTo>
                  <a:lnTo>
                    <a:pt x="567423" y="154749"/>
                  </a:lnTo>
                  <a:lnTo>
                    <a:pt x="593217" y="154749"/>
                  </a:lnTo>
                  <a:lnTo>
                    <a:pt x="593217" y="128968"/>
                  </a:lnTo>
                  <a:lnTo>
                    <a:pt x="619010" y="128968"/>
                  </a:lnTo>
                  <a:lnTo>
                    <a:pt x="619010" y="77381"/>
                  </a:lnTo>
                  <a:close/>
                </a:path>
                <a:path w="1057909" h="387350">
                  <a:moveTo>
                    <a:pt x="644791" y="257924"/>
                  </a:moveTo>
                  <a:lnTo>
                    <a:pt x="619010" y="257924"/>
                  </a:lnTo>
                  <a:lnTo>
                    <a:pt x="619010" y="283718"/>
                  </a:lnTo>
                  <a:lnTo>
                    <a:pt x="644791" y="283718"/>
                  </a:lnTo>
                  <a:lnTo>
                    <a:pt x="644791" y="257924"/>
                  </a:lnTo>
                  <a:close/>
                </a:path>
                <a:path w="1057909" h="387350">
                  <a:moveTo>
                    <a:pt x="825334" y="206336"/>
                  </a:moveTo>
                  <a:lnTo>
                    <a:pt x="799553" y="206336"/>
                  </a:lnTo>
                  <a:lnTo>
                    <a:pt x="773760" y="206336"/>
                  </a:lnTo>
                  <a:lnTo>
                    <a:pt x="773760" y="232130"/>
                  </a:lnTo>
                  <a:lnTo>
                    <a:pt x="799553" y="232130"/>
                  </a:lnTo>
                  <a:lnTo>
                    <a:pt x="825334" y="232130"/>
                  </a:lnTo>
                  <a:lnTo>
                    <a:pt x="825334" y="206336"/>
                  </a:lnTo>
                  <a:close/>
                </a:path>
                <a:path w="1057909" h="387350">
                  <a:moveTo>
                    <a:pt x="902716" y="180543"/>
                  </a:moveTo>
                  <a:lnTo>
                    <a:pt x="876922" y="180543"/>
                  </a:lnTo>
                  <a:lnTo>
                    <a:pt x="876922" y="206336"/>
                  </a:lnTo>
                  <a:lnTo>
                    <a:pt x="902716" y="206336"/>
                  </a:lnTo>
                  <a:lnTo>
                    <a:pt x="902716" y="180543"/>
                  </a:lnTo>
                  <a:close/>
                </a:path>
                <a:path w="1057909" h="387350">
                  <a:moveTo>
                    <a:pt x="954303" y="309511"/>
                  </a:moveTo>
                  <a:lnTo>
                    <a:pt x="928509" y="309511"/>
                  </a:lnTo>
                  <a:lnTo>
                    <a:pt x="902716" y="309511"/>
                  </a:lnTo>
                  <a:lnTo>
                    <a:pt x="902716" y="283718"/>
                  </a:lnTo>
                  <a:lnTo>
                    <a:pt x="876922" y="283718"/>
                  </a:lnTo>
                  <a:lnTo>
                    <a:pt x="876922" y="335292"/>
                  </a:lnTo>
                  <a:lnTo>
                    <a:pt x="902716" y="335292"/>
                  </a:lnTo>
                  <a:lnTo>
                    <a:pt x="902716" y="361086"/>
                  </a:lnTo>
                  <a:lnTo>
                    <a:pt x="928509" y="361086"/>
                  </a:lnTo>
                  <a:lnTo>
                    <a:pt x="928509" y="335292"/>
                  </a:lnTo>
                  <a:lnTo>
                    <a:pt x="954303" y="335292"/>
                  </a:lnTo>
                  <a:lnTo>
                    <a:pt x="954303" y="309511"/>
                  </a:lnTo>
                  <a:close/>
                </a:path>
                <a:path w="1057909" h="387350">
                  <a:moveTo>
                    <a:pt x="1005878" y="232130"/>
                  </a:moveTo>
                  <a:lnTo>
                    <a:pt x="980097" y="232130"/>
                  </a:lnTo>
                  <a:lnTo>
                    <a:pt x="980097" y="257924"/>
                  </a:lnTo>
                  <a:lnTo>
                    <a:pt x="1005878" y="257924"/>
                  </a:lnTo>
                  <a:lnTo>
                    <a:pt x="1005878" y="232130"/>
                  </a:lnTo>
                  <a:close/>
                </a:path>
                <a:path w="1057909" h="387350">
                  <a:moveTo>
                    <a:pt x="1005878" y="128968"/>
                  </a:moveTo>
                  <a:lnTo>
                    <a:pt x="980097" y="128968"/>
                  </a:lnTo>
                  <a:lnTo>
                    <a:pt x="980097" y="103174"/>
                  </a:lnTo>
                  <a:lnTo>
                    <a:pt x="954303" y="103174"/>
                  </a:lnTo>
                  <a:lnTo>
                    <a:pt x="928509" y="103174"/>
                  </a:lnTo>
                  <a:lnTo>
                    <a:pt x="928509" y="128968"/>
                  </a:lnTo>
                  <a:lnTo>
                    <a:pt x="902716" y="128968"/>
                  </a:lnTo>
                  <a:lnTo>
                    <a:pt x="876922" y="128968"/>
                  </a:lnTo>
                  <a:lnTo>
                    <a:pt x="876922" y="154749"/>
                  </a:lnTo>
                  <a:lnTo>
                    <a:pt x="902716" y="154749"/>
                  </a:lnTo>
                  <a:lnTo>
                    <a:pt x="928509" y="154749"/>
                  </a:lnTo>
                  <a:lnTo>
                    <a:pt x="928509" y="180543"/>
                  </a:lnTo>
                  <a:lnTo>
                    <a:pt x="954303" y="180543"/>
                  </a:lnTo>
                  <a:lnTo>
                    <a:pt x="954303" y="154749"/>
                  </a:lnTo>
                  <a:lnTo>
                    <a:pt x="980097" y="154749"/>
                  </a:lnTo>
                  <a:lnTo>
                    <a:pt x="980097" y="180543"/>
                  </a:lnTo>
                  <a:lnTo>
                    <a:pt x="954303" y="180543"/>
                  </a:lnTo>
                  <a:lnTo>
                    <a:pt x="954303" y="206336"/>
                  </a:lnTo>
                  <a:lnTo>
                    <a:pt x="928509" y="206336"/>
                  </a:lnTo>
                  <a:lnTo>
                    <a:pt x="928509" y="257924"/>
                  </a:lnTo>
                  <a:lnTo>
                    <a:pt x="902716" y="257924"/>
                  </a:lnTo>
                  <a:lnTo>
                    <a:pt x="902716" y="283718"/>
                  </a:lnTo>
                  <a:lnTo>
                    <a:pt x="928509" y="283718"/>
                  </a:lnTo>
                  <a:lnTo>
                    <a:pt x="954303" y="283718"/>
                  </a:lnTo>
                  <a:lnTo>
                    <a:pt x="954303" y="309511"/>
                  </a:lnTo>
                  <a:lnTo>
                    <a:pt x="980097" y="309511"/>
                  </a:lnTo>
                  <a:lnTo>
                    <a:pt x="980097" y="257924"/>
                  </a:lnTo>
                  <a:lnTo>
                    <a:pt x="954303" y="257924"/>
                  </a:lnTo>
                  <a:lnTo>
                    <a:pt x="954303" y="232130"/>
                  </a:lnTo>
                  <a:lnTo>
                    <a:pt x="980097" y="232130"/>
                  </a:lnTo>
                  <a:lnTo>
                    <a:pt x="980097" y="206336"/>
                  </a:lnTo>
                  <a:lnTo>
                    <a:pt x="1005878" y="206336"/>
                  </a:lnTo>
                  <a:lnTo>
                    <a:pt x="1005878" y="128968"/>
                  </a:lnTo>
                  <a:close/>
                </a:path>
                <a:path w="1057909" h="387350">
                  <a:moveTo>
                    <a:pt x="1057465" y="128968"/>
                  </a:moveTo>
                  <a:lnTo>
                    <a:pt x="1031671" y="128968"/>
                  </a:lnTo>
                  <a:lnTo>
                    <a:pt x="1031671" y="154749"/>
                  </a:lnTo>
                  <a:lnTo>
                    <a:pt x="1057465" y="154749"/>
                  </a:lnTo>
                  <a:lnTo>
                    <a:pt x="1057465" y="128968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98280" y="1598251"/>
              <a:ext cx="1057910" cy="464820"/>
            </a:xfrm>
            <a:custGeom>
              <a:avLst/>
              <a:gdLst/>
              <a:ahLst/>
              <a:cxnLst/>
              <a:rect l="l" t="t" r="r" b="b"/>
              <a:pathLst>
                <a:path w="1057909" h="464819">
                  <a:moveTo>
                    <a:pt x="103162" y="77368"/>
                  </a:moveTo>
                  <a:lnTo>
                    <a:pt x="77368" y="77368"/>
                  </a:lnTo>
                  <a:lnTo>
                    <a:pt x="77368" y="103162"/>
                  </a:lnTo>
                  <a:lnTo>
                    <a:pt x="103162" y="103162"/>
                  </a:lnTo>
                  <a:lnTo>
                    <a:pt x="103162" y="77368"/>
                  </a:lnTo>
                  <a:close/>
                </a:path>
                <a:path w="1057909" h="464819">
                  <a:moveTo>
                    <a:pt x="154749" y="257911"/>
                  </a:moveTo>
                  <a:lnTo>
                    <a:pt x="128955" y="257911"/>
                  </a:lnTo>
                  <a:lnTo>
                    <a:pt x="128955" y="283705"/>
                  </a:lnTo>
                  <a:lnTo>
                    <a:pt x="154749" y="283705"/>
                  </a:lnTo>
                  <a:lnTo>
                    <a:pt x="154749" y="257911"/>
                  </a:lnTo>
                  <a:close/>
                </a:path>
                <a:path w="1057909" h="464819">
                  <a:moveTo>
                    <a:pt x="180543" y="386880"/>
                  </a:moveTo>
                  <a:lnTo>
                    <a:pt x="154749" y="386880"/>
                  </a:lnTo>
                  <a:lnTo>
                    <a:pt x="154749" y="412661"/>
                  </a:lnTo>
                  <a:lnTo>
                    <a:pt x="180543" y="412661"/>
                  </a:lnTo>
                  <a:lnTo>
                    <a:pt x="180543" y="386880"/>
                  </a:lnTo>
                  <a:close/>
                </a:path>
                <a:path w="1057909" h="464819">
                  <a:moveTo>
                    <a:pt x="180543" y="335292"/>
                  </a:moveTo>
                  <a:lnTo>
                    <a:pt x="154749" y="335292"/>
                  </a:lnTo>
                  <a:lnTo>
                    <a:pt x="128955" y="335292"/>
                  </a:lnTo>
                  <a:lnTo>
                    <a:pt x="128955" y="309499"/>
                  </a:lnTo>
                  <a:lnTo>
                    <a:pt x="103162" y="309499"/>
                  </a:lnTo>
                  <a:lnTo>
                    <a:pt x="103162" y="335292"/>
                  </a:lnTo>
                  <a:lnTo>
                    <a:pt x="77368" y="335292"/>
                  </a:lnTo>
                  <a:lnTo>
                    <a:pt x="77368" y="309499"/>
                  </a:lnTo>
                  <a:lnTo>
                    <a:pt x="51587" y="309499"/>
                  </a:lnTo>
                  <a:lnTo>
                    <a:pt x="51587" y="257911"/>
                  </a:lnTo>
                  <a:lnTo>
                    <a:pt x="25793" y="257911"/>
                  </a:lnTo>
                  <a:lnTo>
                    <a:pt x="25793" y="309499"/>
                  </a:lnTo>
                  <a:lnTo>
                    <a:pt x="0" y="309499"/>
                  </a:lnTo>
                  <a:lnTo>
                    <a:pt x="0" y="412661"/>
                  </a:lnTo>
                  <a:lnTo>
                    <a:pt x="25793" y="412661"/>
                  </a:lnTo>
                  <a:lnTo>
                    <a:pt x="51587" y="412661"/>
                  </a:lnTo>
                  <a:lnTo>
                    <a:pt x="51587" y="386880"/>
                  </a:lnTo>
                  <a:lnTo>
                    <a:pt x="77368" y="386880"/>
                  </a:lnTo>
                  <a:lnTo>
                    <a:pt x="77368" y="412661"/>
                  </a:lnTo>
                  <a:lnTo>
                    <a:pt x="103162" y="412661"/>
                  </a:lnTo>
                  <a:lnTo>
                    <a:pt x="103162" y="361086"/>
                  </a:lnTo>
                  <a:lnTo>
                    <a:pt x="128955" y="361086"/>
                  </a:lnTo>
                  <a:lnTo>
                    <a:pt x="128955" y="386880"/>
                  </a:lnTo>
                  <a:lnTo>
                    <a:pt x="154749" y="386880"/>
                  </a:lnTo>
                  <a:lnTo>
                    <a:pt x="154749" y="361086"/>
                  </a:lnTo>
                  <a:lnTo>
                    <a:pt x="180543" y="361086"/>
                  </a:lnTo>
                  <a:lnTo>
                    <a:pt x="180543" y="335292"/>
                  </a:lnTo>
                  <a:close/>
                </a:path>
                <a:path w="1057909" h="464819">
                  <a:moveTo>
                    <a:pt x="180543" y="283705"/>
                  </a:moveTo>
                  <a:lnTo>
                    <a:pt x="154749" y="283705"/>
                  </a:lnTo>
                  <a:lnTo>
                    <a:pt x="154749" y="309499"/>
                  </a:lnTo>
                  <a:lnTo>
                    <a:pt x="180543" y="309499"/>
                  </a:lnTo>
                  <a:lnTo>
                    <a:pt x="180543" y="283705"/>
                  </a:lnTo>
                  <a:close/>
                </a:path>
                <a:path w="1057909" h="464819">
                  <a:moveTo>
                    <a:pt x="180543" y="77368"/>
                  </a:moveTo>
                  <a:lnTo>
                    <a:pt x="154749" y="77368"/>
                  </a:lnTo>
                  <a:lnTo>
                    <a:pt x="154749" y="51574"/>
                  </a:lnTo>
                  <a:lnTo>
                    <a:pt x="128955" y="51574"/>
                  </a:lnTo>
                  <a:lnTo>
                    <a:pt x="128955" y="103162"/>
                  </a:lnTo>
                  <a:lnTo>
                    <a:pt x="154749" y="103162"/>
                  </a:lnTo>
                  <a:lnTo>
                    <a:pt x="180543" y="103162"/>
                  </a:lnTo>
                  <a:lnTo>
                    <a:pt x="180543" y="77368"/>
                  </a:lnTo>
                  <a:close/>
                </a:path>
                <a:path w="1057909" h="464819">
                  <a:moveTo>
                    <a:pt x="180543" y="25793"/>
                  </a:moveTo>
                  <a:lnTo>
                    <a:pt x="154749" y="25793"/>
                  </a:lnTo>
                  <a:lnTo>
                    <a:pt x="154749" y="51574"/>
                  </a:lnTo>
                  <a:lnTo>
                    <a:pt x="180543" y="51574"/>
                  </a:lnTo>
                  <a:lnTo>
                    <a:pt x="180543" y="25793"/>
                  </a:lnTo>
                  <a:close/>
                </a:path>
                <a:path w="1057909" h="464819">
                  <a:moveTo>
                    <a:pt x="206336" y="309499"/>
                  </a:moveTo>
                  <a:lnTo>
                    <a:pt x="180543" y="309499"/>
                  </a:lnTo>
                  <a:lnTo>
                    <a:pt x="180543" y="335292"/>
                  </a:lnTo>
                  <a:lnTo>
                    <a:pt x="206336" y="335292"/>
                  </a:lnTo>
                  <a:lnTo>
                    <a:pt x="206336" y="309499"/>
                  </a:lnTo>
                  <a:close/>
                </a:path>
                <a:path w="1057909" h="464819">
                  <a:moveTo>
                    <a:pt x="232130" y="335292"/>
                  </a:moveTo>
                  <a:lnTo>
                    <a:pt x="206336" y="335292"/>
                  </a:lnTo>
                  <a:lnTo>
                    <a:pt x="206336" y="361086"/>
                  </a:lnTo>
                  <a:lnTo>
                    <a:pt x="232130" y="361086"/>
                  </a:lnTo>
                  <a:lnTo>
                    <a:pt x="232130" y="335292"/>
                  </a:lnTo>
                  <a:close/>
                </a:path>
                <a:path w="1057909" h="464819">
                  <a:moveTo>
                    <a:pt x="232130" y="77368"/>
                  </a:moveTo>
                  <a:lnTo>
                    <a:pt x="206336" y="77368"/>
                  </a:lnTo>
                  <a:lnTo>
                    <a:pt x="206336" y="103162"/>
                  </a:lnTo>
                  <a:lnTo>
                    <a:pt x="232130" y="103162"/>
                  </a:lnTo>
                  <a:lnTo>
                    <a:pt x="232130" y="77368"/>
                  </a:lnTo>
                  <a:close/>
                </a:path>
                <a:path w="1057909" h="464819">
                  <a:moveTo>
                    <a:pt x="257911" y="232117"/>
                  </a:moveTo>
                  <a:lnTo>
                    <a:pt x="232130" y="232117"/>
                  </a:lnTo>
                  <a:lnTo>
                    <a:pt x="232130" y="206336"/>
                  </a:lnTo>
                  <a:lnTo>
                    <a:pt x="206336" y="206336"/>
                  </a:lnTo>
                  <a:lnTo>
                    <a:pt x="206336" y="232117"/>
                  </a:lnTo>
                  <a:lnTo>
                    <a:pt x="180543" y="232117"/>
                  </a:lnTo>
                  <a:lnTo>
                    <a:pt x="154749" y="232117"/>
                  </a:lnTo>
                  <a:lnTo>
                    <a:pt x="154749" y="257911"/>
                  </a:lnTo>
                  <a:lnTo>
                    <a:pt x="180543" y="257911"/>
                  </a:lnTo>
                  <a:lnTo>
                    <a:pt x="180543" y="283705"/>
                  </a:lnTo>
                  <a:lnTo>
                    <a:pt x="206336" y="283705"/>
                  </a:lnTo>
                  <a:lnTo>
                    <a:pt x="232130" y="283705"/>
                  </a:lnTo>
                  <a:lnTo>
                    <a:pt x="232130" y="257911"/>
                  </a:lnTo>
                  <a:lnTo>
                    <a:pt x="257911" y="257911"/>
                  </a:lnTo>
                  <a:lnTo>
                    <a:pt x="257911" y="232117"/>
                  </a:lnTo>
                  <a:close/>
                </a:path>
                <a:path w="1057909" h="464819">
                  <a:moveTo>
                    <a:pt x="309499" y="51574"/>
                  </a:moveTo>
                  <a:lnTo>
                    <a:pt x="283705" y="51574"/>
                  </a:lnTo>
                  <a:lnTo>
                    <a:pt x="283705" y="77368"/>
                  </a:lnTo>
                  <a:lnTo>
                    <a:pt x="309499" y="77368"/>
                  </a:lnTo>
                  <a:lnTo>
                    <a:pt x="309499" y="51574"/>
                  </a:lnTo>
                  <a:close/>
                </a:path>
                <a:path w="1057909" h="464819">
                  <a:moveTo>
                    <a:pt x="309499" y="0"/>
                  </a:moveTo>
                  <a:lnTo>
                    <a:pt x="283705" y="0"/>
                  </a:lnTo>
                  <a:lnTo>
                    <a:pt x="283705" y="25793"/>
                  </a:lnTo>
                  <a:lnTo>
                    <a:pt x="309499" y="25793"/>
                  </a:lnTo>
                  <a:lnTo>
                    <a:pt x="309499" y="0"/>
                  </a:lnTo>
                  <a:close/>
                </a:path>
                <a:path w="1057909" h="464819">
                  <a:moveTo>
                    <a:pt x="361086" y="257911"/>
                  </a:moveTo>
                  <a:lnTo>
                    <a:pt x="335292" y="257911"/>
                  </a:lnTo>
                  <a:lnTo>
                    <a:pt x="335292" y="283705"/>
                  </a:lnTo>
                  <a:lnTo>
                    <a:pt x="361086" y="283705"/>
                  </a:lnTo>
                  <a:lnTo>
                    <a:pt x="361086" y="257911"/>
                  </a:lnTo>
                  <a:close/>
                </a:path>
                <a:path w="1057909" h="464819">
                  <a:moveTo>
                    <a:pt x="438454" y="283705"/>
                  </a:moveTo>
                  <a:lnTo>
                    <a:pt x="412673" y="283705"/>
                  </a:lnTo>
                  <a:lnTo>
                    <a:pt x="412673" y="309499"/>
                  </a:lnTo>
                  <a:lnTo>
                    <a:pt x="438454" y="309499"/>
                  </a:lnTo>
                  <a:lnTo>
                    <a:pt x="438454" y="283705"/>
                  </a:lnTo>
                  <a:close/>
                </a:path>
                <a:path w="1057909" h="464819">
                  <a:moveTo>
                    <a:pt x="490042" y="283705"/>
                  </a:moveTo>
                  <a:lnTo>
                    <a:pt x="464248" y="283705"/>
                  </a:lnTo>
                  <a:lnTo>
                    <a:pt x="464248" y="309499"/>
                  </a:lnTo>
                  <a:lnTo>
                    <a:pt x="490042" y="309499"/>
                  </a:lnTo>
                  <a:lnTo>
                    <a:pt x="490042" y="283705"/>
                  </a:lnTo>
                  <a:close/>
                </a:path>
                <a:path w="1057909" h="464819">
                  <a:moveTo>
                    <a:pt x="515835" y="309499"/>
                  </a:moveTo>
                  <a:lnTo>
                    <a:pt x="490042" y="309499"/>
                  </a:lnTo>
                  <a:lnTo>
                    <a:pt x="490042" y="335292"/>
                  </a:lnTo>
                  <a:lnTo>
                    <a:pt x="464248" y="335292"/>
                  </a:lnTo>
                  <a:lnTo>
                    <a:pt x="464248" y="309499"/>
                  </a:lnTo>
                  <a:lnTo>
                    <a:pt x="438454" y="309499"/>
                  </a:lnTo>
                  <a:lnTo>
                    <a:pt x="438454" y="335292"/>
                  </a:lnTo>
                  <a:lnTo>
                    <a:pt x="412673" y="335292"/>
                  </a:lnTo>
                  <a:lnTo>
                    <a:pt x="386880" y="335292"/>
                  </a:lnTo>
                  <a:lnTo>
                    <a:pt x="386880" y="283705"/>
                  </a:lnTo>
                  <a:lnTo>
                    <a:pt x="361086" y="283705"/>
                  </a:lnTo>
                  <a:lnTo>
                    <a:pt x="361086" y="361086"/>
                  </a:lnTo>
                  <a:lnTo>
                    <a:pt x="335292" y="361086"/>
                  </a:lnTo>
                  <a:lnTo>
                    <a:pt x="335292" y="335292"/>
                  </a:lnTo>
                  <a:lnTo>
                    <a:pt x="309499" y="335292"/>
                  </a:lnTo>
                  <a:lnTo>
                    <a:pt x="309499" y="257911"/>
                  </a:lnTo>
                  <a:lnTo>
                    <a:pt x="283705" y="257911"/>
                  </a:lnTo>
                  <a:lnTo>
                    <a:pt x="283705" y="309499"/>
                  </a:lnTo>
                  <a:lnTo>
                    <a:pt x="257911" y="309499"/>
                  </a:lnTo>
                  <a:lnTo>
                    <a:pt x="257911" y="283705"/>
                  </a:lnTo>
                  <a:lnTo>
                    <a:pt x="232130" y="283705"/>
                  </a:lnTo>
                  <a:lnTo>
                    <a:pt x="232130" y="335292"/>
                  </a:lnTo>
                  <a:lnTo>
                    <a:pt x="257911" y="335292"/>
                  </a:lnTo>
                  <a:lnTo>
                    <a:pt x="283705" y="335292"/>
                  </a:lnTo>
                  <a:lnTo>
                    <a:pt x="283705" y="386880"/>
                  </a:lnTo>
                  <a:lnTo>
                    <a:pt x="257911" y="386880"/>
                  </a:lnTo>
                  <a:lnTo>
                    <a:pt x="257911" y="361086"/>
                  </a:lnTo>
                  <a:lnTo>
                    <a:pt x="232130" y="361086"/>
                  </a:lnTo>
                  <a:lnTo>
                    <a:pt x="232130" y="412661"/>
                  </a:lnTo>
                  <a:lnTo>
                    <a:pt x="206336" y="412661"/>
                  </a:lnTo>
                  <a:lnTo>
                    <a:pt x="206336" y="464248"/>
                  </a:lnTo>
                  <a:lnTo>
                    <a:pt x="232130" y="464248"/>
                  </a:lnTo>
                  <a:lnTo>
                    <a:pt x="232130" y="438467"/>
                  </a:lnTo>
                  <a:lnTo>
                    <a:pt x="257911" y="438467"/>
                  </a:lnTo>
                  <a:lnTo>
                    <a:pt x="283705" y="438467"/>
                  </a:lnTo>
                  <a:lnTo>
                    <a:pt x="283705" y="412661"/>
                  </a:lnTo>
                  <a:lnTo>
                    <a:pt x="309499" y="412661"/>
                  </a:lnTo>
                  <a:lnTo>
                    <a:pt x="309499" y="386880"/>
                  </a:lnTo>
                  <a:lnTo>
                    <a:pt x="335292" y="386880"/>
                  </a:lnTo>
                  <a:lnTo>
                    <a:pt x="361086" y="386880"/>
                  </a:lnTo>
                  <a:lnTo>
                    <a:pt x="386880" y="386880"/>
                  </a:lnTo>
                  <a:lnTo>
                    <a:pt x="386880" y="412661"/>
                  </a:lnTo>
                  <a:lnTo>
                    <a:pt x="412673" y="412661"/>
                  </a:lnTo>
                  <a:lnTo>
                    <a:pt x="412673" y="361086"/>
                  </a:lnTo>
                  <a:lnTo>
                    <a:pt x="438454" y="361086"/>
                  </a:lnTo>
                  <a:lnTo>
                    <a:pt x="464248" y="361086"/>
                  </a:lnTo>
                  <a:lnTo>
                    <a:pt x="464248" y="386880"/>
                  </a:lnTo>
                  <a:lnTo>
                    <a:pt x="490042" y="386880"/>
                  </a:lnTo>
                  <a:lnTo>
                    <a:pt x="490042" y="361086"/>
                  </a:lnTo>
                  <a:lnTo>
                    <a:pt x="515835" y="361086"/>
                  </a:lnTo>
                  <a:lnTo>
                    <a:pt x="515835" y="309499"/>
                  </a:lnTo>
                  <a:close/>
                </a:path>
                <a:path w="1057909" h="464819">
                  <a:moveTo>
                    <a:pt x="567423" y="335292"/>
                  </a:moveTo>
                  <a:lnTo>
                    <a:pt x="541629" y="335292"/>
                  </a:lnTo>
                  <a:lnTo>
                    <a:pt x="541629" y="386880"/>
                  </a:lnTo>
                  <a:lnTo>
                    <a:pt x="567423" y="386880"/>
                  </a:lnTo>
                  <a:lnTo>
                    <a:pt x="567423" y="335292"/>
                  </a:lnTo>
                  <a:close/>
                </a:path>
                <a:path w="1057909" h="464819">
                  <a:moveTo>
                    <a:pt x="619010" y="257911"/>
                  </a:moveTo>
                  <a:lnTo>
                    <a:pt x="593217" y="257911"/>
                  </a:lnTo>
                  <a:lnTo>
                    <a:pt x="567423" y="257911"/>
                  </a:lnTo>
                  <a:lnTo>
                    <a:pt x="541629" y="257911"/>
                  </a:lnTo>
                  <a:lnTo>
                    <a:pt x="515835" y="257911"/>
                  </a:lnTo>
                  <a:lnTo>
                    <a:pt x="515835" y="309499"/>
                  </a:lnTo>
                  <a:lnTo>
                    <a:pt x="541629" y="309499"/>
                  </a:lnTo>
                  <a:lnTo>
                    <a:pt x="541629" y="283705"/>
                  </a:lnTo>
                  <a:lnTo>
                    <a:pt x="567423" y="283705"/>
                  </a:lnTo>
                  <a:lnTo>
                    <a:pt x="567423" y="335292"/>
                  </a:lnTo>
                  <a:lnTo>
                    <a:pt x="593217" y="335292"/>
                  </a:lnTo>
                  <a:lnTo>
                    <a:pt x="593217" y="309499"/>
                  </a:lnTo>
                  <a:lnTo>
                    <a:pt x="619010" y="309499"/>
                  </a:lnTo>
                  <a:lnTo>
                    <a:pt x="619010" y="257911"/>
                  </a:lnTo>
                  <a:close/>
                </a:path>
                <a:path w="1057909" h="464819">
                  <a:moveTo>
                    <a:pt x="670585" y="361086"/>
                  </a:moveTo>
                  <a:lnTo>
                    <a:pt x="644791" y="361086"/>
                  </a:lnTo>
                  <a:lnTo>
                    <a:pt x="644791" y="309499"/>
                  </a:lnTo>
                  <a:lnTo>
                    <a:pt x="619010" y="309499"/>
                  </a:lnTo>
                  <a:lnTo>
                    <a:pt x="619010" y="335292"/>
                  </a:lnTo>
                  <a:lnTo>
                    <a:pt x="593217" y="335292"/>
                  </a:lnTo>
                  <a:lnTo>
                    <a:pt x="593217" y="386880"/>
                  </a:lnTo>
                  <a:lnTo>
                    <a:pt x="567423" y="386880"/>
                  </a:lnTo>
                  <a:lnTo>
                    <a:pt x="567423" y="412661"/>
                  </a:lnTo>
                  <a:lnTo>
                    <a:pt x="593217" y="412661"/>
                  </a:lnTo>
                  <a:lnTo>
                    <a:pt x="619010" y="412661"/>
                  </a:lnTo>
                  <a:lnTo>
                    <a:pt x="644791" y="412661"/>
                  </a:lnTo>
                  <a:lnTo>
                    <a:pt x="644791" y="386880"/>
                  </a:lnTo>
                  <a:lnTo>
                    <a:pt x="670585" y="386880"/>
                  </a:lnTo>
                  <a:lnTo>
                    <a:pt x="670585" y="361086"/>
                  </a:lnTo>
                  <a:close/>
                </a:path>
                <a:path w="1057909" h="464819">
                  <a:moveTo>
                    <a:pt x="696379" y="309499"/>
                  </a:moveTo>
                  <a:lnTo>
                    <a:pt x="670585" y="309499"/>
                  </a:lnTo>
                  <a:lnTo>
                    <a:pt x="670585" y="335292"/>
                  </a:lnTo>
                  <a:lnTo>
                    <a:pt x="696379" y="335292"/>
                  </a:lnTo>
                  <a:lnTo>
                    <a:pt x="696379" y="309499"/>
                  </a:lnTo>
                  <a:close/>
                </a:path>
                <a:path w="1057909" h="464819">
                  <a:moveTo>
                    <a:pt x="773760" y="128955"/>
                  </a:moveTo>
                  <a:lnTo>
                    <a:pt x="747966" y="128955"/>
                  </a:lnTo>
                  <a:lnTo>
                    <a:pt x="722172" y="128955"/>
                  </a:lnTo>
                  <a:lnTo>
                    <a:pt x="722172" y="103162"/>
                  </a:lnTo>
                  <a:lnTo>
                    <a:pt x="696379" y="103162"/>
                  </a:lnTo>
                  <a:lnTo>
                    <a:pt x="696379" y="77368"/>
                  </a:lnTo>
                  <a:lnTo>
                    <a:pt x="670585" y="77368"/>
                  </a:lnTo>
                  <a:lnTo>
                    <a:pt x="670585" y="51574"/>
                  </a:lnTo>
                  <a:lnTo>
                    <a:pt x="644791" y="51574"/>
                  </a:lnTo>
                  <a:lnTo>
                    <a:pt x="644791" y="25793"/>
                  </a:lnTo>
                  <a:lnTo>
                    <a:pt x="619010" y="25793"/>
                  </a:lnTo>
                  <a:lnTo>
                    <a:pt x="619010" y="51574"/>
                  </a:lnTo>
                  <a:lnTo>
                    <a:pt x="593217" y="51574"/>
                  </a:lnTo>
                  <a:lnTo>
                    <a:pt x="593217" y="77368"/>
                  </a:lnTo>
                  <a:lnTo>
                    <a:pt x="619010" y="77368"/>
                  </a:lnTo>
                  <a:lnTo>
                    <a:pt x="644791" y="77368"/>
                  </a:lnTo>
                  <a:lnTo>
                    <a:pt x="644791" y="154749"/>
                  </a:lnTo>
                  <a:lnTo>
                    <a:pt x="670585" y="154749"/>
                  </a:lnTo>
                  <a:lnTo>
                    <a:pt x="670585" y="206336"/>
                  </a:lnTo>
                  <a:lnTo>
                    <a:pt x="696379" y="206336"/>
                  </a:lnTo>
                  <a:lnTo>
                    <a:pt x="696379" y="232117"/>
                  </a:lnTo>
                  <a:lnTo>
                    <a:pt x="670585" y="232117"/>
                  </a:lnTo>
                  <a:lnTo>
                    <a:pt x="670585" y="206336"/>
                  </a:lnTo>
                  <a:lnTo>
                    <a:pt x="644791" y="206336"/>
                  </a:lnTo>
                  <a:lnTo>
                    <a:pt x="619010" y="206336"/>
                  </a:lnTo>
                  <a:lnTo>
                    <a:pt x="619010" y="257911"/>
                  </a:lnTo>
                  <a:lnTo>
                    <a:pt x="644791" y="257911"/>
                  </a:lnTo>
                  <a:lnTo>
                    <a:pt x="644791" y="309499"/>
                  </a:lnTo>
                  <a:lnTo>
                    <a:pt x="670585" y="309499"/>
                  </a:lnTo>
                  <a:lnTo>
                    <a:pt x="670585" y="283705"/>
                  </a:lnTo>
                  <a:lnTo>
                    <a:pt x="696379" y="283705"/>
                  </a:lnTo>
                  <a:lnTo>
                    <a:pt x="696379" y="257911"/>
                  </a:lnTo>
                  <a:lnTo>
                    <a:pt x="722172" y="257911"/>
                  </a:lnTo>
                  <a:lnTo>
                    <a:pt x="722172" y="283705"/>
                  </a:lnTo>
                  <a:lnTo>
                    <a:pt x="747966" y="283705"/>
                  </a:lnTo>
                  <a:lnTo>
                    <a:pt x="747966" y="180543"/>
                  </a:lnTo>
                  <a:lnTo>
                    <a:pt x="773760" y="180543"/>
                  </a:lnTo>
                  <a:lnTo>
                    <a:pt x="773760" y="128955"/>
                  </a:lnTo>
                  <a:close/>
                </a:path>
                <a:path w="1057909" h="464819">
                  <a:moveTo>
                    <a:pt x="799553" y="206336"/>
                  </a:moveTo>
                  <a:lnTo>
                    <a:pt x="773760" y="206336"/>
                  </a:lnTo>
                  <a:lnTo>
                    <a:pt x="773760" y="232117"/>
                  </a:lnTo>
                  <a:lnTo>
                    <a:pt x="799553" y="232117"/>
                  </a:lnTo>
                  <a:lnTo>
                    <a:pt x="799553" y="206336"/>
                  </a:lnTo>
                  <a:close/>
                </a:path>
                <a:path w="1057909" h="464819">
                  <a:moveTo>
                    <a:pt x="902716" y="361086"/>
                  </a:moveTo>
                  <a:lnTo>
                    <a:pt x="876922" y="361086"/>
                  </a:lnTo>
                  <a:lnTo>
                    <a:pt x="876922" y="386880"/>
                  </a:lnTo>
                  <a:lnTo>
                    <a:pt x="902716" y="386880"/>
                  </a:lnTo>
                  <a:lnTo>
                    <a:pt x="902716" y="361086"/>
                  </a:lnTo>
                  <a:close/>
                </a:path>
                <a:path w="1057909" h="464819">
                  <a:moveTo>
                    <a:pt x="902716" y="257911"/>
                  </a:moveTo>
                  <a:lnTo>
                    <a:pt x="876922" y="257911"/>
                  </a:lnTo>
                  <a:lnTo>
                    <a:pt x="876922" y="283705"/>
                  </a:lnTo>
                  <a:lnTo>
                    <a:pt x="902716" y="283705"/>
                  </a:lnTo>
                  <a:lnTo>
                    <a:pt x="902716" y="257911"/>
                  </a:lnTo>
                  <a:close/>
                </a:path>
                <a:path w="1057909" h="464819">
                  <a:moveTo>
                    <a:pt x="1005878" y="206336"/>
                  </a:moveTo>
                  <a:lnTo>
                    <a:pt x="980097" y="206336"/>
                  </a:lnTo>
                  <a:lnTo>
                    <a:pt x="980097" y="232117"/>
                  </a:lnTo>
                  <a:lnTo>
                    <a:pt x="1005878" y="232117"/>
                  </a:lnTo>
                  <a:lnTo>
                    <a:pt x="1005878" y="206336"/>
                  </a:lnTo>
                  <a:close/>
                </a:path>
                <a:path w="1057909" h="464819">
                  <a:moveTo>
                    <a:pt x="1057465" y="154749"/>
                  </a:moveTo>
                  <a:lnTo>
                    <a:pt x="1031671" y="154749"/>
                  </a:lnTo>
                  <a:lnTo>
                    <a:pt x="1005878" y="154749"/>
                  </a:lnTo>
                  <a:lnTo>
                    <a:pt x="1005878" y="180543"/>
                  </a:lnTo>
                  <a:lnTo>
                    <a:pt x="1031671" y="180543"/>
                  </a:lnTo>
                  <a:lnTo>
                    <a:pt x="1031671" y="257911"/>
                  </a:lnTo>
                  <a:lnTo>
                    <a:pt x="1005878" y="257911"/>
                  </a:lnTo>
                  <a:lnTo>
                    <a:pt x="980097" y="257911"/>
                  </a:lnTo>
                  <a:lnTo>
                    <a:pt x="980097" y="232117"/>
                  </a:lnTo>
                  <a:lnTo>
                    <a:pt x="954303" y="232117"/>
                  </a:lnTo>
                  <a:lnTo>
                    <a:pt x="954303" y="257911"/>
                  </a:lnTo>
                  <a:lnTo>
                    <a:pt x="928509" y="257911"/>
                  </a:lnTo>
                  <a:lnTo>
                    <a:pt x="928509" y="283705"/>
                  </a:lnTo>
                  <a:lnTo>
                    <a:pt x="954303" y="283705"/>
                  </a:lnTo>
                  <a:lnTo>
                    <a:pt x="954303" y="309499"/>
                  </a:lnTo>
                  <a:lnTo>
                    <a:pt x="928509" y="309499"/>
                  </a:lnTo>
                  <a:lnTo>
                    <a:pt x="928509" y="361086"/>
                  </a:lnTo>
                  <a:lnTo>
                    <a:pt x="954303" y="361086"/>
                  </a:lnTo>
                  <a:lnTo>
                    <a:pt x="954303" y="335292"/>
                  </a:lnTo>
                  <a:lnTo>
                    <a:pt x="980097" y="335292"/>
                  </a:lnTo>
                  <a:lnTo>
                    <a:pt x="980097" y="283705"/>
                  </a:lnTo>
                  <a:lnTo>
                    <a:pt x="1005878" y="283705"/>
                  </a:lnTo>
                  <a:lnTo>
                    <a:pt x="1031671" y="283705"/>
                  </a:lnTo>
                  <a:lnTo>
                    <a:pt x="1057465" y="283705"/>
                  </a:lnTo>
                  <a:lnTo>
                    <a:pt x="1057465" y="15474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04617" y="1701413"/>
              <a:ext cx="851535" cy="516255"/>
            </a:xfrm>
            <a:custGeom>
              <a:avLst/>
              <a:gdLst/>
              <a:ahLst/>
              <a:cxnLst/>
              <a:rect l="l" t="t" r="r" b="b"/>
              <a:pathLst>
                <a:path w="851534" h="516255">
                  <a:moveTo>
                    <a:pt x="77368" y="206336"/>
                  </a:moveTo>
                  <a:lnTo>
                    <a:pt x="51574" y="206336"/>
                  </a:lnTo>
                  <a:lnTo>
                    <a:pt x="51574" y="232130"/>
                  </a:lnTo>
                  <a:lnTo>
                    <a:pt x="77368" y="232130"/>
                  </a:lnTo>
                  <a:lnTo>
                    <a:pt x="77368" y="206336"/>
                  </a:lnTo>
                  <a:close/>
                </a:path>
                <a:path w="851534" h="516255">
                  <a:moveTo>
                    <a:pt x="77368" y="154749"/>
                  </a:moveTo>
                  <a:lnTo>
                    <a:pt x="51574" y="154749"/>
                  </a:lnTo>
                  <a:lnTo>
                    <a:pt x="51574" y="180543"/>
                  </a:lnTo>
                  <a:lnTo>
                    <a:pt x="77368" y="180543"/>
                  </a:lnTo>
                  <a:lnTo>
                    <a:pt x="77368" y="154749"/>
                  </a:lnTo>
                  <a:close/>
                </a:path>
                <a:path w="851534" h="516255">
                  <a:moveTo>
                    <a:pt x="128955" y="412673"/>
                  </a:moveTo>
                  <a:lnTo>
                    <a:pt x="103162" y="412673"/>
                  </a:lnTo>
                  <a:lnTo>
                    <a:pt x="103162" y="438467"/>
                  </a:lnTo>
                  <a:lnTo>
                    <a:pt x="128955" y="438467"/>
                  </a:lnTo>
                  <a:lnTo>
                    <a:pt x="128955" y="412673"/>
                  </a:lnTo>
                  <a:close/>
                </a:path>
                <a:path w="851534" h="516255">
                  <a:moveTo>
                    <a:pt x="128955" y="361086"/>
                  </a:moveTo>
                  <a:lnTo>
                    <a:pt x="103162" y="361086"/>
                  </a:lnTo>
                  <a:lnTo>
                    <a:pt x="103162" y="335305"/>
                  </a:lnTo>
                  <a:lnTo>
                    <a:pt x="77368" y="335305"/>
                  </a:lnTo>
                  <a:lnTo>
                    <a:pt x="77368" y="386880"/>
                  </a:lnTo>
                  <a:lnTo>
                    <a:pt x="51574" y="386880"/>
                  </a:lnTo>
                  <a:lnTo>
                    <a:pt x="25793" y="386880"/>
                  </a:lnTo>
                  <a:lnTo>
                    <a:pt x="0" y="386880"/>
                  </a:lnTo>
                  <a:lnTo>
                    <a:pt x="0" y="438467"/>
                  </a:lnTo>
                  <a:lnTo>
                    <a:pt x="25793" y="438467"/>
                  </a:lnTo>
                  <a:lnTo>
                    <a:pt x="25793" y="412673"/>
                  </a:lnTo>
                  <a:lnTo>
                    <a:pt x="51574" y="412673"/>
                  </a:lnTo>
                  <a:lnTo>
                    <a:pt x="77368" y="412673"/>
                  </a:lnTo>
                  <a:lnTo>
                    <a:pt x="103162" y="412673"/>
                  </a:lnTo>
                  <a:lnTo>
                    <a:pt x="103162" y="386880"/>
                  </a:lnTo>
                  <a:lnTo>
                    <a:pt x="128955" y="386880"/>
                  </a:lnTo>
                  <a:lnTo>
                    <a:pt x="128955" y="361086"/>
                  </a:lnTo>
                  <a:close/>
                </a:path>
                <a:path w="851534" h="516255">
                  <a:moveTo>
                    <a:pt x="154749" y="490054"/>
                  </a:moveTo>
                  <a:lnTo>
                    <a:pt x="128955" y="490054"/>
                  </a:lnTo>
                  <a:lnTo>
                    <a:pt x="128955" y="464261"/>
                  </a:lnTo>
                  <a:lnTo>
                    <a:pt x="103162" y="464261"/>
                  </a:lnTo>
                  <a:lnTo>
                    <a:pt x="103162" y="438467"/>
                  </a:lnTo>
                  <a:lnTo>
                    <a:pt x="77368" y="438467"/>
                  </a:lnTo>
                  <a:lnTo>
                    <a:pt x="77368" y="490054"/>
                  </a:lnTo>
                  <a:lnTo>
                    <a:pt x="51574" y="490054"/>
                  </a:lnTo>
                  <a:lnTo>
                    <a:pt x="51574" y="515848"/>
                  </a:lnTo>
                  <a:lnTo>
                    <a:pt x="77368" y="515848"/>
                  </a:lnTo>
                  <a:lnTo>
                    <a:pt x="103162" y="515848"/>
                  </a:lnTo>
                  <a:lnTo>
                    <a:pt x="128955" y="515848"/>
                  </a:lnTo>
                  <a:lnTo>
                    <a:pt x="154749" y="515848"/>
                  </a:lnTo>
                  <a:lnTo>
                    <a:pt x="154749" y="490054"/>
                  </a:lnTo>
                  <a:close/>
                </a:path>
                <a:path w="851534" h="516255">
                  <a:moveTo>
                    <a:pt x="154749" y="206336"/>
                  </a:moveTo>
                  <a:lnTo>
                    <a:pt x="128955" y="206336"/>
                  </a:lnTo>
                  <a:lnTo>
                    <a:pt x="128955" y="232130"/>
                  </a:lnTo>
                  <a:lnTo>
                    <a:pt x="154749" y="232130"/>
                  </a:lnTo>
                  <a:lnTo>
                    <a:pt x="154749" y="206336"/>
                  </a:lnTo>
                  <a:close/>
                </a:path>
                <a:path w="851534" h="516255">
                  <a:moveTo>
                    <a:pt x="180543" y="464261"/>
                  </a:moveTo>
                  <a:lnTo>
                    <a:pt x="154749" y="464261"/>
                  </a:lnTo>
                  <a:lnTo>
                    <a:pt x="154749" y="490054"/>
                  </a:lnTo>
                  <a:lnTo>
                    <a:pt x="180543" y="490054"/>
                  </a:lnTo>
                  <a:lnTo>
                    <a:pt x="180543" y="464261"/>
                  </a:lnTo>
                  <a:close/>
                </a:path>
                <a:path w="851534" h="516255">
                  <a:moveTo>
                    <a:pt x="180543" y="386880"/>
                  </a:moveTo>
                  <a:lnTo>
                    <a:pt x="154749" y="386880"/>
                  </a:lnTo>
                  <a:lnTo>
                    <a:pt x="154749" y="438467"/>
                  </a:lnTo>
                  <a:lnTo>
                    <a:pt x="180543" y="438467"/>
                  </a:lnTo>
                  <a:lnTo>
                    <a:pt x="180543" y="386880"/>
                  </a:lnTo>
                  <a:close/>
                </a:path>
                <a:path w="851534" h="516255">
                  <a:moveTo>
                    <a:pt x="180543" y="309499"/>
                  </a:moveTo>
                  <a:lnTo>
                    <a:pt x="154749" y="309499"/>
                  </a:lnTo>
                  <a:lnTo>
                    <a:pt x="154749" y="335305"/>
                  </a:lnTo>
                  <a:lnTo>
                    <a:pt x="128955" y="335305"/>
                  </a:lnTo>
                  <a:lnTo>
                    <a:pt x="128955" y="361086"/>
                  </a:lnTo>
                  <a:lnTo>
                    <a:pt x="154749" y="361086"/>
                  </a:lnTo>
                  <a:lnTo>
                    <a:pt x="180543" y="361086"/>
                  </a:lnTo>
                  <a:lnTo>
                    <a:pt x="180543" y="309499"/>
                  </a:lnTo>
                  <a:close/>
                </a:path>
                <a:path w="851534" h="516255">
                  <a:moveTo>
                    <a:pt x="206336" y="438467"/>
                  </a:moveTo>
                  <a:lnTo>
                    <a:pt x="180543" y="438467"/>
                  </a:lnTo>
                  <a:lnTo>
                    <a:pt x="180543" y="464261"/>
                  </a:lnTo>
                  <a:lnTo>
                    <a:pt x="206336" y="464261"/>
                  </a:lnTo>
                  <a:lnTo>
                    <a:pt x="206336" y="438467"/>
                  </a:lnTo>
                  <a:close/>
                </a:path>
                <a:path w="851534" h="516255">
                  <a:moveTo>
                    <a:pt x="232117" y="464261"/>
                  </a:moveTo>
                  <a:lnTo>
                    <a:pt x="206336" y="464261"/>
                  </a:lnTo>
                  <a:lnTo>
                    <a:pt x="206336" y="515848"/>
                  </a:lnTo>
                  <a:lnTo>
                    <a:pt x="232117" y="515848"/>
                  </a:lnTo>
                  <a:lnTo>
                    <a:pt x="232117" y="464261"/>
                  </a:lnTo>
                  <a:close/>
                </a:path>
                <a:path w="851534" h="516255">
                  <a:moveTo>
                    <a:pt x="257911" y="438467"/>
                  </a:moveTo>
                  <a:lnTo>
                    <a:pt x="232117" y="438467"/>
                  </a:lnTo>
                  <a:lnTo>
                    <a:pt x="232117" y="464261"/>
                  </a:lnTo>
                  <a:lnTo>
                    <a:pt x="257911" y="464261"/>
                  </a:lnTo>
                  <a:lnTo>
                    <a:pt x="257911" y="438467"/>
                  </a:lnTo>
                  <a:close/>
                </a:path>
                <a:path w="851534" h="516255">
                  <a:moveTo>
                    <a:pt x="283705" y="490054"/>
                  </a:moveTo>
                  <a:lnTo>
                    <a:pt x="257911" y="490054"/>
                  </a:lnTo>
                  <a:lnTo>
                    <a:pt x="257911" y="515848"/>
                  </a:lnTo>
                  <a:lnTo>
                    <a:pt x="283705" y="515848"/>
                  </a:lnTo>
                  <a:lnTo>
                    <a:pt x="283705" y="490054"/>
                  </a:lnTo>
                  <a:close/>
                </a:path>
                <a:path w="851534" h="516255">
                  <a:moveTo>
                    <a:pt x="335292" y="438467"/>
                  </a:moveTo>
                  <a:lnTo>
                    <a:pt x="309499" y="438467"/>
                  </a:lnTo>
                  <a:lnTo>
                    <a:pt x="309499" y="386880"/>
                  </a:lnTo>
                  <a:lnTo>
                    <a:pt x="283705" y="386880"/>
                  </a:lnTo>
                  <a:lnTo>
                    <a:pt x="283705" y="361086"/>
                  </a:lnTo>
                  <a:lnTo>
                    <a:pt x="309499" y="361086"/>
                  </a:lnTo>
                  <a:lnTo>
                    <a:pt x="309499" y="309499"/>
                  </a:lnTo>
                  <a:lnTo>
                    <a:pt x="283705" y="309499"/>
                  </a:lnTo>
                  <a:lnTo>
                    <a:pt x="283705" y="335305"/>
                  </a:lnTo>
                  <a:lnTo>
                    <a:pt x="257911" y="335305"/>
                  </a:lnTo>
                  <a:lnTo>
                    <a:pt x="257911" y="309499"/>
                  </a:lnTo>
                  <a:lnTo>
                    <a:pt x="232117" y="309499"/>
                  </a:lnTo>
                  <a:lnTo>
                    <a:pt x="206336" y="309499"/>
                  </a:lnTo>
                  <a:lnTo>
                    <a:pt x="206336" y="361086"/>
                  </a:lnTo>
                  <a:lnTo>
                    <a:pt x="180543" y="361086"/>
                  </a:lnTo>
                  <a:lnTo>
                    <a:pt x="180543" y="386880"/>
                  </a:lnTo>
                  <a:lnTo>
                    <a:pt x="206336" y="386880"/>
                  </a:lnTo>
                  <a:lnTo>
                    <a:pt x="232117" y="386880"/>
                  </a:lnTo>
                  <a:lnTo>
                    <a:pt x="232117" y="412673"/>
                  </a:lnTo>
                  <a:lnTo>
                    <a:pt x="257911" y="412673"/>
                  </a:lnTo>
                  <a:lnTo>
                    <a:pt x="257911" y="438467"/>
                  </a:lnTo>
                  <a:lnTo>
                    <a:pt x="283705" y="438467"/>
                  </a:lnTo>
                  <a:lnTo>
                    <a:pt x="283705" y="464261"/>
                  </a:lnTo>
                  <a:lnTo>
                    <a:pt x="309499" y="464261"/>
                  </a:lnTo>
                  <a:lnTo>
                    <a:pt x="335292" y="464261"/>
                  </a:lnTo>
                  <a:lnTo>
                    <a:pt x="335292" y="438467"/>
                  </a:lnTo>
                  <a:close/>
                </a:path>
                <a:path w="851534" h="516255">
                  <a:moveTo>
                    <a:pt x="361086" y="464261"/>
                  </a:moveTo>
                  <a:lnTo>
                    <a:pt x="335292" y="464261"/>
                  </a:lnTo>
                  <a:lnTo>
                    <a:pt x="335292" y="490054"/>
                  </a:lnTo>
                  <a:lnTo>
                    <a:pt x="309499" y="490054"/>
                  </a:lnTo>
                  <a:lnTo>
                    <a:pt x="309499" y="515848"/>
                  </a:lnTo>
                  <a:lnTo>
                    <a:pt x="335292" y="515848"/>
                  </a:lnTo>
                  <a:lnTo>
                    <a:pt x="361086" y="515848"/>
                  </a:lnTo>
                  <a:lnTo>
                    <a:pt x="361086" y="464261"/>
                  </a:lnTo>
                  <a:close/>
                </a:path>
                <a:path w="851534" h="516255">
                  <a:moveTo>
                    <a:pt x="438454" y="335305"/>
                  </a:moveTo>
                  <a:lnTo>
                    <a:pt x="412673" y="335305"/>
                  </a:lnTo>
                  <a:lnTo>
                    <a:pt x="412673" y="361086"/>
                  </a:lnTo>
                  <a:lnTo>
                    <a:pt x="386880" y="361086"/>
                  </a:lnTo>
                  <a:lnTo>
                    <a:pt x="386880" y="386880"/>
                  </a:lnTo>
                  <a:lnTo>
                    <a:pt x="361086" y="386880"/>
                  </a:lnTo>
                  <a:lnTo>
                    <a:pt x="361086" y="361086"/>
                  </a:lnTo>
                  <a:lnTo>
                    <a:pt x="386880" y="361086"/>
                  </a:lnTo>
                  <a:lnTo>
                    <a:pt x="386880" y="335305"/>
                  </a:lnTo>
                  <a:lnTo>
                    <a:pt x="361086" y="335305"/>
                  </a:lnTo>
                  <a:lnTo>
                    <a:pt x="335292" y="335305"/>
                  </a:lnTo>
                  <a:lnTo>
                    <a:pt x="335292" y="361086"/>
                  </a:lnTo>
                  <a:lnTo>
                    <a:pt x="309499" y="361086"/>
                  </a:lnTo>
                  <a:lnTo>
                    <a:pt x="309499" y="386880"/>
                  </a:lnTo>
                  <a:lnTo>
                    <a:pt x="335292" y="386880"/>
                  </a:lnTo>
                  <a:lnTo>
                    <a:pt x="335292" y="438467"/>
                  </a:lnTo>
                  <a:lnTo>
                    <a:pt x="361086" y="438467"/>
                  </a:lnTo>
                  <a:lnTo>
                    <a:pt x="361086" y="412673"/>
                  </a:lnTo>
                  <a:lnTo>
                    <a:pt x="386880" y="412673"/>
                  </a:lnTo>
                  <a:lnTo>
                    <a:pt x="412673" y="412673"/>
                  </a:lnTo>
                  <a:lnTo>
                    <a:pt x="412673" y="386880"/>
                  </a:lnTo>
                  <a:lnTo>
                    <a:pt x="438454" y="386880"/>
                  </a:lnTo>
                  <a:lnTo>
                    <a:pt x="438454" y="335305"/>
                  </a:lnTo>
                  <a:close/>
                </a:path>
                <a:path w="851534" h="516255">
                  <a:moveTo>
                    <a:pt x="464248" y="309499"/>
                  </a:moveTo>
                  <a:lnTo>
                    <a:pt x="438454" y="309499"/>
                  </a:lnTo>
                  <a:lnTo>
                    <a:pt x="438454" y="335305"/>
                  </a:lnTo>
                  <a:lnTo>
                    <a:pt x="464248" y="335305"/>
                  </a:lnTo>
                  <a:lnTo>
                    <a:pt x="464248" y="309499"/>
                  </a:lnTo>
                  <a:close/>
                </a:path>
                <a:path w="851534" h="516255">
                  <a:moveTo>
                    <a:pt x="567423" y="283718"/>
                  </a:moveTo>
                  <a:lnTo>
                    <a:pt x="541629" y="283718"/>
                  </a:lnTo>
                  <a:lnTo>
                    <a:pt x="541629" y="232130"/>
                  </a:lnTo>
                  <a:lnTo>
                    <a:pt x="515835" y="232130"/>
                  </a:lnTo>
                  <a:lnTo>
                    <a:pt x="515835" y="257924"/>
                  </a:lnTo>
                  <a:lnTo>
                    <a:pt x="490042" y="257924"/>
                  </a:lnTo>
                  <a:lnTo>
                    <a:pt x="490042" y="283718"/>
                  </a:lnTo>
                  <a:lnTo>
                    <a:pt x="515835" y="283718"/>
                  </a:lnTo>
                  <a:lnTo>
                    <a:pt x="515835" y="309499"/>
                  </a:lnTo>
                  <a:lnTo>
                    <a:pt x="490042" y="309499"/>
                  </a:lnTo>
                  <a:lnTo>
                    <a:pt x="490042" y="361086"/>
                  </a:lnTo>
                  <a:lnTo>
                    <a:pt x="515835" y="361086"/>
                  </a:lnTo>
                  <a:lnTo>
                    <a:pt x="515835" y="335305"/>
                  </a:lnTo>
                  <a:lnTo>
                    <a:pt x="541629" y="335305"/>
                  </a:lnTo>
                  <a:lnTo>
                    <a:pt x="541629" y="309499"/>
                  </a:lnTo>
                  <a:lnTo>
                    <a:pt x="567423" y="309499"/>
                  </a:lnTo>
                  <a:lnTo>
                    <a:pt x="567423" y="283718"/>
                  </a:lnTo>
                  <a:close/>
                </a:path>
                <a:path w="851534" h="516255">
                  <a:moveTo>
                    <a:pt x="670585" y="0"/>
                  </a:moveTo>
                  <a:lnTo>
                    <a:pt x="644791" y="0"/>
                  </a:lnTo>
                  <a:lnTo>
                    <a:pt x="644791" y="25793"/>
                  </a:lnTo>
                  <a:lnTo>
                    <a:pt x="618998" y="25793"/>
                  </a:lnTo>
                  <a:lnTo>
                    <a:pt x="618998" y="77381"/>
                  </a:lnTo>
                  <a:lnTo>
                    <a:pt x="593217" y="77381"/>
                  </a:lnTo>
                  <a:lnTo>
                    <a:pt x="593217" y="103174"/>
                  </a:lnTo>
                  <a:lnTo>
                    <a:pt x="618998" y="103174"/>
                  </a:lnTo>
                  <a:lnTo>
                    <a:pt x="618998" y="128955"/>
                  </a:lnTo>
                  <a:lnTo>
                    <a:pt x="593217" y="128955"/>
                  </a:lnTo>
                  <a:lnTo>
                    <a:pt x="593217" y="154749"/>
                  </a:lnTo>
                  <a:lnTo>
                    <a:pt x="567423" y="154749"/>
                  </a:lnTo>
                  <a:lnTo>
                    <a:pt x="567423" y="206336"/>
                  </a:lnTo>
                  <a:lnTo>
                    <a:pt x="541629" y="206336"/>
                  </a:lnTo>
                  <a:lnTo>
                    <a:pt x="541629" y="232130"/>
                  </a:lnTo>
                  <a:lnTo>
                    <a:pt x="567423" y="232130"/>
                  </a:lnTo>
                  <a:lnTo>
                    <a:pt x="567423" y="257924"/>
                  </a:lnTo>
                  <a:lnTo>
                    <a:pt x="593217" y="257924"/>
                  </a:lnTo>
                  <a:lnTo>
                    <a:pt x="593217" y="309499"/>
                  </a:lnTo>
                  <a:lnTo>
                    <a:pt x="567423" y="309499"/>
                  </a:lnTo>
                  <a:lnTo>
                    <a:pt x="567423" y="335305"/>
                  </a:lnTo>
                  <a:lnTo>
                    <a:pt x="541629" y="335305"/>
                  </a:lnTo>
                  <a:lnTo>
                    <a:pt x="541629" y="361086"/>
                  </a:lnTo>
                  <a:lnTo>
                    <a:pt x="515835" y="361086"/>
                  </a:lnTo>
                  <a:lnTo>
                    <a:pt x="515835" y="412673"/>
                  </a:lnTo>
                  <a:lnTo>
                    <a:pt x="490042" y="412673"/>
                  </a:lnTo>
                  <a:lnTo>
                    <a:pt x="490042" y="490054"/>
                  </a:lnTo>
                  <a:lnTo>
                    <a:pt x="515835" y="490054"/>
                  </a:lnTo>
                  <a:lnTo>
                    <a:pt x="515835" y="464261"/>
                  </a:lnTo>
                  <a:lnTo>
                    <a:pt x="541629" y="464261"/>
                  </a:lnTo>
                  <a:lnTo>
                    <a:pt x="567423" y="464261"/>
                  </a:lnTo>
                  <a:lnTo>
                    <a:pt x="593217" y="464261"/>
                  </a:lnTo>
                  <a:lnTo>
                    <a:pt x="593217" y="438467"/>
                  </a:lnTo>
                  <a:lnTo>
                    <a:pt x="567423" y="438467"/>
                  </a:lnTo>
                  <a:lnTo>
                    <a:pt x="541629" y="438467"/>
                  </a:lnTo>
                  <a:lnTo>
                    <a:pt x="541629" y="412673"/>
                  </a:lnTo>
                  <a:lnTo>
                    <a:pt x="567423" y="412673"/>
                  </a:lnTo>
                  <a:lnTo>
                    <a:pt x="593217" y="412673"/>
                  </a:lnTo>
                  <a:lnTo>
                    <a:pt x="618998" y="412673"/>
                  </a:lnTo>
                  <a:lnTo>
                    <a:pt x="618998" y="361086"/>
                  </a:lnTo>
                  <a:lnTo>
                    <a:pt x="593217" y="361086"/>
                  </a:lnTo>
                  <a:lnTo>
                    <a:pt x="593217" y="386880"/>
                  </a:lnTo>
                  <a:lnTo>
                    <a:pt x="567423" y="386880"/>
                  </a:lnTo>
                  <a:lnTo>
                    <a:pt x="567423" y="361086"/>
                  </a:lnTo>
                  <a:lnTo>
                    <a:pt x="593217" y="361086"/>
                  </a:lnTo>
                  <a:lnTo>
                    <a:pt x="593217" y="335305"/>
                  </a:lnTo>
                  <a:lnTo>
                    <a:pt x="618998" y="335305"/>
                  </a:lnTo>
                  <a:lnTo>
                    <a:pt x="618998" y="257924"/>
                  </a:lnTo>
                  <a:lnTo>
                    <a:pt x="644791" y="257924"/>
                  </a:lnTo>
                  <a:lnTo>
                    <a:pt x="670585" y="257924"/>
                  </a:lnTo>
                  <a:lnTo>
                    <a:pt x="670585" y="206336"/>
                  </a:lnTo>
                  <a:lnTo>
                    <a:pt x="644791" y="206336"/>
                  </a:lnTo>
                  <a:lnTo>
                    <a:pt x="644791" y="180543"/>
                  </a:lnTo>
                  <a:lnTo>
                    <a:pt x="618998" y="180543"/>
                  </a:lnTo>
                  <a:lnTo>
                    <a:pt x="618998" y="154749"/>
                  </a:lnTo>
                  <a:lnTo>
                    <a:pt x="644791" y="154749"/>
                  </a:lnTo>
                  <a:lnTo>
                    <a:pt x="670585" y="154749"/>
                  </a:lnTo>
                  <a:lnTo>
                    <a:pt x="670585" y="128955"/>
                  </a:lnTo>
                  <a:lnTo>
                    <a:pt x="644791" y="128955"/>
                  </a:lnTo>
                  <a:lnTo>
                    <a:pt x="644791" y="51587"/>
                  </a:lnTo>
                  <a:lnTo>
                    <a:pt x="670585" y="51587"/>
                  </a:lnTo>
                  <a:lnTo>
                    <a:pt x="670585" y="0"/>
                  </a:lnTo>
                  <a:close/>
                </a:path>
                <a:path w="851534" h="516255">
                  <a:moveTo>
                    <a:pt x="696379" y="464261"/>
                  </a:moveTo>
                  <a:lnTo>
                    <a:pt x="670585" y="464261"/>
                  </a:lnTo>
                  <a:lnTo>
                    <a:pt x="670585" y="438467"/>
                  </a:lnTo>
                  <a:lnTo>
                    <a:pt x="644791" y="438467"/>
                  </a:lnTo>
                  <a:lnTo>
                    <a:pt x="618998" y="438467"/>
                  </a:lnTo>
                  <a:lnTo>
                    <a:pt x="618998" y="464261"/>
                  </a:lnTo>
                  <a:lnTo>
                    <a:pt x="644791" y="464261"/>
                  </a:lnTo>
                  <a:lnTo>
                    <a:pt x="644791" y="490054"/>
                  </a:lnTo>
                  <a:lnTo>
                    <a:pt x="670585" y="490054"/>
                  </a:lnTo>
                  <a:lnTo>
                    <a:pt x="696379" y="490054"/>
                  </a:lnTo>
                  <a:lnTo>
                    <a:pt x="696379" y="464261"/>
                  </a:lnTo>
                  <a:close/>
                </a:path>
                <a:path w="851534" h="516255">
                  <a:moveTo>
                    <a:pt x="773760" y="490054"/>
                  </a:moveTo>
                  <a:lnTo>
                    <a:pt x="747966" y="490054"/>
                  </a:lnTo>
                  <a:lnTo>
                    <a:pt x="747966" y="438467"/>
                  </a:lnTo>
                  <a:lnTo>
                    <a:pt x="722172" y="438467"/>
                  </a:lnTo>
                  <a:lnTo>
                    <a:pt x="722172" y="412673"/>
                  </a:lnTo>
                  <a:lnTo>
                    <a:pt x="696379" y="412673"/>
                  </a:lnTo>
                  <a:lnTo>
                    <a:pt x="696379" y="464261"/>
                  </a:lnTo>
                  <a:lnTo>
                    <a:pt x="722172" y="464261"/>
                  </a:lnTo>
                  <a:lnTo>
                    <a:pt x="722172" y="515848"/>
                  </a:lnTo>
                  <a:lnTo>
                    <a:pt x="747966" y="515848"/>
                  </a:lnTo>
                  <a:lnTo>
                    <a:pt x="773760" y="515848"/>
                  </a:lnTo>
                  <a:lnTo>
                    <a:pt x="773760" y="490054"/>
                  </a:lnTo>
                  <a:close/>
                </a:path>
                <a:path w="851534" h="516255">
                  <a:moveTo>
                    <a:pt x="799541" y="464261"/>
                  </a:moveTo>
                  <a:lnTo>
                    <a:pt x="773760" y="464261"/>
                  </a:lnTo>
                  <a:lnTo>
                    <a:pt x="773760" y="490054"/>
                  </a:lnTo>
                  <a:lnTo>
                    <a:pt x="799541" y="490054"/>
                  </a:lnTo>
                  <a:lnTo>
                    <a:pt x="799541" y="464261"/>
                  </a:lnTo>
                  <a:close/>
                </a:path>
                <a:path w="851534" h="516255">
                  <a:moveTo>
                    <a:pt x="825334" y="361086"/>
                  </a:moveTo>
                  <a:lnTo>
                    <a:pt x="799541" y="361086"/>
                  </a:lnTo>
                  <a:lnTo>
                    <a:pt x="799541" y="386880"/>
                  </a:lnTo>
                  <a:lnTo>
                    <a:pt x="825334" y="386880"/>
                  </a:lnTo>
                  <a:lnTo>
                    <a:pt x="825334" y="361086"/>
                  </a:lnTo>
                  <a:close/>
                </a:path>
                <a:path w="851534" h="516255">
                  <a:moveTo>
                    <a:pt x="851128" y="412673"/>
                  </a:moveTo>
                  <a:lnTo>
                    <a:pt x="825334" y="412673"/>
                  </a:lnTo>
                  <a:lnTo>
                    <a:pt x="799541" y="412673"/>
                  </a:lnTo>
                  <a:lnTo>
                    <a:pt x="773760" y="412673"/>
                  </a:lnTo>
                  <a:lnTo>
                    <a:pt x="747966" y="412673"/>
                  </a:lnTo>
                  <a:lnTo>
                    <a:pt x="747966" y="438467"/>
                  </a:lnTo>
                  <a:lnTo>
                    <a:pt x="773760" y="438467"/>
                  </a:lnTo>
                  <a:lnTo>
                    <a:pt x="799541" y="438467"/>
                  </a:lnTo>
                  <a:lnTo>
                    <a:pt x="799541" y="464261"/>
                  </a:lnTo>
                  <a:lnTo>
                    <a:pt x="825334" y="464261"/>
                  </a:lnTo>
                  <a:lnTo>
                    <a:pt x="825334" y="490054"/>
                  </a:lnTo>
                  <a:lnTo>
                    <a:pt x="851128" y="490054"/>
                  </a:lnTo>
                  <a:lnTo>
                    <a:pt x="851128" y="412673"/>
                  </a:lnTo>
                  <a:close/>
                </a:path>
                <a:path w="851534" h="516255">
                  <a:moveTo>
                    <a:pt x="851128" y="232130"/>
                  </a:moveTo>
                  <a:lnTo>
                    <a:pt x="825334" y="232130"/>
                  </a:lnTo>
                  <a:lnTo>
                    <a:pt x="799541" y="232130"/>
                  </a:lnTo>
                  <a:lnTo>
                    <a:pt x="799541" y="257924"/>
                  </a:lnTo>
                  <a:lnTo>
                    <a:pt x="773760" y="257924"/>
                  </a:lnTo>
                  <a:lnTo>
                    <a:pt x="773760" y="309499"/>
                  </a:lnTo>
                  <a:lnTo>
                    <a:pt x="747966" y="309499"/>
                  </a:lnTo>
                  <a:lnTo>
                    <a:pt x="747966" y="386880"/>
                  </a:lnTo>
                  <a:lnTo>
                    <a:pt x="773760" y="386880"/>
                  </a:lnTo>
                  <a:lnTo>
                    <a:pt x="773760" y="361086"/>
                  </a:lnTo>
                  <a:lnTo>
                    <a:pt x="799541" y="361086"/>
                  </a:lnTo>
                  <a:lnTo>
                    <a:pt x="799541" y="283718"/>
                  </a:lnTo>
                  <a:lnTo>
                    <a:pt x="825334" y="283718"/>
                  </a:lnTo>
                  <a:lnTo>
                    <a:pt x="825334" y="257924"/>
                  </a:lnTo>
                  <a:lnTo>
                    <a:pt x="851128" y="257924"/>
                  </a:lnTo>
                  <a:lnTo>
                    <a:pt x="851128" y="23213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98280" y="1159199"/>
              <a:ext cx="1057910" cy="1058545"/>
            </a:xfrm>
            <a:custGeom>
              <a:avLst/>
              <a:gdLst/>
              <a:ahLst/>
              <a:cxnLst/>
              <a:rect l="l" t="t" r="r" b="b"/>
              <a:pathLst>
                <a:path w="1057909" h="1058545">
                  <a:moveTo>
                    <a:pt x="128955" y="929093"/>
                  </a:moveTo>
                  <a:lnTo>
                    <a:pt x="51587" y="929093"/>
                  </a:lnTo>
                  <a:lnTo>
                    <a:pt x="51587" y="1006475"/>
                  </a:lnTo>
                  <a:lnTo>
                    <a:pt x="128955" y="1006475"/>
                  </a:lnTo>
                  <a:lnTo>
                    <a:pt x="128955" y="929093"/>
                  </a:lnTo>
                  <a:close/>
                </a:path>
                <a:path w="1057909" h="1058545">
                  <a:moveTo>
                    <a:pt x="128955" y="52171"/>
                  </a:moveTo>
                  <a:lnTo>
                    <a:pt x="51587" y="52171"/>
                  </a:lnTo>
                  <a:lnTo>
                    <a:pt x="51587" y="129540"/>
                  </a:lnTo>
                  <a:lnTo>
                    <a:pt x="128955" y="129540"/>
                  </a:lnTo>
                  <a:lnTo>
                    <a:pt x="128955" y="52171"/>
                  </a:lnTo>
                  <a:close/>
                </a:path>
                <a:path w="1057909" h="1058545">
                  <a:moveTo>
                    <a:pt x="180543" y="903300"/>
                  </a:moveTo>
                  <a:lnTo>
                    <a:pt x="154749" y="903300"/>
                  </a:lnTo>
                  <a:lnTo>
                    <a:pt x="154749" y="1032268"/>
                  </a:lnTo>
                  <a:lnTo>
                    <a:pt x="180543" y="1032268"/>
                  </a:lnTo>
                  <a:lnTo>
                    <a:pt x="180543" y="903300"/>
                  </a:lnTo>
                  <a:close/>
                </a:path>
                <a:path w="1057909" h="1058545">
                  <a:moveTo>
                    <a:pt x="180543" y="877570"/>
                  </a:moveTo>
                  <a:lnTo>
                    <a:pt x="0" y="877570"/>
                  </a:lnTo>
                  <a:lnTo>
                    <a:pt x="0" y="902970"/>
                  </a:lnTo>
                  <a:lnTo>
                    <a:pt x="0" y="1032510"/>
                  </a:lnTo>
                  <a:lnTo>
                    <a:pt x="0" y="1057910"/>
                  </a:lnTo>
                  <a:lnTo>
                    <a:pt x="180543" y="1057910"/>
                  </a:lnTo>
                  <a:lnTo>
                    <a:pt x="180543" y="1032510"/>
                  </a:lnTo>
                  <a:lnTo>
                    <a:pt x="25793" y="1032510"/>
                  </a:lnTo>
                  <a:lnTo>
                    <a:pt x="25793" y="902970"/>
                  </a:lnTo>
                  <a:lnTo>
                    <a:pt x="180543" y="902970"/>
                  </a:lnTo>
                  <a:lnTo>
                    <a:pt x="180543" y="877570"/>
                  </a:lnTo>
                  <a:close/>
                </a:path>
                <a:path w="1057909" h="1058545">
                  <a:moveTo>
                    <a:pt x="180543" y="0"/>
                  </a:moveTo>
                  <a:lnTo>
                    <a:pt x="154749" y="0"/>
                  </a:lnTo>
                  <a:lnTo>
                    <a:pt x="154749" y="26670"/>
                  </a:lnTo>
                  <a:lnTo>
                    <a:pt x="154749" y="154940"/>
                  </a:lnTo>
                  <a:lnTo>
                    <a:pt x="25793" y="154940"/>
                  </a:lnTo>
                  <a:lnTo>
                    <a:pt x="25793" y="26670"/>
                  </a:lnTo>
                  <a:lnTo>
                    <a:pt x="154749" y="26670"/>
                  </a:lnTo>
                  <a:lnTo>
                    <a:pt x="154749" y="0"/>
                  </a:lnTo>
                  <a:lnTo>
                    <a:pt x="0" y="0"/>
                  </a:lnTo>
                  <a:lnTo>
                    <a:pt x="0" y="26670"/>
                  </a:lnTo>
                  <a:lnTo>
                    <a:pt x="0" y="154940"/>
                  </a:lnTo>
                  <a:lnTo>
                    <a:pt x="0" y="181610"/>
                  </a:lnTo>
                  <a:lnTo>
                    <a:pt x="180543" y="181610"/>
                  </a:lnTo>
                  <a:lnTo>
                    <a:pt x="180543" y="155333"/>
                  </a:lnTo>
                  <a:lnTo>
                    <a:pt x="180543" y="154940"/>
                  </a:lnTo>
                  <a:lnTo>
                    <a:pt x="180543" y="26670"/>
                  </a:lnTo>
                  <a:lnTo>
                    <a:pt x="180543" y="26377"/>
                  </a:lnTo>
                  <a:lnTo>
                    <a:pt x="180543" y="0"/>
                  </a:lnTo>
                  <a:close/>
                </a:path>
                <a:path w="1057909" h="1058545">
                  <a:moveTo>
                    <a:pt x="670585" y="954887"/>
                  </a:moveTo>
                  <a:lnTo>
                    <a:pt x="644791" y="954887"/>
                  </a:lnTo>
                  <a:lnTo>
                    <a:pt x="619010" y="954887"/>
                  </a:lnTo>
                  <a:lnTo>
                    <a:pt x="619010" y="980681"/>
                  </a:lnTo>
                  <a:lnTo>
                    <a:pt x="593217" y="980681"/>
                  </a:lnTo>
                  <a:lnTo>
                    <a:pt x="567423" y="980681"/>
                  </a:lnTo>
                  <a:lnTo>
                    <a:pt x="567423" y="1006475"/>
                  </a:lnTo>
                  <a:lnTo>
                    <a:pt x="541629" y="1006475"/>
                  </a:lnTo>
                  <a:lnTo>
                    <a:pt x="541629" y="1058062"/>
                  </a:lnTo>
                  <a:lnTo>
                    <a:pt x="567423" y="1058062"/>
                  </a:lnTo>
                  <a:lnTo>
                    <a:pt x="567423" y="1032268"/>
                  </a:lnTo>
                  <a:lnTo>
                    <a:pt x="593217" y="1032268"/>
                  </a:lnTo>
                  <a:lnTo>
                    <a:pt x="593217" y="1006475"/>
                  </a:lnTo>
                  <a:lnTo>
                    <a:pt x="619010" y="1006475"/>
                  </a:lnTo>
                  <a:lnTo>
                    <a:pt x="644791" y="1006475"/>
                  </a:lnTo>
                  <a:lnTo>
                    <a:pt x="644791" y="980681"/>
                  </a:lnTo>
                  <a:lnTo>
                    <a:pt x="670585" y="980681"/>
                  </a:lnTo>
                  <a:lnTo>
                    <a:pt x="670585" y="954887"/>
                  </a:lnTo>
                  <a:close/>
                </a:path>
                <a:path w="1057909" h="1058545">
                  <a:moveTo>
                    <a:pt x="696379" y="1032268"/>
                  </a:moveTo>
                  <a:lnTo>
                    <a:pt x="670585" y="1032268"/>
                  </a:lnTo>
                  <a:lnTo>
                    <a:pt x="644791" y="1032268"/>
                  </a:lnTo>
                  <a:lnTo>
                    <a:pt x="619010" y="1032268"/>
                  </a:lnTo>
                  <a:lnTo>
                    <a:pt x="619010" y="1058062"/>
                  </a:lnTo>
                  <a:lnTo>
                    <a:pt x="644791" y="1058062"/>
                  </a:lnTo>
                  <a:lnTo>
                    <a:pt x="670585" y="1058062"/>
                  </a:lnTo>
                  <a:lnTo>
                    <a:pt x="696379" y="1058062"/>
                  </a:lnTo>
                  <a:lnTo>
                    <a:pt x="696379" y="1032268"/>
                  </a:lnTo>
                  <a:close/>
                </a:path>
                <a:path w="1057909" h="1058545">
                  <a:moveTo>
                    <a:pt x="851128" y="1032268"/>
                  </a:moveTo>
                  <a:lnTo>
                    <a:pt x="825334" y="1032268"/>
                  </a:lnTo>
                  <a:lnTo>
                    <a:pt x="799553" y="1032268"/>
                  </a:lnTo>
                  <a:lnTo>
                    <a:pt x="799553" y="1058062"/>
                  </a:lnTo>
                  <a:lnTo>
                    <a:pt x="825334" y="1058062"/>
                  </a:lnTo>
                  <a:lnTo>
                    <a:pt x="851128" y="1058062"/>
                  </a:lnTo>
                  <a:lnTo>
                    <a:pt x="851128" y="1032268"/>
                  </a:lnTo>
                  <a:close/>
                </a:path>
                <a:path w="1057909" h="1058545">
                  <a:moveTo>
                    <a:pt x="902716" y="877519"/>
                  </a:moveTo>
                  <a:lnTo>
                    <a:pt x="876922" y="877519"/>
                  </a:lnTo>
                  <a:lnTo>
                    <a:pt x="876922" y="903300"/>
                  </a:lnTo>
                  <a:lnTo>
                    <a:pt x="902716" y="903300"/>
                  </a:lnTo>
                  <a:lnTo>
                    <a:pt x="902716" y="877519"/>
                  </a:lnTo>
                  <a:close/>
                </a:path>
                <a:path w="1057909" h="1058545">
                  <a:moveTo>
                    <a:pt x="954303" y="825500"/>
                  </a:moveTo>
                  <a:lnTo>
                    <a:pt x="825334" y="825500"/>
                  </a:lnTo>
                  <a:lnTo>
                    <a:pt x="825334" y="852170"/>
                  </a:lnTo>
                  <a:lnTo>
                    <a:pt x="825334" y="929640"/>
                  </a:lnTo>
                  <a:lnTo>
                    <a:pt x="825334" y="955040"/>
                  </a:lnTo>
                  <a:lnTo>
                    <a:pt x="954303" y="955040"/>
                  </a:lnTo>
                  <a:lnTo>
                    <a:pt x="954303" y="929640"/>
                  </a:lnTo>
                  <a:lnTo>
                    <a:pt x="851128" y="929640"/>
                  </a:lnTo>
                  <a:lnTo>
                    <a:pt x="851128" y="852170"/>
                  </a:lnTo>
                  <a:lnTo>
                    <a:pt x="928509" y="852170"/>
                  </a:lnTo>
                  <a:lnTo>
                    <a:pt x="928509" y="929093"/>
                  </a:lnTo>
                  <a:lnTo>
                    <a:pt x="954303" y="929093"/>
                  </a:lnTo>
                  <a:lnTo>
                    <a:pt x="954303" y="852170"/>
                  </a:lnTo>
                  <a:lnTo>
                    <a:pt x="954303" y="851712"/>
                  </a:lnTo>
                  <a:lnTo>
                    <a:pt x="954303" y="825500"/>
                  </a:lnTo>
                  <a:close/>
                </a:path>
                <a:path w="1057909" h="1058545">
                  <a:moveTo>
                    <a:pt x="1005878" y="52171"/>
                  </a:moveTo>
                  <a:lnTo>
                    <a:pt x="928509" y="52171"/>
                  </a:lnTo>
                  <a:lnTo>
                    <a:pt x="928509" y="129540"/>
                  </a:lnTo>
                  <a:lnTo>
                    <a:pt x="1005878" y="129540"/>
                  </a:lnTo>
                  <a:lnTo>
                    <a:pt x="1005878" y="52171"/>
                  </a:lnTo>
                  <a:close/>
                </a:path>
                <a:path w="1057909" h="1058545">
                  <a:moveTo>
                    <a:pt x="1057465" y="0"/>
                  </a:moveTo>
                  <a:lnTo>
                    <a:pt x="1031671" y="0"/>
                  </a:lnTo>
                  <a:lnTo>
                    <a:pt x="1031671" y="26670"/>
                  </a:lnTo>
                  <a:lnTo>
                    <a:pt x="1031671" y="154940"/>
                  </a:lnTo>
                  <a:lnTo>
                    <a:pt x="902716" y="154940"/>
                  </a:lnTo>
                  <a:lnTo>
                    <a:pt x="902716" y="26670"/>
                  </a:lnTo>
                  <a:lnTo>
                    <a:pt x="1031671" y="26670"/>
                  </a:lnTo>
                  <a:lnTo>
                    <a:pt x="1031671" y="0"/>
                  </a:lnTo>
                  <a:lnTo>
                    <a:pt x="876922" y="0"/>
                  </a:lnTo>
                  <a:lnTo>
                    <a:pt x="876922" y="26670"/>
                  </a:lnTo>
                  <a:lnTo>
                    <a:pt x="876922" y="154940"/>
                  </a:lnTo>
                  <a:lnTo>
                    <a:pt x="876922" y="181610"/>
                  </a:lnTo>
                  <a:lnTo>
                    <a:pt x="1057465" y="181610"/>
                  </a:lnTo>
                  <a:lnTo>
                    <a:pt x="1057465" y="155333"/>
                  </a:lnTo>
                  <a:lnTo>
                    <a:pt x="1057465" y="154940"/>
                  </a:lnTo>
                  <a:lnTo>
                    <a:pt x="1057465" y="26670"/>
                  </a:lnTo>
                  <a:lnTo>
                    <a:pt x="1057465" y="26377"/>
                  </a:lnTo>
                  <a:lnTo>
                    <a:pt x="1057465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F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6757" y="4301009"/>
            <a:ext cx="10388600" cy="3159760"/>
          </a:xfrm>
          <a:custGeom>
            <a:avLst/>
            <a:gdLst/>
            <a:ahLst/>
            <a:cxnLst/>
            <a:rect l="l" t="t" r="r" b="b"/>
            <a:pathLst>
              <a:path w="10388600" h="3159759">
                <a:moveTo>
                  <a:pt x="10388598" y="0"/>
                </a:moveTo>
                <a:lnTo>
                  <a:pt x="0" y="0"/>
                </a:lnTo>
                <a:lnTo>
                  <a:pt x="0" y="3159133"/>
                </a:lnTo>
                <a:lnTo>
                  <a:pt x="10388598" y="3159133"/>
                </a:lnTo>
                <a:lnTo>
                  <a:pt x="10388598" y="0"/>
                </a:lnTo>
                <a:close/>
              </a:path>
            </a:pathLst>
          </a:custGeom>
          <a:solidFill>
            <a:srgbClr val="FCEE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61709" y="614267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11499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611499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61956" y="614267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11613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611613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5404" y="614267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06850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606850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05095" y="570728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433" y="5659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5150" y="5143827"/>
            <a:ext cx="10166985" cy="0"/>
          </a:xfrm>
          <a:custGeom>
            <a:avLst/>
            <a:gdLst/>
            <a:ahLst/>
            <a:cxnLst/>
            <a:rect l="l" t="t" r="r" b="b"/>
            <a:pathLst>
              <a:path w="10166985">
                <a:moveTo>
                  <a:pt x="0" y="0"/>
                </a:moveTo>
                <a:lnTo>
                  <a:pt x="1016635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1696" y="5670878"/>
            <a:ext cx="10160000" cy="0"/>
          </a:xfrm>
          <a:custGeom>
            <a:avLst/>
            <a:gdLst/>
            <a:ahLst/>
            <a:cxnLst/>
            <a:rect l="l" t="t" r="r" b="b"/>
            <a:pathLst>
              <a:path w="10160000">
                <a:moveTo>
                  <a:pt x="0" y="0"/>
                </a:moveTo>
                <a:lnTo>
                  <a:pt x="1015981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169706" y="26425"/>
            <a:ext cx="42043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65" dirty="0"/>
              <a:t>REVISION</a:t>
            </a:r>
            <a:r>
              <a:rPr sz="2400" spc="80" dirty="0"/>
              <a:t> </a:t>
            </a:r>
            <a:r>
              <a:rPr sz="2400" spc="50" dirty="0"/>
              <a:t>CARDS</a:t>
            </a:r>
            <a:r>
              <a:rPr sz="2400" spc="40" dirty="0"/>
              <a:t> </a:t>
            </a:r>
            <a:r>
              <a:rPr sz="2400" dirty="0"/>
              <a:t>-</a:t>
            </a:r>
            <a:r>
              <a:rPr sz="2400" spc="-45" dirty="0"/>
              <a:t> </a:t>
            </a:r>
            <a:r>
              <a:rPr sz="2400" spc="50" dirty="0"/>
              <a:t>ALESSI</a:t>
            </a:r>
            <a:endParaRPr sz="2400"/>
          </a:p>
        </p:txBody>
      </p:sp>
      <p:sp>
        <p:nvSpPr>
          <p:cNvPr id="12" name="object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3898" y="6024127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0442" y="6360677"/>
            <a:ext cx="10160000" cy="0"/>
          </a:xfrm>
          <a:custGeom>
            <a:avLst/>
            <a:gdLst/>
            <a:ahLst/>
            <a:cxnLst/>
            <a:rect l="l" t="t" r="r" b="b"/>
            <a:pathLst>
              <a:path w="10160000">
                <a:moveTo>
                  <a:pt x="0" y="0"/>
                </a:moveTo>
                <a:lnTo>
                  <a:pt x="1015981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5468" y="5233175"/>
            <a:ext cx="77685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two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designers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who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have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collaborated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Alessi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Alessi.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Include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dates.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7497" y="7026828"/>
            <a:ext cx="10166985" cy="0"/>
          </a:xfrm>
          <a:custGeom>
            <a:avLst/>
            <a:gdLst/>
            <a:ahLst/>
            <a:cxnLst/>
            <a:rect l="l" t="t" r="r" b="b"/>
            <a:pathLst>
              <a:path w="10166985">
                <a:moveTo>
                  <a:pt x="0" y="0"/>
                </a:moveTo>
                <a:lnTo>
                  <a:pt x="1016635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4043" y="7363378"/>
            <a:ext cx="10160000" cy="0"/>
          </a:xfrm>
          <a:custGeom>
            <a:avLst/>
            <a:gdLst/>
            <a:ahLst/>
            <a:cxnLst/>
            <a:rect l="l" t="t" r="r" b="b"/>
            <a:pathLst>
              <a:path w="10160000">
                <a:moveTo>
                  <a:pt x="0" y="0"/>
                </a:moveTo>
                <a:lnTo>
                  <a:pt x="1015981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9067" y="6517378"/>
            <a:ext cx="31908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Write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three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characteristics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Alessi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6720" y="4324326"/>
            <a:ext cx="7186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31305" algn="l"/>
              </a:tabLst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Alessi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founded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company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type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manufacture?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800" i="1" spc="-15" baseline="2314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800" baseline="2314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537099" y="5227188"/>
            <a:ext cx="567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3895" y="6508637"/>
            <a:ext cx="6150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6455" algn="l"/>
                <a:tab pos="6137275" algn="l"/>
              </a:tabLst>
            </a:pP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5150" y="4800927"/>
            <a:ext cx="10166985" cy="0"/>
          </a:xfrm>
          <a:custGeom>
            <a:avLst/>
            <a:gdLst/>
            <a:ahLst/>
            <a:cxnLst/>
            <a:rect l="l" t="t" r="r" b="b"/>
            <a:pathLst>
              <a:path w="10166985">
                <a:moveTo>
                  <a:pt x="0" y="0"/>
                </a:moveTo>
                <a:lnTo>
                  <a:pt x="1016635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>
            <a:grpSpLocks noGrp="1" noUngrp="1" noRot="1" noMove="1" noResize="1"/>
          </p:cNvGrpSpPr>
          <p:nvPr/>
        </p:nvGrpSpPr>
        <p:grpSpPr>
          <a:xfrm>
            <a:off x="553125" y="3300220"/>
            <a:ext cx="947419" cy="880744"/>
            <a:chOff x="553125" y="3300220"/>
            <a:chExt cx="947419" cy="880744"/>
          </a:xfrm>
        </p:grpSpPr>
        <p:pic>
          <p:nvPicPr>
            <p:cNvPr id="23" name="object 2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3125" y="3300220"/>
              <a:ext cx="947326" cy="866980"/>
            </a:xfrm>
            <a:prstGeom prst="rect">
              <a:avLst/>
            </a:prstGeom>
          </p:spPr>
        </p:pic>
        <p:sp>
          <p:nvSpPr>
            <p:cNvPr id="24" name="object 2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5798" y="4112268"/>
              <a:ext cx="454025" cy="50800"/>
            </a:xfrm>
            <a:custGeom>
              <a:avLst/>
              <a:gdLst/>
              <a:ahLst/>
              <a:cxnLst/>
              <a:rect l="l" t="t" r="r" b="b"/>
              <a:pathLst>
                <a:path w="454025" h="50800">
                  <a:moveTo>
                    <a:pt x="0" y="0"/>
                  </a:moveTo>
                  <a:lnTo>
                    <a:pt x="54302" y="30363"/>
                  </a:lnTo>
                  <a:lnTo>
                    <a:pt x="227139" y="50217"/>
                  </a:lnTo>
                  <a:lnTo>
                    <a:pt x="394135" y="30363"/>
                  </a:lnTo>
                  <a:lnTo>
                    <a:pt x="453694" y="731"/>
                  </a:lnTo>
                </a:path>
              </a:pathLst>
            </a:custGeom>
            <a:ln w="35999">
              <a:solidFill>
                <a:srgbClr val="8E94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7107" y="3293866"/>
            <a:ext cx="1058963" cy="881120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0433" y="56596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R="101600" algn="ctr">
              <a:lnSpc>
                <a:spcPct val="100000"/>
              </a:lnSpc>
              <a:spcBef>
                <a:spcPts val="110"/>
              </a:spcBef>
            </a:pP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ALESSI</a:t>
            </a:r>
            <a:endParaRPr sz="1200">
              <a:latin typeface="Arial"/>
              <a:cs typeface="Arial"/>
            </a:endParaRPr>
          </a:p>
          <a:p>
            <a:pPr marL="69850" marR="81915" algn="just">
              <a:lnSpc>
                <a:spcPts val="1340"/>
              </a:lnSpc>
              <a:spcBef>
                <a:spcPts val="4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Italian</a:t>
            </a:r>
            <a:r>
              <a:rPr sz="1200" spc="3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company</a:t>
            </a:r>
            <a:r>
              <a:rPr sz="1200" spc="3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founded</a:t>
            </a:r>
            <a:r>
              <a:rPr sz="1200" spc="3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3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1921</a:t>
            </a:r>
            <a:r>
              <a:rPr sz="1200" spc="3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Giovanni</a:t>
            </a:r>
            <a:r>
              <a:rPr sz="1200" spc="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Alessi</a:t>
            </a:r>
            <a:r>
              <a:rPr sz="1200" spc="2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2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concentrated</a:t>
            </a:r>
            <a:r>
              <a:rPr sz="1200" spc="2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metal</a:t>
            </a:r>
            <a:r>
              <a:rPr sz="1200" spc="3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kitchenware.</a:t>
            </a:r>
            <a:r>
              <a:rPr sz="1200" spc="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r>
              <a:rPr sz="1200" spc="3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coﬀee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pots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became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so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popular,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1924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brand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name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‘Alessi’</a:t>
            </a:r>
            <a:r>
              <a:rPr sz="12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established.</a:t>
            </a:r>
            <a:endParaRPr sz="1200">
              <a:latin typeface="Arial"/>
              <a:cs typeface="Arial"/>
            </a:endParaRPr>
          </a:p>
          <a:p>
            <a:pPr marL="69850" marR="81915" algn="just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the1930s,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Giovanni’s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son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Carlo,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joined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family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company,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which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quickly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progressed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stainless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steel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away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utilitarian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designs,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more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adventurous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ones,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mass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producing desirable, high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quality, everyday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household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products.</a:t>
            </a:r>
            <a:endParaRPr sz="1200">
              <a:latin typeface="Arial"/>
              <a:cs typeface="Arial"/>
            </a:endParaRPr>
          </a:p>
          <a:p>
            <a:pPr marL="363220" marR="40640" indent="-320675">
              <a:lnSpc>
                <a:spcPts val="750"/>
              </a:lnSpc>
              <a:spcBef>
                <a:spcPts val="560"/>
              </a:spcBef>
              <a:tabLst>
                <a:tab pos="1607820" algn="l"/>
                <a:tab pos="1790700" algn="l"/>
              </a:tabLst>
            </a:pPr>
            <a:r>
              <a:rPr sz="650" spc="10" dirty="0">
                <a:solidFill>
                  <a:srgbClr val="151616"/>
                </a:solidFill>
                <a:latin typeface="Arial"/>
                <a:cs typeface="Arial"/>
              </a:rPr>
              <a:t>OTTAGONALE</a:t>
            </a:r>
            <a:r>
              <a:rPr sz="65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151616"/>
                </a:solidFill>
                <a:latin typeface="Arial"/>
                <a:cs typeface="Arial"/>
              </a:rPr>
              <a:t>COFFEE</a:t>
            </a:r>
            <a:r>
              <a:rPr sz="65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151616"/>
                </a:solidFill>
                <a:latin typeface="Arial"/>
                <a:cs typeface="Arial"/>
              </a:rPr>
              <a:t>POT,</a:t>
            </a:r>
            <a:r>
              <a:rPr sz="65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1935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	COFFEE</a:t>
            </a:r>
            <a:r>
              <a:rPr sz="650" spc="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POT</a:t>
            </a:r>
            <a:r>
              <a:rPr sz="65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BOMBÉ,</a:t>
            </a:r>
            <a:r>
              <a:rPr sz="65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1945</a:t>
            </a:r>
            <a:r>
              <a:rPr sz="65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65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CARLO</a:t>
            </a:r>
            <a:r>
              <a:rPr sz="65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</a:rPr>
              <a:t>ALESSI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		BY</a:t>
            </a:r>
            <a:r>
              <a:rPr sz="65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CARLO</a:t>
            </a:r>
            <a:r>
              <a:rPr sz="65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</a:rPr>
              <a:t>ALESSI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27" name="object 27"/>
          <p:cNvGrpSpPr>
            <a:grpSpLocks noGrp="1" noUngrp="1" noRot="1" noMove="1" noResize="1"/>
          </p:cNvGrpSpPr>
          <p:nvPr/>
        </p:nvGrpSpPr>
        <p:grpSpPr>
          <a:xfrm>
            <a:off x="4898332" y="2927829"/>
            <a:ext cx="1014094" cy="1252220"/>
            <a:chOff x="4898332" y="2927829"/>
            <a:chExt cx="1014094" cy="1252220"/>
          </a:xfrm>
        </p:grpSpPr>
        <p:pic>
          <p:nvPicPr>
            <p:cNvPr id="28" name="object 2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98332" y="2987966"/>
              <a:ext cx="484620" cy="1191726"/>
            </a:xfrm>
            <a:prstGeom prst="rect">
              <a:avLst/>
            </a:prstGeom>
          </p:spPr>
        </p:pic>
        <p:pic>
          <p:nvPicPr>
            <p:cNvPr id="29" name="object 2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25886" y="2927829"/>
              <a:ext cx="485935" cy="1227804"/>
            </a:xfrm>
            <a:prstGeom prst="rect">
              <a:avLst/>
            </a:prstGeom>
          </p:spPr>
        </p:pic>
      </p:grpSp>
      <p:pic>
        <p:nvPicPr>
          <p:cNvPr id="30" name="object 3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68405" y="2993403"/>
            <a:ext cx="1263650" cy="1179042"/>
          </a:xfrm>
          <a:prstGeom prst="rect">
            <a:avLst/>
          </a:prstGeom>
        </p:spPr>
      </p:pic>
      <p:sp>
        <p:nvSpPr>
          <p:cNvPr id="31" name="object 3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5095" y="57072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24130" rIns="0" bIns="0" rtlCol="0">
            <a:spAutoFit/>
          </a:bodyPr>
          <a:lstStyle/>
          <a:p>
            <a:pPr marL="400685">
              <a:lnSpc>
                <a:spcPct val="100000"/>
              </a:lnSpc>
              <a:spcBef>
                <a:spcPts val="19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ALESSI</a:t>
            </a:r>
            <a:r>
              <a:rPr sz="1200" b="1" u="sng" spc="7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</a:t>
            </a:r>
            <a:r>
              <a:rPr sz="120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1950s</a:t>
            </a:r>
            <a:r>
              <a:rPr sz="1200" b="1" u="sng" spc="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ONWARDS</a:t>
            </a:r>
            <a:endParaRPr sz="1200">
              <a:latin typeface="Arial"/>
              <a:cs typeface="Arial"/>
            </a:endParaRPr>
          </a:p>
          <a:p>
            <a:pPr marL="27305" marR="29845" algn="just">
              <a:lnSpc>
                <a:spcPts val="1340"/>
              </a:lnSpc>
              <a:spcBef>
                <a:spcPts val="62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1950s: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company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broadened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it’s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approach,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collaborating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well-known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designers.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aim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break</a:t>
            </a:r>
            <a:r>
              <a:rPr sz="120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away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4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modernism</a:t>
            </a:r>
            <a:r>
              <a:rPr sz="1200" spc="43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43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even</a:t>
            </a:r>
            <a:r>
              <a:rPr sz="1200" spc="43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traditional designs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try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more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unconventional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ideas,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including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those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groups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such</a:t>
            </a:r>
            <a:r>
              <a:rPr sz="1200" spc="4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as,</a:t>
            </a:r>
            <a:r>
              <a:rPr sz="1200" spc="4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Studio</a:t>
            </a:r>
            <a:r>
              <a:rPr sz="1200" spc="3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Alchima</a:t>
            </a:r>
            <a:r>
              <a:rPr sz="1200" spc="4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(Alessandro Mendini)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Memphis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(Ettore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Sottsass).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Other</a:t>
            </a:r>
            <a:r>
              <a:rPr sz="1200" spc="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designers</a:t>
            </a:r>
            <a:r>
              <a:rPr sz="1200" spc="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associated</a:t>
            </a:r>
            <a:r>
              <a:rPr sz="1200" spc="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Alessi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include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Aldo</a:t>
            </a:r>
            <a:r>
              <a:rPr sz="12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Rossi,</a:t>
            </a:r>
            <a:r>
              <a:rPr sz="12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Philippe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Starck</a:t>
            </a:r>
            <a:r>
              <a:rPr sz="12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Michael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Graves.</a:t>
            </a:r>
            <a:endParaRPr sz="1200">
              <a:latin typeface="Arial"/>
              <a:cs typeface="Arial"/>
            </a:endParaRPr>
          </a:p>
          <a:p>
            <a:pPr marL="270510" marR="51435" indent="-176530">
              <a:lnSpc>
                <a:spcPts val="640"/>
              </a:lnSpc>
              <a:spcBef>
                <a:spcPts val="330"/>
              </a:spcBef>
              <a:tabLst>
                <a:tab pos="1631314" algn="l"/>
              </a:tabLst>
            </a:pPr>
            <a:r>
              <a:rPr sz="550" spc="20" dirty="0">
                <a:solidFill>
                  <a:srgbClr val="151616"/>
                </a:solidFill>
                <a:latin typeface="Arial"/>
                <a:cs typeface="Arial"/>
              </a:rPr>
              <a:t>WHISTLING</a:t>
            </a:r>
            <a:r>
              <a:rPr sz="55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151616"/>
                </a:solidFill>
                <a:latin typeface="Arial"/>
                <a:cs typeface="Arial"/>
              </a:rPr>
              <a:t>BIRD</a:t>
            </a:r>
            <a:r>
              <a:rPr sz="55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151616"/>
                </a:solidFill>
                <a:latin typeface="Arial"/>
                <a:cs typeface="Arial"/>
              </a:rPr>
              <a:t>KETTLE,</a:t>
            </a:r>
            <a:r>
              <a:rPr sz="55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151616"/>
                </a:solidFill>
                <a:latin typeface="Arial"/>
                <a:cs typeface="Arial"/>
              </a:rPr>
              <a:t>1985</a:t>
            </a:r>
            <a:r>
              <a:rPr sz="550" spc="1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550" spc="20" dirty="0">
                <a:solidFill>
                  <a:srgbClr val="151616"/>
                </a:solidFill>
                <a:latin typeface="Arial"/>
                <a:cs typeface="Arial"/>
              </a:rPr>
              <a:t>JUICY</a:t>
            </a:r>
            <a:r>
              <a:rPr sz="55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151616"/>
                </a:solidFill>
                <a:latin typeface="Arial"/>
                <a:cs typeface="Arial"/>
              </a:rPr>
              <a:t>SALIF</a:t>
            </a:r>
            <a:r>
              <a:rPr sz="55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55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151616"/>
                </a:solidFill>
                <a:latin typeface="Arial"/>
                <a:cs typeface="Arial"/>
              </a:rPr>
              <a:t>CITRUS</a:t>
            </a:r>
            <a:r>
              <a:rPr sz="55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151616"/>
                </a:solidFill>
                <a:latin typeface="Arial"/>
                <a:cs typeface="Arial"/>
              </a:rPr>
              <a:t>SQUEEZER</a:t>
            </a:r>
            <a:r>
              <a:rPr sz="55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50" spc="-20" dirty="0">
                <a:solidFill>
                  <a:srgbClr val="151616"/>
                </a:solidFill>
                <a:latin typeface="Arial"/>
                <a:cs typeface="Arial"/>
              </a:rPr>
              <a:t>1990</a:t>
            </a:r>
            <a:r>
              <a:rPr sz="55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55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151616"/>
                </a:solidFill>
                <a:latin typeface="Arial"/>
                <a:cs typeface="Arial"/>
              </a:rPr>
              <a:t>MICHAEL</a:t>
            </a:r>
            <a:r>
              <a:rPr sz="55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151616"/>
                </a:solidFill>
                <a:latin typeface="Arial"/>
                <a:cs typeface="Arial"/>
              </a:rPr>
              <a:t>GRAVES.</a:t>
            </a:r>
            <a:r>
              <a:rPr sz="55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550" spc="1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55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151616"/>
                </a:solidFill>
                <a:latin typeface="Arial"/>
                <a:cs typeface="Arial"/>
              </a:rPr>
              <a:t>PHILIPPE</a:t>
            </a:r>
            <a:r>
              <a:rPr sz="55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151616"/>
                </a:solidFill>
                <a:latin typeface="Arial"/>
                <a:cs typeface="Arial"/>
              </a:rPr>
              <a:t>STARCK</a:t>
            </a:r>
            <a:endParaRPr sz="550">
              <a:latin typeface="Arial"/>
              <a:cs typeface="Arial"/>
            </a:endParaRPr>
          </a:p>
        </p:txBody>
      </p:sp>
      <p:sp>
        <p:nvSpPr>
          <p:cNvPr id="32" name="object 3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19508" y="570618"/>
            <a:ext cx="2804795" cy="3655695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R="4445" algn="ctr">
              <a:lnSpc>
                <a:spcPct val="100000"/>
              </a:lnSpc>
              <a:spcBef>
                <a:spcPts val="75"/>
              </a:spcBef>
            </a:pPr>
            <a:r>
              <a:rPr sz="12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CHARACTERISTICS</a:t>
            </a:r>
            <a:r>
              <a:rPr sz="1200" b="1" u="sng" spc="229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OF</a:t>
            </a:r>
            <a:r>
              <a:rPr sz="1200" b="1" u="sng" spc="1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ALESSI</a:t>
            </a:r>
            <a:endParaRPr sz="1200">
              <a:latin typeface="Arial"/>
              <a:cs typeface="Arial"/>
            </a:endParaRPr>
          </a:p>
          <a:p>
            <a:pPr marL="80010" marR="55244" indent="2540" algn="ctr">
              <a:lnSpc>
                <a:spcPts val="1340"/>
              </a:lnSpc>
              <a:spcBef>
                <a:spcPts val="595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QUALITY</a:t>
            </a:r>
            <a:r>
              <a:rPr sz="1200" b="1" i="1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PRODUCTS,</a:t>
            </a:r>
            <a:r>
              <a:rPr sz="1200" b="1" i="1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spc="10" dirty="0">
                <a:solidFill>
                  <a:srgbClr val="151616"/>
                </a:solidFill>
                <a:latin typeface="Arial"/>
                <a:cs typeface="Arial"/>
              </a:rPr>
              <a:t>REFLECTING</a:t>
            </a:r>
            <a:r>
              <a:rPr sz="12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spc="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spc="10" dirty="0">
                <a:solidFill>
                  <a:srgbClr val="151616"/>
                </a:solidFill>
                <a:latin typeface="Arial"/>
                <a:cs typeface="Arial"/>
              </a:rPr>
              <a:t>VERY</a:t>
            </a:r>
            <a:r>
              <a:rPr sz="1200" b="1" i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spc="-20" dirty="0">
                <a:solidFill>
                  <a:srgbClr val="151616"/>
                </a:solidFill>
                <a:latin typeface="Arial"/>
                <a:cs typeface="Arial"/>
              </a:rPr>
              <a:t>HIGH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STANDARD</a:t>
            </a:r>
            <a:r>
              <a:rPr sz="1200" b="1" i="1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i="1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CRAFT</a:t>
            </a:r>
            <a:r>
              <a:rPr sz="1200" b="1" i="1" spc="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b="1" i="1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MANUFACTURING.</a:t>
            </a:r>
            <a:endParaRPr sz="1200">
              <a:latin typeface="Arial"/>
              <a:cs typeface="Arial"/>
            </a:endParaRPr>
          </a:p>
          <a:p>
            <a:pPr marL="97790" marR="71120" algn="ctr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OFTEN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FAMOUS,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WELL-KNOWN</a:t>
            </a:r>
            <a:r>
              <a:rPr sz="1200" spc="3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DESIGNERS,</a:t>
            </a:r>
            <a:r>
              <a:rPr sz="1200" spc="3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WHO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APPLY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THEIR</a:t>
            </a:r>
            <a:r>
              <a:rPr sz="120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OWN</a:t>
            </a:r>
            <a:r>
              <a:rPr sz="120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EXPERIENCE</a:t>
            </a:r>
            <a:r>
              <a:rPr sz="1200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EACH</a:t>
            </a:r>
            <a:r>
              <a:rPr sz="120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PIECE.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200" b="1" i="1" spc="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EVOKE</a:t>
            </a:r>
            <a:r>
              <a:rPr sz="1200" b="1" i="1" spc="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EMOTIONS</a:t>
            </a:r>
            <a:r>
              <a:rPr sz="1200" b="1" i="1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MEMORIES</a:t>
            </a:r>
            <a:r>
              <a:rPr sz="1200" b="1" i="1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i="1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b="1" i="1" spc="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OFTEN</a:t>
            </a:r>
            <a:r>
              <a:rPr sz="1200" b="1" i="1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spc="-20" dirty="0">
                <a:solidFill>
                  <a:srgbClr val="151616"/>
                </a:solidFill>
                <a:latin typeface="Arial"/>
                <a:cs typeface="Arial"/>
              </a:rPr>
              <a:t>FUN</a:t>
            </a:r>
            <a:r>
              <a:rPr sz="1200" i="1" spc="-20" dirty="0">
                <a:solidFill>
                  <a:srgbClr val="151616"/>
                </a:solidFill>
                <a:latin typeface="Arial"/>
                <a:cs typeface="Arial"/>
              </a:rPr>
              <a:t>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UNUSUAL,</a:t>
            </a:r>
            <a:r>
              <a:rPr sz="1200" spc="25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STYLISH</a:t>
            </a:r>
            <a:r>
              <a:rPr sz="1200" spc="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FUNCTIONAL</a:t>
            </a:r>
            <a:r>
              <a:rPr sz="1200" spc="3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PRODUCTS.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b="1" i="1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b="1" i="1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b="1" i="1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DIFFERENT.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OBSESSION</a:t>
            </a:r>
            <a:r>
              <a:rPr sz="120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DETAIL,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SOMETIMES</a:t>
            </a:r>
            <a:r>
              <a:rPr sz="1200" spc="3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OVERLOOKED</a:t>
            </a:r>
            <a:r>
              <a:rPr sz="1200" spc="3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OTHER</a:t>
            </a:r>
            <a:r>
              <a:rPr sz="1200" spc="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MANUFACTURERS.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200" b="1" i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b="1" i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STAND</a:t>
            </a:r>
            <a:r>
              <a:rPr sz="1200" b="1" i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OUT</a:t>
            </a:r>
            <a:r>
              <a:rPr sz="1200" b="1" i="1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BECOME</a:t>
            </a:r>
            <a:r>
              <a:rPr sz="1200" b="1" i="1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i="1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FOCUS</a:t>
            </a:r>
            <a:r>
              <a:rPr sz="1200" b="1" i="1" spc="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DISCUSSION.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0321" y="395314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03739" y="376950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8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8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8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pic>
        <p:nvPicPr>
          <p:cNvPr id="35" name="object 35">
            <a:hlinkClick r:id="rId9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1694" y="3036402"/>
            <a:ext cx="1077358" cy="1077357"/>
          </a:xfrm>
          <a:prstGeom prst="rect">
            <a:avLst/>
          </a:prstGeom>
        </p:spPr>
      </p:pic>
      <p:sp>
        <p:nvSpPr>
          <p:cNvPr id="36" name="object 3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00704" y="573555"/>
            <a:ext cx="1282700" cy="3655060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61925" rIns="0" bIns="0" rtlCol="0">
            <a:spAutoFit/>
          </a:bodyPr>
          <a:lstStyle/>
          <a:p>
            <a:pPr marL="208279" marR="114935" indent="-53975">
              <a:lnSpc>
                <a:spcPts val="1340"/>
              </a:lnSpc>
              <a:spcBef>
                <a:spcPts val="12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91770" marR="114935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71780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9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37" name="object 37"/>
          <p:cNvGrpSpPr>
            <a:grpSpLocks noGrp="1" noUngrp="1" noRot="1" noMove="1" noResize="1"/>
          </p:cNvGrpSpPr>
          <p:nvPr/>
        </p:nvGrpSpPr>
        <p:grpSpPr>
          <a:xfrm>
            <a:off x="9286801" y="1171500"/>
            <a:ext cx="1092200" cy="1092200"/>
            <a:chOff x="9286801" y="1171500"/>
            <a:chExt cx="1092200" cy="1092200"/>
          </a:xfrm>
        </p:grpSpPr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86801" y="1171500"/>
              <a:ext cx="1092200" cy="1092200"/>
            </a:xfrm>
            <a:custGeom>
              <a:avLst/>
              <a:gdLst/>
              <a:ahLst/>
              <a:cxnLst/>
              <a:rect l="l" t="t" r="r" b="b"/>
              <a:pathLst>
                <a:path w="1092200" h="1092200">
                  <a:moveTo>
                    <a:pt x="1092038" y="0"/>
                  </a:moveTo>
                  <a:lnTo>
                    <a:pt x="0" y="0"/>
                  </a:lnTo>
                  <a:lnTo>
                    <a:pt x="0" y="1092038"/>
                  </a:lnTo>
                  <a:lnTo>
                    <a:pt x="1092038" y="1092038"/>
                  </a:lnTo>
                  <a:lnTo>
                    <a:pt x="1092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6146" y="1230852"/>
              <a:ext cx="973455" cy="356235"/>
            </a:xfrm>
            <a:custGeom>
              <a:avLst/>
              <a:gdLst/>
              <a:ahLst/>
              <a:cxnLst/>
              <a:rect l="l" t="t" r="r" b="b"/>
              <a:pathLst>
                <a:path w="973454" h="356234">
                  <a:moveTo>
                    <a:pt x="166179" y="189928"/>
                  </a:moveTo>
                  <a:lnTo>
                    <a:pt x="142443" y="189928"/>
                  </a:lnTo>
                  <a:lnTo>
                    <a:pt x="118694" y="189928"/>
                  </a:lnTo>
                  <a:lnTo>
                    <a:pt x="118694" y="213664"/>
                  </a:lnTo>
                  <a:lnTo>
                    <a:pt x="142443" y="213664"/>
                  </a:lnTo>
                  <a:lnTo>
                    <a:pt x="166179" y="213664"/>
                  </a:lnTo>
                  <a:lnTo>
                    <a:pt x="166179" y="189928"/>
                  </a:lnTo>
                  <a:close/>
                </a:path>
                <a:path w="973454" h="356234">
                  <a:moveTo>
                    <a:pt x="189915" y="237401"/>
                  </a:moveTo>
                  <a:lnTo>
                    <a:pt x="166179" y="237401"/>
                  </a:lnTo>
                  <a:lnTo>
                    <a:pt x="142443" y="237401"/>
                  </a:lnTo>
                  <a:lnTo>
                    <a:pt x="118694" y="237401"/>
                  </a:lnTo>
                  <a:lnTo>
                    <a:pt x="94957" y="237401"/>
                  </a:lnTo>
                  <a:lnTo>
                    <a:pt x="94957" y="213664"/>
                  </a:lnTo>
                  <a:lnTo>
                    <a:pt x="71221" y="213664"/>
                  </a:lnTo>
                  <a:lnTo>
                    <a:pt x="71221" y="237401"/>
                  </a:lnTo>
                  <a:lnTo>
                    <a:pt x="47485" y="237401"/>
                  </a:lnTo>
                  <a:lnTo>
                    <a:pt x="47485" y="213664"/>
                  </a:lnTo>
                  <a:lnTo>
                    <a:pt x="23736" y="213664"/>
                  </a:lnTo>
                  <a:lnTo>
                    <a:pt x="0" y="213664"/>
                  </a:lnTo>
                  <a:lnTo>
                    <a:pt x="0" y="308622"/>
                  </a:lnTo>
                  <a:lnTo>
                    <a:pt x="23736" y="308622"/>
                  </a:lnTo>
                  <a:lnTo>
                    <a:pt x="23736" y="356108"/>
                  </a:lnTo>
                  <a:lnTo>
                    <a:pt x="47485" y="356108"/>
                  </a:lnTo>
                  <a:lnTo>
                    <a:pt x="47485" y="332359"/>
                  </a:lnTo>
                  <a:lnTo>
                    <a:pt x="71221" y="332359"/>
                  </a:lnTo>
                  <a:lnTo>
                    <a:pt x="71221" y="308622"/>
                  </a:lnTo>
                  <a:lnTo>
                    <a:pt x="47485" y="308622"/>
                  </a:lnTo>
                  <a:lnTo>
                    <a:pt x="47485" y="261137"/>
                  </a:lnTo>
                  <a:lnTo>
                    <a:pt x="71221" y="261137"/>
                  </a:lnTo>
                  <a:lnTo>
                    <a:pt x="94957" y="261137"/>
                  </a:lnTo>
                  <a:lnTo>
                    <a:pt x="94957" y="284886"/>
                  </a:lnTo>
                  <a:lnTo>
                    <a:pt x="118694" y="284886"/>
                  </a:lnTo>
                  <a:lnTo>
                    <a:pt x="118694" y="261137"/>
                  </a:lnTo>
                  <a:lnTo>
                    <a:pt x="142443" y="261137"/>
                  </a:lnTo>
                  <a:lnTo>
                    <a:pt x="166179" y="261137"/>
                  </a:lnTo>
                  <a:lnTo>
                    <a:pt x="189915" y="261137"/>
                  </a:lnTo>
                  <a:lnTo>
                    <a:pt x="189915" y="237401"/>
                  </a:lnTo>
                  <a:close/>
                </a:path>
                <a:path w="973454" h="356234">
                  <a:moveTo>
                    <a:pt x="213664" y="213664"/>
                  </a:moveTo>
                  <a:lnTo>
                    <a:pt x="189915" y="213664"/>
                  </a:lnTo>
                  <a:lnTo>
                    <a:pt x="189915" y="237401"/>
                  </a:lnTo>
                  <a:lnTo>
                    <a:pt x="213664" y="237401"/>
                  </a:lnTo>
                  <a:lnTo>
                    <a:pt x="213664" y="213664"/>
                  </a:lnTo>
                  <a:close/>
                </a:path>
                <a:path w="973454" h="356234">
                  <a:moveTo>
                    <a:pt x="213664" y="47485"/>
                  </a:moveTo>
                  <a:lnTo>
                    <a:pt x="189915" y="47485"/>
                  </a:lnTo>
                  <a:lnTo>
                    <a:pt x="189915" y="71221"/>
                  </a:lnTo>
                  <a:lnTo>
                    <a:pt x="213664" y="71221"/>
                  </a:lnTo>
                  <a:lnTo>
                    <a:pt x="213664" y="47485"/>
                  </a:lnTo>
                  <a:close/>
                </a:path>
                <a:path w="973454" h="356234">
                  <a:moveTo>
                    <a:pt x="261137" y="189928"/>
                  </a:moveTo>
                  <a:lnTo>
                    <a:pt x="237401" y="189928"/>
                  </a:lnTo>
                  <a:lnTo>
                    <a:pt x="237401" y="166179"/>
                  </a:lnTo>
                  <a:lnTo>
                    <a:pt x="213664" y="166179"/>
                  </a:lnTo>
                  <a:lnTo>
                    <a:pt x="213664" y="142443"/>
                  </a:lnTo>
                  <a:lnTo>
                    <a:pt x="189915" y="142443"/>
                  </a:lnTo>
                  <a:lnTo>
                    <a:pt x="189915" y="189928"/>
                  </a:lnTo>
                  <a:lnTo>
                    <a:pt x="213664" y="189928"/>
                  </a:lnTo>
                  <a:lnTo>
                    <a:pt x="213664" y="213664"/>
                  </a:lnTo>
                  <a:lnTo>
                    <a:pt x="237401" y="213664"/>
                  </a:lnTo>
                  <a:lnTo>
                    <a:pt x="261137" y="213664"/>
                  </a:lnTo>
                  <a:lnTo>
                    <a:pt x="261137" y="189928"/>
                  </a:lnTo>
                  <a:close/>
                </a:path>
                <a:path w="973454" h="356234">
                  <a:moveTo>
                    <a:pt x="261137" y="142443"/>
                  </a:moveTo>
                  <a:lnTo>
                    <a:pt x="237401" y="142443"/>
                  </a:lnTo>
                  <a:lnTo>
                    <a:pt x="237401" y="166179"/>
                  </a:lnTo>
                  <a:lnTo>
                    <a:pt x="261137" y="166179"/>
                  </a:lnTo>
                  <a:lnTo>
                    <a:pt x="261137" y="142443"/>
                  </a:lnTo>
                  <a:close/>
                </a:path>
                <a:path w="973454" h="356234">
                  <a:moveTo>
                    <a:pt x="261137" y="0"/>
                  </a:moveTo>
                  <a:lnTo>
                    <a:pt x="237401" y="0"/>
                  </a:lnTo>
                  <a:lnTo>
                    <a:pt x="213664" y="0"/>
                  </a:lnTo>
                  <a:lnTo>
                    <a:pt x="189915" y="0"/>
                  </a:lnTo>
                  <a:lnTo>
                    <a:pt x="189915" y="23749"/>
                  </a:lnTo>
                  <a:lnTo>
                    <a:pt x="213664" y="23749"/>
                  </a:lnTo>
                  <a:lnTo>
                    <a:pt x="237401" y="23749"/>
                  </a:lnTo>
                  <a:lnTo>
                    <a:pt x="261137" y="23749"/>
                  </a:lnTo>
                  <a:lnTo>
                    <a:pt x="261137" y="0"/>
                  </a:lnTo>
                  <a:close/>
                </a:path>
                <a:path w="973454" h="356234">
                  <a:moveTo>
                    <a:pt x="284873" y="166179"/>
                  </a:moveTo>
                  <a:lnTo>
                    <a:pt x="261137" y="166179"/>
                  </a:lnTo>
                  <a:lnTo>
                    <a:pt x="261137" y="189928"/>
                  </a:lnTo>
                  <a:lnTo>
                    <a:pt x="284873" y="189928"/>
                  </a:lnTo>
                  <a:lnTo>
                    <a:pt x="284873" y="166179"/>
                  </a:lnTo>
                  <a:close/>
                </a:path>
                <a:path w="973454" h="356234">
                  <a:moveTo>
                    <a:pt x="284873" y="47485"/>
                  </a:moveTo>
                  <a:lnTo>
                    <a:pt x="261137" y="47485"/>
                  </a:lnTo>
                  <a:lnTo>
                    <a:pt x="237401" y="47485"/>
                  </a:lnTo>
                  <a:lnTo>
                    <a:pt x="237401" y="71221"/>
                  </a:lnTo>
                  <a:lnTo>
                    <a:pt x="213664" y="71221"/>
                  </a:lnTo>
                  <a:lnTo>
                    <a:pt x="213664" y="94957"/>
                  </a:lnTo>
                  <a:lnTo>
                    <a:pt x="189915" y="94957"/>
                  </a:lnTo>
                  <a:lnTo>
                    <a:pt x="189915" y="118706"/>
                  </a:lnTo>
                  <a:lnTo>
                    <a:pt x="213664" y="118706"/>
                  </a:lnTo>
                  <a:lnTo>
                    <a:pt x="237401" y="118706"/>
                  </a:lnTo>
                  <a:lnTo>
                    <a:pt x="237401" y="94957"/>
                  </a:lnTo>
                  <a:lnTo>
                    <a:pt x="261137" y="94957"/>
                  </a:lnTo>
                  <a:lnTo>
                    <a:pt x="261137" y="71221"/>
                  </a:lnTo>
                  <a:lnTo>
                    <a:pt x="284873" y="71221"/>
                  </a:lnTo>
                  <a:lnTo>
                    <a:pt x="284873" y="47485"/>
                  </a:lnTo>
                  <a:close/>
                </a:path>
                <a:path w="973454" h="356234">
                  <a:moveTo>
                    <a:pt x="379844" y="189928"/>
                  </a:moveTo>
                  <a:lnTo>
                    <a:pt x="356095" y="189928"/>
                  </a:lnTo>
                  <a:lnTo>
                    <a:pt x="332359" y="189928"/>
                  </a:lnTo>
                  <a:lnTo>
                    <a:pt x="332359" y="213664"/>
                  </a:lnTo>
                  <a:lnTo>
                    <a:pt x="356095" y="213664"/>
                  </a:lnTo>
                  <a:lnTo>
                    <a:pt x="356095" y="261137"/>
                  </a:lnTo>
                  <a:lnTo>
                    <a:pt x="379844" y="261137"/>
                  </a:lnTo>
                  <a:lnTo>
                    <a:pt x="379844" y="189928"/>
                  </a:lnTo>
                  <a:close/>
                </a:path>
                <a:path w="973454" h="356234">
                  <a:moveTo>
                    <a:pt x="522274" y="23749"/>
                  </a:moveTo>
                  <a:lnTo>
                    <a:pt x="498538" y="23749"/>
                  </a:lnTo>
                  <a:lnTo>
                    <a:pt x="498538" y="71221"/>
                  </a:lnTo>
                  <a:lnTo>
                    <a:pt x="522274" y="71221"/>
                  </a:lnTo>
                  <a:lnTo>
                    <a:pt x="522274" y="23749"/>
                  </a:lnTo>
                  <a:close/>
                </a:path>
                <a:path w="973454" h="356234">
                  <a:moveTo>
                    <a:pt x="546023" y="237401"/>
                  </a:moveTo>
                  <a:lnTo>
                    <a:pt x="522274" y="237401"/>
                  </a:lnTo>
                  <a:lnTo>
                    <a:pt x="522274" y="261137"/>
                  </a:lnTo>
                  <a:lnTo>
                    <a:pt x="546023" y="261137"/>
                  </a:lnTo>
                  <a:lnTo>
                    <a:pt x="546023" y="237401"/>
                  </a:lnTo>
                  <a:close/>
                </a:path>
                <a:path w="973454" h="356234">
                  <a:moveTo>
                    <a:pt x="546023" y="94957"/>
                  </a:moveTo>
                  <a:lnTo>
                    <a:pt x="522274" y="94957"/>
                  </a:lnTo>
                  <a:lnTo>
                    <a:pt x="498538" y="94957"/>
                  </a:lnTo>
                  <a:lnTo>
                    <a:pt x="498538" y="118706"/>
                  </a:lnTo>
                  <a:lnTo>
                    <a:pt x="522274" y="118706"/>
                  </a:lnTo>
                  <a:lnTo>
                    <a:pt x="522274" y="166179"/>
                  </a:lnTo>
                  <a:lnTo>
                    <a:pt x="498538" y="166179"/>
                  </a:lnTo>
                  <a:lnTo>
                    <a:pt x="498538" y="118706"/>
                  </a:lnTo>
                  <a:lnTo>
                    <a:pt x="474802" y="118706"/>
                  </a:lnTo>
                  <a:lnTo>
                    <a:pt x="474802" y="94957"/>
                  </a:lnTo>
                  <a:lnTo>
                    <a:pt x="498538" y="94957"/>
                  </a:lnTo>
                  <a:lnTo>
                    <a:pt x="498538" y="71221"/>
                  </a:lnTo>
                  <a:lnTo>
                    <a:pt x="474802" y="71221"/>
                  </a:lnTo>
                  <a:lnTo>
                    <a:pt x="474802" y="47485"/>
                  </a:lnTo>
                  <a:lnTo>
                    <a:pt x="451053" y="47485"/>
                  </a:lnTo>
                  <a:lnTo>
                    <a:pt x="451053" y="71221"/>
                  </a:lnTo>
                  <a:lnTo>
                    <a:pt x="427316" y="71221"/>
                  </a:lnTo>
                  <a:lnTo>
                    <a:pt x="427316" y="47485"/>
                  </a:lnTo>
                  <a:lnTo>
                    <a:pt x="451053" y="47485"/>
                  </a:lnTo>
                  <a:lnTo>
                    <a:pt x="451053" y="23749"/>
                  </a:lnTo>
                  <a:lnTo>
                    <a:pt x="427316" y="23749"/>
                  </a:lnTo>
                  <a:lnTo>
                    <a:pt x="427316" y="0"/>
                  </a:lnTo>
                  <a:lnTo>
                    <a:pt x="403580" y="0"/>
                  </a:lnTo>
                  <a:lnTo>
                    <a:pt x="403580" y="47485"/>
                  </a:lnTo>
                  <a:lnTo>
                    <a:pt x="403580" y="71221"/>
                  </a:lnTo>
                  <a:lnTo>
                    <a:pt x="379844" y="71221"/>
                  </a:lnTo>
                  <a:lnTo>
                    <a:pt x="379844" y="47485"/>
                  </a:lnTo>
                  <a:lnTo>
                    <a:pt x="403580" y="47485"/>
                  </a:lnTo>
                  <a:lnTo>
                    <a:pt x="403580" y="0"/>
                  </a:lnTo>
                  <a:lnTo>
                    <a:pt x="379844" y="0"/>
                  </a:lnTo>
                  <a:lnTo>
                    <a:pt x="379844" y="23749"/>
                  </a:lnTo>
                  <a:lnTo>
                    <a:pt x="356095" y="23749"/>
                  </a:lnTo>
                  <a:lnTo>
                    <a:pt x="356095" y="0"/>
                  </a:lnTo>
                  <a:lnTo>
                    <a:pt x="332359" y="0"/>
                  </a:lnTo>
                  <a:lnTo>
                    <a:pt x="308622" y="0"/>
                  </a:lnTo>
                  <a:lnTo>
                    <a:pt x="284873" y="0"/>
                  </a:lnTo>
                  <a:lnTo>
                    <a:pt x="284873" y="23749"/>
                  </a:lnTo>
                  <a:lnTo>
                    <a:pt x="308622" y="23749"/>
                  </a:lnTo>
                  <a:lnTo>
                    <a:pt x="308622" y="71221"/>
                  </a:lnTo>
                  <a:lnTo>
                    <a:pt x="332359" y="71221"/>
                  </a:lnTo>
                  <a:lnTo>
                    <a:pt x="332359" y="94957"/>
                  </a:lnTo>
                  <a:lnTo>
                    <a:pt x="356095" y="94957"/>
                  </a:lnTo>
                  <a:lnTo>
                    <a:pt x="356095" y="118706"/>
                  </a:lnTo>
                  <a:lnTo>
                    <a:pt x="332359" y="118706"/>
                  </a:lnTo>
                  <a:lnTo>
                    <a:pt x="332359" y="94957"/>
                  </a:lnTo>
                  <a:lnTo>
                    <a:pt x="308622" y="94957"/>
                  </a:lnTo>
                  <a:lnTo>
                    <a:pt x="284873" y="94957"/>
                  </a:lnTo>
                  <a:lnTo>
                    <a:pt x="284873" y="118706"/>
                  </a:lnTo>
                  <a:lnTo>
                    <a:pt x="261137" y="118706"/>
                  </a:lnTo>
                  <a:lnTo>
                    <a:pt x="261137" y="142443"/>
                  </a:lnTo>
                  <a:lnTo>
                    <a:pt x="284873" y="142443"/>
                  </a:lnTo>
                  <a:lnTo>
                    <a:pt x="284873" y="166179"/>
                  </a:lnTo>
                  <a:lnTo>
                    <a:pt x="308622" y="166179"/>
                  </a:lnTo>
                  <a:lnTo>
                    <a:pt x="308622" y="142443"/>
                  </a:lnTo>
                  <a:lnTo>
                    <a:pt x="332359" y="142443"/>
                  </a:lnTo>
                  <a:lnTo>
                    <a:pt x="332359" y="166179"/>
                  </a:lnTo>
                  <a:lnTo>
                    <a:pt x="356095" y="166179"/>
                  </a:lnTo>
                  <a:lnTo>
                    <a:pt x="356095" y="142443"/>
                  </a:lnTo>
                  <a:lnTo>
                    <a:pt x="379844" y="142443"/>
                  </a:lnTo>
                  <a:lnTo>
                    <a:pt x="379844" y="94957"/>
                  </a:lnTo>
                  <a:lnTo>
                    <a:pt x="403580" y="94957"/>
                  </a:lnTo>
                  <a:lnTo>
                    <a:pt x="403580" y="142443"/>
                  </a:lnTo>
                  <a:lnTo>
                    <a:pt x="427316" y="142443"/>
                  </a:lnTo>
                  <a:lnTo>
                    <a:pt x="427316" y="94957"/>
                  </a:lnTo>
                  <a:lnTo>
                    <a:pt x="451053" y="94957"/>
                  </a:lnTo>
                  <a:lnTo>
                    <a:pt x="451053" y="142443"/>
                  </a:lnTo>
                  <a:lnTo>
                    <a:pt x="474802" y="142443"/>
                  </a:lnTo>
                  <a:lnTo>
                    <a:pt x="474802" y="189928"/>
                  </a:lnTo>
                  <a:lnTo>
                    <a:pt x="498538" y="189928"/>
                  </a:lnTo>
                  <a:lnTo>
                    <a:pt x="498538" y="213664"/>
                  </a:lnTo>
                  <a:lnTo>
                    <a:pt x="522274" y="213664"/>
                  </a:lnTo>
                  <a:lnTo>
                    <a:pt x="546023" y="213664"/>
                  </a:lnTo>
                  <a:lnTo>
                    <a:pt x="546023" y="94957"/>
                  </a:lnTo>
                  <a:close/>
                </a:path>
                <a:path w="973454" h="356234">
                  <a:moveTo>
                    <a:pt x="569760" y="213664"/>
                  </a:moveTo>
                  <a:lnTo>
                    <a:pt x="546023" y="213664"/>
                  </a:lnTo>
                  <a:lnTo>
                    <a:pt x="546023" y="237401"/>
                  </a:lnTo>
                  <a:lnTo>
                    <a:pt x="569760" y="237401"/>
                  </a:lnTo>
                  <a:lnTo>
                    <a:pt x="569760" y="213664"/>
                  </a:lnTo>
                  <a:close/>
                </a:path>
                <a:path w="973454" h="356234">
                  <a:moveTo>
                    <a:pt x="593496" y="142443"/>
                  </a:moveTo>
                  <a:lnTo>
                    <a:pt x="569760" y="142443"/>
                  </a:lnTo>
                  <a:lnTo>
                    <a:pt x="569760" y="166179"/>
                  </a:lnTo>
                  <a:lnTo>
                    <a:pt x="593496" y="166179"/>
                  </a:lnTo>
                  <a:lnTo>
                    <a:pt x="593496" y="142443"/>
                  </a:lnTo>
                  <a:close/>
                </a:path>
                <a:path w="973454" h="356234">
                  <a:moveTo>
                    <a:pt x="593496" y="94957"/>
                  </a:moveTo>
                  <a:lnTo>
                    <a:pt x="569760" y="94957"/>
                  </a:lnTo>
                  <a:lnTo>
                    <a:pt x="569760" y="118706"/>
                  </a:lnTo>
                  <a:lnTo>
                    <a:pt x="593496" y="118706"/>
                  </a:lnTo>
                  <a:lnTo>
                    <a:pt x="593496" y="94957"/>
                  </a:lnTo>
                  <a:close/>
                </a:path>
                <a:path w="973454" h="356234">
                  <a:moveTo>
                    <a:pt x="617232" y="166179"/>
                  </a:moveTo>
                  <a:lnTo>
                    <a:pt x="593496" y="166179"/>
                  </a:lnTo>
                  <a:lnTo>
                    <a:pt x="593496" y="189928"/>
                  </a:lnTo>
                  <a:lnTo>
                    <a:pt x="617232" y="189928"/>
                  </a:lnTo>
                  <a:lnTo>
                    <a:pt x="617232" y="166179"/>
                  </a:lnTo>
                  <a:close/>
                </a:path>
                <a:path w="973454" h="356234">
                  <a:moveTo>
                    <a:pt x="617232" y="118706"/>
                  </a:moveTo>
                  <a:lnTo>
                    <a:pt x="593496" y="118706"/>
                  </a:lnTo>
                  <a:lnTo>
                    <a:pt x="593496" y="142443"/>
                  </a:lnTo>
                  <a:lnTo>
                    <a:pt x="617232" y="142443"/>
                  </a:lnTo>
                  <a:lnTo>
                    <a:pt x="617232" y="118706"/>
                  </a:lnTo>
                  <a:close/>
                </a:path>
                <a:path w="973454" h="356234">
                  <a:moveTo>
                    <a:pt x="640981" y="142443"/>
                  </a:moveTo>
                  <a:lnTo>
                    <a:pt x="617232" y="142443"/>
                  </a:lnTo>
                  <a:lnTo>
                    <a:pt x="617232" y="166179"/>
                  </a:lnTo>
                  <a:lnTo>
                    <a:pt x="640981" y="166179"/>
                  </a:lnTo>
                  <a:lnTo>
                    <a:pt x="640981" y="142443"/>
                  </a:lnTo>
                  <a:close/>
                </a:path>
                <a:path w="973454" h="356234">
                  <a:moveTo>
                    <a:pt x="640981" y="23749"/>
                  </a:moveTo>
                  <a:lnTo>
                    <a:pt x="617232" y="23749"/>
                  </a:lnTo>
                  <a:lnTo>
                    <a:pt x="593496" y="23749"/>
                  </a:lnTo>
                  <a:lnTo>
                    <a:pt x="593496" y="0"/>
                  </a:lnTo>
                  <a:lnTo>
                    <a:pt x="569760" y="0"/>
                  </a:lnTo>
                  <a:lnTo>
                    <a:pt x="546023" y="0"/>
                  </a:lnTo>
                  <a:lnTo>
                    <a:pt x="546023" y="23749"/>
                  </a:lnTo>
                  <a:lnTo>
                    <a:pt x="569760" y="23749"/>
                  </a:lnTo>
                  <a:lnTo>
                    <a:pt x="569760" y="47485"/>
                  </a:lnTo>
                  <a:lnTo>
                    <a:pt x="546023" y="47485"/>
                  </a:lnTo>
                  <a:lnTo>
                    <a:pt x="546023" y="94957"/>
                  </a:lnTo>
                  <a:lnTo>
                    <a:pt x="569760" y="94957"/>
                  </a:lnTo>
                  <a:lnTo>
                    <a:pt x="569760" y="71221"/>
                  </a:lnTo>
                  <a:lnTo>
                    <a:pt x="593496" y="71221"/>
                  </a:lnTo>
                  <a:lnTo>
                    <a:pt x="617232" y="71221"/>
                  </a:lnTo>
                  <a:lnTo>
                    <a:pt x="617232" y="47485"/>
                  </a:lnTo>
                  <a:lnTo>
                    <a:pt x="640981" y="47485"/>
                  </a:lnTo>
                  <a:lnTo>
                    <a:pt x="640981" y="23749"/>
                  </a:lnTo>
                  <a:close/>
                </a:path>
                <a:path w="973454" h="356234">
                  <a:moveTo>
                    <a:pt x="688454" y="261137"/>
                  </a:moveTo>
                  <a:lnTo>
                    <a:pt x="664718" y="261137"/>
                  </a:lnTo>
                  <a:lnTo>
                    <a:pt x="664718" y="213664"/>
                  </a:lnTo>
                  <a:lnTo>
                    <a:pt x="640981" y="213664"/>
                  </a:lnTo>
                  <a:lnTo>
                    <a:pt x="640981" y="237401"/>
                  </a:lnTo>
                  <a:lnTo>
                    <a:pt x="617232" y="237401"/>
                  </a:lnTo>
                  <a:lnTo>
                    <a:pt x="593496" y="237401"/>
                  </a:lnTo>
                  <a:lnTo>
                    <a:pt x="593496" y="261137"/>
                  </a:lnTo>
                  <a:lnTo>
                    <a:pt x="617232" y="261137"/>
                  </a:lnTo>
                  <a:lnTo>
                    <a:pt x="640981" y="261137"/>
                  </a:lnTo>
                  <a:lnTo>
                    <a:pt x="640981" y="284886"/>
                  </a:lnTo>
                  <a:lnTo>
                    <a:pt x="664718" y="284886"/>
                  </a:lnTo>
                  <a:lnTo>
                    <a:pt x="688454" y="284886"/>
                  </a:lnTo>
                  <a:lnTo>
                    <a:pt x="688454" y="261137"/>
                  </a:lnTo>
                  <a:close/>
                </a:path>
                <a:path w="973454" h="356234">
                  <a:moveTo>
                    <a:pt x="688454" y="71221"/>
                  </a:moveTo>
                  <a:lnTo>
                    <a:pt x="664718" y="71221"/>
                  </a:lnTo>
                  <a:lnTo>
                    <a:pt x="664718" y="166179"/>
                  </a:lnTo>
                  <a:lnTo>
                    <a:pt x="640981" y="166179"/>
                  </a:lnTo>
                  <a:lnTo>
                    <a:pt x="640981" y="189928"/>
                  </a:lnTo>
                  <a:lnTo>
                    <a:pt x="664718" y="189928"/>
                  </a:lnTo>
                  <a:lnTo>
                    <a:pt x="688454" y="189928"/>
                  </a:lnTo>
                  <a:lnTo>
                    <a:pt x="688454" y="71221"/>
                  </a:lnTo>
                  <a:close/>
                </a:path>
                <a:path w="973454" h="356234">
                  <a:moveTo>
                    <a:pt x="688454" y="23749"/>
                  </a:moveTo>
                  <a:lnTo>
                    <a:pt x="664718" y="23749"/>
                  </a:lnTo>
                  <a:lnTo>
                    <a:pt x="664718" y="47485"/>
                  </a:lnTo>
                  <a:lnTo>
                    <a:pt x="688454" y="47485"/>
                  </a:lnTo>
                  <a:lnTo>
                    <a:pt x="688454" y="23749"/>
                  </a:lnTo>
                  <a:close/>
                </a:path>
                <a:path w="973454" h="356234">
                  <a:moveTo>
                    <a:pt x="735939" y="142443"/>
                  </a:moveTo>
                  <a:lnTo>
                    <a:pt x="712203" y="142443"/>
                  </a:lnTo>
                  <a:lnTo>
                    <a:pt x="712203" y="189928"/>
                  </a:lnTo>
                  <a:lnTo>
                    <a:pt x="735939" y="189928"/>
                  </a:lnTo>
                  <a:lnTo>
                    <a:pt x="735939" y="142443"/>
                  </a:lnTo>
                  <a:close/>
                </a:path>
                <a:path w="973454" h="356234">
                  <a:moveTo>
                    <a:pt x="735939" y="71221"/>
                  </a:moveTo>
                  <a:lnTo>
                    <a:pt x="712203" y="71221"/>
                  </a:lnTo>
                  <a:lnTo>
                    <a:pt x="712203" y="94957"/>
                  </a:lnTo>
                  <a:lnTo>
                    <a:pt x="735939" y="94957"/>
                  </a:lnTo>
                  <a:lnTo>
                    <a:pt x="735939" y="71221"/>
                  </a:lnTo>
                  <a:close/>
                </a:path>
                <a:path w="973454" h="356234">
                  <a:moveTo>
                    <a:pt x="735939" y="0"/>
                  </a:moveTo>
                  <a:lnTo>
                    <a:pt x="712203" y="0"/>
                  </a:lnTo>
                  <a:lnTo>
                    <a:pt x="688454" y="0"/>
                  </a:lnTo>
                  <a:lnTo>
                    <a:pt x="688454" y="23749"/>
                  </a:lnTo>
                  <a:lnTo>
                    <a:pt x="712203" y="23749"/>
                  </a:lnTo>
                  <a:lnTo>
                    <a:pt x="712203" y="47485"/>
                  </a:lnTo>
                  <a:lnTo>
                    <a:pt x="735939" y="47485"/>
                  </a:lnTo>
                  <a:lnTo>
                    <a:pt x="735939" y="0"/>
                  </a:lnTo>
                  <a:close/>
                </a:path>
                <a:path w="973454" h="356234">
                  <a:moveTo>
                    <a:pt x="759675" y="213664"/>
                  </a:moveTo>
                  <a:lnTo>
                    <a:pt x="735939" y="213664"/>
                  </a:lnTo>
                  <a:lnTo>
                    <a:pt x="712203" y="213664"/>
                  </a:lnTo>
                  <a:lnTo>
                    <a:pt x="712203" y="189928"/>
                  </a:lnTo>
                  <a:lnTo>
                    <a:pt x="688454" y="189928"/>
                  </a:lnTo>
                  <a:lnTo>
                    <a:pt x="688454" y="261137"/>
                  </a:lnTo>
                  <a:lnTo>
                    <a:pt x="712203" y="261137"/>
                  </a:lnTo>
                  <a:lnTo>
                    <a:pt x="712203" y="237401"/>
                  </a:lnTo>
                  <a:lnTo>
                    <a:pt x="735939" y="237401"/>
                  </a:lnTo>
                  <a:lnTo>
                    <a:pt x="759675" y="237401"/>
                  </a:lnTo>
                  <a:lnTo>
                    <a:pt x="759675" y="213664"/>
                  </a:lnTo>
                  <a:close/>
                </a:path>
                <a:path w="973454" h="356234">
                  <a:moveTo>
                    <a:pt x="759675" y="47485"/>
                  </a:moveTo>
                  <a:lnTo>
                    <a:pt x="735939" y="47485"/>
                  </a:lnTo>
                  <a:lnTo>
                    <a:pt x="735939" y="71221"/>
                  </a:lnTo>
                  <a:lnTo>
                    <a:pt x="759675" y="71221"/>
                  </a:lnTo>
                  <a:lnTo>
                    <a:pt x="759675" y="47485"/>
                  </a:lnTo>
                  <a:close/>
                </a:path>
                <a:path w="973454" h="356234">
                  <a:moveTo>
                    <a:pt x="783412" y="71221"/>
                  </a:moveTo>
                  <a:lnTo>
                    <a:pt x="759675" y="71221"/>
                  </a:lnTo>
                  <a:lnTo>
                    <a:pt x="759675" y="94957"/>
                  </a:lnTo>
                  <a:lnTo>
                    <a:pt x="735939" y="94957"/>
                  </a:lnTo>
                  <a:lnTo>
                    <a:pt x="735939" y="118706"/>
                  </a:lnTo>
                  <a:lnTo>
                    <a:pt x="759675" y="118706"/>
                  </a:lnTo>
                  <a:lnTo>
                    <a:pt x="759675" y="213664"/>
                  </a:lnTo>
                  <a:lnTo>
                    <a:pt x="783412" y="213664"/>
                  </a:lnTo>
                  <a:lnTo>
                    <a:pt x="783412" y="71221"/>
                  </a:lnTo>
                  <a:close/>
                </a:path>
                <a:path w="973454" h="356234">
                  <a:moveTo>
                    <a:pt x="783412" y="0"/>
                  </a:moveTo>
                  <a:lnTo>
                    <a:pt x="759675" y="0"/>
                  </a:lnTo>
                  <a:lnTo>
                    <a:pt x="759675" y="23749"/>
                  </a:lnTo>
                  <a:lnTo>
                    <a:pt x="783412" y="23749"/>
                  </a:lnTo>
                  <a:lnTo>
                    <a:pt x="783412" y="0"/>
                  </a:lnTo>
                  <a:close/>
                </a:path>
                <a:path w="973454" h="356234">
                  <a:moveTo>
                    <a:pt x="830897" y="189928"/>
                  </a:moveTo>
                  <a:lnTo>
                    <a:pt x="807161" y="189928"/>
                  </a:lnTo>
                  <a:lnTo>
                    <a:pt x="807161" y="213664"/>
                  </a:lnTo>
                  <a:lnTo>
                    <a:pt x="830897" y="213664"/>
                  </a:lnTo>
                  <a:lnTo>
                    <a:pt x="830897" y="189928"/>
                  </a:lnTo>
                  <a:close/>
                </a:path>
                <a:path w="973454" h="356234">
                  <a:moveTo>
                    <a:pt x="925855" y="189928"/>
                  </a:moveTo>
                  <a:lnTo>
                    <a:pt x="902119" y="189928"/>
                  </a:lnTo>
                  <a:lnTo>
                    <a:pt x="902119" y="213664"/>
                  </a:lnTo>
                  <a:lnTo>
                    <a:pt x="925855" y="213664"/>
                  </a:lnTo>
                  <a:lnTo>
                    <a:pt x="925855" y="189928"/>
                  </a:lnTo>
                  <a:close/>
                </a:path>
                <a:path w="973454" h="356234">
                  <a:moveTo>
                    <a:pt x="973340" y="189928"/>
                  </a:moveTo>
                  <a:lnTo>
                    <a:pt x="949591" y="189928"/>
                  </a:lnTo>
                  <a:lnTo>
                    <a:pt x="949591" y="213664"/>
                  </a:lnTo>
                  <a:lnTo>
                    <a:pt x="973340" y="213664"/>
                  </a:lnTo>
                  <a:lnTo>
                    <a:pt x="973340" y="189928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6146" y="1373296"/>
              <a:ext cx="973455" cy="380365"/>
            </a:xfrm>
            <a:custGeom>
              <a:avLst/>
              <a:gdLst/>
              <a:ahLst/>
              <a:cxnLst/>
              <a:rect l="l" t="t" r="r" b="b"/>
              <a:pathLst>
                <a:path w="973454" h="380364">
                  <a:moveTo>
                    <a:pt x="47485" y="308622"/>
                  </a:moveTo>
                  <a:lnTo>
                    <a:pt x="23736" y="308622"/>
                  </a:lnTo>
                  <a:lnTo>
                    <a:pt x="23736" y="356095"/>
                  </a:lnTo>
                  <a:lnTo>
                    <a:pt x="47485" y="356095"/>
                  </a:lnTo>
                  <a:lnTo>
                    <a:pt x="47485" y="308622"/>
                  </a:lnTo>
                  <a:close/>
                </a:path>
                <a:path w="973454" h="380364">
                  <a:moveTo>
                    <a:pt x="94957" y="142443"/>
                  </a:moveTo>
                  <a:lnTo>
                    <a:pt x="71221" y="142443"/>
                  </a:lnTo>
                  <a:lnTo>
                    <a:pt x="71221" y="166179"/>
                  </a:lnTo>
                  <a:lnTo>
                    <a:pt x="94957" y="166179"/>
                  </a:lnTo>
                  <a:lnTo>
                    <a:pt x="94957" y="142443"/>
                  </a:lnTo>
                  <a:close/>
                </a:path>
                <a:path w="973454" h="380364">
                  <a:moveTo>
                    <a:pt x="166179" y="284873"/>
                  </a:moveTo>
                  <a:lnTo>
                    <a:pt x="142443" y="284873"/>
                  </a:lnTo>
                  <a:lnTo>
                    <a:pt x="142443" y="308622"/>
                  </a:lnTo>
                  <a:lnTo>
                    <a:pt x="166179" y="308622"/>
                  </a:lnTo>
                  <a:lnTo>
                    <a:pt x="166179" y="284873"/>
                  </a:lnTo>
                  <a:close/>
                </a:path>
                <a:path w="973454" h="380364">
                  <a:moveTo>
                    <a:pt x="166179" y="142443"/>
                  </a:moveTo>
                  <a:lnTo>
                    <a:pt x="142443" y="142443"/>
                  </a:lnTo>
                  <a:lnTo>
                    <a:pt x="118694" y="142443"/>
                  </a:lnTo>
                  <a:lnTo>
                    <a:pt x="118694" y="166179"/>
                  </a:lnTo>
                  <a:lnTo>
                    <a:pt x="94957" y="166179"/>
                  </a:lnTo>
                  <a:lnTo>
                    <a:pt x="94957" y="213664"/>
                  </a:lnTo>
                  <a:lnTo>
                    <a:pt x="71221" y="213664"/>
                  </a:lnTo>
                  <a:lnTo>
                    <a:pt x="47485" y="213664"/>
                  </a:lnTo>
                  <a:lnTo>
                    <a:pt x="47485" y="237401"/>
                  </a:lnTo>
                  <a:lnTo>
                    <a:pt x="23736" y="237401"/>
                  </a:lnTo>
                  <a:lnTo>
                    <a:pt x="0" y="237401"/>
                  </a:lnTo>
                  <a:lnTo>
                    <a:pt x="0" y="261137"/>
                  </a:lnTo>
                  <a:lnTo>
                    <a:pt x="23736" y="261137"/>
                  </a:lnTo>
                  <a:lnTo>
                    <a:pt x="23736" y="284873"/>
                  </a:lnTo>
                  <a:lnTo>
                    <a:pt x="142443" y="284873"/>
                  </a:lnTo>
                  <a:lnTo>
                    <a:pt x="142443" y="261137"/>
                  </a:lnTo>
                  <a:lnTo>
                    <a:pt x="166179" y="261137"/>
                  </a:lnTo>
                  <a:lnTo>
                    <a:pt x="166179" y="237401"/>
                  </a:lnTo>
                  <a:lnTo>
                    <a:pt x="142443" y="237401"/>
                  </a:lnTo>
                  <a:lnTo>
                    <a:pt x="142443" y="213664"/>
                  </a:lnTo>
                  <a:lnTo>
                    <a:pt x="118694" y="213664"/>
                  </a:lnTo>
                  <a:lnTo>
                    <a:pt x="118694" y="189915"/>
                  </a:lnTo>
                  <a:lnTo>
                    <a:pt x="142443" y="189915"/>
                  </a:lnTo>
                  <a:lnTo>
                    <a:pt x="142443" y="166179"/>
                  </a:lnTo>
                  <a:lnTo>
                    <a:pt x="166179" y="166179"/>
                  </a:lnTo>
                  <a:lnTo>
                    <a:pt x="166179" y="142443"/>
                  </a:lnTo>
                  <a:close/>
                </a:path>
                <a:path w="973454" h="380364">
                  <a:moveTo>
                    <a:pt x="213664" y="118694"/>
                  </a:moveTo>
                  <a:lnTo>
                    <a:pt x="189915" y="118694"/>
                  </a:lnTo>
                  <a:lnTo>
                    <a:pt x="189915" y="166179"/>
                  </a:lnTo>
                  <a:lnTo>
                    <a:pt x="213664" y="166179"/>
                  </a:lnTo>
                  <a:lnTo>
                    <a:pt x="213664" y="118694"/>
                  </a:lnTo>
                  <a:close/>
                </a:path>
                <a:path w="973454" h="380364">
                  <a:moveTo>
                    <a:pt x="332359" y="261137"/>
                  </a:moveTo>
                  <a:lnTo>
                    <a:pt x="308622" y="261137"/>
                  </a:lnTo>
                  <a:lnTo>
                    <a:pt x="308622" y="308622"/>
                  </a:lnTo>
                  <a:lnTo>
                    <a:pt x="332359" y="308622"/>
                  </a:lnTo>
                  <a:lnTo>
                    <a:pt x="332359" y="261137"/>
                  </a:lnTo>
                  <a:close/>
                </a:path>
                <a:path w="973454" h="380364">
                  <a:moveTo>
                    <a:pt x="332359" y="94957"/>
                  </a:moveTo>
                  <a:lnTo>
                    <a:pt x="308622" y="94957"/>
                  </a:lnTo>
                  <a:lnTo>
                    <a:pt x="308622" y="47485"/>
                  </a:lnTo>
                  <a:lnTo>
                    <a:pt x="284873" y="47485"/>
                  </a:lnTo>
                  <a:lnTo>
                    <a:pt x="284873" y="71221"/>
                  </a:lnTo>
                  <a:lnTo>
                    <a:pt x="261137" y="71221"/>
                  </a:lnTo>
                  <a:lnTo>
                    <a:pt x="261137" y="94957"/>
                  </a:lnTo>
                  <a:lnTo>
                    <a:pt x="237401" y="94957"/>
                  </a:lnTo>
                  <a:lnTo>
                    <a:pt x="237401" y="142443"/>
                  </a:lnTo>
                  <a:lnTo>
                    <a:pt x="261137" y="142443"/>
                  </a:lnTo>
                  <a:lnTo>
                    <a:pt x="261137" y="166179"/>
                  </a:lnTo>
                  <a:lnTo>
                    <a:pt x="237401" y="166179"/>
                  </a:lnTo>
                  <a:lnTo>
                    <a:pt x="237401" y="189915"/>
                  </a:lnTo>
                  <a:lnTo>
                    <a:pt x="213664" y="189915"/>
                  </a:lnTo>
                  <a:lnTo>
                    <a:pt x="189915" y="189915"/>
                  </a:lnTo>
                  <a:lnTo>
                    <a:pt x="189915" y="166179"/>
                  </a:lnTo>
                  <a:lnTo>
                    <a:pt x="166179" y="166179"/>
                  </a:lnTo>
                  <a:lnTo>
                    <a:pt x="166179" y="189915"/>
                  </a:lnTo>
                  <a:lnTo>
                    <a:pt x="142443" y="189915"/>
                  </a:lnTo>
                  <a:lnTo>
                    <a:pt x="142443" y="213664"/>
                  </a:lnTo>
                  <a:lnTo>
                    <a:pt x="166179" y="213664"/>
                  </a:lnTo>
                  <a:lnTo>
                    <a:pt x="166179" y="237401"/>
                  </a:lnTo>
                  <a:lnTo>
                    <a:pt x="189915" y="237401"/>
                  </a:lnTo>
                  <a:lnTo>
                    <a:pt x="189915" y="213664"/>
                  </a:lnTo>
                  <a:lnTo>
                    <a:pt x="213664" y="213664"/>
                  </a:lnTo>
                  <a:lnTo>
                    <a:pt x="213664" y="237401"/>
                  </a:lnTo>
                  <a:lnTo>
                    <a:pt x="237401" y="237401"/>
                  </a:lnTo>
                  <a:lnTo>
                    <a:pt x="261137" y="237401"/>
                  </a:lnTo>
                  <a:lnTo>
                    <a:pt x="261137" y="189915"/>
                  </a:lnTo>
                  <a:lnTo>
                    <a:pt x="284873" y="189915"/>
                  </a:lnTo>
                  <a:lnTo>
                    <a:pt x="284873" y="166179"/>
                  </a:lnTo>
                  <a:lnTo>
                    <a:pt x="308622" y="166179"/>
                  </a:lnTo>
                  <a:lnTo>
                    <a:pt x="332359" y="166179"/>
                  </a:lnTo>
                  <a:lnTo>
                    <a:pt x="332359" y="94957"/>
                  </a:lnTo>
                  <a:close/>
                </a:path>
                <a:path w="973454" h="380364">
                  <a:moveTo>
                    <a:pt x="403580" y="118694"/>
                  </a:moveTo>
                  <a:lnTo>
                    <a:pt x="379844" y="118694"/>
                  </a:lnTo>
                  <a:lnTo>
                    <a:pt x="379844" y="142443"/>
                  </a:lnTo>
                  <a:lnTo>
                    <a:pt x="356095" y="142443"/>
                  </a:lnTo>
                  <a:lnTo>
                    <a:pt x="356095" y="166179"/>
                  </a:lnTo>
                  <a:lnTo>
                    <a:pt x="332359" y="166179"/>
                  </a:lnTo>
                  <a:lnTo>
                    <a:pt x="332359" y="189915"/>
                  </a:lnTo>
                  <a:lnTo>
                    <a:pt x="356095" y="189915"/>
                  </a:lnTo>
                  <a:lnTo>
                    <a:pt x="379844" y="189915"/>
                  </a:lnTo>
                  <a:lnTo>
                    <a:pt x="403580" y="189915"/>
                  </a:lnTo>
                  <a:lnTo>
                    <a:pt x="403580" y="118694"/>
                  </a:lnTo>
                  <a:close/>
                </a:path>
                <a:path w="973454" h="380364">
                  <a:moveTo>
                    <a:pt x="427316" y="213664"/>
                  </a:moveTo>
                  <a:lnTo>
                    <a:pt x="403580" y="213664"/>
                  </a:lnTo>
                  <a:lnTo>
                    <a:pt x="379844" y="213664"/>
                  </a:lnTo>
                  <a:lnTo>
                    <a:pt x="379844" y="237401"/>
                  </a:lnTo>
                  <a:lnTo>
                    <a:pt x="356095" y="237401"/>
                  </a:lnTo>
                  <a:lnTo>
                    <a:pt x="332359" y="237401"/>
                  </a:lnTo>
                  <a:lnTo>
                    <a:pt x="332359" y="261137"/>
                  </a:lnTo>
                  <a:lnTo>
                    <a:pt x="356095" y="261137"/>
                  </a:lnTo>
                  <a:lnTo>
                    <a:pt x="356095" y="284873"/>
                  </a:lnTo>
                  <a:lnTo>
                    <a:pt x="379844" y="284873"/>
                  </a:lnTo>
                  <a:lnTo>
                    <a:pt x="379844" y="261137"/>
                  </a:lnTo>
                  <a:lnTo>
                    <a:pt x="403580" y="261137"/>
                  </a:lnTo>
                  <a:lnTo>
                    <a:pt x="403580" y="237401"/>
                  </a:lnTo>
                  <a:lnTo>
                    <a:pt x="427316" y="237401"/>
                  </a:lnTo>
                  <a:lnTo>
                    <a:pt x="427316" y="213664"/>
                  </a:lnTo>
                  <a:close/>
                </a:path>
                <a:path w="973454" h="380364">
                  <a:moveTo>
                    <a:pt x="474802" y="332359"/>
                  </a:moveTo>
                  <a:lnTo>
                    <a:pt x="451053" y="332359"/>
                  </a:lnTo>
                  <a:lnTo>
                    <a:pt x="427316" y="332359"/>
                  </a:lnTo>
                  <a:lnTo>
                    <a:pt x="427316" y="284873"/>
                  </a:lnTo>
                  <a:lnTo>
                    <a:pt x="403580" y="284873"/>
                  </a:lnTo>
                  <a:lnTo>
                    <a:pt x="379844" y="284873"/>
                  </a:lnTo>
                  <a:lnTo>
                    <a:pt x="379844" y="308622"/>
                  </a:lnTo>
                  <a:lnTo>
                    <a:pt x="403580" y="308622"/>
                  </a:lnTo>
                  <a:lnTo>
                    <a:pt x="403580" y="356095"/>
                  </a:lnTo>
                  <a:lnTo>
                    <a:pt x="427316" y="356095"/>
                  </a:lnTo>
                  <a:lnTo>
                    <a:pt x="427316" y="379844"/>
                  </a:lnTo>
                  <a:lnTo>
                    <a:pt x="451053" y="379844"/>
                  </a:lnTo>
                  <a:lnTo>
                    <a:pt x="451053" y="356095"/>
                  </a:lnTo>
                  <a:lnTo>
                    <a:pt x="474802" y="356095"/>
                  </a:lnTo>
                  <a:lnTo>
                    <a:pt x="474802" y="332359"/>
                  </a:lnTo>
                  <a:close/>
                </a:path>
                <a:path w="973454" h="380364">
                  <a:moveTo>
                    <a:pt x="498538" y="71221"/>
                  </a:moveTo>
                  <a:lnTo>
                    <a:pt x="474802" y="71221"/>
                  </a:lnTo>
                  <a:lnTo>
                    <a:pt x="451053" y="71221"/>
                  </a:lnTo>
                  <a:lnTo>
                    <a:pt x="451053" y="0"/>
                  </a:lnTo>
                  <a:lnTo>
                    <a:pt x="427316" y="0"/>
                  </a:lnTo>
                  <a:lnTo>
                    <a:pt x="427316" y="23736"/>
                  </a:lnTo>
                  <a:lnTo>
                    <a:pt x="403580" y="23736"/>
                  </a:lnTo>
                  <a:lnTo>
                    <a:pt x="403580" y="0"/>
                  </a:lnTo>
                  <a:lnTo>
                    <a:pt x="379844" y="0"/>
                  </a:lnTo>
                  <a:lnTo>
                    <a:pt x="379844" y="47485"/>
                  </a:lnTo>
                  <a:lnTo>
                    <a:pt x="403580" y="47485"/>
                  </a:lnTo>
                  <a:lnTo>
                    <a:pt x="427316" y="47485"/>
                  </a:lnTo>
                  <a:lnTo>
                    <a:pt x="427316" y="71221"/>
                  </a:lnTo>
                  <a:lnTo>
                    <a:pt x="403580" y="71221"/>
                  </a:lnTo>
                  <a:lnTo>
                    <a:pt x="403580" y="118694"/>
                  </a:lnTo>
                  <a:lnTo>
                    <a:pt x="427316" y="118694"/>
                  </a:lnTo>
                  <a:lnTo>
                    <a:pt x="427316" y="94957"/>
                  </a:lnTo>
                  <a:lnTo>
                    <a:pt x="451053" y="94957"/>
                  </a:lnTo>
                  <a:lnTo>
                    <a:pt x="451053" y="118694"/>
                  </a:lnTo>
                  <a:lnTo>
                    <a:pt x="427316" y="118694"/>
                  </a:lnTo>
                  <a:lnTo>
                    <a:pt x="427316" y="213664"/>
                  </a:lnTo>
                  <a:lnTo>
                    <a:pt x="451053" y="213664"/>
                  </a:lnTo>
                  <a:lnTo>
                    <a:pt x="474802" y="213664"/>
                  </a:lnTo>
                  <a:lnTo>
                    <a:pt x="474802" y="189915"/>
                  </a:lnTo>
                  <a:lnTo>
                    <a:pt x="451053" y="189915"/>
                  </a:lnTo>
                  <a:lnTo>
                    <a:pt x="451053" y="166179"/>
                  </a:lnTo>
                  <a:lnTo>
                    <a:pt x="474802" y="166179"/>
                  </a:lnTo>
                  <a:lnTo>
                    <a:pt x="474802" y="118694"/>
                  </a:lnTo>
                  <a:lnTo>
                    <a:pt x="498538" y="118694"/>
                  </a:lnTo>
                  <a:lnTo>
                    <a:pt x="498538" y="71221"/>
                  </a:lnTo>
                  <a:close/>
                </a:path>
                <a:path w="973454" h="380364">
                  <a:moveTo>
                    <a:pt x="593496" y="237401"/>
                  </a:moveTo>
                  <a:lnTo>
                    <a:pt x="569760" y="237401"/>
                  </a:lnTo>
                  <a:lnTo>
                    <a:pt x="546023" y="237401"/>
                  </a:lnTo>
                  <a:lnTo>
                    <a:pt x="546023" y="261137"/>
                  </a:lnTo>
                  <a:lnTo>
                    <a:pt x="522274" y="261137"/>
                  </a:lnTo>
                  <a:lnTo>
                    <a:pt x="498538" y="261137"/>
                  </a:lnTo>
                  <a:lnTo>
                    <a:pt x="498538" y="237401"/>
                  </a:lnTo>
                  <a:lnTo>
                    <a:pt x="522274" y="237401"/>
                  </a:lnTo>
                  <a:lnTo>
                    <a:pt x="522274" y="213664"/>
                  </a:lnTo>
                  <a:lnTo>
                    <a:pt x="498538" y="213664"/>
                  </a:lnTo>
                  <a:lnTo>
                    <a:pt x="474802" y="213664"/>
                  </a:lnTo>
                  <a:lnTo>
                    <a:pt x="474802" y="237401"/>
                  </a:lnTo>
                  <a:lnTo>
                    <a:pt x="451053" y="237401"/>
                  </a:lnTo>
                  <a:lnTo>
                    <a:pt x="451053" y="261137"/>
                  </a:lnTo>
                  <a:lnTo>
                    <a:pt x="427316" y="261137"/>
                  </a:lnTo>
                  <a:lnTo>
                    <a:pt x="427316" y="284873"/>
                  </a:lnTo>
                  <a:lnTo>
                    <a:pt x="451053" y="284873"/>
                  </a:lnTo>
                  <a:lnTo>
                    <a:pt x="474802" y="284873"/>
                  </a:lnTo>
                  <a:lnTo>
                    <a:pt x="474802" y="308622"/>
                  </a:lnTo>
                  <a:lnTo>
                    <a:pt x="498538" y="308622"/>
                  </a:lnTo>
                  <a:lnTo>
                    <a:pt x="498538" y="284873"/>
                  </a:lnTo>
                  <a:lnTo>
                    <a:pt x="522274" y="284873"/>
                  </a:lnTo>
                  <a:lnTo>
                    <a:pt x="546023" y="284873"/>
                  </a:lnTo>
                  <a:lnTo>
                    <a:pt x="546023" y="308622"/>
                  </a:lnTo>
                  <a:lnTo>
                    <a:pt x="569760" y="308622"/>
                  </a:lnTo>
                  <a:lnTo>
                    <a:pt x="593496" y="308622"/>
                  </a:lnTo>
                  <a:lnTo>
                    <a:pt x="593496" y="284873"/>
                  </a:lnTo>
                  <a:lnTo>
                    <a:pt x="569760" y="284873"/>
                  </a:lnTo>
                  <a:lnTo>
                    <a:pt x="569760" y="261137"/>
                  </a:lnTo>
                  <a:lnTo>
                    <a:pt x="593496" y="261137"/>
                  </a:lnTo>
                  <a:lnTo>
                    <a:pt x="593496" y="237401"/>
                  </a:lnTo>
                  <a:close/>
                </a:path>
                <a:path w="973454" h="380364">
                  <a:moveTo>
                    <a:pt x="593496" y="118694"/>
                  </a:moveTo>
                  <a:lnTo>
                    <a:pt x="569760" y="118694"/>
                  </a:lnTo>
                  <a:lnTo>
                    <a:pt x="569760" y="142443"/>
                  </a:lnTo>
                  <a:lnTo>
                    <a:pt x="546023" y="142443"/>
                  </a:lnTo>
                  <a:lnTo>
                    <a:pt x="522274" y="142443"/>
                  </a:lnTo>
                  <a:lnTo>
                    <a:pt x="522274" y="118694"/>
                  </a:lnTo>
                  <a:lnTo>
                    <a:pt x="498538" y="118694"/>
                  </a:lnTo>
                  <a:lnTo>
                    <a:pt x="498538" y="189915"/>
                  </a:lnTo>
                  <a:lnTo>
                    <a:pt x="522274" y="189915"/>
                  </a:lnTo>
                  <a:lnTo>
                    <a:pt x="546023" y="189915"/>
                  </a:lnTo>
                  <a:lnTo>
                    <a:pt x="546023" y="166179"/>
                  </a:lnTo>
                  <a:lnTo>
                    <a:pt x="569760" y="166179"/>
                  </a:lnTo>
                  <a:lnTo>
                    <a:pt x="593496" y="166179"/>
                  </a:lnTo>
                  <a:lnTo>
                    <a:pt x="593496" y="118694"/>
                  </a:lnTo>
                  <a:close/>
                </a:path>
                <a:path w="973454" h="380364">
                  <a:moveTo>
                    <a:pt x="640981" y="94957"/>
                  </a:moveTo>
                  <a:lnTo>
                    <a:pt x="617232" y="94957"/>
                  </a:lnTo>
                  <a:lnTo>
                    <a:pt x="617232" y="118694"/>
                  </a:lnTo>
                  <a:lnTo>
                    <a:pt x="640981" y="118694"/>
                  </a:lnTo>
                  <a:lnTo>
                    <a:pt x="640981" y="94957"/>
                  </a:lnTo>
                  <a:close/>
                </a:path>
                <a:path w="973454" h="380364">
                  <a:moveTo>
                    <a:pt x="783412" y="94957"/>
                  </a:moveTo>
                  <a:lnTo>
                    <a:pt x="759675" y="94957"/>
                  </a:lnTo>
                  <a:lnTo>
                    <a:pt x="759675" y="118694"/>
                  </a:lnTo>
                  <a:lnTo>
                    <a:pt x="735939" y="118694"/>
                  </a:lnTo>
                  <a:lnTo>
                    <a:pt x="712203" y="118694"/>
                  </a:lnTo>
                  <a:lnTo>
                    <a:pt x="712203" y="142443"/>
                  </a:lnTo>
                  <a:lnTo>
                    <a:pt x="735939" y="142443"/>
                  </a:lnTo>
                  <a:lnTo>
                    <a:pt x="759675" y="142443"/>
                  </a:lnTo>
                  <a:lnTo>
                    <a:pt x="759675" y="189915"/>
                  </a:lnTo>
                  <a:lnTo>
                    <a:pt x="783412" y="189915"/>
                  </a:lnTo>
                  <a:lnTo>
                    <a:pt x="783412" y="94957"/>
                  </a:lnTo>
                  <a:close/>
                </a:path>
                <a:path w="973454" h="380364">
                  <a:moveTo>
                    <a:pt x="902119" y="118694"/>
                  </a:moveTo>
                  <a:lnTo>
                    <a:pt x="878382" y="118694"/>
                  </a:lnTo>
                  <a:lnTo>
                    <a:pt x="878382" y="47485"/>
                  </a:lnTo>
                  <a:lnTo>
                    <a:pt x="854633" y="47485"/>
                  </a:lnTo>
                  <a:lnTo>
                    <a:pt x="854633" y="71221"/>
                  </a:lnTo>
                  <a:lnTo>
                    <a:pt x="830897" y="71221"/>
                  </a:lnTo>
                  <a:lnTo>
                    <a:pt x="830897" y="94957"/>
                  </a:lnTo>
                  <a:lnTo>
                    <a:pt x="854633" y="94957"/>
                  </a:lnTo>
                  <a:lnTo>
                    <a:pt x="854633" y="118694"/>
                  </a:lnTo>
                  <a:lnTo>
                    <a:pt x="830897" y="118694"/>
                  </a:lnTo>
                  <a:lnTo>
                    <a:pt x="830897" y="142443"/>
                  </a:lnTo>
                  <a:lnTo>
                    <a:pt x="854633" y="142443"/>
                  </a:lnTo>
                  <a:lnTo>
                    <a:pt x="878382" y="142443"/>
                  </a:lnTo>
                  <a:lnTo>
                    <a:pt x="902119" y="142443"/>
                  </a:lnTo>
                  <a:lnTo>
                    <a:pt x="902119" y="118694"/>
                  </a:lnTo>
                  <a:close/>
                </a:path>
                <a:path w="973454" h="380364">
                  <a:moveTo>
                    <a:pt x="973340" y="237401"/>
                  </a:moveTo>
                  <a:lnTo>
                    <a:pt x="949591" y="237401"/>
                  </a:lnTo>
                  <a:lnTo>
                    <a:pt x="949591" y="308622"/>
                  </a:lnTo>
                  <a:lnTo>
                    <a:pt x="973340" y="308622"/>
                  </a:lnTo>
                  <a:lnTo>
                    <a:pt x="973340" y="237401"/>
                  </a:lnTo>
                  <a:close/>
                </a:path>
                <a:path w="973454" h="380364">
                  <a:moveTo>
                    <a:pt x="973340" y="166179"/>
                  </a:moveTo>
                  <a:lnTo>
                    <a:pt x="949591" y="166179"/>
                  </a:lnTo>
                  <a:lnTo>
                    <a:pt x="949591" y="71221"/>
                  </a:lnTo>
                  <a:lnTo>
                    <a:pt x="925855" y="71221"/>
                  </a:lnTo>
                  <a:lnTo>
                    <a:pt x="925855" y="166179"/>
                  </a:lnTo>
                  <a:lnTo>
                    <a:pt x="902119" y="166179"/>
                  </a:lnTo>
                  <a:lnTo>
                    <a:pt x="878382" y="166179"/>
                  </a:lnTo>
                  <a:lnTo>
                    <a:pt x="854633" y="166179"/>
                  </a:lnTo>
                  <a:lnTo>
                    <a:pt x="830897" y="166179"/>
                  </a:lnTo>
                  <a:lnTo>
                    <a:pt x="830897" y="142443"/>
                  </a:lnTo>
                  <a:lnTo>
                    <a:pt x="807161" y="142443"/>
                  </a:lnTo>
                  <a:lnTo>
                    <a:pt x="807161" y="189915"/>
                  </a:lnTo>
                  <a:lnTo>
                    <a:pt x="830897" y="189915"/>
                  </a:lnTo>
                  <a:lnTo>
                    <a:pt x="830897" y="213664"/>
                  </a:lnTo>
                  <a:lnTo>
                    <a:pt x="854633" y="213664"/>
                  </a:lnTo>
                  <a:lnTo>
                    <a:pt x="854633" y="189915"/>
                  </a:lnTo>
                  <a:lnTo>
                    <a:pt x="878382" y="189915"/>
                  </a:lnTo>
                  <a:lnTo>
                    <a:pt x="878382" y="213664"/>
                  </a:lnTo>
                  <a:lnTo>
                    <a:pt x="854633" y="213664"/>
                  </a:lnTo>
                  <a:lnTo>
                    <a:pt x="854633" y="237401"/>
                  </a:lnTo>
                  <a:lnTo>
                    <a:pt x="878382" y="237401"/>
                  </a:lnTo>
                  <a:lnTo>
                    <a:pt x="902119" y="237401"/>
                  </a:lnTo>
                  <a:lnTo>
                    <a:pt x="902119" y="261137"/>
                  </a:lnTo>
                  <a:lnTo>
                    <a:pt x="925855" y="261137"/>
                  </a:lnTo>
                  <a:lnTo>
                    <a:pt x="925855" y="237401"/>
                  </a:lnTo>
                  <a:lnTo>
                    <a:pt x="949591" y="237401"/>
                  </a:lnTo>
                  <a:lnTo>
                    <a:pt x="949591" y="213664"/>
                  </a:lnTo>
                  <a:lnTo>
                    <a:pt x="925855" y="213664"/>
                  </a:lnTo>
                  <a:lnTo>
                    <a:pt x="925855" y="189915"/>
                  </a:lnTo>
                  <a:lnTo>
                    <a:pt x="949591" y="189915"/>
                  </a:lnTo>
                  <a:lnTo>
                    <a:pt x="973340" y="189915"/>
                  </a:lnTo>
                  <a:lnTo>
                    <a:pt x="973340" y="16617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6146" y="1516920"/>
              <a:ext cx="973455" cy="379095"/>
            </a:xfrm>
            <a:custGeom>
              <a:avLst/>
              <a:gdLst/>
              <a:ahLst/>
              <a:cxnLst/>
              <a:rect l="l" t="t" r="r" b="b"/>
              <a:pathLst>
                <a:path w="973454" h="379094">
                  <a:moveTo>
                    <a:pt x="23736" y="331177"/>
                  </a:moveTo>
                  <a:lnTo>
                    <a:pt x="0" y="331177"/>
                  </a:lnTo>
                  <a:lnTo>
                    <a:pt x="0" y="378650"/>
                  </a:lnTo>
                  <a:lnTo>
                    <a:pt x="23736" y="378650"/>
                  </a:lnTo>
                  <a:lnTo>
                    <a:pt x="23736" y="331177"/>
                  </a:lnTo>
                  <a:close/>
                </a:path>
                <a:path w="973454" h="379094">
                  <a:moveTo>
                    <a:pt x="94957" y="164998"/>
                  </a:moveTo>
                  <a:lnTo>
                    <a:pt x="71221" y="164998"/>
                  </a:lnTo>
                  <a:lnTo>
                    <a:pt x="47485" y="164998"/>
                  </a:lnTo>
                  <a:lnTo>
                    <a:pt x="23736" y="164998"/>
                  </a:lnTo>
                  <a:lnTo>
                    <a:pt x="0" y="164998"/>
                  </a:lnTo>
                  <a:lnTo>
                    <a:pt x="0" y="188734"/>
                  </a:lnTo>
                  <a:lnTo>
                    <a:pt x="23736" y="188734"/>
                  </a:lnTo>
                  <a:lnTo>
                    <a:pt x="23736" y="212471"/>
                  </a:lnTo>
                  <a:lnTo>
                    <a:pt x="47485" y="212471"/>
                  </a:lnTo>
                  <a:lnTo>
                    <a:pt x="47485" y="188734"/>
                  </a:lnTo>
                  <a:lnTo>
                    <a:pt x="71221" y="188734"/>
                  </a:lnTo>
                  <a:lnTo>
                    <a:pt x="94957" y="188734"/>
                  </a:lnTo>
                  <a:lnTo>
                    <a:pt x="94957" y="164998"/>
                  </a:lnTo>
                  <a:close/>
                </a:path>
                <a:path w="973454" h="379094">
                  <a:moveTo>
                    <a:pt x="142443" y="307428"/>
                  </a:moveTo>
                  <a:lnTo>
                    <a:pt x="118694" y="307428"/>
                  </a:lnTo>
                  <a:lnTo>
                    <a:pt x="118694" y="259956"/>
                  </a:lnTo>
                  <a:lnTo>
                    <a:pt x="94957" y="259956"/>
                  </a:lnTo>
                  <a:lnTo>
                    <a:pt x="94957" y="236220"/>
                  </a:lnTo>
                  <a:lnTo>
                    <a:pt x="71221" y="236220"/>
                  </a:lnTo>
                  <a:lnTo>
                    <a:pt x="71221" y="259956"/>
                  </a:lnTo>
                  <a:lnTo>
                    <a:pt x="47485" y="259956"/>
                  </a:lnTo>
                  <a:lnTo>
                    <a:pt x="47485" y="236220"/>
                  </a:lnTo>
                  <a:lnTo>
                    <a:pt x="23736" y="236220"/>
                  </a:lnTo>
                  <a:lnTo>
                    <a:pt x="0" y="236220"/>
                  </a:lnTo>
                  <a:lnTo>
                    <a:pt x="0" y="283692"/>
                  </a:lnTo>
                  <a:lnTo>
                    <a:pt x="23736" y="283692"/>
                  </a:lnTo>
                  <a:lnTo>
                    <a:pt x="47485" y="283692"/>
                  </a:lnTo>
                  <a:lnTo>
                    <a:pt x="71221" y="283692"/>
                  </a:lnTo>
                  <a:lnTo>
                    <a:pt x="94957" y="283692"/>
                  </a:lnTo>
                  <a:lnTo>
                    <a:pt x="94957" y="354914"/>
                  </a:lnTo>
                  <a:lnTo>
                    <a:pt x="118694" y="354914"/>
                  </a:lnTo>
                  <a:lnTo>
                    <a:pt x="118694" y="331177"/>
                  </a:lnTo>
                  <a:lnTo>
                    <a:pt x="142443" y="331177"/>
                  </a:lnTo>
                  <a:lnTo>
                    <a:pt x="142443" y="307428"/>
                  </a:lnTo>
                  <a:close/>
                </a:path>
                <a:path w="973454" h="379094">
                  <a:moveTo>
                    <a:pt x="166179" y="283692"/>
                  </a:moveTo>
                  <a:lnTo>
                    <a:pt x="142443" y="283692"/>
                  </a:lnTo>
                  <a:lnTo>
                    <a:pt x="142443" y="307428"/>
                  </a:lnTo>
                  <a:lnTo>
                    <a:pt x="166179" y="307428"/>
                  </a:lnTo>
                  <a:lnTo>
                    <a:pt x="166179" y="283692"/>
                  </a:lnTo>
                  <a:close/>
                </a:path>
                <a:path w="973454" h="379094">
                  <a:moveTo>
                    <a:pt x="166179" y="236220"/>
                  </a:moveTo>
                  <a:lnTo>
                    <a:pt x="142443" y="236220"/>
                  </a:lnTo>
                  <a:lnTo>
                    <a:pt x="142443" y="259956"/>
                  </a:lnTo>
                  <a:lnTo>
                    <a:pt x="166179" y="259956"/>
                  </a:lnTo>
                  <a:lnTo>
                    <a:pt x="166179" y="236220"/>
                  </a:lnTo>
                  <a:close/>
                </a:path>
                <a:path w="973454" h="379094">
                  <a:moveTo>
                    <a:pt x="166179" y="188734"/>
                  </a:moveTo>
                  <a:lnTo>
                    <a:pt x="142443" y="188734"/>
                  </a:lnTo>
                  <a:lnTo>
                    <a:pt x="142443" y="164998"/>
                  </a:lnTo>
                  <a:lnTo>
                    <a:pt x="118694" y="164998"/>
                  </a:lnTo>
                  <a:lnTo>
                    <a:pt x="118694" y="212471"/>
                  </a:lnTo>
                  <a:lnTo>
                    <a:pt x="142443" y="212471"/>
                  </a:lnTo>
                  <a:lnTo>
                    <a:pt x="166179" y="212471"/>
                  </a:lnTo>
                  <a:lnTo>
                    <a:pt x="166179" y="188734"/>
                  </a:lnTo>
                  <a:close/>
                </a:path>
                <a:path w="973454" h="379094">
                  <a:moveTo>
                    <a:pt x="189915" y="259956"/>
                  </a:moveTo>
                  <a:lnTo>
                    <a:pt x="166179" y="259956"/>
                  </a:lnTo>
                  <a:lnTo>
                    <a:pt x="166179" y="283692"/>
                  </a:lnTo>
                  <a:lnTo>
                    <a:pt x="189915" y="283692"/>
                  </a:lnTo>
                  <a:lnTo>
                    <a:pt x="189915" y="259956"/>
                  </a:lnTo>
                  <a:close/>
                </a:path>
                <a:path w="973454" h="379094">
                  <a:moveTo>
                    <a:pt x="189915" y="212471"/>
                  </a:moveTo>
                  <a:lnTo>
                    <a:pt x="166179" y="212471"/>
                  </a:lnTo>
                  <a:lnTo>
                    <a:pt x="166179" y="236220"/>
                  </a:lnTo>
                  <a:lnTo>
                    <a:pt x="189915" y="236220"/>
                  </a:lnTo>
                  <a:lnTo>
                    <a:pt x="189915" y="212471"/>
                  </a:lnTo>
                  <a:close/>
                </a:path>
                <a:path w="973454" h="379094">
                  <a:moveTo>
                    <a:pt x="213664" y="164998"/>
                  </a:moveTo>
                  <a:lnTo>
                    <a:pt x="189915" y="164998"/>
                  </a:lnTo>
                  <a:lnTo>
                    <a:pt x="166179" y="164998"/>
                  </a:lnTo>
                  <a:lnTo>
                    <a:pt x="166179" y="188734"/>
                  </a:lnTo>
                  <a:lnTo>
                    <a:pt x="189915" y="188734"/>
                  </a:lnTo>
                  <a:lnTo>
                    <a:pt x="213664" y="188734"/>
                  </a:lnTo>
                  <a:lnTo>
                    <a:pt x="213664" y="164998"/>
                  </a:lnTo>
                  <a:close/>
                </a:path>
                <a:path w="973454" h="379094">
                  <a:moveTo>
                    <a:pt x="237401" y="283692"/>
                  </a:moveTo>
                  <a:lnTo>
                    <a:pt x="213664" y="283692"/>
                  </a:lnTo>
                  <a:lnTo>
                    <a:pt x="213664" y="307428"/>
                  </a:lnTo>
                  <a:lnTo>
                    <a:pt x="237401" y="307428"/>
                  </a:lnTo>
                  <a:lnTo>
                    <a:pt x="237401" y="283692"/>
                  </a:lnTo>
                  <a:close/>
                </a:path>
                <a:path w="973454" h="379094">
                  <a:moveTo>
                    <a:pt x="237401" y="236220"/>
                  </a:moveTo>
                  <a:lnTo>
                    <a:pt x="213664" y="236220"/>
                  </a:lnTo>
                  <a:lnTo>
                    <a:pt x="213664" y="259956"/>
                  </a:lnTo>
                  <a:lnTo>
                    <a:pt x="237401" y="259956"/>
                  </a:lnTo>
                  <a:lnTo>
                    <a:pt x="237401" y="236220"/>
                  </a:lnTo>
                  <a:close/>
                </a:path>
                <a:path w="973454" h="379094">
                  <a:moveTo>
                    <a:pt x="332359" y="46291"/>
                  </a:moveTo>
                  <a:lnTo>
                    <a:pt x="308622" y="46291"/>
                  </a:lnTo>
                  <a:lnTo>
                    <a:pt x="284873" y="46291"/>
                  </a:lnTo>
                  <a:lnTo>
                    <a:pt x="284873" y="93776"/>
                  </a:lnTo>
                  <a:lnTo>
                    <a:pt x="261137" y="93776"/>
                  </a:lnTo>
                  <a:lnTo>
                    <a:pt x="261137" y="117513"/>
                  </a:lnTo>
                  <a:lnTo>
                    <a:pt x="237401" y="117513"/>
                  </a:lnTo>
                  <a:lnTo>
                    <a:pt x="213664" y="117513"/>
                  </a:lnTo>
                  <a:lnTo>
                    <a:pt x="189915" y="117513"/>
                  </a:lnTo>
                  <a:lnTo>
                    <a:pt x="166179" y="117513"/>
                  </a:lnTo>
                  <a:lnTo>
                    <a:pt x="166179" y="141249"/>
                  </a:lnTo>
                  <a:lnTo>
                    <a:pt x="189915" y="141249"/>
                  </a:lnTo>
                  <a:lnTo>
                    <a:pt x="213664" y="141249"/>
                  </a:lnTo>
                  <a:lnTo>
                    <a:pt x="237401" y="141249"/>
                  </a:lnTo>
                  <a:lnTo>
                    <a:pt x="237401" y="188734"/>
                  </a:lnTo>
                  <a:lnTo>
                    <a:pt x="261137" y="188734"/>
                  </a:lnTo>
                  <a:lnTo>
                    <a:pt x="261137" y="212471"/>
                  </a:lnTo>
                  <a:lnTo>
                    <a:pt x="237401" y="212471"/>
                  </a:lnTo>
                  <a:lnTo>
                    <a:pt x="237401" y="236220"/>
                  </a:lnTo>
                  <a:lnTo>
                    <a:pt x="261137" y="236220"/>
                  </a:lnTo>
                  <a:lnTo>
                    <a:pt x="284873" y="236220"/>
                  </a:lnTo>
                  <a:lnTo>
                    <a:pt x="284873" y="188734"/>
                  </a:lnTo>
                  <a:lnTo>
                    <a:pt x="308622" y="188734"/>
                  </a:lnTo>
                  <a:lnTo>
                    <a:pt x="308622" y="164998"/>
                  </a:lnTo>
                  <a:lnTo>
                    <a:pt x="284873" y="164998"/>
                  </a:lnTo>
                  <a:lnTo>
                    <a:pt x="284873" y="117513"/>
                  </a:lnTo>
                  <a:lnTo>
                    <a:pt x="308622" y="117513"/>
                  </a:lnTo>
                  <a:lnTo>
                    <a:pt x="308622" y="70040"/>
                  </a:lnTo>
                  <a:lnTo>
                    <a:pt x="332359" y="70040"/>
                  </a:lnTo>
                  <a:lnTo>
                    <a:pt x="332359" y="46291"/>
                  </a:lnTo>
                  <a:close/>
                </a:path>
                <a:path w="973454" h="379094">
                  <a:moveTo>
                    <a:pt x="356095" y="164998"/>
                  </a:moveTo>
                  <a:lnTo>
                    <a:pt x="332359" y="164998"/>
                  </a:lnTo>
                  <a:lnTo>
                    <a:pt x="332359" y="188734"/>
                  </a:lnTo>
                  <a:lnTo>
                    <a:pt x="356095" y="188734"/>
                  </a:lnTo>
                  <a:lnTo>
                    <a:pt x="356095" y="164998"/>
                  </a:lnTo>
                  <a:close/>
                </a:path>
                <a:path w="973454" h="379094">
                  <a:moveTo>
                    <a:pt x="379844" y="283692"/>
                  </a:moveTo>
                  <a:lnTo>
                    <a:pt x="356095" y="283692"/>
                  </a:lnTo>
                  <a:lnTo>
                    <a:pt x="332359" y="283692"/>
                  </a:lnTo>
                  <a:lnTo>
                    <a:pt x="308622" y="283692"/>
                  </a:lnTo>
                  <a:lnTo>
                    <a:pt x="308622" y="259956"/>
                  </a:lnTo>
                  <a:lnTo>
                    <a:pt x="284873" y="259956"/>
                  </a:lnTo>
                  <a:lnTo>
                    <a:pt x="284873" y="283692"/>
                  </a:lnTo>
                  <a:lnTo>
                    <a:pt x="261137" y="283692"/>
                  </a:lnTo>
                  <a:lnTo>
                    <a:pt x="261137" y="307428"/>
                  </a:lnTo>
                  <a:lnTo>
                    <a:pt x="284873" y="307428"/>
                  </a:lnTo>
                  <a:lnTo>
                    <a:pt x="308622" y="307428"/>
                  </a:lnTo>
                  <a:lnTo>
                    <a:pt x="308622" y="331177"/>
                  </a:lnTo>
                  <a:lnTo>
                    <a:pt x="284873" y="331177"/>
                  </a:lnTo>
                  <a:lnTo>
                    <a:pt x="284873" y="378650"/>
                  </a:lnTo>
                  <a:lnTo>
                    <a:pt x="308622" y="378650"/>
                  </a:lnTo>
                  <a:lnTo>
                    <a:pt x="332359" y="378650"/>
                  </a:lnTo>
                  <a:lnTo>
                    <a:pt x="332359" y="331177"/>
                  </a:lnTo>
                  <a:lnTo>
                    <a:pt x="356095" y="331177"/>
                  </a:lnTo>
                  <a:lnTo>
                    <a:pt x="379844" y="331177"/>
                  </a:lnTo>
                  <a:lnTo>
                    <a:pt x="379844" y="283692"/>
                  </a:lnTo>
                  <a:close/>
                </a:path>
                <a:path w="973454" h="379094">
                  <a:moveTo>
                    <a:pt x="379844" y="212471"/>
                  </a:moveTo>
                  <a:lnTo>
                    <a:pt x="356095" y="212471"/>
                  </a:lnTo>
                  <a:lnTo>
                    <a:pt x="332359" y="212471"/>
                  </a:lnTo>
                  <a:lnTo>
                    <a:pt x="332359" y="236220"/>
                  </a:lnTo>
                  <a:lnTo>
                    <a:pt x="308622" y="236220"/>
                  </a:lnTo>
                  <a:lnTo>
                    <a:pt x="308622" y="259956"/>
                  </a:lnTo>
                  <a:lnTo>
                    <a:pt x="332359" y="259956"/>
                  </a:lnTo>
                  <a:lnTo>
                    <a:pt x="356095" y="259956"/>
                  </a:lnTo>
                  <a:lnTo>
                    <a:pt x="379844" y="259956"/>
                  </a:lnTo>
                  <a:lnTo>
                    <a:pt x="379844" y="212471"/>
                  </a:lnTo>
                  <a:close/>
                </a:path>
                <a:path w="973454" h="379094">
                  <a:moveTo>
                    <a:pt x="474802" y="259956"/>
                  </a:moveTo>
                  <a:lnTo>
                    <a:pt x="451053" y="259956"/>
                  </a:lnTo>
                  <a:lnTo>
                    <a:pt x="427316" y="259956"/>
                  </a:lnTo>
                  <a:lnTo>
                    <a:pt x="427316" y="283692"/>
                  </a:lnTo>
                  <a:lnTo>
                    <a:pt x="451053" y="283692"/>
                  </a:lnTo>
                  <a:lnTo>
                    <a:pt x="474802" y="283692"/>
                  </a:lnTo>
                  <a:lnTo>
                    <a:pt x="474802" y="259956"/>
                  </a:lnTo>
                  <a:close/>
                </a:path>
                <a:path w="973454" h="379094">
                  <a:moveTo>
                    <a:pt x="546023" y="188734"/>
                  </a:moveTo>
                  <a:lnTo>
                    <a:pt x="522274" y="188734"/>
                  </a:lnTo>
                  <a:lnTo>
                    <a:pt x="498538" y="188734"/>
                  </a:lnTo>
                  <a:lnTo>
                    <a:pt x="498538" y="212471"/>
                  </a:lnTo>
                  <a:lnTo>
                    <a:pt x="522274" y="212471"/>
                  </a:lnTo>
                  <a:lnTo>
                    <a:pt x="546023" y="212471"/>
                  </a:lnTo>
                  <a:lnTo>
                    <a:pt x="546023" y="188734"/>
                  </a:lnTo>
                  <a:close/>
                </a:path>
                <a:path w="973454" h="379094">
                  <a:moveTo>
                    <a:pt x="807161" y="259956"/>
                  </a:moveTo>
                  <a:lnTo>
                    <a:pt x="783412" y="259956"/>
                  </a:lnTo>
                  <a:lnTo>
                    <a:pt x="759675" y="259956"/>
                  </a:lnTo>
                  <a:lnTo>
                    <a:pt x="759675" y="283692"/>
                  </a:lnTo>
                  <a:lnTo>
                    <a:pt x="735939" y="283692"/>
                  </a:lnTo>
                  <a:lnTo>
                    <a:pt x="735939" y="307428"/>
                  </a:lnTo>
                  <a:lnTo>
                    <a:pt x="712203" y="307428"/>
                  </a:lnTo>
                  <a:lnTo>
                    <a:pt x="712203" y="331177"/>
                  </a:lnTo>
                  <a:lnTo>
                    <a:pt x="735939" y="331177"/>
                  </a:lnTo>
                  <a:lnTo>
                    <a:pt x="759675" y="331177"/>
                  </a:lnTo>
                  <a:lnTo>
                    <a:pt x="759675" y="307428"/>
                  </a:lnTo>
                  <a:lnTo>
                    <a:pt x="783412" y="307428"/>
                  </a:lnTo>
                  <a:lnTo>
                    <a:pt x="783412" y="283692"/>
                  </a:lnTo>
                  <a:lnTo>
                    <a:pt x="807161" y="283692"/>
                  </a:lnTo>
                  <a:lnTo>
                    <a:pt x="807161" y="259956"/>
                  </a:lnTo>
                  <a:close/>
                </a:path>
                <a:path w="973454" h="379094">
                  <a:moveTo>
                    <a:pt x="807161" y="212471"/>
                  </a:moveTo>
                  <a:lnTo>
                    <a:pt x="783412" y="212471"/>
                  </a:lnTo>
                  <a:lnTo>
                    <a:pt x="783412" y="236220"/>
                  </a:lnTo>
                  <a:lnTo>
                    <a:pt x="807161" y="236220"/>
                  </a:lnTo>
                  <a:lnTo>
                    <a:pt x="807161" y="212471"/>
                  </a:lnTo>
                  <a:close/>
                </a:path>
                <a:path w="973454" h="379094">
                  <a:moveTo>
                    <a:pt x="925855" y="142240"/>
                  </a:moveTo>
                  <a:lnTo>
                    <a:pt x="902119" y="142240"/>
                  </a:lnTo>
                  <a:lnTo>
                    <a:pt x="878382" y="142240"/>
                  </a:lnTo>
                  <a:lnTo>
                    <a:pt x="878382" y="189230"/>
                  </a:lnTo>
                  <a:lnTo>
                    <a:pt x="878382" y="212471"/>
                  </a:lnTo>
                  <a:lnTo>
                    <a:pt x="854633" y="212471"/>
                  </a:lnTo>
                  <a:lnTo>
                    <a:pt x="854633" y="189230"/>
                  </a:lnTo>
                  <a:lnTo>
                    <a:pt x="878382" y="189230"/>
                  </a:lnTo>
                  <a:lnTo>
                    <a:pt x="878382" y="142240"/>
                  </a:lnTo>
                  <a:lnTo>
                    <a:pt x="878382" y="118110"/>
                  </a:lnTo>
                  <a:lnTo>
                    <a:pt x="854633" y="118110"/>
                  </a:lnTo>
                  <a:lnTo>
                    <a:pt x="854633" y="93980"/>
                  </a:lnTo>
                  <a:lnTo>
                    <a:pt x="830897" y="93980"/>
                  </a:lnTo>
                  <a:lnTo>
                    <a:pt x="830897" y="118110"/>
                  </a:lnTo>
                  <a:lnTo>
                    <a:pt x="807161" y="118110"/>
                  </a:lnTo>
                  <a:lnTo>
                    <a:pt x="807161" y="46990"/>
                  </a:lnTo>
                  <a:lnTo>
                    <a:pt x="783412" y="46990"/>
                  </a:lnTo>
                  <a:lnTo>
                    <a:pt x="783412" y="93980"/>
                  </a:lnTo>
                  <a:lnTo>
                    <a:pt x="759675" y="93980"/>
                  </a:lnTo>
                  <a:lnTo>
                    <a:pt x="759675" y="46990"/>
                  </a:lnTo>
                  <a:lnTo>
                    <a:pt x="735939" y="46990"/>
                  </a:lnTo>
                  <a:lnTo>
                    <a:pt x="735939" y="118110"/>
                  </a:lnTo>
                  <a:lnTo>
                    <a:pt x="712203" y="118110"/>
                  </a:lnTo>
                  <a:lnTo>
                    <a:pt x="712203" y="93980"/>
                  </a:lnTo>
                  <a:lnTo>
                    <a:pt x="688454" y="93980"/>
                  </a:lnTo>
                  <a:lnTo>
                    <a:pt x="688454" y="71120"/>
                  </a:lnTo>
                  <a:lnTo>
                    <a:pt x="712203" y="71120"/>
                  </a:lnTo>
                  <a:lnTo>
                    <a:pt x="712203" y="22860"/>
                  </a:lnTo>
                  <a:lnTo>
                    <a:pt x="688454" y="22860"/>
                  </a:lnTo>
                  <a:lnTo>
                    <a:pt x="688454" y="46990"/>
                  </a:lnTo>
                  <a:lnTo>
                    <a:pt x="664718" y="46990"/>
                  </a:lnTo>
                  <a:lnTo>
                    <a:pt x="664718" y="71120"/>
                  </a:lnTo>
                  <a:lnTo>
                    <a:pt x="664718" y="93980"/>
                  </a:lnTo>
                  <a:lnTo>
                    <a:pt x="640981" y="93980"/>
                  </a:lnTo>
                  <a:lnTo>
                    <a:pt x="640981" y="71120"/>
                  </a:lnTo>
                  <a:lnTo>
                    <a:pt x="664718" y="71120"/>
                  </a:lnTo>
                  <a:lnTo>
                    <a:pt x="664718" y="46990"/>
                  </a:lnTo>
                  <a:lnTo>
                    <a:pt x="640981" y="46990"/>
                  </a:lnTo>
                  <a:lnTo>
                    <a:pt x="640981" y="0"/>
                  </a:lnTo>
                  <a:lnTo>
                    <a:pt x="617232" y="0"/>
                  </a:lnTo>
                  <a:lnTo>
                    <a:pt x="617232" y="22860"/>
                  </a:lnTo>
                  <a:lnTo>
                    <a:pt x="593496" y="22860"/>
                  </a:lnTo>
                  <a:lnTo>
                    <a:pt x="593496" y="46990"/>
                  </a:lnTo>
                  <a:lnTo>
                    <a:pt x="569760" y="46990"/>
                  </a:lnTo>
                  <a:lnTo>
                    <a:pt x="546023" y="46990"/>
                  </a:lnTo>
                  <a:lnTo>
                    <a:pt x="546023" y="71120"/>
                  </a:lnTo>
                  <a:lnTo>
                    <a:pt x="569760" y="71120"/>
                  </a:lnTo>
                  <a:lnTo>
                    <a:pt x="593496" y="71120"/>
                  </a:lnTo>
                  <a:lnTo>
                    <a:pt x="593496" y="93980"/>
                  </a:lnTo>
                  <a:lnTo>
                    <a:pt x="617232" y="93980"/>
                  </a:lnTo>
                  <a:lnTo>
                    <a:pt x="617232" y="142240"/>
                  </a:lnTo>
                  <a:lnTo>
                    <a:pt x="640981" y="142240"/>
                  </a:lnTo>
                  <a:lnTo>
                    <a:pt x="640981" y="164998"/>
                  </a:lnTo>
                  <a:lnTo>
                    <a:pt x="617232" y="164998"/>
                  </a:lnTo>
                  <a:lnTo>
                    <a:pt x="617232" y="188734"/>
                  </a:lnTo>
                  <a:lnTo>
                    <a:pt x="640981" y="188734"/>
                  </a:lnTo>
                  <a:lnTo>
                    <a:pt x="640981" y="165100"/>
                  </a:lnTo>
                  <a:lnTo>
                    <a:pt x="664718" y="165100"/>
                  </a:lnTo>
                  <a:lnTo>
                    <a:pt x="664718" y="142240"/>
                  </a:lnTo>
                  <a:lnTo>
                    <a:pt x="688454" y="142240"/>
                  </a:lnTo>
                  <a:lnTo>
                    <a:pt x="712203" y="142240"/>
                  </a:lnTo>
                  <a:lnTo>
                    <a:pt x="735939" y="142240"/>
                  </a:lnTo>
                  <a:lnTo>
                    <a:pt x="735939" y="165100"/>
                  </a:lnTo>
                  <a:lnTo>
                    <a:pt x="712203" y="165100"/>
                  </a:lnTo>
                  <a:lnTo>
                    <a:pt x="688454" y="165100"/>
                  </a:lnTo>
                  <a:lnTo>
                    <a:pt x="664718" y="165100"/>
                  </a:lnTo>
                  <a:lnTo>
                    <a:pt x="664718" y="189230"/>
                  </a:lnTo>
                  <a:lnTo>
                    <a:pt x="688454" y="189230"/>
                  </a:lnTo>
                  <a:lnTo>
                    <a:pt x="712203" y="189230"/>
                  </a:lnTo>
                  <a:lnTo>
                    <a:pt x="735939" y="189230"/>
                  </a:lnTo>
                  <a:lnTo>
                    <a:pt x="735939" y="213360"/>
                  </a:lnTo>
                  <a:lnTo>
                    <a:pt x="712203" y="213360"/>
                  </a:lnTo>
                  <a:lnTo>
                    <a:pt x="712203" y="236220"/>
                  </a:lnTo>
                  <a:lnTo>
                    <a:pt x="735939" y="236220"/>
                  </a:lnTo>
                  <a:lnTo>
                    <a:pt x="759675" y="236220"/>
                  </a:lnTo>
                  <a:lnTo>
                    <a:pt x="759675" y="189230"/>
                  </a:lnTo>
                  <a:lnTo>
                    <a:pt x="783412" y="189230"/>
                  </a:lnTo>
                  <a:lnTo>
                    <a:pt x="783412" y="165100"/>
                  </a:lnTo>
                  <a:lnTo>
                    <a:pt x="759675" y="165100"/>
                  </a:lnTo>
                  <a:lnTo>
                    <a:pt x="759675" y="118110"/>
                  </a:lnTo>
                  <a:lnTo>
                    <a:pt x="783412" y="118110"/>
                  </a:lnTo>
                  <a:lnTo>
                    <a:pt x="783412" y="142240"/>
                  </a:lnTo>
                  <a:lnTo>
                    <a:pt x="807161" y="142240"/>
                  </a:lnTo>
                  <a:lnTo>
                    <a:pt x="807161" y="165100"/>
                  </a:lnTo>
                  <a:lnTo>
                    <a:pt x="830897" y="165100"/>
                  </a:lnTo>
                  <a:lnTo>
                    <a:pt x="854633" y="165100"/>
                  </a:lnTo>
                  <a:lnTo>
                    <a:pt x="854633" y="188734"/>
                  </a:lnTo>
                  <a:lnTo>
                    <a:pt x="830897" y="188734"/>
                  </a:lnTo>
                  <a:lnTo>
                    <a:pt x="830897" y="236220"/>
                  </a:lnTo>
                  <a:lnTo>
                    <a:pt x="854633" y="236220"/>
                  </a:lnTo>
                  <a:lnTo>
                    <a:pt x="854633" y="259956"/>
                  </a:lnTo>
                  <a:lnTo>
                    <a:pt x="878382" y="259956"/>
                  </a:lnTo>
                  <a:lnTo>
                    <a:pt x="902119" y="259956"/>
                  </a:lnTo>
                  <a:lnTo>
                    <a:pt x="902119" y="236220"/>
                  </a:lnTo>
                  <a:lnTo>
                    <a:pt x="878382" y="236220"/>
                  </a:lnTo>
                  <a:lnTo>
                    <a:pt x="878382" y="213360"/>
                  </a:lnTo>
                  <a:lnTo>
                    <a:pt x="902119" y="213360"/>
                  </a:lnTo>
                  <a:lnTo>
                    <a:pt x="902119" y="236220"/>
                  </a:lnTo>
                  <a:lnTo>
                    <a:pt x="925855" y="236220"/>
                  </a:lnTo>
                  <a:lnTo>
                    <a:pt x="925855" y="189230"/>
                  </a:lnTo>
                  <a:lnTo>
                    <a:pt x="902119" y="189230"/>
                  </a:lnTo>
                  <a:lnTo>
                    <a:pt x="902119" y="165100"/>
                  </a:lnTo>
                  <a:lnTo>
                    <a:pt x="925855" y="165100"/>
                  </a:lnTo>
                  <a:lnTo>
                    <a:pt x="925855" y="142240"/>
                  </a:lnTo>
                  <a:close/>
                </a:path>
                <a:path w="973454" h="379094">
                  <a:moveTo>
                    <a:pt x="973340" y="259956"/>
                  </a:moveTo>
                  <a:lnTo>
                    <a:pt x="949591" y="259956"/>
                  </a:lnTo>
                  <a:lnTo>
                    <a:pt x="925855" y="259956"/>
                  </a:lnTo>
                  <a:lnTo>
                    <a:pt x="925855" y="307428"/>
                  </a:lnTo>
                  <a:lnTo>
                    <a:pt x="949591" y="307428"/>
                  </a:lnTo>
                  <a:lnTo>
                    <a:pt x="949591" y="331177"/>
                  </a:lnTo>
                  <a:lnTo>
                    <a:pt x="973340" y="331177"/>
                  </a:lnTo>
                  <a:lnTo>
                    <a:pt x="973340" y="259956"/>
                  </a:lnTo>
                  <a:close/>
                </a:path>
                <a:path w="973454" h="379094">
                  <a:moveTo>
                    <a:pt x="973340" y="188734"/>
                  </a:moveTo>
                  <a:lnTo>
                    <a:pt x="949591" y="188734"/>
                  </a:lnTo>
                  <a:lnTo>
                    <a:pt x="949591" y="212471"/>
                  </a:lnTo>
                  <a:lnTo>
                    <a:pt x="973340" y="212471"/>
                  </a:lnTo>
                  <a:lnTo>
                    <a:pt x="973340" y="188734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6146" y="1705655"/>
              <a:ext cx="973455" cy="403860"/>
            </a:xfrm>
            <a:custGeom>
              <a:avLst/>
              <a:gdLst/>
              <a:ahLst/>
              <a:cxnLst/>
              <a:rect l="l" t="t" r="r" b="b"/>
              <a:pathLst>
                <a:path w="973454" h="403860">
                  <a:moveTo>
                    <a:pt x="118694" y="237401"/>
                  </a:moveTo>
                  <a:lnTo>
                    <a:pt x="94957" y="237401"/>
                  </a:lnTo>
                  <a:lnTo>
                    <a:pt x="71221" y="237401"/>
                  </a:lnTo>
                  <a:lnTo>
                    <a:pt x="71221" y="166179"/>
                  </a:lnTo>
                  <a:lnTo>
                    <a:pt x="47485" y="166179"/>
                  </a:lnTo>
                  <a:lnTo>
                    <a:pt x="47485" y="189915"/>
                  </a:lnTo>
                  <a:lnTo>
                    <a:pt x="23736" y="189915"/>
                  </a:lnTo>
                  <a:lnTo>
                    <a:pt x="23736" y="213664"/>
                  </a:lnTo>
                  <a:lnTo>
                    <a:pt x="47485" y="213664"/>
                  </a:lnTo>
                  <a:lnTo>
                    <a:pt x="47485" y="237401"/>
                  </a:lnTo>
                  <a:lnTo>
                    <a:pt x="23736" y="237401"/>
                  </a:lnTo>
                  <a:lnTo>
                    <a:pt x="23736" y="213664"/>
                  </a:lnTo>
                  <a:lnTo>
                    <a:pt x="0" y="213664"/>
                  </a:lnTo>
                  <a:lnTo>
                    <a:pt x="0" y="308622"/>
                  </a:lnTo>
                  <a:lnTo>
                    <a:pt x="23736" y="308622"/>
                  </a:lnTo>
                  <a:lnTo>
                    <a:pt x="23736" y="261137"/>
                  </a:lnTo>
                  <a:lnTo>
                    <a:pt x="47485" y="261137"/>
                  </a:lnTo>
                  <a:lnTo>
                    <a:pt x="71221" y="261137"/>
                  </a:lnTo>
                  <a:lnTo>
                    <a:pt x="71221" y="284886"/>
                  </a:lnTo>
                  <a:lnTo>
                    <a:pt x="94957" y="284886"/>
                  </a:lnTo>
                  <a:lnTo>
                    <a:pt x="94957" y="261137"/>
                  </a:lnTo>
                  <a:lnTo>
                    <a:pt x="118694" y="261137"/>
                  </a:lnTo>
                  <a:lnTo>
                    <a:pt x="118694" y="237401"/>
                  </a:lnTo>
                  <a:close/>
                </a:path>
                <a:path w="973454" h="403860">
                  <a:moveTo>
                    <a:pt x="118694" y="189915"/>
                  </a:moveTo>
                  <a:lnTo>
                    <a:pt x="94957" y="189915"/>
                  </a:lnTo>
                  <a:lnTo>
                    <a:pt x="94957" y="213664"/>
                  </a:lnTo>
                  <a:lnTo>
                    <a:pt x="118694" y="213664"/>
                  </a:lnTo>
                  <a:lnTo>
                    <a:pt x="118694" y="189915"/>
                  </a:lnTo>
                  <a:close/>
                </a:path>
                <a:path w="973454" h="403860">
                  <a:moveTo>
                    <a:pt x="142443" y="166179"/>
                  </a:moveTo>
                  <a:lnTo>
                    <a:pt x="118694" y="166179"/>
                  </a:lnTo>
                  <a:lnTo>
                    <a:pt x="118694" y="189915"/>
                  </a:lnTo>
                  <a:lnTo>
                    <a:pt x="142443" y="189915"/>
                  </a:lnTo>
                  <a:lnTo>
                    <a:pt x="142443" y="166179"/>
                  </a:lnTo>
                  <a:close/>
                </a:path>
                <a:path w="973454" h="403860">
                  <a:moveTo>
                    <a:pt x="166179" y="237401"/>
                  </a:moveTo>
                  <a:lnTo>
                    <a:pt x="142443" y="237401"/>
                  </a:lnTo>
                  <a:lnTo>
                    <a:pt x="142443" y="261137"/>
                  </a:lnTo>
                  <a:lnTo>
                    <a:pt x="166179" y="261137"/>
                  </a:lnTo>
                  <a:lnTo>
                    <a:pt x="166179" y="237401"/>
                  </a:lnTo>
                  <a:close/>
                </a:path>
                <a:path w="973454" h="403860">
                  <a:moveTo>
                    <a:pt x="308622" y="261137"/>
                  </a:moveTo>
                  <a:lnTo>
                    <a:pt x="284873" y="261137"/>
                  </a:lnTo>
                  <a:lnTo>
                    <a:pt x="284873" y="284886"/>
                  </a:lnTo>
                  <a:lnTo>
                    <a:pt x="308622" y="284886"/>
                  </a:lnTo>
                  <a:lnTo>
                    <a:pt x="308622" y="261137"/>
                  </a:lnTo>
                  <a:close/>
                </a:path>
                <a:path w="973454" h="403860">
                  <a:moveTo>
                    <a:pt x="308622" y="71221"/>
                  </a:moveTo>
                  <a:lnTo>
                    <a:pt x="284873" y="71221"/>
                  </a:lnTo>
                  <a:lnTo>
                    <a:pt x="284873" y="118694"/>
                  </a:lnTo>
                  <a:lnTo>
                    <a:pt x="308622" y="118694"/>
                  </a:lnTo>
                  <a:lnTo>
                    <a:pt x="308622" y="71221"/>
                  </a:lnTo>
                  <a:close/>
                </a:path>
                <a:path w="973454" h="403860">
                  <a:moveTo>
                    <a:pt x="403580" y="94957"/>
                  </a:moveTo>
                  <a:lnTo>
                    <a:pt x="379844" y="94957"/>
                  </a:lnTo>
                  <a:lnTo>
                    <a:pt x="379844" y="118694"/>
                  </a:lnTo>
                  <a:lnTo>
                    <a:pt x="403580" y="118694"/>
                  </a:lnTo>
                  <a:lnTo>
                    <a:pt x="403580" y="94957"/>
                  </a:lnTo>
                  <a:close/>
                </a:path>
                <a:path w="973454" h="403860">
                  <a:moveTo>
                    <a:pt x="474802" y="118694"/>
                  </a:moveTo>
                  <a:lnTo>
                    <a:pt x="451053" y="118694"/>
                  </a:lnTo>
                  <a:lnTo>
                    <a:pt x="427316" y="118694"/>
                  </a:lnTo>
                  <a:lnTo>
                    <a:pt x="403580" y="118694"/>
                  </a:lnTo>
                  <a:lnTo>
                    <a:pt x="403580" y="166179"/>
                  </a:lnTo>
                  <a:lnTo>
                    <a:pt x="379844" y="166179"/>
                  </a:lnTo>
                  <a:lnTo>
                    <a:pt x="356095" y="166179"/>
                  </a:lnTo>
                  <a:lnTo>
                    <a:pt x="356095" y="189915"/>
                  </a:lnTo>
                  <a:lnTo>
                    <a:pt x="379844" y="189915"/>
                  </a:lnTo>
                  <a:lnTo>
                    <a:pt x="403580" y="189915"/>
                  </a:lnTo>
                  <a:lnTo>
                    <a:pt x="403580" y="237401"/>
                  </a:lnTo>
                  <a:lnTo>
                    <a:pt x="379844" y="237401"/>
                  </a:lnTo>
                  <a:lnTo>
                    <a:pt x="379844" y="213664"/>
                  </a:lnTo>
                  <a:lnTo>
                    <a:pt x="356095" y="213664"/>
                  </a:lnTo>
                  <a:lnTo>
                    <a:pt x="332359" y="213664"/>
                  </a:lnTo>
                  <a:lnTo>
                    <a:pt x="332359" y="237401"/>
                  </a:lnTo>
                  <a:lnTo>
                    <a:pt x="308622" y="237401"/>
                  </a:lnTo>
                  <a:lnTo>
                    <a:pt x="308622" y="261137"/>
                  </a:lnTo>
                  <a:lnTo>
                    <a:pt x="332359" y="261137"/>
                  </a:lnTo>
                  <a:lnTo>
                    <a:pt x="332359" y="284886"/>
                  </a:lnTo>
                  <a:lnTo>
                    <a:pt x="356095" y="284886"/>
                  </a:lnTo>
                  <a:lnTo>
                    <a:pt x="356095" y="356095"/>
                  </a:lnTo>
                  <a:lnTo>
                    <a:pt x="379844" y="356095"/>
                  </a:lnTo>
                  <a:lnTo>
                    <a:pt x="379844" y="379844"/>
                  </a:lnTo>
                  <a:lnTo>
                    <a:pt x="403580" y="379844"/>
                  </a:lnTo>
                  <a:lnTo>
                    <a:pt x="403580" y="403580"/>
                  </a:lnTo>
                  <a:lnTo>
                    <a:pt x="427316" y="403580"/>
                  </a:lnTo>
                  <a:lnTo>
                    <a:pt x="427316" y="379844"/>
                  </a:lnTo>
                  <a:lnTo>
                    <a:pt x="451053" y="379844"/>
                  </a:lnTo>
                  <a:lnTo>
                    <a:pt x="451053" y="332359"/>
                  </a:lnTo>
                  <a:lnTo>
                    <a:pt x="474802" y="332359"/>
                  </a:lnTo>
                  <a:lnTo>
                    <a:pt x="474802" y="284886"/>
                  </a:lnTo>
                  <a:lnTo>
                    <a:pt x="451053" y="284886"/>
                  </a:lnTo>
                  <a:lnTo>
                    <a:pt x="451053" y="261137"/>
                  </a:lnTo>
                  <a:lnTo>
                    <a:pt x="427316" y="261137"/>
                  </a:lnTo>
                  <a:lnTo>
                    <a:pt x="427316" y="284886"/>
                  </a:lnTo>
                  <a:lnTo>
                    <a:pt x="427316" y="308622"/>
                  </a:lnTo>
                  <a:lnTo>
                    <a:pt x="403580" y="308622"/>
                  </a:lnTo>
                  <a:lnTo>
                    <a:pt x="379844" y="308622"/>
                  </a:lnTo>
                  <a:lnTo>
                    <a:pt x="379844" y="261137"/>
                  </a:lnTo>
                  <a:lnTo>
                    <a:pt x="403580" y="261137"/>
                  </a:lnTo>
                  <a:lnTo>
                    <a:pt x="403580" y="284886"/>
                  </a:lnTo>
                  <a:lnTo>
                    <a:pt x="427316" y="284886"/>
                  </a:lnTo>
                  <a:lnTo>
                    <a:pt x="427316" y="261137"/>
                  </a:lnTo>
                  <a:lnTo>
                    <a:pt x="427316" y="213664"/>
                  </a:lnTo>
                  <a:lnTo>
                    <a:pt x="451053" y="213664"/>
                  </a:lnTo>
                  <a:lnTo>
                    <a:pt x="474802" y="213664"/>
                  </a:lnTo>
                  <a:lnTo>
                    <a:pt x="474802" y="189915"/>
                  </a:lnTo>
                  <a:lnTo>
                    <a:pt x="451053" y="189915"/>
                  </a:lnTo>
                  <a:lnTo>
                    <a:pt x="427316" y="189915"/>
                  </a:lnTo>
                  <a:lnTo>
                    <a:pt x="427316" y="142443"/>
                  </a:lnTo>
                  <a:lnTo>
                    <a:pt x="451053" y="142443"/>
                  </a:lnTo>
                  <a:lnTo>
                    <a:pt x="474802" y="142443"/>
                  </a:lnTo>
                  <a:lnTo>
                    <a:pt x="474802" y="118694"/>
                  </a:lnTo>
                  <a:close/>
                </a:path>
                <a:path w="973454" h="403860">
                  <a:moveTo>
                    <a:pt x="640981" y="284886"/>
                  </a:moveTo>
                  <a:lnTo>
                    <a:pt x="617232" y="284886"/>
                  </a:lnTo>
                  <a:lnTo>
                    <a:pt x="617232" y="261137"/>
                  </a:lnTo>
                  <a:lnTo>
                    <a:pt x="593496" y="261137"/>
                  </a:lnTo>
                  <a:lnTo>
                    <a:pt x="593496" y="213664"/>
                  </a:lnTo>
                  <a:lnTo>
                    <a:pt x="569760" y="213664"/>
                  </a:lnTo>
                  <a:lnTo>
                    <a:pt x="569760" y="237401"/>
                  </a:lnTo>
                  <a:lnTo>
                    <a:pt x="546023" y="237401"/>
                  </a:lnTo>
                  <a:lnTo>
                    <a:pt x="522274" y="237401"/>
                  </a:lnTo>
                  <a:lnTo>
                    <a:pt x="522274" y="261137"/>
                  </a:lnTo>
                  <a:lnTo>
                    <a:pt x="498538" y="261137"/>
                  </a:lnTo>
                  <a:lnTo>
                    <a:pt x="498538" y="213664"/>
                  </a:lnTo>
                  <a:lnTo>
                    <a:pt x="474802" y="213664"/>
                  </a:lnTo>
                  <a:lnTo>
                    <a:pt x="474802" y="237401"/>
                  </a:lnTo>
                  <a:lnTo>
                    <a:pt x="451053" y="237401"/>
                  </a:lnTo>
                  <a:lnTo>
                    <a:pt x="451053" y="261137"/>
                  </a:lnTo>
                  <a:lnTo>
                    <a:pt x="474802" y="261137"/>
                  </a:lnTo>
                  <a:lnTo>
                    <a:pt x="474802" y="284886"/>
                  </a:lnTo>
                  <a:lnTo>
                    <a:pt x="498538" y="284886"/>
                  </a:lnTo>
                  <a:lnTo>
                    <a:pt x="522274" y="284886"/>
                  </a:lnTo>
                  <a:lnTo>
                    <a:pt x="522274" y="308622"/>
                  </a:lnTo>
                  <a:lnTo>
                    <a:pt x="546023" y="308622"/>
                  </a:lnTo>
                  <a:lnTo>
                    <a:pt x="546023" y="284886"/>
                  </a:lnTo>
                  <a:lnTo>
                    <a:pt x="569760" y="284886"/>
                  </a:lnTo>
                  <a:lnTo>
                    <a:pt x="569760" y="332359"/>
                  </a:lnTo>
                  <a:lnTo>
                    <a:pt x="593496" y="332359"/>
                  </a:lnTo>
                  <a:lnTo>
                    <a:pt x="593496" y="356095"/>
                  </a:lnTo>
                  <a:lnTo>
                    <a:pt x="617232" y="356095"/>
                  </a:lnTo>
                  <a:lnTo>
                    <a:pt x="617232" y="308622"/>
                  </a:lnTo>
                  <a:lnTo>
                    <a:pt x="640981" y="308622"/>
                  </a:lnTo>
                  <a:lnTo>
                    <a:pt x="640981" y="284886"/>
                  </a:lnTo>
                  <a:close/>
                </a:path>
                <a:path w="973454" h="403860">
                  <a:moveTo>
                    <a:pt x="688454" y="213664"/>
                  </a:moveTo>
                  <a:lnTo>
                    <a:pt x="664718" y="213664"/>
                  </a:lnTo>
                  <a:lnTo>
                    <a:pt x="664718" y="261137"/>
                  </a:lnTo>
                  <a:lnTo>
                    <a:pt x="640981" y="261137"/>
                  </a:lnTo>
                  <a:lnTo>
                    <a:pt x="640981" y="284886"/>
                  </a:lnTo>
                  <a:lnTo>
                    <a:pt x="664718" y="284886"/>
                  </a:lnTo>
                  <a:lnTo>
                    <a:pt x="688454" y="284886"/>
                  </a:lnTo>
                  <a:lnTo>
                    <a:pt x="688454" y="213664"/>
                  </a:lnTo>
                  <a:close/>
                </a:path>
                <a:path w="973454" h="403860">
                  <a:moveTo>
                    <a:pt x="688454" y="166179"/>
                  </a:moveTo>
                  <a:lnTo>
                    <a:pt x="664718" y="166179"/>
                  </a:lnTo>
                  <a:lnTo>
                    <a:pt x="664718" y="189915"/>
                  </a:lnTo>
                  <a:lnTo>
                    <a:pt x="688454" y="189915"/>
                  </a:lnTo>
                  <a:lnTo>
                    <a:pt x="688454" y="166179"/>
                  </a:lnTo>
                  <a:close/>
                </a:path>
                <a:path w="973454" h="403860">
                  <a:moveTo>
                    <a:pt x="688454" y="47485"/>
                  </a:moveTo>
                  <a:lnTo>
                    <a:pt x="664718" y="47485"/>
                  </a:lnTo>
                  <a:lnTo>
                    <a:pt x="664718" y="0"/>
                  </a:lnTo>
                  <a:lnTo>
                    <a:pt x="640981" y="0"/>
                  </a:lnTo>
                  <a:lnTo>
                    <a:pt x="640981" y="47485"/>
                  </a:lnTo>
                  <a:lnTo>
                    <a:pt x="640981" y="71221"/>
                  </a:lnTo>
                  <a:lnTo>
                    <a:pt x="640981" y="142443"/>
                  </a:lnTo>
                  <a:lnTo>
                    <a:pt x="617232" y="142443"/>
                  </a:lnTo>
                  <a:lnTo>
                    <a:pt x="617232" y="166179"/>
                  </a:lnTo>
                  <a:lnTo>
                    <a:pt x="593496" y="166179"/>
                  </a:lnTo>
                  <a:lnTo>
                    <a:pt x="593496" y="142443"/>
                  </a:lnTo>
                  <a:lnTo>
                    <a:pt x="569760" y="142443"/>
                  </a:lnTo>
                  <a:lnTo>
                    <a:pt x="569760" y="118694"/>
                  </a:lnTo>
                  <a:lnTo>
                    <a:pt x="593496" y="118694"/>
                  </a:lnTo>
                  <a:lnTo>
                    <a:pt x="617232" y="118694"/>
                  </a:lnTo>
                  <a:lnTo>
                    <a:pt x="617232" y="71221"/>
                  </a:lnTo>
                  <a:lnTo>
                    <a:pt x="640981" y="71221"/>
                  </a:lnTo>
                  <a:lnTo>
                    <a:pt x="640981" y="47485"/>
                  </a:lnTo>
                  <a:lnTo>
                    <a:pt x="617232" y="47485"/>
                  </a:lnTo>
                  <a:lnTo>
                    <a:pt x="617232" y="0"/>
                  </a:lnTo>
                  <a:lnTo>
                    <a:pt x="593496" y="0"/>
                  </a:lnTo>
                  <a:lnTo>
                    <a:pt x="593496" y="71221"/>
                  </a:lnTo>
                  <a:lnTo>
                    <a:pt x="569760" y="71221"/>
                  </a:lnTo>
                  <a:lnTo>
                    <a:pt x="569760" y="23736"/>
                  </a:lnTo>
                  <a:lnTo>
                    <a:pt x="546023" y="23736"/>
                  </a:lnTo>
                  <a:lnTo>
                    <a:pt x="546023" y="47485"/>
                  </a:lnTo>
                  <a:lnTo>
                    <a:pt x="522274" y="47485"/>
                  </a:lnTo>
                  <a:lnTo>
                    <a:pt x="498538" y="47485"/>
                  </a:lnTo>
                  <a:lnTo>
                    <a:pt x="498538" y="23736"/>
                  </a:lnTo>
                  <a:lnTo>
                    <a:pt x="474802" y="23736"/>
                  </a:lnTo>
                  <a:lnTo>
                    <a:pt x="474802" y="71221"/>
                  </a:lnTo>
                  <a:lnTo>
                    <a:pt x="498538" y="71221"/>
                  </a:lnTo>
                  <a:lnTo>
                    <a:pt x="522274" y="71221"/>
                  </a:lnTo>
                  <a:lnTo>
                    <a:pt x="546023" y="71221"/>
                  </a:lnTo>
                  <a:lnTo>
                    <a:pt x="546023" y="94957"/>
                  </a:lnTo>
                  <a:lnTo>
                    <a:pt x="522274" y="94957"/>
                  </a:lnTo>
                  <a:lnTo>
                    <a:pt x="498538" y="94957"/>
                  </a:lnTo>
                  <a:lnTo>
                    <a:pt x="498538" y="142443"/>
                  </a:lnTo>
                  <a:lnTo>
                    <a:pt x="522274" y="142443"/>
                  </a:lnTo>
                  <a:lnTo>
                    <a:pt x="522274" y="118694"/>
                  </a:lnTo>
                  <a:lnTo>
                    <a:pt x="546023" y="118694"/>
                  </a:lnTo>
                  <a:lnTo>
                    <a:pt x="546023" y="142443"/>
                  </a:lnTo>
                  <a:lnTo>
                    <a:pt x="522274" y="142443"/>
                  </a:lnTo>
                  <a:lnTo>
                    <a:pt x="522274" y="166179"/>
                  </a:lnTo>
                  <a:lnTo>
                    <a:pt x="498538" y="166179"/>
                  </a:lnTo>
                  <a:lnTo>
                    <a:pt x="474802" y="166179"/>
                  </a:lnTo>
                  <a:lnTo>
                    <a:pt x="474802" y="189915"/>
                  </a:lnTo>
                  <a:lnTo>
                    <a:pt x="498538" y="189915"/>
                  </a:lnTo>
                  <a:lnTo>
                    <a:pt x="522274" y="189915"/>
                  </a:lnTo>
                  <a:lnTo>
                    <a:pt x="522274" y="213664"/>
                  </a:lnTo>
                  <a:lnTo>
                    <a:pt x="546023" y="213664"/>
                  </a:lnTo>
                  <a:lnTo>
                    <a:pt x="569760" y="213664"/>
                  </a:lnTo>
                  <a:lnTo>
                    <a:pt x="569760" y="189915"/>
                  </a:lnTo>
                  <a:lnTo>
                    <a:pt x="546023" y="189915"/>
                  </a:lnTo>
                  <a:lnTo>
                    <a:pt x="546023" y="166179"/>
                  </a:lnTo>
                  <a:lnTo>
                    <a:pt x="569760" y="166179"/>
                  </a:lnTo>
                  <a:lnTo>
                    <a:pt x="569760" y="189915"/>
                  </a:lnTo>
                  <a:lnTo>
                    <a:pt x="593496" y="189915"/>
                  </a:lnTo>
                  <a:lnTo>
                    <a:pt x="593496" y="213664"/>
                  </a:lnTo>
                  <a:lnTo>
                    <a:pt x="617232" y="213664"/>
                  </a:lnTo>
                  <a:lnTo>
                    <a:pt x="617232" y="261137"/>
                  </a:lnTo>
                  <a:lnTo>
                    <a:pt x="640981" y="261137"/>
                  </a:lnTo>
                  <a:lnTo>
                    <a:pt x="640981" y="166179"/>
                  </a:lnTo>
                  <a:lnTo>
                    <a:pt x="664718" y="166179"/>
                  </a:lnTo>
                  <a:lnTo>
                    <a:pt x="664718" y="142443"/>
                  </a:lnTo>
                  <a:lnTo>
                    <a:pt x="688454" y="142443"/>
                  </a:lnTo>
                  <a:lnTo>
                    <a:pt x="688454" y="94957"/>
                  </a:lnTo>
                  <a:lnTo>
                    <a:pt x="664718" y="94957"/>
                  </a:lnTo>
                  <a:lnTo>
                    <a:pt x="664718" y="71221"/>
                  </a:lnTo>
                  <a:lnTo>
                    <a:pt x="688454" y="71221"/>
                  </a:lnTo>
                  <a:lnTo>
                    <a:pt x="688454" y="47485"/>
                  </a:lnTo>
                  <a:close/>
                </a:path>
                <a:path w="973454" h="403860">
                  <a:moveTo>
                    <a:pt x="783412" y="142443"/>
                  </a:moveTo>
                  <a:lnTo>
                    <a:pt x="759675" y="142443"/>
                  </a:lnTo>
                  <a:lnTo>
                    <a:pt x="759675" y="166179"/>
                  </a:lnTo>
                  <a:lnTo>
                    <a:pt x="783412" y="166179"/>
                  </a:lnTo>
                  <a:lnTo>
                    <a:pt x="783412" y="142443"/>
                  </a:lnTo>
                  <a:close/>
                </a:path>
                <a:path w="973454" h="403860">
                  <a:moveTo>
                    <a:pt x="949591" y="166179"/>
                  </a:moveTo>
                  <a:lnTo>
                    <a:pt x="925855" y="166179"/>
                  </a:lnTo>
                  <a:lnTo>
                    <a:pt x="902119" y="166179"/>
                  </a:lnTo>
                  <a:lnTo>
                    <a:pt x="878382" y="166179"/>
                  </a:lnTo>
                  <a:lnTo>
                    <a:pt x="878382" y="189915"/>
                  </a:lnTo>
                  <a:lnTo>
                    <a:pt x="878382" y="213664"/>
                  </a:lnTo>
                  <a:lnTo>
                    <a:pt x="854633" y="213664"/>
                  </a:lnTo>
                  <a:lnTo>
                    <a:pt x="854633" y="189915"/>
                  </a:lnTo>
                  <a:lnTo>
                    <a:pt x="878382" y="189915"/>
                  </a:lnTo>
                  <a:lnTo>
                    <a:pt x="878382" y="166179"/>
                  </a:lnTo>
                  <a:lnTo>
                    <a:pt x="878382" y="142443"/>
                  </a:lnTo>
                  <a:lnTo>
                    <a:pt x="902119" y="142443"/>
                  </a:lnTo>
                  <a:lnTo>
                    <a:pt x="902119" y="94957"/>
                  </a:lnTo>
                  <a:lnTo>
                    <a:pt x="878382" y="94957"/>
                  </a:lnTo>
                  <a:lnTo>
                    <a:pt x="878382" y="118694"/>
                  </a:lnTo>
                  <a:lnTo>
                    <a:pt x="854633" y="118694"/>
                  </a:lnTo>
                  <a:lnTo>
                    <a:pt x="854633" y="142443"/>
                  </a:lnTo>
                  <a:lnTo>
                    <a:pt x="854633" y="166179"/>
                  </a:lnTo>
                  <a:lnTo>
                    <a:pt x="830897" y="166179"/>
                  </a:lnTo>
                  <a:lnTo>
                    <a:pt x="830897" y="142443"/>
                  </a:lnTo>
                  <a:lnTo>
                    <a:pt x="854633" y="142443"/>
                  </a:lnTo>
                  <a:lnTo>
                    <a:pt x="854633" y="118694"/>
                  </a:lnTo>
                  <a:lnTo>
                    <a:pt x="854633" y="94957"/>
                  </a:lnTo>
                  <a:lnTo>
                    <a:pt x="830897" y="94957"/>
                  </a:lnTo>
                  <a:lnTo>
                    <a:pt x="807161" y="94957"/>
                  </a:lnTo>
                  <a:lnTo>
                    <a:pt x="807161" y="118694"/>
                  </a:lnTo>
                  <a:lnTo>
                    <a:pt x="783412" y="118694"/>
                  </a:lnTo>
                  <a:lnTo>
                    <a:pt x="783412" y="142443"/>
                  </a:lnTo>
                  <a:lnTo>
                    <a:pt x="807161" y="142443"/>
                  </a:lnTo>
                  <a:lnTo>
                    <a:pt x="807161" y="166179"/>
                  </a:lnTo>
                  <a:lnTo>
                    <a:pt x="783412" y="166179"/>
                  </a:lnTo>
                  <a:lnTo>
                    <a:pt x="783412" y="189915"/>
                  </a:lnTo>
                  <a:lnTo>
                    <a:pt x="807161" y="189915"/>
                  </a:lnTo>
                  <a:lnTo>
                    <a:pt x="830897" y="189915"/>
                  </a:lnTo>
                  <a:lnTo>
                    <a:pt x="830897" y="213664"/>
                  </a:lnTo>
                  <a:lnTo>
                    <a:pt x="807161" y="213664"/>
                  </a:lnTo>
                  <a:lnTo>
                    <a:pt x="807161" y="237401"/>
                  </a:lnTo>
                  <a:lnTo>
                    <a:pt x="830897" y="237401"/>
                  </a:lnTo>
                  <a:lnTo>
                    <a:pt x="854633" y="237401"/>
                  </a:lnTo>
                  <a:lnTo>
                    <a:pt x="854633" y="261137"/>
                  </a:lnTo>
                  <a:lnTo>
                    <a:pt x="878382" y="261137"/>
                  </a:lnTo>
                  <a:lnTo>
                    <a:pt x="878382" y="237401"/>
                  </a:lnTo>
                  <a:lnTo>
                    <a:pt x="902119" y="237401"/>
                  </a:lnTo>
                  <a:lnTo>
                    <a:pt x="902119" y="213664"/>
                  </a:lnTo>
                  <a:lnTo>
                    <a:pt x="925855" y="213664"/>
                  </a:lnTo>
                  <a:lnTo>
                    <a:pt x="949591" y="213664"/>
                  </a:lnTo>
                  <a:lnTo>
                    <a:pt x="949591" y="166179"/>
                  </a:lnTo>
                  <a:close/>
                </a:path>
                <a:path w="973454" h="403860">
                  <a:moveTo>
                    <a:pt x="973340" y="213664"/>
                  </a:moveTo>
                  <a:lnTo>
                    <a:pt x="949591" y="213664"/>
                  </a:lnTo>
                  <a:lnTo>
                    <a:pt x="949591" y="237401"/>
                  </a:lnTo>
                  <a:lnTo>
                    <a:pt x="925855" y="237401"/>
                  </a:lnTo>
                  <a:lnTo>
                    <a:pt x="925855" y="284886"/>
                  </a:lnTo>
                  <a:lnTo>
                    <a:pt x="949591" y="284886"/>
                  </a:lnTo>
                  <a:lnTo>
                    <a:pt x="949591" y="261137"/>
                  </a:lnTo>
                  <a:lnTo>
                    <a:pt x="973340" y="261137"/>
                  </a:lnTo>
                  <a:lnTo>
                    <a:pt x="973340" y="213664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41104" y="1824349"/>
              <a:ext cx="878840" cy="380365"/>
            </a:xfrm>
            <a:custGeom>
              <a:avLst/>
              <a:gdLst/>
              <a:ahLst/>
              <a:cxnLst/>
              <a:rect l="l" t="t" r="r" b="b"/>
              <a:pathLst>
                <a:path w="878840" h="380364">
                  <a:moveTo>
                    <a:pt x="23736" y="166192"/>
                  </a:moveTo>
                  <a:lnTo>
                    <a:pt x="0" y="166192"/>
                  </a:lnTo>
                  <a:lnTo>
                    <a:pt x="0" y="189928"/>
                  </a:lnTo>
                  <a:lnTo>
                    <a:pt x="23736" y="189928"/>
                  </a:lnTo>
                  <a:lnTo>
                    <a:pt x="23736" y="166192"/>
                  </a:lnTo>
                  <a:close/>
                </a:path>
                <a:path w="878840" h="380364">
                  <a:moveTo>
                    <a:pt x="118706" y="189928"/>
                  </a:moveTo>
                  <a:lnTo>
                    <a:pt x="94957" y="189928"/>
                  </a:lnTo>
                  <a:lnTo>
                    <a:pt x="94957" y="213664"/>
                  </a:lnTo>
                  <a:lnTo>
                    <a:pt x="118706" y="213664"/>
                  </a:lnTo>
                  <a:lnTo>
                    <a:pt x="118706" y="189928"/>
                  </a:lnTo>
                  <a:close/>
                </a:path>
                <a:path w="878840" h="380364">
                  <a:moveTo>
                    <a:pt x="166179" y="356108"/>
                  </a:moveTo>
                  <a:lnTo>
                    <a:pt x="142443" y="356108"/>
                  </a:lnTo>
                  <a:lnTo>
                    <a:pt x="142443" y="379844"/>
                  </a:lnTo>
                  <a:lnTo>
                    <a:pt x="166179" y="379844"/>
                  </a:lnTo>
                  <a:lnTo>
                    <a:pt x="166179" y="356108"/>
                  </a:lnTo>
                  <a:close/>
                </a:path>
                <a:path w="878840" h="380364">
                  <a:moveTo>
                    <a:pt x="166179" y="0"/>
                  </a:moveTo>
                  <a:lnTo>
                    <a:pt x="142443" y="0"/>
                  </a:lnTo>
                  <a:lnTo>
                    <a:pt x="142443" y="23749"/>
                  </a:lnTo>
                  <a:lnTo>
                    <a:pt x="118706" y="23749"/>
                  </a:lnTo>
                  <a:lnTo>
                    <a:pt x="118706" y="0"/>
                  </a:lnTo>
                  <a:lnTo>
                    <a:pt x="94957" y="0"/>
                  </a:lnTo>
                  <a:lnTo>
                    <a:pt x="94957" y="23749"/>
                  </a:lnTo>
                  <a:lnTo>
                    <a:pt x="71221" y="23749"/>
                  </a:lnTo>
                  <a:lnTo>
                    <a:pt x="47485" y="23749"/>
                  </a:lnTo>
                  <a:lnTo>
                    <a:pt x="47485" y="47485"/>
                  </a:lnTo>
                  <a:lnTo>
                    <a:pt x="71221" y="47485"/>
                  </a:lnTo>
                  <a:lnTo>
                    <a:pt x="94957" y="47485"/>
                  </a:lnTo>
                  <a:lnTo>
                    <a:pt x="94957" y="71221"/>
                  </a:lnTo>
                  <a:lnTo>
                    <a:pt x="71221" y="71221"/>
                  </a:lnTo>
                  <a:lnTo>
                    <a:pt x="47485" y="71221"/>
                  </a:lnTo>
                  <a:lnTo>
                    <a:pt x="47485" y="94970"/>
                  </a:lnTo>
                  <a:lnTo>
                    <a:pt x="71221" y="94970"/>
                  </a:lnTo>
                  <a:lnTo>
                    <a:pt x="71221" y="118706"/>
                  </a:lnTo>
                  <a:lnTo>
                    <a:pt x="94957" y="118706"/>
                  </a:lnTo>
                  <a:lnTo>
                    <a:pt x="94957" y="94970"/>
                  </a:lnTo>
                  <a:lnTo>
                    <a:pt x="118706" y="94970"/>
                  </a:lnTo>
                  <a:lnTo>
                    <a:pt x="118706" y="118706"/>
                  </a:lnTo>
                  <a:lnTo>
                    <a:pt x="94957" y="118706"/>
                  </a:lnTo>
                  <a:lnTo>
                    <a:pt x="94957" y="142443"/>
                  </a:lnTo>
                  <a:lnTo>
                    <a:pt x="71221" y="142443"/>
                  </a:lnTo>
                  <a:lnTo>
                    <a:pt x="71221" y="166192"/>
                  </a:lnTo>
                  <a:lnTo>
                    <a:pt x="47485" y="166192"/>
                  </a:lnTo>
                  <a:lnTo>
                    <a:pt x="47485" y="189928"/>
                  </a:lnTo>
                  <a:lnTo>
                    <a:pt x="71221" y="189928"/>
                  </a:lnTo>
                  <a:lnTo>
                    <a:pt x="94957" y="189928"/>
                  </a:lnTo>
                  <a:lnTo>
                    <a:pt x="94957" y="166192"/>
                  </a:lnTo>
                  <a:lnTo>
                    <a:pt x="118706" y="166192"/>
                  </a:lnTo>
                  <a:lnTo>
                    <a:pt x="142443" y="166192"/>
                  </a:lnTo>
                  <a:lnTo>
                    <a:pt x="142443" y="142443"/>
                  </a:lnTo>
                  <a:lnTo>
                    <a:pt x="166179" y="142443"/>
                  </a:lnTo>
                  <a:lnTo>
                    <a:pt x="166179" y="118706"/>
                  </a:lnTo>
                  <a:lnTo>
                    <a:pt x="142443" y="118706"/>
                  </a:lnTo>
                  <a:lnTo>
                    <a:pt x="142443" y="71221"/>
                  </a:lnTo>
                  <a:lnTo>
                    <a:pt x="118706" y="71221"/>
                  </a:lnTo>
                  <a:lnTo>
                    <a:pt x="118706" y="47485"/>
                  </a:lnTo>
                  <a:lnTo>
                    <a:pt x="142443" y="47485"/>
                  </a:lnTo>
                  <a:lnTo>
                    <a:pt x="142443" y="71221"/>
                  </a:lnTo>
                  <a:lnTo>
                    <a:pt x="166179" y="71221"/>
                  </a:lnTo>
                  <a:lnTo>
                    <a:pt x="166179" y="0"/>
                  </a:lnTo>
                  <a:close/>
                </a:path>
                <a:path w="878840" h="380364">
                  <a:moveTo>
                    <a:pt x="189915" y="166192"/>
                  </a:moveTo>
                  <a:lnTo>
                    <a:pt x="166179" y="166192"/>
                  </a:lnTo>
                  <a:lnTo>
                    <a:pt x="142443" y="166192"/>
                  </a:lnTo>
                  <a:lnTo>
                    <a:pt x="142443" y="237401"/>
                  </a:lnTo>
                  <a:lnTo>
                    <a:pt x="166179" y="237401"/>
                  </a:lnTo>
                  <a:lnTo>
                    <a:pt x="166179" y="213664"/>
                  </a:lnTo>
                  <a:lnTo>
                    <a:pt x="189915" y="213664"/>
                  </a:lnTo>
                  <a:lnTo>
                    <a:pt x="189915" y="166192"/>
                  </a:lnTo>
                  <a:close/>
                </a:path>
                <a:path w="878840" h="380364">
                  <a:moveTo>
                    <a:pt x="213664" y="284886"/>
                  </a:moveTo>
                  <a:lnTo>
                    <a:pt x="189915" y="284886"/>
                  </a:lnTo>
                  <a:lnTo>
                    <a:pt x="189915" y="308622"/>
                  </a:lnTo>
                  <a:lnTo>
                    <a:pt x="213664" y="308622"/>
                  </a:lnTo>
                  <a:lnTo>
                    <a:pt x="213664" y="284886"/>
                  </a:lnTo>
                  <a:close/>
                </a:path>
                <a:path w="878840" h="380364">
                  <a:moveTo>
                    <a:pt x="237401" y="166192"/>
                  </a:moveTo>
                  <a:lnTo>
                    <a:pt x="213664" y="166192"/>
                  </a:lnTo>
                  <a:lnTo>
                    <a:pt x="213664" y="213664"/>
                  </a:lnTo>
                  <a:lnTo>
                    <a:pt x="189915" y="213664"/>
                  </a:lnTo>
                  <a:lnTo>
                    <a:pt x="189915" y="237401"/>
                  </a:lnTo>
                  <a:lnTo>
                    <a:pt x="213664" y="237401"/>
                  </a:lnTo>
                  <a:lnTo>
                    <a:pt x="237401" y="237401"/>
                  </a:lnTo>
                  <a:lnTo>
                    <a:pt x="237401" y="166192"/>
                  </a:lnTo>
                  <a:close/>
                </a:path>
                <a:path w="878840" h="380364">
                  <a:moveTo>
                    <a:pt x="308622" y="308622"/>
                  </a:moveTo>
                  <a:lnTo>
                    <a:pt x="284886" y="308622"/>
                  </a:lnTo>
                  <a:lnTo>
                    <a:pt x="261137" y="308622"/>
                  </a:lnTo>
                  <a:lnTo>
                    <a:pt x="261137" y="284886"/>
                  </a:lnTo>
                  <a:lnTo>
                    <a:pt x="284886" y="284886"/>
                  </a:lnTo>
                  <a:lnTo>
                    <a:pt x="284886" y="261150"/>
                  </a:lnTo>
                  <a:lnTo>
                    <a:pt x="261137" y="261150"/>
                  </a:lnTo>
                  <a:lnTo>
                    <a:pt x="237401" y="261150"/>
                  </a:lnTo>
                  <a:lnTo>
                    <a:pt x="237401" y="308622"/>
                  </a:lnTo>
                  <a:lnTo>
                    <a:pt x="213664" y="308622"/>
                  </a:lnTo>
                  <a:lnTo>
                    <a:pt x="213664" y="332371"/>
                  </a:lnTo>
                  <a:lnTo>
                    <a:pt x="189915" y="332371"/>
                  </a:lnTo>
                  <a:lnTo>
                    <a:pt x="189915" y="308622"/>
                  </a:lnTo>
                  <a:lnTo>
                    <a:pt x="166179" y="308622"/>
                  </a:lnTo>
                  <a:lnTo>
                    <a:pt x="166179" y="261150"/>
                  </a:lnTo>
                  <a:lnTo>
                    <a:pt x="142443" y="261150"/>
                  </a:lnTo>
                  <a:lnTo>
                    <a:pt x="142443" y="237401"/>
                  </a:lnTo>
                  <a:lnTo>
                    <a:pt x="118706" y="237401"/>
                  </a:lnTo>
                  <a:lnTo>
                    <a:pt x="94957" y="237401"/>
                  </a:lnTo>
                  <a:lnTo>
                    <a:pt x="94957" y="261150"/>
                  </a:lnTo>
                  <a:lnTo>
                    <a:pt x="118706" y="261150"/>
                  </a:lnTo>
                  <a:lnTo>
                    <a:pt x="118706" y="308622"/>
                  </a:lnTo>
                  <a:lnTo>
                    <a:pt x="142443" y="308622"/>
                  </a:lnTo>
                  <a:lnTo>
                    <a:pt x="142443" y="332371"/>
                  </a:lnTo>
                  <a:lnTo>
                    <a:pt x="166179" y="332371"/>
                  </a:lnTo>
                  <a:lnTo>
                    <a:pt x="166179" y="356108"/>
                  </a:lnTo>
                  <a:lnTo>
                    <a:pt x="189915" y="356108"/>
                  </a:lnTo>
                  <a:lnTo>
                    <a:pt x="189915" y="379844"/>
                  </a:lnTo>
                  <a:lnTo>
                    <a:pt x="213664" y="379844"/>
                  </a:lnTo>
                  <a:lnTo>
                    <a:pt x="213664" y="356108"/>
                  </a:lnTo>
                  <a:lnTo>
                    <a:pt x="237401" y="356108"/>
                  </a:lnTo>
                  <a:lnTo>
                    <a:pt x="237401" y="332371"/>
                  </a:lnTo>
                  <a:lnTo>
                    <a:pt x="261137" y="332371"/>
                  </a:lnTo>
                  <a:lnTo>
                    <a:pt x="284886" y="332371"/>
                  </a:lnTo>
                  <a:lnTo>
                    <a:pt x="284886" y="356108"/>
                  </a:lnTo>
                  <a:lnTo>
                    <a:pt x="308622" y="356108"/>
                  </a:lnTo>
                  <a:lnTo>
                    <a:pt x="308622" y="308622"/>
                  </a:lnTo>
                  <a:close/>
                </a:path>
                <a:path w="878840" h="380364">
                  <a:moveTo>
                    <a:pt x="356095" y="332371"/>
                  </a:moveTo>
                  <a:lnTo>
                    <a:pt x="332359" y="332371"/>
                  </a:lnTo>
                  <a:lnTo>
                    <a:pt x="332359" y="356108"/>
                  </a:lnTo>
                  <a:lnTo>
                    <a:pt x="356095" y="356108"/>
                  </a:lnTo>
                  <a:lnTo>
                    <a:pt x="356095" y="332371"/>
                  </a:lnTo>
                  <a:close/>
                </a:path>
                <a:path w="878840" h="380364">
                  <a:moveTo>
                    <a:pt x="451065" y="284886"/>
                  </a:moveTo>
                  <a:lnTo>
                    <a:pt x="427316" y="284886"/>
                  </a:lnTo>
                  <a:lnTo>
                    <a:pt x="403580" y="284886"/>
                  </a:lnTo>
                  <a:lnTo>
                    <a:pt x="379844" y="284886"/>
                  </a:lnTo>
                  <a:lnTo>
                    <a:pt x="379844" y="332371"/>
                  </a:lnTo>
                  <a:lnTo>
                    <a:pt x="403580" y="332371"/>
                  </a:lnTo>
                  <a:lnTo>
                    <a:pt x="403580" y="356108"/>
                  </a:lnTo>
                  <a:lnTo>
                    <a:pt x="427316" y="356108"/>
                  </a:lnTo>
                  <a:lnTo>
                    <a:pt x="427316" y="308622"/>
                  </a:lnTo>
                  <a:lnTo>
                    <a:pt x="451065" y="308622"/>
                  </a:lnTo>
                  <a:lnTo>
                    <a:pt x="451065" y="284886"/>
                  </a:lnTo>
                  <a:close/>
                </a:path>
                <a:path w="878840" h="380364">
                  <a:moveTo>
                    <a:pt x="474802" y="213664"/>
                  </a:moveTo>
                  <a:lnTo>
                    <a:pt x="451065" y="213664"/>
                  </a:lnTo>
                  <a:lnTo>
                    <a:pt x="427316" y="213664"/>
                  </a:lnTo>
                  <a:lnTo>
                    <a:pt x="403580" y="213664"/>
                  </a:lnTo>
                  <a:lnTo>
                    <a:pt x="403580" y="237401"/>
                  </a:lnTo>
                  <a:lnTo>
                    <a:pt x="427316" y="237401"/>
                  </a:lnTo>
                  <a:lnTo>
                    <a:pt x="451065" y="237401"/>
                  </a:lnTo>
                  <a:lnTo>
                    <a:pt x="474802" y="237401"/>
                  </a:lnTo>
                  <a:lnTo>
                    <a:pt x="474802" y="213664"/>
                  </a:lnTo>
                  <a:close/>
                </a:path>
                <a:path w="878840" h="380364">
                  <a:moveTo>
                    <a:pt x="498538" y="237401"/>
                  </a:moveTo>
                  <a:lnTo>
                    <a:pt x="474802" y="237401"/>
                  </a:lnTo>
                  <a:lnTo>
                    <a:pt x="474802" y="261150"/>
                  </a:lnTo>
                  <a:lnTo>
                    <a:pt x="498538" y="261150"/>
                  </a:lnTo>
                  <a:lnTo>
                    <a:pt x="498538" y="237401"/>
                  </a:lnTo>
                  <a:close/>
                </a:path>
                <a:path w="878840" h="380364">
                  <a:moveTo>
                    <a:pt x="546023" y="356108"/>
                  </a:moveTo>
                  <a:lnTo>
                    <a:pt x="522274" y="356108"/>
                  </a:lnTo>
                  <a:lnTo>
                    <a:pt x="498538" y="356108"/>
                  </a:lnTo>
                  <a:lnTo>
                    <a:pt x="474802" y="356108"/>
                  </a:lnTo>
                  <a:lnTo>
                    <a:pt x="451065" y="356108"/>
                  </a:lnTo>
                  <a:lnTo>
                    <a:pt x="451065" y="379844"/>
                  </a:lnTo>
                  <a:lnTo>
                    <a:pt x="474802" y="379844"/>
                  </a:lnTo>
                  <a:lnTo>
                    <a:pt x="498538" y="379844"/>
                  </a:lnTo>
                  <a:lnTo>
                    <a:pt x="522274" y="379844"/>
                  </a:lnTo>
                  <a:lnTo>
                    <a:pt x="546023" y="379844"/>
                  </a:lnTo>
                  <a:lnTo>
                    <a:pt x="546023" y="356108"/>
                  </a:lnTo>
                  <a:close/>
                </a:path>
                <a:path w="878840" h="380364">
                  <a:moveTo>
                    <a:pt x="569760" y="189928"/>
                  </a:moveTo>
                  <a:lnTo>
                    <a:pt x="546023" y="189928"/>
                  </a:lnTo>
                  <a:lnTo>
                    <a:pt x="546023" y="237401"/>
                  </a:lnTo>
                  <a:lnTo>
                    <a:pt x="569760" y="237401"/>
                  </a:lnTo>
                  <a:lnTo>
                    <a:pt x="569760" y="189928"/>
                  </a:lnTo>
                  <a:close/>
                </a:path>
                <a:path w="878840" h="380364">
                  <a:moveTo>
                    <a:pt x="617245" y="356108"/>
                  </a:moveTo>
                  <a:lnTo>
                    <a:pt x="593496" y="356108"/>
                  </a:lnTo>
                  <a:lnTo>
                    <a:pt x="593496" y="379844"/>
                  </a:lnTo>
                  <a:lnTo>
                    <a:pt x="617245" y="379844"/>
                  </a:lnTo>
                  <a:lnTo>
                    <a:pt x="617245" y="356108"/>
                  </a:lnTo>
                  <a:close/>
                </a:path>
                <a:path w="878840" h="380364">
                  <a:moveTo>
                    <a:pt x="617245" y="166192"/>
                  </a:moveTo>
                  <a:lnTo>
                    <a:pt x="593496" y="166192"/>
                  </a:lnTo>
                  <a:lnTo>
                    <a:pt x="593496" y="189928"/>
                  </a:lnTo>
                  <a:lnTo>
                    <a:pt x="617245" y="189928"/>
                  </a:lnTo>
                  <a:lnTo>
                    <a:pt x="617245" y="166192"/>
                  </a:lnTo>
                  <a:close/>
                </a:path>
                <a:path w="878840" h="380364">
                  <a:moveTo>
                    <a:pt x="640981" y="308622"/>
                  </a:moveTo>
                  <a:lnTo>
                    <a:pt x="617245" y="308622"/>
                  </a:lnTo>
                  <a:lnTo>
                    <a:pt x="593496" y="308622"/>
                  </a:lnTo>
                  <a:lnTo>
                    <a:pt x="593496" y="332371"/>
                  </a:lnTo>
                  <a:lnTo>
                    <a:pt x="617245" y="332371"/>
                  </a:lnTo>
                  <a:lnTo>
                    <a:pt x="640981" y="332371"/>
                  </a:lnTo>
                  <a:lnTo>
                    <a:pt x="640981" y="308622"/>
                  </a:lnTo>
                  <a:close/>
                </a:path>
                <a:path w="878840" h="380364">
                  <a:moveTo>
                    <a:pt x="664718" y="356108"/>
                  </a:moveTo>
                  <a:lnTo>
                    <a:pt x="640981" y="356108"/>
                  </a:lnTo>
                  <a:lnTo>
                    <a:pt x="640981" y="379844"/>
                  </a:lnTo>
                  <a:lnTo>
                    <a:pt x="664718" y="379844"/>
                  </a:lnTo>
                  <a:lnTo>
                    <a:pt x="664718" y="356108"/>
                  </a:lnTo>
                  <a:close/>
                </a:path>
                <a:path w="878840" h="380364">
                  <a:moveTo>
                    <a:pt x="664718" y="166192"/>
                  </a:moveTo>
                  <a:lnTo>
                    <a:pt x="640981" y="166192"/>
                  </a:lnTo>
                  <a:lnTo>
                    <a:pt x="640981" y="189928"/>
                  </a:lnTo>
                  <a:lnTo>
                    <a:pt x="617245" y="189928"/>
                  </a:lnTo>
                  <a:lnTo>
                    <a:pt x="617245" y="237401"/>
                  </a:lnTo>
                  <a:lnTo>
                    <a:pt x="640981" y="237401"/>
                  </a:lnTo>
                  <a:lnTo>
                    <a:pt x="640981" y="213664"/>
                  </a:lnTo>
                  <a:lnTo>
                    <a:pt x="664718" y="213664"/>
                  </a:lnTo>
                  <a:lnTo>
                    <a:pt x="664718" y="166192"/>
                  </a:lnTo>
                  <a:close/>
                </a:path>
                <a:path w="878840" h="380364">
                  <a:moveTo>
                    <a:pt x="688454" y="284886"/>
                  </a:moveTo>
                  <a:lnTo>
                    <a:pt x="664718" y="284886"/>
                  </a:lnTo>
                  <a:lnTo>
                    <a:pt x="664718" y="237401"/>
                  </a:lnTo>
                  <a:lnTo>
                    <a:pt x="640981" y="237401"/>
                  </a:lnTo>
                  <a:lnTo>
                    <a:pt x="640981" y="261150"/>
                  </a:lnTo>
                  <a:lnTo>
                    <a:pt x="617245" y="261150"/>
                  </a:lnTo>
                  <a:lnTo>
                    <a:pt x="593496" y="261150"/>
                  </a:lnTo>
                  <a:lnTo>
                    <a:pt x="593496" y="237401"/>
                  </a:lnTo>
                  <a:lnTo>
                    <a:pt x="569760" y="237401"/>
                  </a:lnTo>
                  <a:lnTo>
                    <a:pt x="569760" y="284886"/>
                  </a:lnTo>
                  <a:lnTo>
                    <a:pt x="546023" y="284886"/>
                  </a:lnTo>
                  <a:lnTo>
                    <a:pt x="546023" y="237401"/>
                  </a:lnTo>
                  <a:lnTo>
                    <a:pt x="522274" y="237401"/>
                  </a:lnTo>
                  <a:lnTo>
                    <a:pt x="522274" y="261150"/>
                  </a:lnTo>
                  <a:lnTo>
                    <a:pt x="498538" y="261150"/>
                  </a:lnTo>
                  <a:lnTo>
                    <a:pt x="498538" y="284886"/>
                  </a:lnTo>
                  <a:lnTo>
                    <a:pt x="522274" y="284886"/>
                  </a:lnTo>
                  <a:lnTo>
                    <a:pt x="522274" y="308622"/>
                  </a:lnTo>
                  <a:lnTo>
                    <a:pt x="498538" y="308622"/>
                  </a:lnTo>
                  <a:lnTo>
                    <a:pt x="498538" y="284886"/>
                  </a:lnTo>
                  <a:lnTo>
                    <a:pt x="474802" y="284886"/>
                  </a:lnTo>
                  <a:lnTo>
                    <a:pt x="474802" y="308622"/>
                  </a:lnTo>
                  <a:lnTo>
                    <a:pt x="451065" y="308622"/>
                  </a:lnTo>
                  <a:lnTo>
                    <a:pt x="451065" y="332371"/>
                  </a:lnTo>
                  <a:lnTo>
                    <a:pt x="474802" y="332371"/>
                  </a:lnTo>
                  <a:lnTo>
                    <a:pt x="498538" y="332371"/>
                  </a:lnTo>
                  <a:lnTo>
                    <a:pt x="522274" y="332371"/>
                  </a:lnTo>
                  <a:lnTo>
                    <a:pt x="546023" y="332371"/>
                  </a:lnTo>
                  <a:lnTo>
                    <a:pt x="546023" y="356108"/>
                  </a:lnTo>
                  <a:lnTo>
                    <a:pt x="569760" y="356108"/>
                  </a:lnTo>
                  <a:lnTo>
                    <a:pt x="569760" y="308622"/>
                  </a:lnTo>
                  <a:lnTo>
                    <a:pt x="593496" y="308622"/>
                  </a:lnTo>
                  <a:lnTo>
                    <a:pt x="593496" y="284886"/>
                  </a:lnTo>
                  <a:lnTo>
                    <a:pt x="617245" y="284886"/>
                  </a:lnTo>
                  <a:lnTo>
                    <a:pt x="640981" y="284886"/>
                  </a:lnTo>
                  <a:lnTo>
                    <a:pt x="640981" y="308622"/>
                  </a:lnTo>
                  <a:lnTo>
                    <a:pt x="664718" y="308622"/>
                  </a:lnTo>
                  <a:lnTo>
                    <a:pt x="688454" y="308622"/>
                  </a:lnTo>
                  <a:lnTo>
                    <a:pt x="688454" y="284886"/>
                  </a:lnTo>
                  <a:close/>
                </a:path>
                <a:path w="878840" h="380364">
                  <a:moveTo>
                    <a:pt x="712203" y="308622"/>
                  </a:moveTo>
                  <a:lnTo>
                    <a:pt x="688454" y="308622"/>
                  </a:lnTo>
                  <a:lnTo>
                    <a:pt x="688454" y="356108"/>
                  </a:lnTo>
                  <a:lnTo>
                    <a:pt x="712203" y="356108"/>
                  </a:lnTo>
                  <a:lnTo>
                    <a:pt x="712203" y="308622"/>
                  </a:lnTo>
                  <a:close/>
                </a:path>
                <a:path w="878840" h="380364">
                  <a:moveTo>
                    <a:pt x="712203" y="118706"/>
                  </a:moveTo>
                  <a:lnTo>
                    <a:pt x="688454" y="118706"/>
                  </a:lnTo>
                  <a:lnTo>
                    <a:pt x="664718" y="118706"/>
                  </a:lnTo>
                  <a:lnTo>
                    <a:pt x="640981" y="118706"/>
                  </a:lnTo>
                  <a:lnTo>
                    <a:pt x="640981" y="94970"/>
                  </a:lnTo>
                  <a:lnTo>
                    <a:pt x="664718" y="94970"/>
                  </a:lnTo>
                  <a:lnTo>
                    <a:pt x="664718" y="47485"/>
                  </a:lnTo>
                  <a:lnTo>
                    <a:pt x="640981" y="47485"/>
                  </a:lnTo>
                  <a:lnTo>
                    <a:pt x="617245" y="47485"/>
                  </a:lnTo>
                  <a:lnTo>
                    <a:pt x="617245" y="71221"/>
                  </a:lnTo>
                  <a:lnTo>
                    <a:pt x="593496" y="71221"/>
                  </a:lnTo>
                  <a:lnTo>
                    <a:pt x="593496" y="94970"/>
                  </a:lnTo>
                  <a:lnTo>
                    <a:pt x="617245" y="94970"/>
                  </a:lnTo>
                  <a:lnTo>
                    <a:pt x="617245" y="118706"/>
                  </a:lnTo>
                  <a:lnTo>
                    <a:pt x="593496" y="118706"/>
                  </a:lnTo>
                  <a:lnTo>
                    <a:pt x="593496" y="94970"/>
                  </a:lnTo>
                  <a:lnTo>
                    <a:pt x="569760" y="94970"/>
                  </a:lnTo>
                  <a:lnTo>
                    <a:pt x="569760" y="166192"/>
                  </a:lnTo>
                  <a:lnTo>
                    <a:pt x="593496" y="166192"/>
                  </a:lnTo>
                  <a:lnTo>
                    <a:pt x="593496" y="142443"/>
                  </a:lnTo>
                  <a:lnTo>
                    <a:pt x="617245" y="142443"/>
                  </a:lnTo>
                  <a:lnTo>
                    <a:pt x="640981" y="142443"/>
                  </a:lnTo>
                  <a:lnTo>
                    <a:pt x="664718" y="142443"/>
                  </a:lnTo>
                  <a:lnTo>
                    <a:pt x="664718" y="166192"/>
                  </a:lnTo>
                  <a:lnTo>
                    <a:pt x="688454" y="166192"/>
                  </a:lnTo>
                  <a:lnTo>
                    <a:pt x="688454" y="142443"/>
                  </a:lnTo>
                  <a:lnTo>
                    <a:pt x="712203" y="142443"/>
                  </a:lnTo>
                  <a:lnTo>
                    <a:pt x="712203" y="118706"/>
                  </a:lnTo>
                  <a:close/>
                </a:path>
                <a:path w="878840" h="380364">
                  <a:moveTo>
                    <a:pt x="735939" y="142443"/>
                  </a:moveTo>
                  <a:lnTo>
                    <a:pt x="712203" y="142443"/>
                  </a:lnTo>
                  <a:lnTo>
                    <a:pt x="712203" y="166192"/>
                  </a:lnTo>
                  <a:lnTo>
                    <a:pt x="735939" y="166192"/>
                  </a:lnTo>
                  <a:lnTo>
                    <a:pt x="735939" y="142443"/>
                  </a:lnTo>
                  <a:close/>
                </a:path>
                <a:path w="878840" h="380364">
                  <a:moveTo>
                    <a:pt x="783424" y="308622"/>
                  </a:moveTo>
                  <a:lnTo>
                    <a:pt x="759675" y="308622"/>
                  </a:lnTo>
                  <a:lnTo>
                    <a:pt x="759675" y="356108"/>
                  </a:lnTo>
                  <a:lnTo>
                    <a:pt x="735939" y="356108"/>
                  </a:lnTo>
                  <a:lnTo>
                    <a:pt x="735939" y="379844"/>
                  </a:lnTo>
                  <a:lnTo>
                    <a:pt x="759675" y="379844"/>
                  </a:lnTo>
                  <a:lnTo>
                    <a:pt x="783424" y="379844"/>
                  </a:lnTo>
                  <a:lnTo>
                    <a:pt x="783424" y="308622"/>
                  </a:lnTo>
                  <a:close/>
                </a:path>
                <a:path w="878840" h="380364">
                  <a:moveTo>
                    <a:pt x="830897" y="284886"/>
                  </a:moveTo>
                  <a:lnTo>
                    <a:pt x="807161" y="284886"/>
                  </a:lnTo>
                  <a:lnTo>
                    <a:pt x="807161" y="379844"/>
                  </a:lnTo>
                  <a:lnTo>
                    <a:pt x="830897" y="379844"/>
                  </a:lnTo>
                  <a:lnTo>
                    <a:pt x="830897" y="284886"/>
                  </a:lnTo>
                  <a:close/>
                </a:path>
                <a:path w="878840" h="380364">
                  <a:moveTo>
                    <a:pt x="830897" y="166192"/>
                  </a:moveTo>
                  <a:lnTo>
                    <a:pt x="807161" y="166192"/>
                  </a:lnTo>
                  <a:lnTo>
                    <a:pt x="807161" y="142443"/>
                  </a:lnTo>
                  <a:lnTo>
                    <a:pt x="783424" y="142443"/>
                  </a:lnTo>
                  <a:lnTo>
                    <a:pt x="783424" y="189928"/>
                  </a:lnTo>
                  <a:lnTo>
                    <a:pt x="807161" y="189928"/>
                  </a:lnTo>
                  <a:lnTo>
                    <a:pt x="807161" y="237401"/>
                  </a:lnTo>
                  <a:lnTo>
                    <a:pt x="830897" y="237401"/>
                  </a:lnTo>
                  <a:lnTo>
                    <a:pt x="830897" y="166192"/>
                  </a:lnTo>
                  <a:close/>
                </a:path>
                <a:path w="878840" h="380364">
                  <a:moveTo>
                    <a:pt x="878382" y="332371"/>
                  </a:moveTo>
                  <a:lnTo>
                    <a:pt x="854633" y="332371"/>
                  </a:lnTo>
                  <a:lnTo>
                    <a:pt x="854633" y="356108"/>
                  </a:lnTo>
                  <a:lnTo>
                    <a:pt x="878382" y="356108"/>
                  </a:lnTo>
                  <a:lnTo>
                    <a:pt x="878382" y="332371"/>
                  </a:lnTo>
                  <a:close/>
                </a:path>
                <a:path w="878840" h="380364">
                  <a:moveTo>
                    <a:pt x="878382" y="237401"/>
                  </a:moveTo>
                  <a:lnTo>
                    <a:pt x="854633" y="237401"/>
                  </a:lnTo>
                  <a:lnTo>
                    <a:pt x="830897" y="237401"/>
                  </a:lnTo>
                  <a:lnTo>
                    <a:pt x="830897" y="261150"/>
                  </a:lnTo>
                  <a:lnTo>
                    <a:pt x="854633" y="261150"/>
                  </a:lnTo>
                  <a:lnTo>
                    <a:pt x="878382" y="261150"/>
                  </a:lnTo>
                  <a:lnTo>
                    <a:pt x="878382" y="237401"/>
                  </a:lnTo>
                  <a:close/>
                </a:path>
                <a:path w="878840" h="380364">
                  <a:moveTo>
                    <a:pt x="878382" y="166192"/>
                  </a:moveTo>
                  <a:lnTo>
                    <a:pt x="854633" y="166192"/>
                  </a:lnTo>
                  <a:lnTo>
                    <a:pt x="854633" y="189928"/>
                  </a:lnTo>
                  <a:lnTo>
                    <a:pt x="878382" y="189928"/>
                  </a:lnTo>
                  <a:lnTo>
                    <a:pt x="878382" y="16619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6146" y="1230319"/>
              <a:ext cx="973455" cy="974090"/>
            </a:xfrm>
            <a:custGeom>
              <a:avLst/>
              <a:gdLst/>
              <a:ahLst/>
              <a:cxnLst/>
              <a:rect l="l" t="t" r="r" b="b"/>
              <a:pathLst>
                <a:path w="973454" h="974089">
                  <a:moveTo>
                    <a:pt x="118694" y="855179"/>
                  </a:moveTo>
                  <a:lnTo>
                    <a:pt x="47485" y="855179"/>
                  </a:lnTo>
                  <a:lnTo>
                    <a:pt x="47485" y="926401"/>
                  </a:lnTo>
                  <a:lnTo>
                    <a:pt x="118694" y="926401"/>
                  </a:lnTo>
                  <a:lnTo>
                    <a:pt x="118694" y="855179"/>
                  </a:lnTo>
                  <a:close/>
                </a:path>
                <a:path w="973454" h="974089">
                  <a:moveTo>
                    <a:pt x="118694" y="48018"/>
                  </a:moveTo>
                  <a:lnTo>
                    <a:pt x="47485" y="48018"/>
                  </a:lnTo>
                  <a:lnTo>
                    <a:pt x="47485" y="119240"/>
                  </a:lnTo>
                  <a:lnTo>
                    <a:pt x="118694" y="119240"/>
                  </a:lnTo>
                  <a:lnTo>
                    <a:pt x="118694" y="48018"/>
                  </a:lnTo>
                  <a:close/>
                </a:path>
                <a:path w="973454" h="974089">
                  <a:moveTo>
                    <a:pt x="166179" y="807720"/>
                  </a:moveTo>
                  <a:lnTo>
                    <a:pt x="142443" y="807720"/>
                  </a:lnTo>
                  <a:lnTo>
                    <a:pt x="142443" y="831850"/>
                  </a:lnTo>
                  <a:lnTo>
                    <a:pt x="142443" y="949960"/>
                  </a:lnTo>
                  <a:lnTo>
                    <a:pt x="23736" y="949960"/>
                  </a:lnTo>
                  <a:lnTo>
                    <a:pt x="23736" y="831850"/>
                  </a:lnTo>
                  <a:lnTo>
                    <a:pt x="142443" y="831850"/>
                  </a:lnTo>
                  <a:lnTo>
                    <a:pt x="142443" y="807720"/>
                  </a:lnTo>
                  <a:lnTo>
                    <a:pt x="0" y="807720"/>
                  </a:lnTo>
                  <a:lnTo>
                    <a:pt x="0" y="831850"/>
                  </a:lnTo>
                  <a:lnTo>
                    <a:pt x="0" y="949960"/>
                  </a:lnTo>
                  <a:lnTo>
                    <a:pt x="0" y="974090"/>
                  </a:lnTo>
                  <a:lnTo>
                    <a:pt x="166179" y="974090"/>
                  </a:lnTo>
                  <a:lnTo>
                    <a:pt x="166179" y="950137"/>
                  </a:lnTo>
                  <a:lnTo>
                    <a:pt x="166179" y="949960"/>
                  </a:lnTo>
                  <a:lnTo>
                    <a:pt x="166179" y="831850"/>
                  </a:lnTo>
                  <a:lnTo>
                    <a:pt x="166179" y="831430"/>
                  </a:lnTo>
                  <a:lnTo>
                    <a:pt x="166179" y="807720"/>
                  </a:lnTo>
                  <a:close/>
                </a:path>
                <a:path w="973454" h="974089">
                  <a:moveTo>
                    <a:pt x="166179" y="24282"/>
                  </a:moveTo>
                  <a:lnTo>
                    <a:pt x="142443" y="24282"/>
                  </a:lnTo>
                  <a:lnTo>
                    <a:pt x="142443" y="142976"/>
                  </a:lnTo>
                  <a:lnTo>
                    <a:pt x="166179" y="142976"/>
                  </a:lnTo>
                  <a:lnTo>
                    <a:pt x="166179" y="24282"/>
                  </a:lnTo>
                  <a:close/>
                </a:path>
                <a:path w="973454" h="974089">
                  <a:moveTo>
                    <a:pt x="166179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143510"/>
                  </a:lnTo>
                  <a:lnTo>
                    <a:pt x="0" y="166370"/>
                  </a:lnTo>
                  <a:lnTo>
                    <a:pt x="166179" y="166370"/>
                  </a:lnTo>
                  <a:lnTo>
                    <a:pt x="166179" y="143510"/>
                  </a:lnTo>
                  <a:lnTo>
                    <a:pt x="23736" y="143510"/>
                  </a:lnTo>
                  <a:lnTo>
                    <a:pt x="23736" y="24130"/>
                  </a:lnTo>
                  <a:lnTo>
                    <a:pt x="166179" y="24130"/>
                  </a:lnTo>
                  <a:lnTo>
                    <a:pt x="166179" y="0"/>
                  </a:lnTo>
                  <a:close/>
                </a:path>
                <a:path w="973454" h="974089">
                  <a:moveTo>
                    <a:pt x="830897" y="807694"/>
                  </a:moveTo>
                  <a:lnTo>
                    <a:pt x="807161" y="807694"/>
                  </a:lnTo>
                  <a:lnTo>
                    <a:pt x="807161" y="831430"/>
                  </a:lnTo>
                  <a:lnTo>
                    <a:pt x="830897" y="831430"/>
                  </a:lnTo>
                  <a:lnTo>
                    <a:pt x="830897" y="807694"/>
                  </a:lnTo>
                  <a:close/>
                </a:path>
                <a:path w="973454" h="974089">
                  <a:moveTo>
                    <a:pt x="854633" y="878916"/>
                  </a:moveTo>
                  <a:lnTo>
                    <a:pt x="830897" y="878916"/>
                  </a:lnTo>
                  <a:lnTo>
                    <a:pt x="830897" y="902652"/>
                  </a:lnTo>
                  <a:lnTo>
                    <a:pt x="807161" y="902652"/>
                  </a:lnTo>
                  <a:lnTo>
                    <a:pt x="783412" y="902652"/>
                  </a:lnTo>
                  <a:lnTo>
                    <a:pt x="783412" y="950137"/>
                  </a:lnTo>
                  <a:lnTo>
                    <a:pt x="807161" y="950137"/>
                  </a:lnTo>
                  <a:lnTo>
                    <a:pt x="830897" y="950137"/>
                  </a:lnTo>
                  <a:lnTo>
                    <a:pt x="830897" y="926401"/>
                  </a:lnTo>
                  <a:lnTo>
                    <a:pt x="854633" y="926401"/>
                  </a:lnTo>
                  <a:lnTo>
                    <a:pt x="854633" y="878916"/>
                  </a:lnTo>
                  <a:close/>
                </a:path>
                <a:path w="973454" h="974089">
                  <a:moveTo>
                    <a:pt x="902119" y="926401"/>
                  </a:moveTo>
                  <a:lnTo>
                    <a:pt x="878382" y="926401"/>
                  </a:lnTo>
                  <a:lnTo>
                    <a:pt x="878382" y="950137"/>
                  </a:lnTo>
                  <a:lnTo>
                    <a:pt x="902119" y="950137"/>
                  </a:lnTo>
                  <a:lnTo>
                    <a:pt x="902119" y="926401"/>
                  </a:lnTo>
                  <a:close/>
                </a:path>
                <a:path w="973454" h="974089">
                  <a:moveTo>
                    <a:pt x="902119" y="831430"/>
                  </a:moveTo>
                  <a:lnTo>
                    <a:pt x="878382" y="831430"/>
                  </a:lnTo>
                  <a:lnTo>
                    <a:pt x="878382" y="783958"/>
                  </a:lnTo>
                  <a:lnTo>
                    <a:pt x="854633" y="783958"/>
                  </a:lnTo>
                  <a:lnTo>
                    <a:pt x="854633" y="854710"/>
                  </a:lnTo>
                  <a:lnTo>
                    <a:pt x="783412" y="854710"/>
                  </a:lnTo>
                  <a:lnTo>
                    <a:pt x="783412" y="783590"/>
                  </a:lnTo>
                  <a:lnTo>
                    <a:pt x="878382" y="783590"/>
                  </a:lnTo>
                  <a:lnTo>
                    <a:pt x="878382" y="760730"/>
                  </a:lnTo>
                  <a:lnTo>
                    <a:pt x="759675" y="760730"/>
                  </a:lnTo>
                  <a:lnTo>
                    <a:pt x="759675" y="783590"/>
                  </a:lnTo>
                  <a:lnTo>
                    <a:pt x="759675" y="854710"/>
                  </a:lnTo>
                  <a:lnTo>
                    <a:pt x="759675" y="878840"/>
                  </a:lnTo>
                  <a:lnTo>
                    <a:pt x="878382" y="878840"/>
                  </a:lnTo>
                  <a:lnTo>
                    <a:pt x="878382" y="902652"/>
                  </a:lnTo>
                  <a:lnTo>
                    <a:pt x="902119" y="902652"/>
                  </a:lnTo>
                  <a:lnTo>
                    <a:pt x="902119" y="831430"/>
                  </a:lnTo>
                  <a:close/>
                </a:path>
                <a:path w="973454" h="974089">
                  <a:moveTo>
                    <a:pt x="925855" y="48018"/>
                  </a:moveTo>
                  <a:lnTo>
                    <a:pt x="854633" y="48018"/>
                  </a:lnTo>
                  <a:lnTo>
                    <a:pt x="854633" y="119240"/>
                  </a:lnTo>
                  <a:lnTo>
                    <a:pt x="925855" y="119240"/>
                  </a:lnTo>
                  <a:lnTo>
                    <a:pt x="925855" y="48018"/>
                  </a:lnTo>
                  <a:close/>
                </a:path>
                <a:path w="973454" h="974089">
                  <a:moveTo>
                    <a:pt x="973340" y="878916"/>
                  </a:moveTo>
                  <a:lnTo>
                    <a:pt x="949591" y="878916"/>
                  </a:lnTo>
                  <a:lnTo>
                    <a:pt x="925855" y="878916"/>
                  </a:lnTo>
                  <a:lnTo>
                    <a:pt x="925855" y="926401"/>
                  </a:lnTo>
                  <a:lnTo>
                    <a:pt x="949591" y="926401"/>
                  </a:lnTo>
                  <a:lnTo>
                    <a:pt x="949591" y="902652"/>
                  </a:lnTo>
                  <a:lnTo>
                    <a:pt x="973340" y="902652"/>
                  </a:lnTo>
                  <a:lnTo>
                    <a:pt x="973340" y="878916"/>
                  </a:lnTo>
                  <a:close/>
                </a:path>
                <a:path w="973454" h="974089">
                  <a:moveTo>
                    <a:pt x="973340" y="24282"/>
                  </a:moveTo>
                  <a:lnTo>
                    <a:pt x="949591" y="24282"/>
                  </a:lnTo>
                  <a:lnTo>
                    <a:pt x="949591" y="142976"/>
                  </a:lnTo>
                  <a:lnTo>
                    <a:pt x="973340" y="142976"/>
                  </a:lnTo>
                  <a:lnTo>
                    <a:pt x="973340" y="24282"/>
                  </a:lnTo>
                  <a:close/>
                </a:path>
                <a:path w="973454" h="974089">
                  <a:moveTo>
                    <a:pt x="973340" y="0"/>
                  </a:moveTo>
                  <a:lnTo>
                    <a:pt x="807161" y="0"/>
                  </a:lnTo>
                  <a:lnTo>
                    <a:pt x="807161" y="24130"/>
                  </a:lnTo>
                  <a:lnTo>
                    <a:pt x="807161" y="143510"/>
                  </a:lnTo>
                  <a:lnTo>
                    <a:pt x="807161" y="166370"/>
                  </a:lnTo>
                  <a:lnTo>
                    <a:pt x="973340" y="166370"/>
                  </a:lnTo>
                  <a:lnTo>
                    <a:pt x="973340" y="143510"/>
                  </a:lnTo>
                  <a:lnTo>
                    <a:pt x="830897" y="143510"/>
                  </a:lnTo>
                  <a:lnTo>
                    <a:pt x="830897" y="24130"/>
                  </a:lnTo>
                  <a:lnTo>
                    <a:pt x="973340" y="24130"/>
                  </a:lnTo>
                  <a:lnTo>
                    <a:pt x="973340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BD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>
            <a:grpSpLocks noGrp="1" noUngrp="1" noRot="1" noMove="1" noResize="1"/>
          </p:cNvGrpSpPr>
          <p:nvPr/>
        </p:nvGrpSpPr>
        <p:grpSpPr>
          <a:xfrm>
            <a:off x="136757" y="690465"/>
            <a:ext cx="10388600" cy="6769734"/>
            <a:chOff x="136757" y="690465"/>
            <a:chExt cx="10388600" cy="6769734"/>
          </a:xfrm>
        </p:grpSpPr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757" y="4386743"/>
              <a:ext cx="10388600" cy="3073400"/>
            </a:xfrm>
            <a:custGeom>
              <a:avLst/>
              <a:gdLst/>
              <a:ahLst/>
              <a:cxnLst/>
              <a:rect l="l" t="t" r="r" b="b"/>
              <a:pathLst>
                <a:path w="10388600" h="3073400">
                  <a:moveTo>
                    <a:pt x="10388598" y="0"/>
                  </a:moveTo>
                  <a:lnTo>
                    <a:pt x="0" y="0"/>
                  </a:lnTo>
                  <a:lnTo>
                    <a:pt x="0" y="3073400"/>
                  </a:lnTo>
                  <a:lnTo>
                    <a:pt x="10388598" y="3073400"/>
                  </a:lnTo>
                  <a:lnTo>
                    <a:pt x="10388598" y="0"/>
                  </a:lnTo>
                  <a:close/>
                </a:path>
              </a:pathLst>
            </a:custGeom>
            <a:solidFill>
              <a:srgbClr val="FFEB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7794" y="690467"/>
              <a:ext cx="8761095" cy="3655695"/>
            </a:xfrm>
            <a:custGeom>
              <a:avLst/>
              <a:gdLst/>
              <a:ahLst/>
              <a:cxnLst/>
              <a:rect l="l" t="t" r="r" b="b"/>
              <a:pathLst>
                <a:path w="8761095" h="3655695">
                  <a:moveTo>
                    <a:pt x="2804274" y="0"/>
                  </a:moveTo>
                  <a:lnTo>
                    <a:pt x="0" y="0"/>
                  </a:lnTo>
                  <a:lnTo>
                    <a:pt x="0" y="3568344"/>
                  </a:lnTo>
                  <a:lnTo>
                    <a:pt x="0" y="3655149"/>
                  </a:lnTo>
                  <a:lnTo>
                    <a:pt x="2804274" y="3655149"/>
                  </a:lnTo>
                  <a:lnTo>
                    <a:pt x="2804274" y="3568344"/>
                  </a:lnTo>
                  <a:lnTo>
                    <a:pt x="2804274" y="0"/>
                  </a:lnTo>
                  <a:close/>
                </a:path>
                <a:path w="8761095" h="3655695">
                  <a:moveTo>
                    <a:pt x="5782424" y="0"/>
                  </a:moveTo>
                  <a:lnTo>
                    <a:pt x="2978162" y="0"/>
                  </a:lnTo>
                  <a:lnTo>
                    <a:pt x="2978162" y="3573107"/>
                  </a:lnTo>
                  <a:lnTo>
                    <a:pt x="2978162" y="3655149"/>
                  </a:lnTo>
                  <a:lnTo>
                    <a:pt x="5782424" y="3655149"/>
                  </a:lnTo>
                  <a:lnTo>
                    <a:pt x="5782424" y="3573107"/>
                  </a:lnTo>
                  <a:lnTo>
                    <a:pt x="5782424" y="0"/>
                  </a:lnTo>
                  <a:close/>
                </a:path>
                <a:path w="8761095" h="3655695">
                  <a:moveTo>
                    <a:pt x="8760574" y="0"/>
                  </a:moveTo>
                  <a:lnTo>
                    <a:pt x="5956312" y="0"/>
                  </a:lnTo>
                  <a:lnTo>
                    <a:pt x="5956312" y="3572992"/>
                  </a:lnTo>
                  <a:lnTo>
                    <a:pt x="5956312" y="3655149"/>
                  </a:lnTo>
                  <a:lnTo>
                    <a:pt x="8760574" y="3655149"/>
                  </a:lnTo>
                  <a:lnTo>
                    <a:pt x="8760574" y="3572992"/>
                  </a:lnTo>
                  <a:lnTo>
                    <a:pt x="8760574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4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4" y="3655141"/>
                </a:lnTo>
                <a:lnTo>
                  <a:pt x="2804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03619" y="422213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37038" y="403850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4482" y="4482194"/>
            <a:ext cx="37401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style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 design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Florence Knoll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‘favour’?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157021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5326735"/>
            <a:ext cx="5064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25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How</a:t>
            </a:r>
            <a:r>
              <a:rPr sz="1200" b="1" spc="25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1200" b="1" spc="25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Florence</a:t>
            </a:r>
            <a:r>
              <a:rPr sz="1200" b="1" spc="25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inﬂuence</a:t>
            </a:r>
            <a:r>
              <a:rPr sz="1200" b="1" spc="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Knoll</a:t>
            </a:r>
            <a:r>
              <a:rPr sz="1200" b="1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Associates</a:t>
            </a:r>
            <a:r>
              <a:rPr sz="1200" b="1" spc="25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b="1" spc="25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design?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67388" y="4471217"/>
            <a:ext cx="5981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68365" algn="l"/>
              </a:tabLst>
            </a:pP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2</a:t>
            </a:r>
            <a:r>
              <a:rPr sz="1200" b="1" i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marks</a:t>
            </a: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3261" y="5322113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8403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2721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6406235"/>
            <a:ext cx="71742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Florence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Knoll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asked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Eero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Saarinen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chair.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designed.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62765" y="6401612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9198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73516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10435">
              <a:lnSpc>
                <a:spcPct val="100000"/>
              </a:lnSpc>
              <a:spcBef>
                <a:spcPts val="100"/>
              </a:spcBef>
            </a:pPr>
            <a:r>
              <a:rPr spc="60" dirty="0"/>
              <a:t>REVISION</a:t>
            </a:r>
            <a:r>
              <a:rPr spc="145" dirty="0"/>
              <a:t> </a:t>
            </a:r>
            <a:r>
              <a:rPr dirty="0"/>
              <a:t>CARDS</a:t>
            </a:r>
            <a:r>
              <a:rPr spc="105" dirty="0"/>
              <a:t> </a:t>
            </a:r>
            <a:r>
              <a:rPr dirty="0"/>
              <a:t>-</a:t>
            </a:r>
            <a:r>
              <a:rPr spc="105" dirty="0"/>
              <a:t> </a:t>
            </a:r>
            <a:r>
              <a:rPr spc="55" dirty="0"/>
              <a:t>FLORENCE</a:t>
            </a:r>
            <a:r>
              <a:rPr spc="150" dirty="0"/>
              <a:t> </a:t>
            </a:r>
            <a:r>
              <a:rPr spc="45" dirty="0"/>
              <a:t>KNOILL</a:t>
            </a:r>
          </a:p>
        </p:txBody>
      </p:sp>
      <p:grpSp>
        <p:nvGrpSpPr>
          <p:cNvPr id="22" name="object 22"/>
          <p:cNvGrpSpPr>
            <a:grpSpLocks noGrp="1" noUngrp="1" noRot="1" noMove="1" noResize="1"/>
          </p:cNvGrpSpPr>
          <p:nvPr/>
        </p:nvGrpSpPr>
        <p:grpSpPr>
          <a:xfrm>
            <a:off x="398231" y="879847"/>
            <a:ext cx="803910" cy="829310"/>
            <a:chOff x="398231" y="879847"/>
            <a:chExt cx="803910" cy="829310"/>
          </a:xfrm>
        </p:grpSpPr>
        <p:pic>
          <p:nvPicPr>
            <p:cNvPr id="23" name="object 2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1831" y="883447"/>
              <a:ext cx="796413" cy="821490"/>
            </a:xfrm>
            <a:prstGeom prst="rect">
              <a:avLst/>
            </a:prstGeom>
          </p:spPr>
        </p:pic>
        <p:sp>
          <p:nvSpPr>
            <p:cNvPr id="24" name="object 2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1831" y="883447"/>
              <a:ext cx="796925" cy="821690"/>
            </a:xfrm>
            <a:custGeom>
              <a:avLst/>
              <a:gdLst/>
              <a:ahLst/>
              <a:cxnLst/>
              <a:rect l="l" t="t" r="r" b="b"/>
              <a:pathLst>
                <a:path w="796925" h="821689">
                  <a:moveTo>
                    <a:pt x="0" y="0"/>
                  </a:moveTo>
                  <a:lnTo>
                    <a:pt x="796413" y="0"/>
                  </a:lnTo>
                  <a:lnTo>
                    <a:pt x="796413" y="821490"/>
                  </a:lnTo>
                  <a:lnTo>
                    <a:pt x="0" y="821490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marL="181610">
              <a:lnSpc>
                <a:spcPct val="100000"/>
              </a:lnSpc>
              <a:spcBef>
                <a:spcPts val="15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LELLA</a:t>
            </a:r>
            <a:r>
              <a:rPr sz="1200" b="1" u="sng" spc="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</a:t>
            </a:r>
            <a:r>
              <a:rPr sz="1200" b="1" u="sng" spc="19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MASSIMO</a:t>
            </a:r>
            <a:r>
              <a:rPr sz="1200" b="1" u="sng" spc="19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VIGNELLI</a:t>
            </a:r>
            <a:endParaRPr sz="1200">
              <a:latin typeface="Arial"/>
              <a:cs typeface="Arial"/>
            </a:endParaRPr>
          </a:p>
          <a:p>
            <a:pPr marL="923925" marR="24130" algn="just">
              <a:lnSpc>
                <a:spcPts val="1340"/>
              </a:lnSpc>
              <a:spcBef>
                <a:spcPts val="51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Florence</a:t>
            </a:r>
            <a:r>
              <a:rPr sz="1200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Knoll</a:t>
            </a:r>
            <a:r>
              <a:rPr sz="1200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(USA)</a:t>
            </a:r>
            <a:r>
              <a:rPr sz="1200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was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4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</a:t>
            </a:r>
            <a:r>
              <a:rPr sz="1200" spc="45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45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product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designer,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who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concentrated on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‘oﬃce’.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50">
              <a:latin typeface="Arial"/>
              <a:cs typeface="Arial"/>
            </a:endParaRPr>
          </a:p>
          <a:p>
            <a:pPr marL="76200" marR="78105" algn="just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favoured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modernist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functional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aimed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make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oﬃce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work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more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comfortable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eﬃcient.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She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worked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closely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husband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Hans 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Knoll.</a:t>
            </a:r>
            <a:r>
              <a:rPr sz="1200" spc="4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4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4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1930s,</a:t>
            </a:r>
            <a:r>
              <a:rPr sz="1200" spc="4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4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studied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architecture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Cranbrook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Academy</a:t>
            </a:r>
            <a:r>
              <a:rPr sz="12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</a:t>
            </a:r>
            <a:r>
              <a:rPr sz="1200" spc="4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4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town</a:t>
            </a:r>
            <a:r>
              <a:rPr sz="1200" spc="4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planning</a:t>
            </a:r>
            <a:r>
              <a:rPr sz="1200" spc="4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4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Columbia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University.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inﬂuenced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Bauhaus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especially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Corbusier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Mies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van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der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Rohe.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studied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under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Mies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van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der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Rohe,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Illinois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Institute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Technology,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late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1930s.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79375" rIns="0" bIns="0" rtlCol="0">
            <a:spAutoFit/>
          </a:bodyPr>
          <a:lstStyle/>
          <a:p>
            <a:pPr marL="80645" marR="73660" algn="just">
              <a:lnSpc>
                <a:spcPts val="1340"/>
              </a:lnSpc>
              <a:spcBef>
                <a:spcPts val="6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Knoll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Associates</a:t>
            </a:r>
            <a:r>
              <a:rPr sz="120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design,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was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inﬂuenced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Florence.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able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call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upon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connections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international</a:t>
            </a:r>
            <a:r>
              <a:rPr sz="1200" spc="4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designers</a:t>
            </a:r>
            <a:r>
              <a:rPr sz="1200" spc="4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some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Knoll.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also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collaborated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Lella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Vignelli.</a:t>
            </a:r>
            <a:endParaRPr sz="1200">
              <a:latin typeface="Arial"/>
              <a:cs typeface="Arial"/>
            </a:endParaRPr>
          </a:p>
          <a:p>
            <a:pPr marL="80010" marR="74295" algn="just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4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Florence</a:t>
            </a:r>
            <a:r>
              <a:rPr sz="1200" spc="43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Knoll</a:t>
            </a:r>
            <a:r>
              <a:rPr sz="1200" spc="43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modernist</a:t>
            </a:r>
            <a:r>
              <a:rPr sz="1200" spc="43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style, became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established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popular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post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war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USA.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remembered</a:t>
            </a:r>
            <a:r>
              <a:rPr sz="1200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her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collections</a:t>
            </a:r>
            <a:r>
              <a:rPr sz="120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designs,</a:t>
            </a:r>
            <a:r>
              <a:rPr sz="120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“in</a:t>
            </a:r>
            <a:r>
              <a:rPr sz="120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</a:t>
            </a:r>
            <a:r>
              <a:rPr sz="120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Florence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Knoll”.</a:t>
            </a:r>
            <a:endParaRPr sz="1200">
              <a:latin typeface="Arial"/>
              <a:cs typeface="Arial"/>
            </a:endParaRPr>
          </a:p>
          <a:p>
            <a:pPr marL="80010" marR="73025" algn="just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asked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Eero</a:t>
            </a:r>
            <a:r>
              <a:rPr sz="12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Saarinen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3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3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3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like</a:t>
            </a:r>
            <a:r>
              <a:rPr sz="1200" spc="3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3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‘basket</a:t>
            </a:r>
            <a:r>
              <a:rPr sz="1200" spc="3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full</a:t>
            </a:r>
            <a:r>
              <a:rPr sz="1200" spc="3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pillows’.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iconic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Womb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result.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ﬁbre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glass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shell,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chromed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steel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legs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frame.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small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‘glides’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‘feet’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under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each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leg,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are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stainless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steel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allow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pushed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pulled across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ﬂoor.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7" name="object 27"/>
          <p:cNvGrpSpPr>
            <a:grpSpLocks noGrp="1" noUngrp="1" noRot="1" noMove="1" noResize="1"/>
          </p:cNvGrpSpPr>
          <p:nvPr/>
        </p:nvGrpSpPr>
        <p:grpSpPr>
          <a:xfrm>
            <a:off x="6352477" y="1640588"/>
            <a:ext cx="2707005" cy="2126615"/>
            <a:chOff x="6352477" y="1640588"/>
            <a:chExt cx="2707005" cy="2126615"/>
          </a:xfrm>
        </p:grpSpPr>
        <p:pic>
          <p:nvPicPr>
            <p:cNvPr id="28" name="object 2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52477" y="2217629"/>
              <a:ext cx="2706457" cy="1549445"/>
            </a:xfrm>
            <a:prstGeom prst="rect">
              <a:avLst/>
            </a:prstGeom>
          </p:spPr>
        </p:pic>
        <p:pic>
          <p:nvPicPr>
            <p:cNvPr id="29" name="object 2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98613" y="1640588"/>
              <a:ext cx="2459356" cy="2100696"/>
            </a:xfrm>
            <a:prstGeom prst="rect">
              <a:avLst/>
            </a:prstGeom>
          </p:spPr>
        </p:pic>
      </p:grpSp>
      <p:sp>
        <p:nvSpPr>
          <p:cNvPr id="30" name="object 3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02870" rIns="0" bIns="0" rtlCol="0">
            <a:spAutoFit/>
          </a:bodyPr>
          <a:lstStyle/>
          <a:p>
            <a:pPr marL="299720" marR="252729" indent="43180">
              <a:lnSpc>
                <a:spcPts val="1340"/>
              </a:lnSpc>
              <a:spcBef>
                <a:spcPts val="81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WOMB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CHAIR,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EERO SAARINEN, FOR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KNOLL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1" name="object 31">
            <a:hlinkClick r:id="rId7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38990" y="3023700"/>
            <a:ext cx="1077357" cy="1077357"/>
          </a:xfrm>
          <a:prstGeom prst="rect">
            <a:avLst/>
          </a:prstGeom>
        </p:spPr>
      </p:pic>
      <p:sp>
        <p:nvSpPr>
          <p:cNvPr id="32" name="object 3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60399" y="611643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33" name="object 33"/>
          <p:cNvGrpSpPr>
            <a:grpSpLocks noGrp="1" noUngrp="1" noRot="1" noMove="1" noResize="1"/>
          </p:cNvGrpSpPr>
          <p:nvPr/>
        </p:nvGrpSpPr>
        <p:grpSpPr>
          <a:xfrm>
            <a:off x="9333803" y="1120697"/>
            <a:ext cx="1128395" cy="1128395"/>
            <a:chOff x="9333803" y="1120697"/>
            <a:chExt cx="1128395" cy="1128395"/>
          </a:xfrm>
        </p:grpSpPr>
        <p:sp>
          <p:nvSpPr>
            <p:cNvPr id="34" name="object 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3803" y="1120697"/>
              <a:ext cx="1128395" cy="1128395"/>
            </a:xfrm>
            <a:custGeom>
              <a:avLst/>
              <a:gdLst/>
              <a:ahLst/>
              <a:cxnLst/>
              <a:rect l="l" t="t" r="r" b="b"/>
              <a:pathLst>
                <a:path w="1128395" h="1128395">
                  <a:moveTo>
                    <a:pt x="1128071" y="0"/>
                  </a:moveTo>
                  <a:lnTo>
                    <a:pt x="0" y="0"/>
                  </a:lnTo>
                  <a:lnTo>
                    <a:pt x="0" y="1128071"/>
                  </a:lnTo>
                  <a:lnTo>
                    <a:pt x="1128071" y="1128071"/>
                  </a:lnTo>
                  <a:lnTo>
                    <a:pt x="11280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95105" y="1182008"/>
              <a:ext cx="1005840" cy="392430"/>
            </a:xfrm>
            <a:custGeom>
              <a:avLst/>
              <a:gdLst/>
              <a:ahLst/>
              <a:cxnLst/>
              <a:rect l="l" t="t" r="r" b="b"/>
              <a:pathLst>
                <a:path w="1005840" h="392430">
                  <a:moveTo>
                    <a:pt x="24523" y="343331"/>
                  </a:moveTo>
                  <a:lnTo>
                    <a:pt x="0" y="343331"/>
                  </a:lnTo>
                  <a:lnTo>
                    <a:pt x="0" y="367855"/>
                  </a:lnTo>
                  <a:lnTo>
                    <a:pt x="24523" y="367855"/>
                  </a:lnTo>
                  <a:lnTo>
                    <a:pt x="24523" y="343331"/>
                  </a:lnTo>
                  <a:close/>
                </a:path>
                <a:path w="1005840" h="392430">
                  <a:moveTo>
                    <a:pt x="24523" y="269760"/>
                  </a:moveTo>
                  <a:lnTo>
                    <a:pt x="0" y="269760"/>
                  </a:lnTo>
                  <a:lnTo>
                    <a:pt x="0" y="318808"/>
                  </a:lnTo>
                  <a:lnTo>
                    <a:pt x="24523" y="318808"/>
                  </a:lnTo>
                  <a:lnTo>
                    <a:pt x="24523" y="269760"/>
                  </a:lnTo>
                  <a:close/>
                </a:path>
                <a:path w="1005840" h="392430">
                  <a:moveTo>
                    <a:pt x="49047" y="220713"/>
                  </a:moveTo>
                  <a:lnTo>
                    <a:pt x="24523" y="220713"/>
                  </a:lnTo>
                  <a:lnTo>
                    <a:pt x="0" y="220713"/>
                  </a:lnTo>
                  <a:lnTo>
                    <a:pt x="0" y="245237"/>
                  </a:lnTo>
                  <a:lnTo>
                    <a:pt x="24523" y="245237"/>
                  </a:lnTo>
                  <a:lnTo>
                    <a:pt x="49047" y="245237"/>
                  </a:lnTo>
                  <a:lnTo>
                    <a:pt x="49047" y="220713"/>
                  </a:lnTo>
                  <a:close/>
                </a:path>
                <a:path w="1005840" h="392430">
                  <a:moveTo>
                    <a:pt x="98094" y="245237"/>
                  </a:moveTo>
                  <a:lnTo>
                    <a:pt x="73571" y="245237"/>
                  </a:lnTo>
                  <a:lnTo>
                    <a:pt x="49047" y="245237"/>
                  </a:lnTo>
                  <a:lnTo>
                    <a:pt x="49047" y="294284"/>
                  </a:lnTo>
                  <a:lnTo>
                    <a:pt x="73571" y="294284"/>
                  </a:lnTo>
                  <a:lnTo>
                    <a:pt x="73571" y="318808"/>
                  </a:lnTo>
                  <a:lnTo>
                    <a:pt x="49047" y="318808"/>
                  </a:lnTo>
                  <a:lnTo>
                    <a:pt x="24523" y="318808"/>
                  </a:lnTo>
                  <a:lnTo>
                    <a:pt x="24523" y="343331"/>
                  </a:lnTo>
                  <a:lnTo>
                    <a:pt x="49047" y="343331"/>
                  </a:lnTo>
                  <a:lnTo>
                    <a:pt x="73571" y="343331"/>
                  </a:lnTo>
                  <a:lnTo>
                    <a:pt x="98094" y="343331"/>
                  </a:lnTo>
                  <a:lnTo>
                    <a:pt x="98094" y="245237"/>
                  </a:lnTo>
                  <a:close/>
                </a:path>
                <a:path w="1005840" h="392430">
                  <a:moveTo>
                    <a:pt x="122618" y="196189"/>
                  </a:moveTo>
                  <a:lnTo>
                    <a:pt x="98094" y="196189"/>
                  </a:lnTo>
                  <a:lnTo>
                    <a:pt x="73571" y="196189"/>
                  </a:lnTo>
                  <a:lnTo>
                    <a:pt x="49047" y="196189"/>
                  </a:lnTo>
                  <a:lnTo>
                    <a:pt x="49047" y="220713"/>
                  </a:lnTo>
                  <a:lnTo>
                    <a:pt x="73571" y="220713"/>
                  </a:lnTo>
                  <a:lnTo>
                    <a:pt x="98094" y="220713"/>
                  </a:lnTo>
                  <a:lnTo>
                    <a:pt x="122618" y="220713"/>
                  </a:lnTo>
                  <a:lnTo>
                    <a:pt x="122618" y="196189"/>
                  </a:lnTo>
                  <a:close/>
                </a:path>
                <a:path w="1005840" h="392430">
                  <a:moveTo>
                    <a:pt x="171665" y="294284"/>
                  </a:moveTo>
                  <a:lnTo>
                    <a:pt x="147142" y="294284"/>
                  </a:lnTo>
                  <a:lnTo>
                    <a:pt x="122618" y="294284"/>
                  </a:lnTo>
                  <a:lnTo>
                    <a:pt x="122618" y="343331"/>
                  </a:lnTo>
                  <a:lnTo>
                    <a:pt x="147142" y="343331"/>
                  </a:lnTo>
                  <a:lnTo>
                    <a:pt x="147142" y="318808"/>
                  </a:lnTo>
                  <a:lnTo>
                    <a:pt x="171665" y="318808"/>
                  </a:lnTo>
                  <a:lnTo>
                    <a:pt x="171665" y="294284"/>
                  </a:lnTo>
                  <a:close/>
                </a:path>
                <a:path w="1005840" h="392430">
                  <a:moveTo>
                    <a:pt x="171665" y="245237"/>
                  </a:moveTo>
                  <a:lnTo>
                    <a:pt x="147142" y="245237"/>
                  </a:lnTo>
                  <a:lnTo>
                    <a:pt x="122618" y="245237"/>
                  </a:lnTo>
                  <a:lnTo>
                    <a:pt x="122618" y="269760"/>
                  </a:lnTo>
                  <a:lnTo>
                    <a:pt x="147142" y="269760"/>
                  </a:lnTo>
                  <a:lnTo>
                    <a:pt x="171665" y="269760"/>
                  </a:lnTo>
                  <a:lnTo>
                    <a:pt x="171665" y="245237"/>
                  </a:lnTo>
                  <a:close/>
                </a:path>
                <a:path w="1005840" h="392430">
                  <a:moveTo>
                    <a:pt x="171665" y="196189"/>
                  </a:moveTo>
                  <a:lnTo>
                    <a:pt x="147142" y="196189"/>
                  </a:lnTo>
                  <a:lnTo>
                    <a:pt x="147142" y="220713"/>
                  </a:lnTo>
                  <a:lnTo>
                    <a:pt x="171665" y="220713"/>
                  </a:lnTo>
                  <a:lnTo>
                    <a:pt x="171665" y="196189"/>
                  </a:lnTo>
                  <a:close/>
                </a:path>
                <a:path w="1005840" h="392430">
                  <a:moveTo>
                    <a:pt x="343331" y="49047"/>
                  </a:moveTo>
                  <a:lnTo>
                    <a:pt x="318808" y="49047"/>
                  </a:lnTo>
                  <a:lnTo>
                    <a:pt x="294284" y="49047"/>
                  </a:lnTo>
                  <a:lnTo>
                    <a:pt x="294284" y="0"/>
                  </a:lnTo>
                  <a:lnTo>
                    <a:pt x="269760" y="0"/>
                  </a:lnTo>
                  <a:lnTo>
                    <a:pt x="269760" y="24523"/>
                  </a:lnTo>
                  <a:lnTo>
                    <a:pt x="245237" y="24523"/>
                  </a:lnTo>
                  <a:lnTo>
                    <a:pt x="245237" y="49047"/>
                  </a:lnTo>
                  <a:lnTo>
                    <a:pt x="220713" y="49047"/>
                  </a:lnTo>
                  <a:lnTo>
                    <a:pt x="220713" y="0"/>
                  </a:lnTo>
                  <a:lnTo>
                    <a:pt x="196189" y="0"/>
                  </a:lnTo>
                  <a:lnTo>
                    <a:pt x="196189" y="73571"/>
                  </a:lnTo>
                  <a:lnTo>
                    <a:pt x="220713" y="73571"/>
                  </a:lnTo>
                  <a:lnTo>
                    <a:pt x="245237" y="73571"/>
                  </a:lnTo>
                  <a:lnTo>
                    <a:pt x="269760" y="73571"/>
                  </a:lnTo>
                  <a:lnTo>
                    <a:pt x="269760" y="98094"/>
                  </a:lnTo>
                  <a:lnTo>
                    <a:pt x="294284" y="98094"/>
                  </a:lnTo>
                  <a:lnTo>
                    <a:pt x="294284" y="73571"/>
                  </a:lnTo>
                  <a:lnTo>
                    <a:pt x="318808" y="73571"/>
                  </a:lnTo>
                  <a:lnTo>
                    <a:pt x="343331" y="73571"/>
                  </a:lnTo>
                  <a:lnTo>
                    <a:pt x="343331" y="49047"/>
                  </a:lnTo>
                  <a:close/>
                </a:path>
                <a:path w="1005840" h="392430">
                  <a:moveTo>
                    <a:pt x="392366" y="98094"/>
                  </a:moveTo>
                  <a:lnTo>
                    <a:pt x="367842" y="98094"/>
                  </a:lnTo>
                  <a:lnTo>
                    <a:pt x="367842" y="73571"/>
                  </a:lnTo>
                  <a:lnTo>
                    <a:pt x="343331" y="73571"/>
                  </a:lnTo>
                  <a:lnTo>
                    <a:pt x="343331" y="122618"/>
                  </a:lnTo>
                  <a:lnTo>
                    <a:pt x="367842" y="122618"/>
                  </a:lnTo>
                  <a:lnTo>
                    <a:pt x="392366" y="122618"/>
                  </a:lnTo>
                  <a:lnTo>
                    <a:pt x="392366" y="98094"/>
                  </a:lnTo>
                  <a:close/>
                </a:path>
                <a:path w="1005840" h="392430">
                  <a:moveTo>
                    <a:pt x="441413" y="24523"/>
                  </a:moveTo>
                  <a:lnTo>
                    <a:pt x="416890" y="24523"/>
                  </a:lnTo>
                  <a:lnTo>
                    <a:pt x="416890" y="0"/>
                  </a:lnTo>
                  <a:lnTo>
                    <a:pt x="392366" y="0"/>
                  </a:lnTo>
                  <a:lnTo>
                    <a:pt x="367842" y="0"/>
                  </a:lnTo>
                  <a:lnTo>
                    <a:pt x="343331" y="0"/>
                  </a:lnTo>
                  <a:lnTo>
                    <a:pt x="318808" y="0"/>
                  </a:lnTo>
                  <a:lnTo>
                    <a:pt x="318808" y="24523"/>
                  </a:lnTo>
                  <a:lnTo>
                    <a:pt x="343331" y="24523"/>
                  </a:lnTo>
                  <a:lnTo>
                    <a:pt x="343331" y="49047"/>
                  </a:lnTo>
                  <a:lnTo>
                    <a:pt x="367842" y="49047"/>
                  </a:lnTo>
                  <a:lnTo>
                    <a:pt x="367842" y="24523"/>
                  </a:lnTo>
                  <a:lnTo>
                    <a:pt x="392366" y="24523"/>
                  </a:lnTo>
                  <a:lnTo>
                    <a:pt x="392366" y="73571"/>
                  </a:lnTo>
                  <a:lnTo>
                    <a:pt x="416890" y="73571"/>
                  </a:lnTo>
                  <a:lnTo>
                    <a:pt x="416890" y="49047"/>
                  </a:lnTo>
                  <a:lnTo>
                    <a:pt x="441413" y="49047"/>
                  </a:lnTo>
                  <a:lnTo>
                    <a:pt x="441413" y="24523"/>
                  </a:lnTo>
                  <a:close/>
                </a:path>
                <a:path w="1005840" h="392430">
                  <a:moveTo>
                    <a:pt x="490461" y="0"/>
                  </a:moveTo>
                  <a:lnTo>
                    <a:pt x="465937" y="0"/>
                  </a:lnTo>
                  <a:lnTo>
                    <a:pt x="465937" y="24523"/>
                  </a:lnTo>
                  <a:lnTo>
                    <a:pt x="490461" y="24523"/>
                  </a:lnTo>
                  <a:lnTo>
                    <a:pt x="490461" y="0"/>
                  </a:lnTo>
                  <a:close/>
                </a:path>
                <a:path w="1005840" h="392430">
                  <a:moveTo>
                    <a:pt x="564032" y="245237"/>
                  </a:moveTo>
                  <a:lnTo>
                    <a:pt x="539508" y="245237"/>
                  </a:lnTo>
                  <a:lnTo>
                    <a:pt x="539508" y="269760"/>
                  </a:lnTo>
                  <a:lnTo>
                    <a:pt x="564032" y="269760"/>
                  </a:lnTo>
                  <a:lnTo>
                    <a:pt x="564032" y="245237"/>
                  </a:lnTo>
                  <a:close/>
                </a:path>
                <a:path w="1005840" h="392430">
                  <a:moveTo>
                    <a:pt x="588556" y="294284"/>
                  </a:moveTo>
                  <a:lnTo>
                    <a:pt x="564032" y="294284"/>
                  </a:lnTo>
                  <a:lnTo>
                    <a:pt x="564032" y="318808"/>
                  </a:lnTo>
                  <a:lnTo>
                    <a:pt x="588556" y="318808"/>
                  </a:lnTo>
                  <a:lnTo>
                    <a:pt x="588556" y="294284"/>
                  </a:lnTo>
                  <a:close/>
                </a:path>
                <a:path w="1005840" h="392430">
                  <a:moveTo>
                    <a:pt x="588556" y="0"/>
                  </a:moveTo>
                  <a:lnTo>
                    <a:pt x="564032" y="0"/>
                  </a:lnTo>
                  <a:lnTo>
                    <a:pt x="539508" y="0"/>
                  </a:lnTo>
                  <a:lnTo>
                    <a:pt x="539508" y="49047"/>
                  </a:lnTo>
                  <a:lnTo>
                    <a:pt x="564032" y="49047"/>
                  </a:lnTo>
                  <a:lnTo>
                    <a:pt x="564032" y="24523"/>
                  </a:lnTo>
                  <a:lnTo>
                    <a:pt x="588556" y="24523"/>
                  </a:lnTo>
                  <a:lnTo>
                    <a:pt x="588556" y="0"/>
                  </a:lnTo>
                  <a:close/>
                </a:path>
                <a:path w="1005840" h="392430">
                  <a:moveTo>
                    <a:pt x="613079" y="196189"/>
                  </a:moveTo>
                  <a:lnTo>
                    <a:pt x="588556" y="196189"/>
                  </a:lnTo>
                  <a:lnTo>
                    <a:pt x="588556" y="245237"/>
                  </a:lnTo>
                  <a:lnTo>
                    <a:pt x="613079" y="245237"/>
                  </a:lnTo>
                  <a:lnTo>
                    <a:pt x="613079" y="196189"/>
                  </a:lnTo>
                  <a:close/>
                </a:path>
                <a:path w="1005840" h="392430">
                  <a:moveTo>
                    <a:pt x="613079" y="147142"/>
                  </a:moveTo>
                  <a:lnTo>
                    <a:pt x="588556" y="147142"/>
                  </a:lnTo>
                  <a:lnTo>
                    <a:pt x="588556" y="171665"/>
                  </a:lnTo>
                  <a:lnTo>
                    <a:pt x="613079" y="171665"/>
                  </a:lnTo>
                  <a:lnTo>
                    <a:pt x="613079" y="147142"/>
                  </a:lnTo>
                  <a:close/>
                </a:path>
                <a:path w="1005840" h="392430">
                  <a:moveTo>
                    <a:pt x="613079" y="24523"/>
                  </a:moveTo>
                  <a:lnTo>
                    <a:pt x="588556" y="24523"/>
                  </a:lnTo>
                  <a:lnTo>
                    <a:pt x="588556" y="49047"/>
                  </a:lnTo>
                  <a:lnTo>
                    <a:pt x="564032" y="49047"/>
                  </a:lnTo>
                  <a:lnTo>
                    <a:pt x="564032" y="73571"/>
                  </a:lnTo>
                  <a:lnTo>
                    <a:pt x="588556" y="73571"/>
                  </a:lnTo>
                  <a:lnTo>
                    <a:pt x="613079" y="73571"/>
                  </a:lnTo>
                  <a:lnTo>
                    <a:pt x="613079" y="24523"/>
                  </a:lnTo>
                  <a:close/>
                </a:path>
                <a:path w="1005840" h="392430">
                  <a:moveTo>
                    <a:pt x="662127" y="147142"/>
                  </a:moveTo>
                  <a:lnTo>
                    <a:pt x="637603" y="147142"/>
                  </a:lnTo>
                  <a:lnTo>
                    <a:pt x="637603" y="171665"/>
                  </a:lnTo>
                  <a:lnTo>
                    <a:pt x="662127" y="171665"/>
                  </a:lnTo>
                  <a:lnTo>
                    <a:pt x="662127" y="147142"/>
                  </a:lnTo>
                  <a:close/>
                </a:path>
                <a:path w="1005840" h="392430">
                  <a:moveTo>
                    <a:pt x="662127" y="98094"/>
                  </a:moveTo>
                  <a:lnTo>
                    <a:pt x="637603" y="98094"/>
                  </a:lnTo>
                  <a:lnTo>
                    <a:pt x="613079" y="98094"/>
                  </a:lnTo>
                  <a:lnTo>
                    <a:pt x="588556" y="98094"/>
                  </a:lnTo>
                  <a:lnTo>
                    <a:pt x="588556" y="122618"/>
                  </a:lnTo>
                  <a:lnTo>
                    <a:pt x="613079" y="122618"/>
                  </a:lnTo>
                  <a:lnTo>
                    <a:pt x="637603" y="122618"/>
                  </a:lnTo>
                  <a:lnTo>
                    <a:pt x="662127" y="122618"/>
                  </a:lnTo>
                  <a:lnTo>
                    <a:pt x="662127" y="98094"/>
                  </a:lnTo>
                  <a:close/>
                </a:path>
                <a:path w="1005840" h="392430">
                  <a:moveTo>
                    <a:pt x="662127" y="49047"/>
                  </a:moveTo>
                  <a:lnTo>
                    <a:pt x="637603" y="49047"/>
                  </a:lnTo>
                  <a:lnTo>
                    <a:pt x="637603" y="73571"/>
                  </a:lnTo>
                  <a:lnTo>
                    <a:pt x="662127" y="73571"/>
                  </a:lnTo>
                  <a:lnTo>
                    <a:pt x="662127" y="49047"/>
                  </a:lnTo>
                  <a:close/>
                </a:path>
                <a:path w="1005840" h="392430">
                  <a:moveTo>
                    <a:pt x="686650" y="245237"/>
                  </a:moveTo>
                  <a:lnTo>
                    <a:pt x="662127" y="245237"/>
                  </a:lnTo>
                  <a:lnTo>
                    <a:pt x="662127" y="196189"/>
                  </a:lnTo>
                  <a:lnTo>
                    <a:pt x="637603" y="196189"/>
                  </a:lnTo>
                  <a:lnTo>
                    <a:pt x="637603" y="245237"/>
                  </a:lnTo>
                  <a:lnTo>
                    <a:pt x="613079" y="245237"/>
                  </a:lnTo>
                  <a:lnTo>
                    <a:pt x="613079" y="269760"/>
                  </a:lnTo>
                  <a:lnTo>
                    <a:pt x="637603" y="269760"/>
                  </a:lnTo>
                  <a:lnTo>
                    <a:pt x="662127" y="269760"/>
                  </a:lnTo>
                  <a:lnTo>
                    <a:pt x="686650" y="269760"/>
                  </a:lnTo>
                  <a:lnTo>
                    <a:pt x="686650" y="245237"/>
                  </a:lnTo>
                  <a:close/>
                </a:path>
                <a:path w="1005840" h="392430">
                  <a:moveTo>
                    <a:pt x="686650" y="73571"/>
                  </a:moveTo>
                  <a:lnTo>
                    <a:pt x="662127" y="73571"/>
                  </a:lnTo>
                  <a:lnTo>
                    <a:pt x="662127" y="98094"/>
                  </a:lnTo>
                  <a:lnTo>
                    <a:pt x="686650" y="98094"/>
                  </a:lnTo>
                  <a:lnTo>
                    <a:pt x="686650" y="73571"/>
                  </a:lnTo>
                  <a:close/>
                </a:path>
                <a:path w="1005840" h="392430">
                  <a:moveTo>
                    <a:pt x="686650" y="24523"/>
                  </a:moveTo>
                  <a:lnTo>
                    <a:pt x="662127" y="24523"/>
                  </a:lnTo>
                  <a:lnTo>
                    <a:pt x="662127" y="49047"/>
                  </a:lnTo>
                  <a:lnTo>
                    <a:pt x="686650" y="49047"/>
                  </a:lnTo>
                  <a:lnTo>
                    <a:pt x="686650" y="24523"/>
                  </a:lnTo>
                  <a:close/>
                </a:path>
                <a:path w="1005840" h="392430">
                  <a:moveTo>
                    <a:pt x="711174" y="367855"/>
                  </a:moveTo>
                  <a:lnTo>
                    <a:pt x="686650" y="367855"/>
                  </a:lnTo>
                  <a:lnTo>
                    <a:pt x="686650" y="392379"/>
                  </a:lnTo>
                  <a:lnTo>
                    <a:pt x="711174" y="392379"/>
                  </a:lnTo>
                  <a:lnTo>
                    <a:pt x="711174" y="367855"/>
                  </a:lnTo>
                  <a:close/>
                </a:path>
                <a:path w="1005840" h="392430">
                  <a:moveTo>
                    <a:pt x="711174" y="269760"/>
                  </a:moveTo>
                  <a:lnTo>
                    <a:pt x="686650" y="269760"/>
                  </a:lnTo>
                  <a:lnTo>
                    <a:pt x="686650" y="294284"/>
                  </a:lnTo>
                  <a:lnTo>
                    <a:pt x="711174" y="294284"/>
                  </a:lnTo>
                  <a:lnTo>
                    <a:pt x="711174" y="269760"/>
                  </a:lnTo>
                  <a:close/>
                </a:path>
                <a:path w="1005840" h="392430">
                  <a:moveTo>
                    <a:pt x="711174" y="98094"/>
                  </a:moveTo>
                  <a:lnTo>
                    <a:pt x="686650" y="98094"/>
                  </a:lnTo>
                  <a:lnTo>
                    <a:pt x="686650" y="122618"/>
                  </a:lnTo>
                  <a:lnTo>
                    <a:pt x="662127" y="122618"/>
                  </a:lnTo>
                  <a:lnTo>
                    <a:pt x="662127" y="147142"/>
                  </a:lnTo>
                  <a:lnTo>
                    <a:pt x="686650" y="147142"/>
                  </a:lnTo>
                  <a:lnTo>
                    <a:pt x="686650" y="196189"/>
                  </a:lnTo>
                  <a:lnTo>
                    <a:pt x="711174" y="196189"/>
                  </a:lnTo>
                  <a:lnTo>
                    <a:pt x="711174" y="98094"/>
                  </a:lnTo>
                  <a:close/>
                </a:path>
                <a:path w="1005840" h="392430">
                  <a:moveTo>
                    <a:pt x="735698" y="196189"/>
                  </a:moveTo>
                  <a:lnTo>
                    <a:pt x="711174" y="196189"/>
                  </a:lnTo>
                  <a:lnTo>
                    <a:pt x="711174" y="220713"/>
                  </a:lnTo>
                  <a:lnTo>
                    <a:pt x="686650" y="220713"/>
                  </a:lnTo>
                  <a:lnTo>
                    <a:pt x="686650" y="245237"/>
                  </a:lnTo>
                  <a:lnTo>
                    <a:pt x="711174" y="245237"/>
                  </a:lnTo>
                  <a:lnTo>
                    <a:pt x="711174" y="269760"/>
                  </a:lnTo>
                  <a:lnTo>
                    <a:pt x="735698" y="269760"/>
                  </a:lnTo>
                  <a:lnTo>
                    <a:pt x="735698" y="196189"/>
                  </a:lnTo>
                  <a:close/>
                </a:path>
                <a:path w="1005840" h="392430">
                  <a:moveTo>
                    <a:pt x="760222" y="367855"/>
                  </a:moveTo>
                  <a:lnTo>
                    <a:pt x="735698" y="367855"/>
                  </a:lnTo>
                  <a:lnTo>
                    <a:pt x="735698" y="392379"/>
                  </a:lnTo>
                  <a:lnTo>
                    <a:pt x="760222" y="392379"/>
                  </a:lnTo>
                  <a:lnTo>
                    <a:pt x="760222" y="367855"/>
                  </a:lnTo>
                  <a:close/>
                </a:path>
                <a:path w="1005840" h="392430">
                  <a:moveTo>
                    <a:pt x="760222" y="147142"/>
                  </a:moveTo>
                  <a:lnTo>
                    <a:pt x="735698" y="147142"/>
                  </a:lnTo>
                  <a:lnTo>
                    <a:pt x="735698" y="196189"/>
                  </a:lnTo>
                  <a:lnTo>
                    <a:pt x="760222" y="196189"/>
                  </a:lnTo>
                  <a:lnTo>
                    <a:pt x="760222" y="147142"/>
                  </a:lnTo>
                  <a:close/>
                </a:path>
                <a:path w="1005840" h="392430">
                  <a:moveTo>
                    <a:pt x="809269" y="367855"/>
                  </a:moveTo>
                  <a:lnTo>
                    <a:pt x="784745" y="367855"/>
                  </a:lnTo>
                  <a:lnTo>
                    <a:pt x="784745" y="392379"/>
                  </a:lnTo>
                  <a:lnTo>
                    <a:pt x="809269" y="392379"/>
                  </a:lnTo>
                  <a:lnTo>
                    <a:pt x="809269" y="367855"/>
                  </a:lnTo>
                  <a:close/>
                </a:path>
                <a:path w="1005840" h="392430">
                  <a:moveTo>
                    <a:pt x="809269" y="0"/>
                  </a:moveTo>
                  <a:lnTo>
                    <a:pt x="809269" y="0"/>
                  </a:lnTo>
                  <a:lnTo>
                    <a:pt x="686650" y="0"/>
                  </a:lnTo>
                  <a:lnTo>
                    <a:pt x="686650" y="24523"/>
                  </a:lnTo>
                  <a:lnTo>
                    <a:pt x="711174" y="24523"/>
                  </a:lnTo>
                  <a:lnTo>
                    <a:pt x="711174" y="49047"/>
                  </a:lnTo>
                  <a:lnTo>
                    <a:pt x="686650" y="49047"/>
                  </a:lnTo>
                  <a:lnTo>
                    <a:pt x="686650" y="73571"/>
                  </a:lnTo>
                  <a:lnTo>
                    <a:pt x="809269" y="73571"/>
                  </a:lnTo>
                  <a:lnTo>
                    <a:pt x="809269" y="49047"/>
                  </a:lnTo>
                  <a:lnTo>
                    <a:pt x="784745" y="49047"/>
                  </a:lnTo>
                  <a:lnTo>
                    <a:pt x="760222" y="49047"/>
                  </a:lnTo>
                  <a:lnTo>
                    <a:pt x="735698" y="49047"/>
                  </a:lnTo>
                  <a:lnTo>
                    <a:pt x="735698" y="24523"/>
                  </a:lnTo>
                  <a:lnTo>
                    <a:pt x="760222" y="24523"/>
                  </a:lnTo>
                  <a:lnTo>
                    <a:pt x="784745" y="24523"/>
                  </a:lnTo>
                  <a:lnTo>
                    <a:pt x="809269" y="24523"/>
                  </a:lnTo>
                  <a:lnTo>
                    <a:pt x="809269" y="0"/>
                  </a:lnTo>
                  <a:close/>
                </a:path>
                <a:path w="1005840" h="392430">
                  <a:moveTo>
                    <a:pt x="833793" y="343331"/>
                  </a:moveTo>
                  <a:lnTo>
                    <a:pt x="809269" y="343331"/>
                  </a:lnTo>
                  <a:lnTo>
                    <a:pt x="809269" y="367855"/>
                  </a:lnTo>
                  <a:lnTo>
                    <a:pt x="833793" y="367855"/>
                  </a:lnTo>
                  <a:lnTo>
                    <a:pt x="833793" y="343331"/>
                  </a:lnTo>
                  <a:close/>
                </a:path>
                <a:path w="1005840" h="392430">
                  <a:moveTo>
                    <a:pt x="858316" y="367855"/>
                  </a:moveTo>
                  <a:lnTo>
                    <a:pt x="833793" y="367855"/>
                  </a:lnTo>
                  <a:lnTo>
                    <a:pt x="833793" y="392379"/>
                  </a:lnTo>
                  <a:lnTo>
                    <a:pt x="858316" y="392379"/>
                  </a:lnTo>
                  <a:lnTo>
                    <a:pt x="858316" y="367855"/>
                  </a:lnTo>
                  <a:close/>
                </a:path>
                <a:path w="1005840" h="392430">
                  <a:moveTo>
                    <a:pt x="858316" y="196189"/>
                  </a:moveTo>
                  <a:lnTo>
                    <a:pt x="833793" y="196189"/>
                  </a:lnTo>
                  <a:lnTo>
                    <a:pt x="833793" y="245237"/>
                  </a:lnTo>
                  <a:lnTo>
                    <a:pt x="809269" y="245237"/>
                  </a:lnTo>
                  <a:lnTo>
                    <a:pt x="809269" y="98094"/>
                  </a:lnTo>
                  <a:lnTo>
                    <a:pt x="784745" y="98094"/>
                  </a:lnTo>
                  <a:lnTo>
                    <a:pt x="784745" y="269760"/>
                  </a:lnTo>
                  <a:lnTo>
                    <a:pt x="760222" y="269760"/>
                  </a:lnTo>
                  <a:lnTo>
                    <a:pt x="735698" y="269760"/>
                  </a:lnTo>
                  <a:lnTo>
                    <a:pt x="735698" y="294284"/>
                  </a:lnTo>
                  <a:lnTo>
                    <a:pt x="760222" y="294284"/>
                  </a:lnTo>
                  <a:lnTo>
                    <a:pt x="760222" y="318808"/>
                  </a:lnTo>
                  <a:lnTo>
                    <a:pt x="784745" y="318808"/>
                  </a:lnTo>
                  <a:lnTo>
                    <a:pt x="784745" y="294284"/>
                  </a:lnTo>
                  <a:lnTo>
                    <a:pt x="809269" y="294284"/>
                  </a:lnTo>
                  <a:lnTo>
                    <a:pt x="833793" y="294284"/>
                  </a:lnTo>
                  <a:lnTo>
                    <a:pt x="833793" y="269760"/>
                  </a:lnTo>
                  <a:lnTo>
                    <a:pt x="858316" y="269760"/>
                  </a:lnTo>
                  <a:lnTo>
                    <a:pt x="858316" y="196189"/>
                  </a:lnTo>
                  <a:close/>
                </a:path>
                <a:path w="1005840" h="392430">
                  <a:moveTo>
                    <a:pt x="1005459" y="269760"/>
                  </a:moveTo>
                  <a:lnTo>
                    <a:pt x="980935" y="269760"/>
                  </a:lnTo>
                  <a:lnTo>
                    <a:pt x="980935" y="318808"/>
                  </a:lnTo>
                  <a:lnTo>
                    <a:pt x="956411" y="318808"/>
                  </a:lnTo>
                  <a:lnTo>
                    <a:pt x="956411" y="294284"/>
                  </a:lnTo>
                  <a:lnTo>
                    <a:pt x="931887" y="294284"/>
                  </a:lnTo>
                  <a:lnTo>
                    <a:pt x="931887" y="269760"/>
                  </a:lnTo>
                  <a:lnTo>
                    <a:pt x="907364" y="269760"/>
                  </a:lnTo>
                  <a:lnTo>
                    <a:pt x="907364" y="220713"/>
                  </a:lnTo>
                  <a:lnTo>
                    <a:pt x="882840" y="220713"/>
                  </a:lnTo>
                  <a:lnTo>
                    <a:pt x="882840" y="294284"/>
                  </a:lnTo>
                  <a:lnTo>
                    <a:pt x="907364" y="294284"/>
                  </a:lnTo>
                  <a:lnTo>
                    <a:pt x="907364" y="318808"/>
                  </a:lnTo>
                  <a:lnTo>
                    <a:pt x="882840" y="318808"/>
                  </a:lnTo>
                  <a:lnTo>
                    <a:pt x="882840" y="294284"/>
                  </a:lnTo>
                  <a:lnTo>
                    <a:pt x="858316" y="294284"/>
                  </a:lnTo>
                  <a:lnTo>
                    <a:pt x="858316" y="318808"/>
                  </a:lnTo>
                  <a:lnTo>
                    <a:pt x="833793" y="318808"/>
                  </a:lnTo>
                  <a:lnTo>
                    <a:pt x="833793" y="343331"/>
                  </a:lnTo>
                  <a:lnTo>
                    <a:pt x="858316" y="343331"/>
                  </a:lnTo>
                  <a:lnTo>
                    <a:pt x="858316" y="367855"/>
                  </a:lnTo>
                  <a:lnTo>
                    <a:pt x="882840" y="367855"/>
                  </a:lnTo>
                  <a:lnTo>
                    <a:pt x="882840" y="343331"/>
                  </a:lnTo>
                  <a:lnTo>
                    <a:pt x="907364" y="343331"/>
                  </a:lnTo>
                  <a:lnTo>
                    <a:pt x="907364" y="367855"/>
                  </a:lnTo>
                  <a:lnTo>
                    <a:pt x="882840" y="367855"/>
                  </a:lnTo>
                  <a:lnTo>
                    <a:pt x="882840" y="392379"/>
                  </a:lnTo>
                  <a:lnTo>
                    <a:pt x="907364" y="392379"/>
                  </a:lnTo>
                  <a:lnTo>
                    <a:pt x="931887" y="392379"/>
                  </a:lnTo>
                  <a:lnTo>
                    <a:pt x="931887" y="367855"/>
                  </a:lnTo>
                  <a:lnTo>
                    <a:pt x="956411" y="367855"/>
                  </a:lnTo>
                  <a:lnTo>
                    <a:pt x="956411" y="343331"/>
                  </a:lnTo>
                  <a:lnTo>
                    <a:pt x="980935" y="343331"/>
                  </a:lnTo>
                  <a:lnTo>
                    <a:pt x="1005459" y="343331"/>
                  </a:lnTo>
                  <a:lnTo>
                    <a:pt x="1005459" y="269760"/>
                  </a:lnTo>
                  <a:close/>
                </a:path>
                <a:path w="1005840" h="392430">
                  <a:moveTo>
                    <a:pt x="1005459" y="196189"/>
                  </a:moveTo>
                  <a:lnTo>
                    <a:pt x="980935" y="196189"/>
                  </a:lnTo>
                  <a:lnTo>
                    <a:pt x="956411" y="196189"/>
                  </a:lnTo>
                  <a:lnTo>
                    <a:pt x="931887" y="196189"/>
                  </a:lnTo>
                  <a:lnTo>
                    <a:pt x="931887" y="245237"/>
                  </a:lnTo>
                  <a:lnTo>
                    <a:pt x="956411" y="245237"/>
                  </a:lnTo>
                  <a:lnTo>
                    <a:pt x="956411" y="220713"/>
                  </a:lnTo>
                  <a:lnTo>
                    <a:pt x="980935" y="220713"/>
                  </a:lnTo>
                  <a:lnTo>
                    <a:pt x="980935" y="245237"/>
                  </a:lnTo>
                  <a:lnTo>
                    <a:pt x="1005459" y="245237"/>
                  </a:lnTo>
                  <a:lnTo>
                    <a:pt x="1005459" y="19618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95105" y="1280103"/>
              <a:ext cx="1005840" cy="588645"/>
            </a:xfrm>
            <a:custGeom>
              <a:avLst/>
              <a:gdLst/>
              <a:ahLst/>
              <a:cxnLst/>
              <a:rect l="l" t="t" r="r" b="b"/>
              <a:pathLst>
                <a:path w="1005840" h="588644">
                  <a:moveTo>
                    <a:pt x="73571" y="294284"/>
                  </a:moveTo>
                  <a:lnTo>
                    <a:pt x="49047" y="294284"/>
                  </a:lnTo>
                  <a:lnTo>
                    <a:pt x="49047" y="269760"/>
                  </a:lnTo>
                  <a:lnTo>
                    <a:pt x="24523" y="269760"/>
                  </a:lnTo>
                  <a:lnTo>
                    <a:pt x="24523" y="367842"/>
                  </a:lnTo>
                  <a:lnTo>
                    <a:pt x="0" y="367842"/>
                  </a:lnTo>
                  <a:lnTo>
                    <a:pt x="0" y="392366"/>
                  </a:lnTo>
                  <a:lnTo>
                    <a:pt x="24523" y="392366"/>
                  </a:lnTo>
                  <a:lnTo>
                    <a:pt x="24523" y="416902"/>
                  </a:lnTo>
                  <a:lnTo>
                    <a:pt x="49047" y="416902"/>
                  </a:lnTo>
                  <a:lnTo>
                    <a:pt x="49047" y="392366"/>
                  </a:lnTo>
                  <a:lnTo>
                    <a:pt x="73571" y="392366"/>
                  </a:lnTo>
                  <a:lnTo>
                    <a:pt x="73571" y="343319"/>
                  </a:lnTo>
                  <a:lnTo>
                    <a:pt x="49047" y="343319"/>
                  </a:lnTo>
                  <a:lnTo>
                    <a:pt x="49047" y="318808"/>
                  </a:lnTo>
                  <a:lnTo>
                    <a:pt x="73571" y="318808"/>
                  </a:lnTo>
                  <a:lnTo>
                    <a:pt x="73571" y="294284"/>
                  </a:lnTo>
                  <a:close/>
                </a:path>
                <a:path w="1005840" h="588644">
                  <a:moveTo>
                    <a:pt x="98094" y="514985"/>
                  </a:moveTo>
                  <a:lnTo>
                    <a:pt x="73571" y="514985"/>
                  </a:lnTo>
                  <a:lnTo>
                    <a:pt x="73571" y="564032"/>
                  </a:lnTo>
                  <a:lnTo>
                    <a:pt x="98094" y="564032"/>
                  </a:lnTo>
                  <a:lnTo>
                    <a:pt x="98094" y="514985"/>
                  </a:lnTo>
                  <a:close/>
                </a:path>
                <a:path w="1005840" h="588644">
                  <a:moveTo>
                    <a:pt x="98094" y="441426"/>
                  </a:moveTo>
                  <a:lnTo>
                    <a:pt x="73571" y="441426"/>
                  </a:lnTo>
                  <a:lnTo>
                    <a:pt x="73571" y="416902"/>
                  </a:lnTo>
                  <a:lnTo>
                    <a:pt x="49047" y="416902"/>
                  </a:lnTo>
                  <a:lnTo>
                    <a:pt x="49047" y="441426"/>
                  </a:lnTo>
                  <a:lnTo>
                    <a:pt x="24523" y="441426"/>
                  </a:lnTo>
                  <a:lnTo>
                    <a:pt x="0" y="441426"/>
                  </a:lnTo>
                  <a:lnTo>
                    <a:pt x="0" y="539508"/>
                  </a:lnTo>
                  <a:lnTo>
                    <a:pt x="24523" y="539508"/>
                  </a:lnTo>
                  <a:lnTo>
                    <a:pt x="24523" y="465950"/>
                  </a:lnTo>
                  <a:lnTo>
                    <a:pt x="49047" y="465950"/>
                  </a:lnTo>
                  <a:lnTo>
                    <a:pt x="73571" y="465950"/>
                  </a:lnTo>
                  <a:lnTo>
                    <a:pt x="98094" y="465950"/>
                  </a:lnTo>
                  <a:lnTo>
                    <a:pt x="98094" y="441426"/>
                  </a:lnTo>
                  <a:close/>
                </a:path>
                <a:path w="1005840" h="588644">
                  <a:moveTo>
                    <a:pt x="98094" y="392366"/>
                  </a:moveTo>
                  <a:lnTo>
                    <a:pt x="73571" y="392366"/>
                  </a:lnTo>
                  <a:lnTo>
                    <a:pt x="73571" y="416902"/>
                  </a:lnTo>
                  <a:lnTo>
                    <a:pt x="98094" y="416902"/>
                  </a:lnTo>
                  <a:lnTo>
                    <a:pt x="98094" y="392366"/>
                  </a:lnTo>
                  <a:close/>
                </a:path>
                <a:path w="1005840" h="588644">
                  <a:moveTo>
                    <a:pt x="122618" y="416902"/>
                  </a:moveTo>
                  <a:lnTo>
                    <a:pt x="98094" y="416902"/>
                  </a:lnTo>
                  <a:lnTo>
                    <a:pt x="98094" y="441426"/>
                  </a:lnTo>
                  <a:lnTo>
                    <a:pt x="122618" y="441426"/>
                  </a:lnTo>
                  <a:lnTo>
                    <a:pt x="122618" y="416902"/>
                  </a:lnTo>
                  <a:close/>
                </a:path>
                <a:path w="1005840" h="588644">
                  <a:moveTo>
                    <a:pt x="343331" y="294284"/>
                  </a:moveTo>
                  <a:lnTo>
                    <a:pt x="318808" y="294284"/>
                  </a:lnTo>
                  <a:lnTo>
                    <a:pt x="318808" y="318808"/>
                  </a:lnTo>
                  <a:lnTo>
                    <a:pt x="343331" y="318808"/>
                  </a:lnTo>
                  <a:lnTo>
                    <a:pt x="343331" y="294284"/>
                  </a:lnTo>
                  <a:close/>
                </a:path>
                <a:path w="1005840" h="588644">
                  <a:moveTo>
                    <a:pt x="367842" y="416902"/>
                  </a:moveTo>
                  <a:lnTo>
                    <a:pt x="343331" y="416902"/>
                  </a:lnTo>
                  <a:lnTo>
                    <a:pt x="343331" y="441426"/>
                  </a:lnTo>
                  <a:lnTo>
                    <a:pt x="367842" y="441426"/>
                  </a:lnTo>
                  <a:lnTo>
                    <a:pt x="367842" y="416902"/>
                  </a:lnTo>
                  <a:close/>
                </a:path>
                <a:path w="1005840" h="588644">
                  <a:moveTo>
                    <a:pt x="392366" y="392366"/>
                  </a:moveTo>
                  <a:lnTo>
                    <a:pt x="367842" y="392366"/>
                  </a:lnTo>
                  <a:lnTo>
                    <a:pt x="367842" y="416902"/>
                  </a:lnTo>
                  <a:lnTo>
                    <a:pt x="392366" y="416902"/>
                  </a:lnTo>
                  <a:lnTo>
                    <a:pt x="392366" y="392366"/>
                  </a:lnTo>
                  <a:close/>
                </a:path>
                <a:path w="1005840" h="588644">
                  <a:moveTo>
                    <a:pt x="416890" y="416902"/>
                  </a:moveTo>
                  <a:lnTo>
                    <a:pt x="392366" y="416902"/>
                  </a:lnTo>
                  <a:lnTo>
                    <a:pt x="392366" y="441426"/>
                  </a:lnTo>
                  <a:lnTo>
                    <a:pt x="416890" y="441426"/>
                  </a:lnTo>
                  <a:lnTo>
                    <a:pt x="416890" y="416902"/>
                  </a:lnTo>
                  <a:close/>
                </a:path>
                <a:path w="1005840" h="588644">
                  <a:moveTo>
                    <a:pt x="465937" y="416902"/>
                  </a:moveTo>
                  <a:lnTo>
                    <a:pt x="441413" y="416902"/>
                  </a:lnTo>
                  <a:lnTo>
                    <a:pt x="441413" y="441426"/>
                  </a:lnTo>
                  <a:lnTo>
                    <a:pt x="465937" y="441426"/>
                  </a:lnTo>
                  <a:lnTo>
                    <a:pt x="465937" y="416902"/>
                  </a:lnTo>
                  <a:close/>
                </a:path>
                <a:path w="1005840" h="588644">
                  <a:moveTo>
                    <a:pt x="490461" y="465950"/>
                  </a:moveTo>
                  <a:lnTo>
                    <a:pt x="465937" y="465950"/>
                  </a:lnTo>
                  <a:lnTo>
                    <a:pt x="465937" y="514985"/>
                  </a:lnTo>
                  <a:lnTo>
                    <a:pt x="490461" y="514985"/>
                  </a:lnTo>
                  <a:lnTo>
                    <a:pt x="490461" y="465950"/>
                  </a:lnTo>
                  <a:close/>
                </a:path>
                <a:path w="1005840" h="588644">
                  <a:moveTo>
                    <a:pt x="490461" y="392366"/>
                  </a:moveTo>
                  <a:lnTo>
                    <a:pt x="465937" y="392366"/>
                  </a:lnTo>
                  <a:lnTo>
                    <a:pt x="465937" y="416902"/>
                  </a:lnTo>
                  <a:lnTo>
                    <a:pt x="490461" y="416902"/>
                  </a:lnTo>
                  <a:lnTo>
                    <a:pt x="490461" y="392366"/>
                  </a:lnTo>
                  <a:close/>
                </a:path>
                <a:path w="1005840" h="588644">
                  <a:moveTo>
                    <a:pt x="514997" y="441426"/>
                  </a:moveTo>
                  <a:lnTo>
                    <a:pt x="490461" y="441426"/>
                  </a:lnTo>
                  <a:lnTo>
                    <a:pt x="490461" y="465950"/>
                  </a:lnTo>
                  <a:lnTo>
                    <a:pt x="514997" y="465950"/>
                  </a:lnTo>
                  <a:lnTo>
                    <a:pt x="514997" y="441426"/>
                  </a:lnTo>
                  <a:close/>
                </a:path>
                <a:path w="1005840" h="588644">
                  <a:moveTo>
                    <a:pt x="588556" y="318808"/>
                  </a:moveTo>
                  <a:lnTo>
                    <a:pt x="564032" y="318808"/>
                  </a:lnTo>
                  <a:lnTo>
                    <a:pt x="564032" y="367842"/>
                  </a:lnTo>
                  <a:lnTo>
                    <a:pt x="588556" y="367842"/>
                  </a:lnTo>
                  <a:lnTo>
                    <a:pt x="588556" y="318808"/>
                  </a:lnTo>
                  <a:close/>
                </a:path>
                <a:path w="1005840" h="588644">
                  <a:moveTo>
                    <a:pt x="637603" y="441426"/>
                  </a:moveTo>
                  <a:lnTo>
                    <a:pt x="613079" y="441426"/>
                  </a:lnTo>
                  <a:lnTo>
                    <a:pt x="613079" y="465950"/>
                  </a:lnTo>
                  <a:lnTo>
                    <a:pt x="637603" y="465950"/>
                  </a:lnTo>
                  <a:lnTo>
                    <a:pt x="637603" y="441426"/>
                  </a:lnTo>
                  <a:close/>
                </a:path>
                <a:path w="1005840" h="588644">
                  <a:moveTo>
                    <a:pt x="662127" y="367842"/>
                  </a:moveTo>
                  <a:lnTo>
                    <a:pt x="637603" y="367842"/>
                  </a:lnTo>
                  <a:lnTo>
                    <a:pt x="637603" y="343319"/>
                  </a:lnTo>
                  <a:lnTo>
                    <a:pt x="613079" y="343319"/>
                  </a:lnTo>
                  <a:lnTo>
                    <a:pt x="613079" y="392366"/>
                  </a:lnTo>
                  <a:lnTo>
                    <a:pt x="637603" y="392366"/>
                  </a:lnTo>
                  <a:lnTo>
                    <a:pt x="662127" y="392366"/>
                  </a:lnTo>
                  <a:lnTo>
                    <a:pt x="662127" y="367842"/>
                  </a:lnTo>
                  <a:close/>
                </a:path>
                <a:path w="1005840" h="588644">
                  <a:moveTo>
                    <a:pt x="686650" y="490474"/>
                  </a:moveTo>
                  <a:lnTo>
                    <a:pt x="662127" y="490474"/>
                  </a:lnTo>
                  <a:lnTo>
                    <a:pt x="637603" y="490474"/>
                  </a:lnTo>
                  <a:lnTo>
                    <a:pt x="613079" y="490474"/>
                  </a:lnTo>
                  <a:lnTo>
                    <a:pt x="613079" y="465950"/>
                  </a:lnTo>
                  <a:lnTo>
                    <a:pt x="588556" y="465950"/>
                  </a:lnTo>
                  <a:lnTo>
                    <a:pt x="588556" y="416902"/>
                  </a:lnTo>
                  <a:lnTo>
                    <a:pt x="564032" y="416902"/>
                  </a:lnTo>
                  <a:lnTo>
                    <a:pt x="564032" y="367842"/>
                  </a:lnTo>
                  <a:lnTo>
                    <a:pt x="539508" y="367842"/>
                  </a:lnTo>
                  <a:lnTo>
                    <a:pt x="539508" y="441426"/>
                  </a:lnTo>
                  <a:lnTo>
                    <a:pt x="564032" y="441426"/>
                  </a:lnTo>
                  <a:lnTo>
                    <a:pt x="564032" y="465950"/>
                  </a:lnTo>
                  <a:lnTo>
                    <a:pt x="539508" y="465950"/>
                  </a:lnTo>
                  <a:lnTo>
                    <a:pt x="514997" y="465950"/>
                  </a:lnTo>
                  <a:lnTo>
                    <a:pt x="514997" y="514985"/>
                  </a:lnTo>
                  <a:lnTo>
                    <a:pt x="539508" y="514985"/>
                  </a:lnTo>
                  <a:lnTo>
                    <a:pt x="539508" y="490474"/>
                  </a:lnTo>
                  <a:lnTo>
                    <a:pt x="564032" y="490474"/>
                  </a:lnTo>
                  <a:lnTo>
                    <a:pt x="588556" y="490474"/>
                  </a:lnTo>
                  <a:lnTo>
                    <a:pt x="588556" y="514985"/>
                  </a:lnTo>
                  <a:lnTo>
                    <a:pt x="613079" y="514985"/>
                  </a:lnTo>
                  <a:lnTo>
                    <a:pt x="637603" y="514985"/>
                  </a:lnTo>
                  <a:lnTo>
                    <a:pt x="637603" y="564032"/>
                  </a:lnTo>
                  <a:lnTo>
                    <a:pt x="662127" y="564032"/>
                  </a:lnTo>
                  <a:lnTo>
                    <a:pt x="662127" y="588556"/>
                  </a:lnTo>
                  <a:lnTo>
                    <a:pt x="686650" y="588556"/>
                  </a:lnTo>
                  <a:lnTo>
                    <a:pt x="686650" y="539508"/>
                  </a:lnTo>
                  <a:lnTo>
                    <a:pt x="662127" y="539508"/>
                  </a:lnTo>
                  <a:lnTo>
                    <a:pt x="662127" y="514985"/>
                  </a:lnTo>
                  <a:lnTo>
                    <a:pt x="686650" y="514985"/>
                  </a:lnTo>
                  <a:lnTo>
                    <a:pt x="686650" y="490474"/>
                  </a:lnTo>
                  <a:close/>
                </a:path>
                <a:path w="1005840" h="588644">
                  <a:moveTo>
                    <a:pt x="711174" y="416902"/>
                  </a:moveTo>
                  <a:lnTo>
                    <a:pt x="686650" y="416902"/>
                  </a:lnTo>
                  <a:lnTo>
                    <a:pt x="686650" y="441426"/>
                  </a:lnTo>
                  <a:lnTo>
                    <a:pt x="662127" y="441426"/>
                  </a:lnTo>
                  <a:lnTo>
                    <a:pt x="662127" y="465950"/>
                  </a:lnTo>
                  <a:lnTo>
                    <a:pt x="686650" y="465950"/>
                  </a:lnTo>
                  <a:lnTo>
                    <a:pt x="711174" y="465950"/>
                  </a:lnTo>
                  <a:lnTo>
                    <a:pt x="711174" y="416902"/>
                  </a:lnTo>
                  <a:close/>
                </a:path>
                <a:path w="1005840" h="588644">
                  <a:moveTo>
                    <a:pt x="711174" y="318808"/>
                  </a:moveTo>
                  <a:lnTo>
                    <a:pt x="686650" y="318808"/>
                  </a:lnTo>
                  <a:lnTo>
                    <a:pt x="686650" y="343319"/>
                  </a:lnTo>
                  <a:lnTo>
                    <a:pt x="662127" y="343319"/>
                  </a:lnTo>
                  <a:lnTo>
                    <a:pt x="662127" y="367842"/>
                  </a:lnTo>
                  <a:lnTo>
                    <a:pt x="686650" y="367842"/>
                  </a:lnTo>
                  <a:lnTo>
                    <a:pt x="686650" y="392366"/>
                  </a:lnTo>
                  <a:lnTo>
                    <a:pt x="711174" y="392366"/>
                  </a:lnTo>
                  <a:lnTo>
                    <a:pt x="711174" y="318808"/>
                  </a:lnTo>
                  <a:close/>
                </a:path>
                <a:path w="1005840" h="588644">
                  <a:moveTo>
                    <a:pt x="711174" y="122618"/>
                  </a:moveTo>
                  <a:lnTo>
                    <a:pt x="686650" y="122618"/>
                  </a:lnTo>
                  <a:lnTo>
                    <a:pt x="686650" y="147142"/>
                  </a:lnTo>
                  <a:lnTo>
                    <a:pt x="711174" y="147142"/>
                  </a:lnTo>
                  <a:lnTo>
                    <a:pt x="711174" y="122618"/>
                  </a:lnTo>
                  <a:close/>
                </a:path>
                <a:path w="1005840" h="588644">
                  <a:moveTo>
                    <a:pt x="735698" y="490474"/>
                  </a:moveTo>
                  <a:lnTo>
                    <a:pt x="711174" y="490474"/>
                  </a:lnTo>
                  <a:lnTo>
                    <a:pt x="711174" y="514985"/>
                  </a:lnTo>
                  <a:lnTo>
                    <a:pt x="735698" y="514985"/>
                  </a:lnTo>
                  <a:lnTo>
                    <a:pt x="735698" y="490474"/>
                  </a:lnTo>
                  <a:close/>
                </a:path>
                <a:path w="1005840" h="588644">
                  <a:moveTo>
                    <a:pt x="735698" y="294284"/>
                  </a:moveTo>
                  <a:lnTo>
                    <a:pt x="711174" y="294284"/>
                  </a:lnTo>
                  <a:lnTo>
                    <a:pt x="711174" y="318808"/>
                  </a:lnTo>
                  <a:lnTo>
                    <a:pt x="735698" y="318808"/>
                  </a:lnTo>
                  <a:lnTo>
                    <a:pt x="735698" y="294284"/>
                  </a:lnTo>
                  <a:close/>
                </a:path>
                <a:path w="1005840" h="588644">
                  <a:moveTo>
                    <a:pt x="735698" y="196189"/>
                  </a:moveTo>
                  <a:lnTo>
                    <a:pt x="711174" y="196189"/>
                  </a:lnTo>
                  <a:lnTo>
                    <a:pt x="711174" y="220713"/>
                  </a:lnTo>
                  <a:lnTo>
                    <a:pt x="686650" y="220713"/>
                  </a:lnTo>
                  <a:lnTo>
                    <a:pt x="662127" y="220713"/>
                  </a:lnTo>
                  <a:lnTo>
                    <a:pt x="637603" y="220713"/>
                  </a:lnTo>
                  <a:lnTo>
                    <a:pt x="637603" y="196189"/>
                  </a:lnTo>
                  <a:lnTo>
                    <a:pt x="613079" y="196189"/>
                  </a:lnTo>
                  <a:lnTo>
                    <a:pt x="613079" y="220713"/>
                  </a:lnTo>
                  <a:lnTo>
                    <a:pt x="588556" y="220713"/>
                  </a:lnTo>
                  <a:lnTo>
                    <a:pt x="588556" y="269760"/>
                  </a:lnTo>
                  <a:lnTo>
                    <a:pt x="613079" y="269760"/>
                  </a:lnTo>
                  <a:lnTo>
                    <a:pt x="613079" y="294284"/>
                  </a:lnTo>
                  <a:lnTo>
                    <a:pt x="588556" y="294284"/>
                  </a:lnTo>
                  <a:lnTo>
                    <a:pt x="588556" y="318808"/>
                  </a:lnTo>
                  <a:lnTo>
                    <a:pt x="613079" y="318808"/>
                  </a:lnTo>
                  <a:lnTo>
                    <a:pt x="637603" y="318808"/>
                  </a:lnTo>
                  <a:lnTo>
                    <a:pt x="662127" y="318808"/>
                  </a:lnTo>
                  <a:lnTo>
                    <a:pt x="662127" y="294284"/>
                  </a:lnTo>
                  <a:lnTo>
                    <a:pt x="637603" y="294284"/>
                  </a:lnTo>
                  <a:lnTo>
                    <a:pt x="637603" y="269760"/>
                  </a:lnTo>
                  <a:lnTo>
                    <a:pt x="662127" y="269760"/>
                  </a:lnTo>
                  <a:lnTo>
                    <a:pt x="662127" y="245237"/>
                  </a:lnTo>
                  <a:lnTo>
                    <a:pt x="686650" y="245237"/>
                  </a:lnTo>
                  <a:lnTo>
                    <a:pt x="711174" y="245237"/>
                  </a:lnTo>
                  <a:lnTo>
                    <a:pt x="735698" y="245237"/>
                  </a:lnTo>
                  <a:lnTo>
                    <a:pt x="735698" y="196189"/>
                  </a:lnTo>
                  <a:close/>
                </a:path>
                <a:path w="1005840" h="588644">
                  <a:moveTo>
                    <a:pt x="760222" y="343319"/>
                  </a:moveTo>
                  <a:lnTo>
                    <a:pt x="735698" y="343319"/>
                  </a:lnTo>
                  <a:lnTo>
                    <a:pt x="735698" y="367842"/>
                  </a:lnTo>
                  <a:lnTo>
                    <a:pt x="760222" y="367842"/>
                  </a:lnTo>
                  <a:lnTo>
                    <a:pt x="760222" y="343319"/>
                  </a:lnTo>
                  <a:close/>
                </a:path>
                <a:path w="1005840" h="588644">
                  <a:moveTo>
                    <a:pt x="784745" y="122618"/>
                  </a:moveTo>
                  <a:lnTo>
                    <a:pt x="760222" y="122618"/>
                  </a:lnTo>
                  <a:lnTo>
                    <a:pt x="735698" y="122618"/>
                  </a:lnTo>
                  <a:lnTo>
                    <a:pt x="735698" y="147142"/>
                  </a:lnTo>
                  <a:lnTo>
                    <a:pt x="760222" y="147142"/>
                  </a:lnTo>
                  <a:lnTo>
                    <a:pt x="784745" y="147142"/>
                  </a:lnTo>
                  <a:lnTo>
                    <a:pt x="784745" y="122618"/>
                  </a:lnTo>
                  <a:close/>
                </a:path>
                <a:path w="1005840" h="588644">
                  <a:moveTo>
                    <a:pt x="784745" y="0"/>
                  </a:moveTo>
                  <a:lnTo>
                    <a:pt x="760222" y="0"/>
                  </a:lnTo>
                  <a:lnTo>
                    <a:pt x="735698" y="0"/>
                  </a:lnTo>
                  <a:lnTo>
                    <a:pt x="735698" y="24523"/>
                  </a:lnTo>
                  <a:lnTo>
                    <a:pt x="760222" y="24523"/>
                  </a:lnTo>
                  <a:lnTo>
                    <a:pt x="784745" y="24523"/>
                  </a:lnTo>
                  <a:lnTo>
                    <a:pt x="784745" y="0"/>
                  </a:lnTo>
                  <a:close/>
                </a:path>
                <a:path w="1005840" h="588644">
                  <a:moveTo>
                    <a:pt x="833793" y="367842"/>
                  </a:moveTo>
                  <a:lnTo>
                    <a:pt x="809269" y="367842"/>
                  </a:lnTo>
                  <a:lnTo>
                    <a:pt x="809269" y="318808"/>
                  </a:lnTo>
                  <a:lnTo>
                    <a:pt x="784745" y="318808"/>
                  </a:lnTo>
                  <a:lnTo>
                    <a:pt x="784745" y="294284"/>
                  </a:lnTo>
                  <a:lnTo>
                    <a:pt x="760222" y="294284"/>
                  </a:lnTo>
                  <a:lnTo>
                    <a:pt x="760222" y="343319"/>
                  </a:lnTo>
                  <a:lnTo>
                    <a:pt x="784745" y="343319"/>
                  </a:lnTo>
                  <a:lnTo>
                    <a:pt x="784745" y="367842"/>
                  </a:lnTo>
                  <a:lnTo>
                    <a:pt x="760222" y="367842"/>
                  </a:lnTo>
                  <a:lnTo>
                    <a:pt x="760222" y="392366"/>
                  </a:lnTo>
                  <a:lnTo>
                    <a:pt x="735698" y="392366"/>
                  </a:lnTo>
                  <a:lnTo>
                    <a:pt x="735698" y="416902"/>
                  </a:lnTo>
                  <a:lnTo>
                    <a:pt x="760222" y="416902"/>
                  </a:lnTo>
                  <a:lnTo>
                    <a:pt x="760222" y="441426"/>
                  </a:lnTo>
                  <a:lnTo>
                    <a:pt x="784745" y="441426"/>
                  </a:lnTo>
                  <a:lnTo>
                    <a:pt x="809269" y="441426"/>
                  </a:lnTo>
                  <a:lnTo>
                    <a:pt x="809269" y="416902"/>
                  </a:lnTo>
                  <a:lnTo>
                    <a:pt x="784745" y="416902"/>
                  </a:lnTo>
                  <a:lnTo>
                    <a:pt x="784745" y="392366"/>
                  </a:lnTo>
                  <a:lnTo>
                    <a:pt x="809269" y="392366"/>
                  </a:lnTo>
                  <a:lnTo>
                    <a:pt x="833793" y="392366"/>
                  </a:lnTo>
                  <a:lnTo>
                    <a:pt x="833793" y="367842"/>
                  </a:lnTo>
                  <a:close/>
                </a:path>
                <a:path w="1005840" h="588644">
                  <a:moveTo>
                    <a:pt x="833793" y="294284"/>
                  </a:moveTo>
                  <a:lnTo>
                    <a:pt x="809269" y="294284"/>
                  </a:lnTo>
                  <a:lnTo>
                    <a:pt x="809269" y="318808"/>
                  </a:lnTo>
                  <a:lnTo>
                    <a:pt x="833793" y="318808"/>
                  </a:lnTo>
                  <a:lnTo>
                    <a:pt x="833793" y="294284"/>
                  </a:lnTo>
                  <a:close/>
                </a:path>
                <a:path w="1005840" h="588644">
                  <a:moveTo>
                    <a:pt x="833793" y="98094"/>
                  </a:moveTo>
                  <a:lnTo>
                    <a:pt x="809269" y="98094"/>
                  </a:lnTo>
                  <a:lnTo>
                    <a:pt x="809269" y="122618"/>
                  </a:lnTo>
                  <a:lnTo>
                    <a:pt x="833793" y="122618"/>
                  </a:lnTo>
                  <a:lnTo>
                    <a:pt x="833793" y="98094"/>
                  </a:lnTo>
                  <a:close/>
                </a:path>
                <a:path w="1005840" h="588644">
                  <a:moveTo>
                    <a:pt x="882840" y="98094"/>
                  </a:moveTo>
                  <a:lnTo>
                    <a:pt x="858316" y="98094"/>
                  </a:lnTo>
                  <a:lnTo>
                    <a:pt x="858316" y="147142"/>
                  </a:lnTo>
                  <a:lnTo>
                    <a:pt x="882840" y="147142"/>
                  </a:lnTo>
                  <a:lnTo>
                    <a:pt x="882840" y="98094"/>
                  </a:lnTo>
                  <a:close/>
                </a:path>
                <a:path w="1005840" h="588644">
                  <a:moveTo>
                    <a:pt x="907364" y="416902"/>
                  </a:moveTo>
                  <a:lnTo>
                    <a:pt x="882840" y="416902"/>
                  </a:lnTo>
                  <a:lnTo>
                    <a:pt x="858316" y="416902"/>
                  </a:lnTo>
                  <a:lnTo>
                    <a:pt x="833793" y="416902"/>
                  </a:lnTo>
                  <a:lnTo>
                    <a:pt x="833793" y="441426"/>
                  </a:lnTo>
                  <a:lnTo>
                    <a:pt x="858316" y="441426"/>
                  </a:lnTo>
                  <a:lnTo>
                    <a:pt x="882840" y="441426"/>
                  </a:lnTo>
                  <a:lnTo>
                    <a:pt x="907364" y="441426"/>
                  </a:lnTo>
                  <a:lnTo>
                    <a:pt x="907364" y="416902"/>
                  </a:lnTo>
                  <a:close/>
                </a:path>
                <a:path w="1005840" h="588644">
                  <a:moveTo>
                    <a:pt x="931887" y="318808"/>
                  </a:moveTo>
                  <a:lnTo>
                    <a:pt x="907364" y="318808"/>
                  </a:lnTo>
                  <a:lnTo>
                    <a:pt x="882840" y="318808"/>
                  </a:lnTo>
                  <a:lnTo>
                    <a:pt x="882840" y="294284"/>
                  </a:lnTo>
                  <a:lnTo>
                    <a:pt x="858316" y="294284"/>
                  </a:lnTo>
                  <a:lnTo>
                    <a:pt x="858316" y="318808"/>
                  </a:lnTo>
                  <a:lnTo>
                    <a:pt x="833793" y="318808"/>
                  </a:lnTo>
                  <a:lnTo>
                    <a:pt x="833793" y="343319"/>
                  </a:lnTo>
                  <a:lnTo>
                    <a:pt x="858316" y="343319"/>
                  </a:lnTo>
                  <a:lnTo>
                    <a:pt x="882840" y="343319"/>
                  </a:lnTo>
                  <a:lnTo>
                    <a:pt x="882840" y="392366"/>
                  </a:lnTo>
                  <a:lnTo>
                    <a:pt x="907364" y="392366"/>
                  </a:lnTo>
                  <a:lnTo>
                    <a:pt x="931887" y="392366"/>
                  </a:lnTo>
                  <a:lnTo>
                    <a:pt x="931887" y="367842"/>
                  </a:lnTo>
                  <a:lnTo>
                    <a:pt x="907364" y="367842"/>
                  </a:lnTo>
                  <a:lnTo>
                    <a:pt x="907364" y="343319"/>
                  </a:lnTo>
                  <a:lnTo>
                    <a:pt x="931887" y="343319"/>
                  </a:lnTo>
                  <a:lnTo>
                    <a:pt x="931887" y="318808"/>
                  </a:lnTo>
                  <a:close/>
                </a:path>
                <a:path w="1005840" h="588644">
                  <a:moveTo>
                    <a:pt x="956411" y="441426"/>
                  </a:moveTo>
                  <a:lnTo>
                    <a:pt x="931887" y="441426"/>
                  </a:lnTo>
                  <a:lnTo>
                    <a:pt x="931887" y="465950"/>
                  </a:lnTo>
                  <a:lnTo>
                    <a:pt x="956411" y="465950"/>
                  </a:lnTo>
                  <a:lnTo>
                    <a:pt x="956411" y="441426"/>
                  </a:lnTo>
                  <a:close/>
                </a:path>
                <a:path w="1005840" h="588644">
                  <a:moveTo>
                    <a:pt x="956411" y="392366"/>
                  </a:moveTo>
                  <a:lnTo>
                    <a:pt x="931887" y="392366"/>
                  </a:lnTo>
                  <a:lnTo>
                    <a:pt x="931887" y="416902"/>
                  </a:lnTo>
                  <a:lnTo>
                    <a:pt x="956411" y="416902"/>
                  </a:lnTo>
                  <a:lnTo>
                    <a:pt x="956411" y="392366"/>
                  </a:lnTo>
                  <a:close/>
                </a:path>
                <a:path w="1005840" h="588644">
                  <a:moveTo>
                    <a:pt x="956411" y="294284"/>
                  </a:moveTo>
                  <a:lnTo>
                    <a:pt x="931887" y="294284"/>
                  </a:lnTo>
                  <a:lnTo>
                    <a:pt x="931887" y="318808"/>
                  </a:lnTo>
                  <a:lnTo>
                    <a:pt x="956411" y="318808"/>
                  </a:lnTo>
                  <a:lnTo>
                    <a:pt x="956411" y="294284"/>
                  </a:lnTo>
                  <a:close/>
                </a:path>
                <a:path w="1005840" h="588644">
                  <a:moveTo>
                    <a:pt x="980935" y="465950"/>
                  </a:moveTo>
                  <a:lnTo>
                    <a:pt x="956411" y="465950"/>
                  </a:lnTo>
                  <a:lnTo>
                    <a:pt x="956411" y="490474"/>
                  </a:lnTo>
                  <a:lnTo>
                    <a:pt x="980935" y="490474"/>
                  </a:lnTo>
                  <a:lnTo>
                    <a:pt x="980935" y="465950"/>
                  </a:lnTo>
                  <a:close/>
                </a:path>
                <a:path w="1005840" h="588644">
                  <a:moveTo>
                    <a:pt x="980935" y="367842"/>
                  </a:moveTo>
                  <a:lnTo>
                    <a:pt x="956411" y="367842"/>
                  </a:lnTo>
                  <a:lnTo>
                    <a:pt x="956411" y="392366"/>
                  </a:lnTo>
                  <a:lnTo>
                    <a:pt x="980935" y="392366"/>
                  </a:lnTo>
                  <a:lnTo>
                    <a:pt x="980935" y="367842"/>
                  </a:lnTo>
                  <a:close/>
                </a:path>
                <a:path w="1005840" h="588644">
                  <a:moveTo>
                    <a:pt x="1005459" y="392366"/>
                  </a:moveTo>
                  <a:lnTo>
                    <a:pt x="980935" y="392366"/>
                  </a:lnTo>
                  <a:lnTo>
                    <a:pt x="980935" y="416902"/>
                  </a:lnTo>
                  <a:lnTo>
                    <a:pt x="956411" y="416902"/>
                  </a:lnTo>
                  <a:lnTo>
                    <a:pt x="956411" y="441426"/>
                  </a:lnTo>
                  <a:lnTo>
                    <a:pt x="980935" y="441426"/>
                  </a:lnTo>
                  <a:lnTo>
                    <a:pt x="1005459" y="441426"/>
                  </a:lnTo>
                  <a:lnTo>
                    <a:pt x="1005459" y="392366"/>
                  </a:lnTo>
                  <a:close/>
                </a:path>
                <a:path w="1005840" h="588644">
                  <a:moveTo>
                    <a:pt x="1005459" y="269760"/>
                  </a:moveTo>
                  <a:lnTo>
                    <a:pt x="980935" y="269760"/>
                  </a:lnTo>
                  <a:lnTo>
                    <a:pt x="980935" y="318808"/>
                  </a:lnTo>
                  <a:lnTo>
                    <a:pt x="956411" y="318808"/>
                  </a:lnTo>
                  <a:lnTo>
                    <a:pt x="956411" y="343319"/>
                  </a:lnTo>
                  <a:lnTo>
                    <a:pt x="980935" y="343319"/>
                  </a:lnTo>
                  <a:lnTo>
                    <a:pt x="1005459" y="343319"/>
                  </a:lnTo>
                  <a:lnTo>
                    <a:pt x="1005459" y="26976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95105" y="1624641"/>
              <a:ext cx="1005840" cy="391160"/>
            </a:xfrm>
            <a:custGeom>
              <a:avLst/>
              <a:gdLst/>
              <a:ahLst/>
              <a:cxnLst/>
              <a:rect l="l" t="t" r="r" b="b"/>
              <a:pathLst>
                <a:path w="1005840" h="391160">
                  <a:moveTo>
                    <a:pt x="24523" y="219494"/>
                  </a:moveTo>
                  <a:lnTo>
                    <a:pt x="0" y="219494"/>
                  </a:lnTo>
                  <a:lnTo>
                    <a:pt x="0" y="244017"/>
                  </a:lnTo>
                  <a:lnTo>
                    <a:pt x="24523" y="244017"/>
                  </a:lnTo>
                  <a:lnTo>
                    <a:pt x="24523" y="219494"/>
                  </a:lnTo>
                  <a:close/>
                </a:path>
                <a:path w="1005840" h="391160">
                  <a:moveTo>
                    <a:pt x="49047" y="194970"/>
                  </a:moveTo>
                  <a:lnTo>
                    <a:pt x="24523" y="194970"/>
                  </a:lnTo>
                  <a:lnTo>
                    <a:pt x="24523" y="219494"/>
                  </a:lnTo>
                  <a:lnTo>
                    <a:pt x="49047" y="219494"/>
                  </a:lnTo>
                  <a:lnTo>
                    <a:pt x="49047" y="194970"/>
                  </a:lnTo>
                  <a:close/>
                </a:path>
                <a:path w="1005840" h="391160">
                  <a:moveTo>
                    <a:pt x="98094" y="342112"/>
                  </a:moveTo>
                  <a:lnTo>
                    <a:pt x="73571" y="342112"/>
                  </a:lnTo>
                  <a:lnTo>
                    <a:pt x="73571" y="366636"/>
                  </a:lnTo>
                  <a:lnTo>
                    <a:pt x="98094" y="366636"/>
                  </a:lnTo>
                  <a:lnTo>
                    <a:pt x="98094" y="342112"/>
                  </a:lnTo>
                  <a:close/>
                </a:path>
                <a:path w="1005840" h="391160">
                  <a:moveTo>
                    <a:pt x="465937" y="244017"/>
                  </a:moveTo>
                  <a:lnTo>
                    <a:pt x="441413" y="244017"/>
                  </a:lnTo>
                  <a:lnTo>
                    <a:pt x="441413" y="170446"/>
                  </a:lnTo>
                  <a:lnTo>
                    <a:pt x="416890" y="170446"/>
                  </a:lnTo>
                  <a:lnTo>
                    <a:pt x="392366" y="170446"/>
                  </a:lnTo>
                  <a:lnTo>
                    <a:pt x="392366" y="97790"/>
                  </a:lnTo>
                  <a:lnTo>
                    <a:pt x="367842" y="97790"/>
                  </a:lnTo>
                  <a:lnTo>
                    <a:pt x="367842" y="121920"/>
                  </a:lnTo>
                  <a:lnTo>
                    <a:pt x="343331" y="121920"/>
                  </a:lnTo>
                  <a:lnTo>
                    <a:pt x="343331" y="97790"/>
                  </a:lnTo>
                  <a:lnTo>
                    <a:pt x="318808" y="97790"/>
                  </a:lnTo>
                  <a:lnTo>
                    <a:pt x="318808" y="121920"/>
                  </a:lnTo>
                  <a:lnTo>
                    <a:pt x="294284" y="121920"/>
                  </a:lnTo>
                  <a:lnTo>
                    <a:pt x="294284" y="146050"/>
                  </a:lnTo>
                  <a:lnTo>
                    <a:pt x="318808" y="146050"/>
                  </a:lnTo>
                  <a:lnTo>
                    <a:pt x="318808" y="171450"/>
                  </a:lnTo>
                  <a:lnTo>
                    <a:pt x="294284" y="171450"/>
                  </a:lnTo>
                  <a:lnTo>
                    <a:pt x="269760" y="171450"/>
                  </a:lnTo>
                  <a:lnTo>
                    <a:pt x="269760" y="146050"/>
                  </a:lnTo>
                  <a:lnTo>
                    <a:pt x="245237" y="146050"/>
                  </a:lnTo>
                  <a:lnTo>
                    <a:pt x="245237" y="171450"/>
                  </a:lnTo>
                  <a:lnTo>
                    <a:pt x="220713" y="171450"/>
                  </a:lnTo>
                  <a:lnTo>
                    <a:pt x="196189" y="171450"/>
                  </a:lnTo>
                  <a:lnTo>
                    <a:pt x="196189" y="121920"/>
                  </a:lnTo>
                  <a:lnTo>
                    <a:pt x="220713" y="121920"/>
                  </a:lnTo>
                  <a:lnTo>
                    <a:pt x="220713" y="146050"/>
                  </a:lnTo>
                  <a:lnTo>
                    <a:pt x="245237" y="146050"/>
                  </a:lnTo>
                  <a:lnTo>
                    <a:pt x="245237" y="121920"/>
                  </a:lnTo>
                  <a:lnTo>
                    <a:pt x="269760" y="121920"/>
                  </a:lnTo>
                  <a:lnTo>
                    <a:pt x="269760" y="72390"/>
                  </a:lnTo>
                  <a:lnTo>
                    <a:pt x="245237" y="72390"/>
                  </a:lnTo>
                  <a:lnTo>
                    <a:pt x="245237" y="48260"/>
                  </a:lnTo>
                  <a:lnTo>
                    <a:pt x="220713" y="48260"/>
                  </a:lnTo>
                  <a:lnTo>
                    <a:pt x="220713" y="0"/>
                  </a:lnTo>
                  <a:lnTo>
                    <a:pt x="196189" y="0"/>
                  </a:lnTo>
                  <a:lnTo>
                    <a:pt x="196189" y="97790"/>
                  </a:lnTo>
                  <a:lnTo>
                    <a:pt x="171665" y="97790"/>
                  </a:lnTo>
                  <a:lnTo>
                    <a:pt x="171665" y="121920"/>
                  </a:lnTo>
                  <a:lnTo>
                    <a:pt x="171665" y="146050"/>
                  </a:lnTo>
                  <a:lnTo>
                    <a:pt x="147142" y="146050"/>
                  </a:lnTo>
                  <a:lnTo>
                    <a:pt x="147142" y="170446"/>
                  </a:lnTo>
                  <a:lnTo>
                    <a:pt x="122618" y="170446"/>
                  </a:lnTo>
                  <a:lnTo>
                    <a:pt x="122618" y="146050"/>
                  </a:lnTo>
                  <a:lnTo>
                    <a:pt x="147142" y="146050"/>
                  </a:lnTo>
                  <a:lnTo>
                    <a:pt x="147142" y="121920"/>
                  </a:lnTo>
                  <a:lnTo>
                    <a:pt x="171665" y="121920"/>
                  </a:lnTo>
                  <a:lnTo>
                    <a:pt x="171665" y="97790"/>
                  </a:lnTo>
                  <a:lnTo>
                    <a:pt x="147142" y="97790"/>
                  </a:lnTo>
                  <a:lnTo>
                    <a:pt x="122618" y="97790"/>
                  </a:lnTo>
                  <a:lnTo>
                    <a:pt x="122618" y="145935"/>
                  </a:lnTo>
                  <a:lnTo>
                    <a:pt x="98094" y="145935"/>
                  </a:lnTo>
                  <a:lnTo>
                    <a:pt x="98094" y="170446"/>
                  </a:lnTo>
                  <a:lnTo>
                    <a:pt x="73571" y="170446"/>
                  </a:lnTo>
                  <a:lnTo>
                    <a:pt x="49047" y="170446"/>
                  </a:lnTo>
                  <a:lnTo>
                    <a:pt x="49047" y="194970"/>
                  </a:lnTo>
                  <a:lnTo>
                    <a:pt x="73571" y="194970"/>
                  </a:lnTo>
                  <a:lnTo>
                    <a:pt x="73571" y="219494"/>
                  </a:lnTo>
                  <a:lnTo>
                    <a:pt x="98094" y="219494"/>
                  </a:lnTo>
                  <a:lnTo>
                    <a:pt x="122618" y="219494"/>
                  </a:lnTo>
                  <a:lnTo>
                    <a:pt x="122618" y="194970"/>
                  </a:lnTo>
                  <a:lnTo>
                    <a:pt x="147142" y="194970"/>
                  </a:lnTo>
                  <a:lnTo>
                    <a:pt x="147142" y="171450"/>
                  </a:lnTo>
                  <a:lnTo>
                    <a:pt x="171665" y="171450"/>
                  </a:lnTo>
                  <a:lnTo>
                    <a:pt x="171665" y="195580"/>
                  </a:lnTo>
                  <a:lnTo>
                    <a:pt x="147142" y="195580"/>
                  </a:lnTo>
                  <a:lnTo>
                    <a:pt x="147142" y="219710"/>
                  </a:lnTo>
                  <a:lnTo>
                    <a:pt x="171665" y="219710"/>
                  </a:lnTo>
                  <a:lnTo>
                    <a:pt x="171665" y="245110"/>
                  </a:lnTo>
                  <a:lnTo>
                    <a:pt x="147142" y="245110"/>
                  </a:lnTo>
                  <a:lnTo>
                    <a:pt x="147142" y="219710"/>
                  </a:lnTo>
                  <a:lnTo>
                    <a:pt x="122618" y="219710"/>
                  </a:lnTo>
                  <a:lnTo>
                    <a:pt x="122618" y="269240"/>
                  </a:lnTo>
                  <a:lnTo>
                    <a:pt x="147142" y="269240"/>
                  </a:lnTo>
                  <a:lnTo>
                    <a:pt x="171665" y="269240"/>
                  </a:lnTo>
                  <a:lnTo>
                    <a:pt x="171665" y="293370"/>
                  </a:lnTo>
                  <a:lnTo>
                    <a:pt x="147142" y="293370"/>
                  </a:lnTo>
                  <a:lnTo>
                    <a:pt x="122618" y="293370"/>
                  </a:lnTo>
                  <a:lnTo>
                    <a:pt x="98094" y="293370"/>
                  </a:lnTo>
                  <a:lnTo>
                    <a:pt x="98094" y="269240"/>
                  </a:lnTo>
                  <a:lnTo>
                    <a:pt x="73571" y="269240"/>
                  </a:lnTo>
                  <a:lnTo>
                    <a:pt x="73571" y="219710"/>
                  </a:lnTo>
                  <a:lnTo>
                    <a:pt x="49047" y="219710"/>
                  </a:lnTo>
                  <a:lnTo>
                    <a:pt x="49047" y="245110"/>
                  </a:lnTo>
                  <a:lnTo>
                    <a:pt x="24523" y="245110"/>
                  </a:lnTo>
                  <a:lnTo>
                    <a:pt x="24523" y="268541"/>
                  </a:lnTo>
                  <a:lnTo>
                    <a:pt x="0" y="268541"/>
                  </a:lnTo>
                  <a:lnTo>
                    <a:pt x="0" y="366636"/>
                  </a:lnTo>
                  <a:lnTo>
                    <a:pt x="24523" y="366636"/>
                  </a:lnTo>
                  <a:lnTo>
                    <a:pt x="24523" y="269240"/>
                  </a:lnTo>
                  <a:lnTo>
                    <a:pt x="49047" y="269240"/>
                  </a:lnTo>
                  <a:lnTo>
                    <a:pt x="49047" y="293370"/>
                  </a:lnTo>
                  <a:lnTo>
                    <a:pt x="73571" y="293370"/>
                  </a:lnTo>
                  <a:lnTo>
                    <a:pt x="73571" y="318770"/>
                  </a:lnTo>
                  <a:lnTo>
                    <a:pt x="98094" y="318770"/>
                  </a:lnTo>
                  <a:lnTo>
                    <a:pt x="122618" y="318770"/>
                  </a:lnTo>
                  <a:lnTo>
                    <a:pt x="122618" y="342900"/>
                  </a:lnTo>
                  <a:lnTo>
                    <a:pt x="147142" y="342900"/>
                  </a:lnTo>
                  <a:lnTo>
                    <a:pt x="147142" y="318770"/>
                  </a:lnTo>
                  <a:lnTo>
                    <a:pt x="171665" y="318770"/>
                  </a:lnTo>
                  <a:lnTo>
                    <a:pt x="171665" y="342900"/>
                  </a:lnTo>
                  <a:lnTo>
                    <a:pt x="147142" y="342900"/>
                  </a:lnTo>
                  <a:lnTo>
                    <a:pt x="147142" y="367030"/>
                  </a:lnTo>
                  <a:lnTo>
                    <a:pt x="171665" y="367030"/>
                  </a:lnTo>
                  <a:lnTo>
                    <a:pt x="196189" y="367030"/>
                  </a:lnTo>
                  <a:lnTo>
                    <a:pt x="196189" y="391160"/>
                  </a:lnTo>
                  <a:lnTo>
                    <a:pt x="220713" y="391160"/>
                  </a:lnTo>
                  <a:lnTo>
                    <a:pt x="245237" y="391160"/>
                  </a:lnTo>
                  <a:lnTo>
                    <a:pt x="245237" y="367030"/>
                  </a:lnTo>
                  <a:lnTo>
                    <a:pt x="269760" y="367030"/>
                  </a:lnTo>
                  <a:lnTo>
                    <a:pt x="269760" y="342900"/>
                  </a:lnTo>
                  <a:lnTo>
                    <a:pt x="245237" y="342900"/>
                  </a:lnTo>
                  <a:lnTo>
                    <a:pt x="245237" y="293370"/>
                  </a:lnTo>
                  <a:lnTo>
                    <a:pt x="220713" y="293370"/>
                  </a:lnTo>
                  <a:lnTo>
                    <a:pt x="220713" y="318770"/>
                  </a:lnTo>
                  <a:lnTo>
                    <a:pt x="196189" y="318770"/>
                  </a:lnTo>
                  <a:lnTo>
                    <a:pt x="196189" y="269240"/>
                  </a:lnTo>
                  <a:lnTo>
                    <a:pt x="220713" y="269240"/>
                  </a:lnTo>
                  <a:lnTo>
                    <a:pt x="245237" y="269240"/>
                  </a:lnTo>
                  <a:lnTo>
                    <a:pt x="245237" y="219710"/>
                  </a:lnTo>
                  <a:lnTo>
                    <a:pt x="269760" y="219710"/>
                  </a:lnTo>
                  <a:lnTo>
                    <a:pt x="269760" y="244017"/>
                  </a:lnTo>
                  <a:lnTo>
                    <a:pt x="294284" y="244017"/>
                  </a:lnTo>
                  <a:lnTo>
                    <a:pt x="294284" y="219494"/>
                  </a:lnTo>
                  <a:lnTo>
                    <a:pt x="269760" y="219494"/>
                  </a:lnTo>
                  <a:lnTo>
                    <a:pt x="269760" y="195580"/>
                  </a:lnTo>
                  <a:lnTo>
                    <a:pt x="294284" y="195580"/>
                  </a:lnTo>
                  <a:lnTo>
                    <a:pt x="318808" y="195580"/>
                  </a:lnTo>
                  <a:lnTo>
                    <a:pt x="318808" y="244017"/>
                  </a:lnTo>
                  <a:lnTo>
                    <a:pt x="294284" y="244017"/>
                  </a:lnTo>
                  <a:lnTo>
                    <a:pt x="294284" y="268541"/>
                  </a:lnTo>
                  <a:lnTo>
                    <a:pt x="269760" y="268541"/>
                  </a:lnTo>
                  <a:lnTo>
                    <a:pt x="269760" y="293065"/>
                  </a:lnTo>
                  <a:lnTo>
                    <a:pt x="294284" y="293065"/>
                  </a:lnTo>
                  <a:lnTo>
                    <a:pt x="318808" y="293065"/>
                  </a:lnTo>
                  <a:lnTo>
                    <a:pt x="318808" y="342112"/>
                  </a:lnTo>
                  <a:lnTo>
                    <a:pt x="343331" y="342112"/>
                  </a:lnTo>
                  <a:lnTo>
                    <a:pt x="343331" y="366636"/>
                  </a:lnTo>
                  <a:lnTo>
                    <a:pt x="367842" y="366636"/>
                  </a:lnTo>
                  <a:lnTo>
                    <a:pt x="367842" y="342112"/>
                  </a:lnTo>
                  <a:lnTo>
                    <a:pt x="392366" y="342112"/>
                  </a:lnTo>
                  <a:lnTo>
                    <a:pt x="392366" y="366636"/>
                  </a:lnTo>
                  <a:lnTo>
                    <a:pt x="416890" y="366636"/>
                  </a:lnTo>
                  <a:lnTo>
                    <a:pt x="416890" y="317588"/>
                  </a:lnTo>
                  <a:lnTo>
                    <a:pt x="441413" y="317588"/>
                  </a:lnTo>
                  <a:lnTo>
                    <a:pt x="441413" y="293065"/>
                  </a:lnTo>
                  <a:lnTo>
                    <a:pt x="416890" y="293065"/>
                  </a:lnTo>
                  <a:lnTo>
                    <a:pt x="392366" y="293065"/>
                  </a:lnTo>
                  <a:lnTo>
                    <a:pt x="392366" y="268541"/>
                  </a:lnTo>
                  <a:lnTo>
                    <a:pt x="367842" y="268541"/>
                  </a:lnTo>
                  <a:lnTo>
                    <a:pt x="367842" y="293065"/>
                  </a:lnTo>
                  <a:lnTo>
                    <a:pt x="367842" y="317588"/>
                  </a:lnTo>
                  <a:lnTo>
                    <a:pt x="343331" y="317588"/>
                  </a:lnTo>
                  <a:lnTo>
                    <a:pt x="343331" y="293065"/>
                  </a:lnTo>
                  <a:lnTo>
                    <a:pt x="367842" y="293065"/>
                  </a:lnTo>
                  <a:lnTo>
                    <a:pt x="367842" y="268541"/>
                  </a:lnTo>
                  <a:lnTo>
                    <a:pt x="343331" y="268541"/>
                  </a:lnTo>
                  <a:lnTo>
                    <a:pt x="318808" y="268541"/>
                  </a:lnTo>
                  <a:lnTo>
                    <a:pt x="318808" y="245110"/>
                  </a:lnTo>
                  <a:lnTo>
                    <a:pt x="343331" y="245110"/>
                  </a:lnTo>
                  <a:lnTo>
                    <a:pt x="367842" y="245110"/>
                  </a:lnTo>
                  <a:lnTo>
                    <a:pt x="367842" y="219710"/>
                  </a:lnTo>
                  <a:lnTo>
                    <a:pt x="343331" y="219710"/>
                  </a:lnTo>
                  <a:lnTo>
                    <a:pt x="343331" y="195580"/>
                  </a:lnTo>
                  <a:lnTo>
                    <a:pt x="367842" y="195580"/>
                  </a:lnTo>
                  <a:lnTo>
                    <a:pt x="367842" y="171450"/>
                  </a:lnTo>
                  <a:lnTo>
                    <a:pt x="343331" y="171450"/>
                  </a:lnTo>
                  <a:lnTo>
                    <a:pt x="343331" y="146050"/>
                  </a:lnTo>
                  <a:lnTo>
                    <a:pt x="367842" y="146050"/>
                  </a:lnTo>
                  <a:lnTo>
                    <a:pt x="367842" y="171450"/>
                  </a:lnTo>
                  <a:lnTo>
                    <a:pt x="392366" y="171450"/>
                  </a:lnTo>
                  <a:lnTo>
                    <a:pt x="392366" y="244017"/>
                  </a:lnTo>
                  <a:lnTo>
                    <a:pt x="416890" y="244017"/>
                  </a:lnTo>
                  <a:lnTo>
                    <a:pt x="416890" y="268541"/>
                  </a:lnTo>
                  <a:lnTo>
                    <a:pt x="441413" y="268541"/>
                  </a:lnTo>
                  <a:lnTo>
                    <a:pt x="465937" y="268541"/>
                  </a:lnTo>
                  <a:lnTo>
                    <a:pt x="465937" y="244017"/>
                  </a:lnTo>
                  <a:close/>
                </a:path>
                <a:path w="1005840" h="391160">
                  <a:moveTo>
                    <a:pt x="490461" y="194970"/>
                  </a:moveTo>
                  <a:lnTo>
                    <a:pt x="465937" y="194970"/>
                  </a:lnTo>
                  <a:lnTo>
                    <a:pt x="465937" y="219494"/>
                  </a:lnTo>
                  <a:lnTo>
                    <a:pt x="490461" y="219494"/>
                  </a:lnTo>
                  <a:lnTo>
                    <a:pt x="490461" y="194970"/>
                  </a:lnTo>
                  <a:close/>
                </a:path>
                <a:path w="1005840" h="391160">
                  <a:moveTo>
                    <a:pt x="514997" y="219494"/>
                  </a:moveTo>
                  <a:lnTo>
                    <a:pt x="490461" y="219494"/>
                  </a:lnTo>
                  <a:lnTo>
                    <a:pt x="490461" y="244017"/>
                  </a:lnTo>
                  <a:lnTo>
                    <a:pt x="514997" y="244017"/>
                  </a:lnTo>
                  <a:lnTo>
                    <a:pt x="514997" y="219494"/>
                  </a:lnTo>
                  <a:close/>
                </a:path>
                <a:path w="1005840" h="391160">
                  <a:moveTo>
                    <a:pt x="514997" y="170446"/>
                  </a:moveTo>
                  <a:lnTo>
                    <a:pt x="490461" y="170446"/>
                  </a:lnTo>
                  <a:lnTo>
                    <a:pt x="490461" y="194970"/>
                  </a:lnTo>
                  <a:lnTo>
                    <a:pt x="514997" y="194970"/>
                  </a:lnTo>
                  <a:lnTo>
                    <a:pt x="514997" y="170446"/>
                  </a:lnTo>
                  <a:close/>
                </a:path>
                <a:path w="1005840" h="391160">
                  <a:moveTo>
                    <a:pt x="539508" y="268541"/>
                  </a:moveTo>
                  <a:lnTo>
                    <a:pt x="514997" y="268541"/>
                  </a:lnTo>
                  <a:lnTo>
                    <a:pt x="514997" y="293065"/>
                  </a:lnTo>
                  <a:lnTo>
                    <a:pt x="539508" y="293065"/>
                  </a:lnTo>
                  <a:lnTo>
                    <a:pt x="539508" y="268541"/>
                  </a:lnTo>
                  <a:close/>
                </a:path>
                <a:path w="1005840" h="391160">
                  <a:moveTo>
                    <a:pt x="564032" y="244017"/>
                  </a:moveTo>
                  <a:lnTo>
                    <a:pt x="539508" y="244017"/>
                  </a:lnTo>
                  <a:lnTo>
                    <a:pt x="539508" y="268541"/>
                  </a:lnTo>
                  <a:lnTo>
                    <a:pt x="564032" y="268541"/>
                  </a:lnTo>
                  <a:lnTo>
                    <a:pt x="564032" y="244017"/>
                  </a:lnTo>
                  <a:close/>
                </a:path>
                <a:path w="1005840" h="391160">
                  <a:moveTo>
                    <a:pt x="588556" y="317588"/>
                  </a:moveTo>
                  <a:lnTo>
                    <a:pt x="564032" y="317588"/>
                  </a:lnTo>
                  <a:lnTo>
                    <a:pt x="564032" y="366636"/>
                  </a:lnTo>
                  <a:lnTo>
                    <a:pt x="588556" y="366636"/>
                  </a:lnTo>
                  <a:lnTo>
                    <a:pt x="588556" y="317588"/>
                  </a:lnTo>
                  <a:close/>
                </a:path>
                <a:path w="1005840" h="391160">
                  <a:moveTo>
                    <a:pt x="588556" y="170446"/>
                  </a:moveTo>
                  <a:lnTo>
                    <a:pt x="564032" y="170446"/>
                  </a:lnTo>
                  <a:lnTo>
                    <a:pt x="539508" y="170446"/>
                  </a:lnTo>
                  <a:lnTo>
                    <a:pt x="539508" y="219494"/>
                  </a:lnTo>
                  <a:lnTo>
                    <a:pt x="564032" y="219494"/>
                  </a:lnTo>
                  <a:lnTo>
                    <a:pt x="564032" y="194970"/>
                  </a:lnTo>
                  <a:lnTo>
                    <a:pt x="588556" y="194970"/>
                  </a:lnTo>
                  <a:lnTo>
                    <a:pt x="588556" y="170446"/>
                  </a:lnTo>
                  <a:close/>
                </a:path>
                <a:path w="1005840" h="391160">
                  <a:moveTo>
                    <a:pt x="711174" y="170446"/>
                  </a:moveTo>
                  <a:lnTo>
                    <a:pt x="686650" y="170446"/>
                  </a:lnTo>
                  <a:lnTo>
                    <a:pt x="686650" y="194970"/>
                  </a:lnTo>
                  <a:lnTo>
                    <a:pt x="711174" y="194970"/>
                  </a:lnTo>
                  <a:lnTo>
                    <a:pt x="711174" y="170446"/>
                  </a:lnTo>
                  <a:close/>
                </a:path>
                <a:path w="1005840" h="391160">
                  <a:moveTo>
                    <a:pt x="784745" y="170446"/>
                  </a:moveTo>
                  <a:lnTo>
                    <a:pt x="760222" y="170446"/>
                  </a:lnTo>
                  <a:lnTo>
                    <a:pt x="735698" y="170446"/>
                  </a:lnTo>
                  <a:lnTo>
                    <a:pt x="735698" y="194970"/>
                  </a:lnTo>
                  <a:lnTo>
                    <a:pt x="760222" y="194970"/>
                  </a:lnTo>
                  <a:lnTo>
                    <a:pt x="784745" y="194970"/>
                  </a:lnTo>
                  <a:lnTo>
                    <a:pt x="784745" y="170446"/>
                  </a:lnTo>
                  <a:close/>
                </a:path>
                <a:path w="1005840" h="391160">
                  <a:moveTo>
                    <a:pt x="956411" y="145935"/>
                  </a:moveTo>
                  <a:lnTo>
                    <a:pt x="931887" y="145935"/>
                  </a:lnTo>
                  <a:lnTo>
                    <a:pt x="907364" y="145935"/>
                  </a:lnTo>
                  <a:lnTo>
                    <a:pt x="907364" y="170446"/>
                  </a:lnTo>
                  <a:lnTo>
                    <a:pt x="882840" y="170446"/>
                  </a:lnTo>
                  <a:lnTo>
                    <a:pt x="882840" y="121412"/>
                  </a:lnTo>
                  <a:lnTo>
                    <a:pt x="858316" y="121412"/>
                  </a:lnTo>
                  <a:lnTo>
                    <a:pt x="833793" y="121412"/>
                  </a:lnTo>
                  <a:lnTo>
                    <a:pt x="833793" y="96888"/>
                  </a:lnTo>
                  <a:lnTo>
                    <a:pt x="809269" y="96888"/>
                  </a:lnTo>
                  <a:lnTo>
                    <a:pt x="809269" y="121412"/>
                  </a:lnTo>
                  <a:lnTo>
                    <a:pt x="784745" y="121412"/>
                  </a:lnTo>
                  <a:lnTo>
                    <a:pt x="784745" y="145935"/>
                  </a:lnTo>
                  <a:lnTo>
                    <a:pt x="809269" y="145935"/>
                  </a:lnTo>
                  <a:lnTo>
                    <a:pt x="833793" y="145935"/>
                  </a:lnTo>
                  <a:lnTo>
                    <a:pt x="858316" y="145935"/>
                  </a:lnTo>
                  <a:lnTo>
                    <a:pt x="858316" y="170446"/>
                  </a:lnTo>
                  <a:lnTo>
                    <a:pt x="833793" y="170446"/>
                  </a:lnTo>
                  <a:lnTo>
                    <a:pt x="809269" y="170446"/>
                  </a:lnTo>
                  <a:lnTo>
                    <a:pt x="809269" y="194970"/>
                  </a:lnTo>
                  <a:lnTo>
                    <a:pt x="833793" y="194970"/>
                  </a:lnTo>
                  <a:lnTo>
                    <a:pt x="858316" y="194970"/>
                  </a:lnTo>
                  <a:lnTo>
                    <a:pt x="858316" y="219494"/>
                  </a:lnTo>
                  <a:lnTo>
                    <a:pt x="882840" y="219494"/>
                  </a:lnTo>
                  <a:lnTo>
                    <a:pt x="882840" y="194970"/>
                  </a:lnTo>
                  <a:lnTo>
                    <a:pt x="907364" y="194970"/>
                  </a:lnTo>
                  <a:lnTo>
                    <a:pt x="931887" y="194970"/>
                  </a:lnTo>
                  <a:lnTo>
                    <a:pt x="931887" y="170446"/>
                  </a:lnTo>
                  <a:lnTo>
                    <a:pt x="956411" y="170446"/>
                  </a:lnTo>
                  <a:lnTo>
                    <a:pt x="956411" y="145935"/>
                  </a:lnTo>
                  <a:close/>
                </a:path>
                <a:path w="1005840" h="391160">
                  <a:moveTo>
                    <a:pt x="980935" y="219494"/>
                  </a:moveTo>
                  <a:lnTo>
                    <a:pt x="956411" y="219494"/>
                  </a:lnTo>
                  <a:lnTo>
                    <a:pt x="956411" y="244017"/>
                  </a:lnTo>
                  <a:lnTo>
                    <a:pt x="980935" y="244017"/>
                  </a:lnTo>
                  <a:lnTo>
                    <a:pt x="980935" y="219494"/>
                  </a:lnTo>
                  <a:close/>
                </a:path>
                <a:path w="1005840" h="391160">
                  <a:moveTo>
                    <a:pt x="1005459" y="170446"/>
                  </a:moveTo>
                  <a:lnTo>
                    <a:pt x="980935" y="170446"/>
                  </a:lnTo>
                  <a:lnTo>
                    <a:pt x="956411" y="170446"/>
                  </a:lnTo>
                  <a:lnTo>
                    <a:pt x="956411" y="194970"/>
                  </a:lnTo>
                  <a:lnTo>
                    <a:pt x="980935" y="194970"/>
                  </a:lnTo>
                  <a:lnTo>
                    <a:pt x="1005459" y="194970"/>
                  </a:lnTo>
                  <a:lnTo>
                    <a:pt x="1005459" y="170446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93200" y="1232211"/>
              <a:ext cx="834390" cy="857250"/>
            </a:xfrm>
            <a:custGeom>
              <a:avLst/>
              <a:gdLst/>
              <a:ahLst/>
              <a:cxnLst/>
              <a:rect l="l" t="t" r="r" b="b"/>
              <a:pathLst>
                <a:path w="834390" h="857250">
                  <a:moveTo>
                    <a:pt x="98094" y="440690"/>
                  </a:moveTo>
                  <a:lnTo>
                    <a:pt x="73571" y="440690"/>
                  </a:lnTo>
                  <a:lnTo>
                    <a:pt x="49047" y="440690"/>
                  </a:lnTo>
                  <a:lnTo>
                    <a:pt x="49047" y="416560"/>
                  </a:lnTo>
                  <a:lnTo>
                    <a:pt x="73571" y="416560"/>
                  </a:lnTo>
                  <a:lnTo>
                    <a:pt x="73571" y="392430"/>
                  </a:lnTo>
                  <a:lnTo>
                    <a:pt x="49047" y="392430"/>
                  </a:lnTo>
                  <a:lnTo>
                    <a:pt x="49047" y="367030"/>
                  </a:lnTo>
                  <a:lnTo>
                    <a:pt x="73571" y="367030"/>
                  </a:lnTo>
                  <a:lnTo>
                    <a:pt x="73571" y="342900"/>
                  </a:lnTo>
                  <a:lnTo>
                    <a:pt x="49047" y="342900"/>
                  </a:lnTo>
                  <a:lnTo>
                    <a:pt x="49047" y="318770"/>
                  </a:lnTo>
                  <a:lnTo>
                    <a:pt x="24523" y="318770"/>
                  </a:lnTo>
                  <a:lnTo>
                    <a:pt x="24523" y="342900"/>
                  </a:lnTo>
                  <a:lnTo>
                    <a:pt x="0" y="342900"/>
                  </a:lnTo>
                  <a:lnTo>
                    <a:pt x="0" y="416560"/>
                  </a:lnTo>
                  <a:lnTo>
                    <a:pt x="24523" y="416560"/>
                  </a:lnTo>
                  <a:lnTo>
                    <a:pt x="24523" y="464820"/>
                  </a:lnTo>
                  <a:lnTo>
                    <a:pt x="49047" y="464820"/>
                  </a:lnTo>
                  <a:lnTo>
                    <a:pt x="73571" y="464820"/>
                  </a:lnTo>
                  <a:lnTo>
                    <a:pt x="98094" y="464820"/>
                  </a:lnTo>
                  <a:lnTo>
                    <a:pt x="98094" y="440690"/>
                  </a:lnTo>
                  <a:close/>
                </a:path>
                <a:path w="834390" h="857250">
                  <a:moveTo>
                    <a:pt x="220713" y="734542"/>
                  </a:moveTo>
                  <a:lnTo>
                    <a:pt x="196189" y="734542"/>
                  </a:lnTo>
                  <a:lnTo>
                    <a:pt x="196189" y="759066"/>
                  </a:lnTo>
                  <a:lnTo>
                    <a:pt x="220713" y="759066"/>
                  </a:lnTo>
                  <a:lnTo>
                    <a:pt x="220713" y="734542"/>
                  </a:lnTo>
                  <a:close/>
                </a:path>
                <a:path w="834390" h="857250">
                  <a:moveTo>
                    <a:pt x="465937" y="24130"/>
                  </a:moveTo>
                  <a:lnTo>
                    <a:pt x="441413" y="24130"/>
                  </a:lnTo>
                  <a:lnTo>
                    <a:pt x="441413" y="0"/>
                  </a:lnTo>
                  <a:lnTo>
                    <a:pt x="416902" y="0"/>
                  </a:lnTo>
                  <a:lnTo>
                    <a:pt x="392366" y="0"/>
                  </a:lnTo>
                  <a:lnTo>
                    <a:pt x="392366" y="24130"/>
                  </a:lnTo>
                  <a:lnTo>
                    <a:pt x="416902" y="24130"/>
                  </a:lnTo>
                  <a:lnTo>
                    <a:pt x="416902" y="48260"/>
                  </a:lnTo>
                  <a:lnTo>
                    <a:pt x="441413" y="48260"/>
                  </a:lnTo>
                  <a:lnTo>
                    <a:pt x="441413" y="73660"/>
                  </a:lnTo>
                  <a:lnTo>
                    <a:pt x="441413" y="97790"/>
                  </a:lnTo>
                  <a:lnTo>
                    <a:pt x="441413" y="121920"/>
                  </a:lnTo>
                  <a:lnTo>
                    <a:pt x="416902" y="121920"/>
                  </a:lnTo>
                  <a:lnTo>
                    <a:pt x="416902" y="97790"/>
                  </a:lnTo>
                  <a:lnTo>
                    <a:pt x="441413" y="97790"/>
                  </a:lnTo>
                  <a:lnTo>
                    <a:pt x="441413" y="73660"/>
                  </a:lnTo>
                  <a:lnTo>
                    <a:pt x="416902" y="73660"/>
                  </a:lnTo>
                  <a:lnTo>
                    <a:pt x="392366" y="73660"/>
                  </a:lnTo>
                  <a:lnTo>
                    <a:pt x="392366" y="24130"/>
                  </a:lnTo>
                  <a:lnTo>
                    <a:pt x="367842" y="24130"/>
                  </a:lnTo>
                  <a:lnTo>
                    <a:pt x="367842" y="0"/>
                  </a:lnTo>
                  <a:lnTo>
                    <a:pt x="343319" y="0"/>
                  </a:lnTo>
                  <a:lnTo>
                    <a:pt x="343319" y="24130"/>
                  </a:lnTo>
                  <a:lnTo>
                    <a:pt x="318795" y="24130"/>
                  </a:lnTo>
                  <a:lnTo>
                    <a:pt x="318795" y="73660"/>
                  </a:lnTo>
                  <a:lnTo>
                    <a:pt x="343319" y="73660"/>
                  </a:lnTo>
                  <a:lnTo>
                    <a:pt x="343319" y="121920"/>
                  </a:lnTo>
                  <a:lnTo>
                    <a:pt x="318795" y="121920"/>
                  </a:lnTo>
                  <a:lnTo>
                    <a:pt x="318795" y="97790"/>
                  </a:lnTo>
                  <a:lnTo>
                    <a:pt x="294271" y="97790"/>
                  </a:lnTo>
                  <a:lnTo>
                    <a:pt x="294271" y="121920"/>
                  </a:lnTo>
                  <a:lnTo>
                    <a:pt x="269748" y="121920"/>
                  </a:lnTo>
                  <a:lnTo>
                    <a:pt x="269748" y="97790"/>
                  </a:lnTo>
                  <a:lnTo>
                    <a:pt x="245237" y="97790"/>
                  </a:lnTo>
                  <a:lnTo>
                    <a:pt x="245237" y="171450"/>
                  </a:lnTo>
                  <a:lnTo>
                    <a:pt x="269748" y="171450"/>
                  </a:lnTo>
                  <a:lnTo>
                    <a:pt x="294271" y="171450"/>
                  </a:lnTo>
                  <a:lnTo>
                    <a:pt x="294271" y="219710"/>
                  </a:lnTo>
                  <a:lnTo>
                    <a:pt x="269748" y="219710"/>
                  </a:lnTo>
                  <a:lnTo>
                    <a:pt x="269748" y="245110"/>
                  </a:lnTo>
                  <a:lnTo>
                    <a:pt x="294271" y="245110"/>
                  </a:lnTo>
                  <a:lnTo>
                    <a:pt x="294271" y="269240"/>
                  </a:lnTo>
                  <a:lnTo>
                    <a:pt x="318795" y="269240"/>
                  </a:lnTo>
                  <a:lnTo>
                    <a:pt x="343319" y="269240"/>
                  </a:lnTo>
                  <a:lnTo>
                    <a:pt x="343319" y="293370"/>
                  </a:lnTo>
                  <a:lnTo>
                    <a:pt x="318795" y="293370"/>
                  </a:lnTo>
                  <a:lnTo>
                    <a:pt x="318795" y="318770"/>
                  </a:lnTo>
                  <a:lnTo>
                    <a:pt x="294271" y="318770"/>
                  </a:lnTo>
                  <a:lnTo>
                    <a:pt x="269748" y="318770"/>
                  </a:lnTo>
                  <a:lnTo>
                    <a:pt x="269748" y="293370"/>
                  </a:lnTo>
                  <a:lnTo>
                    <a:pt x="294271" y="293370"/>
                  </a:lnTo>
                  <a:lnTo>
                    <a:pt x="294271" y="269240"/>
                  </a:lnTo>
                  <a:lnTo>
                    <a:pt x="269748" y="269240"/>
                  </a:lnTo>
                  <a:lnTo>
                    <a:pt x="269748" y="245110"/>
                  </a:lnTo>
                  <a:lnTo>
                    <a:pt x="245237" y="245110"/>
                  </a:lnTo>
                  <a:lnTo>
                    <a:pt x="245237" y="293370"/>
                  </a:lnTo>
                  <a:lnTo>
                    <a:pt x="220713" y="293370"/>
                  </a:lnTo>
                  <a:lnTo>
                    <a:pt x="220713" y="245110"/>
                  </a:lnTo>
                  <a:lnTo>
                    <a:pt x="196189" y="245110"/>
                  </a:lnTo>
                  <a:lnTo>
                    <a:pt x="196189" y="269240"/>
                  </a:lnTo>
                  <a:lnTo>
                    <a:pt x="171665" y="269240"/>
                  </a:lnTo>
                  <a:lnTo>
                    <a:pt x="171665" y="219710"/>
                  </a:lnTo>
                  <a:lnTo>
                    <a:pt x="196189" y="219710"/>
                  </a:lnTo>
                  <a:lnTo>
                    <a:pt x="220713" y="219710"/>
                  </a:lnTo>
                  <a:lnTo>
                    <a:pt x="220713" y="245110"/>
                  </a:lnTo>
                  <a:lnTo>
                    <a:pt x="245237" y="245110"/>
                  </a:lnTo>
                  <a:lnTo>
                    <a:pt x="245237" y="195580"/>
                  </a:lnTo>
                  <a:lnTo>
                    <a:pt x="220713" y="195580"/>
                  </a:lnTo>
                  <a:lnTo>
                    <a:pt x="196189" y="195580"/>
                  </a:lnTo>
                  <a:lnTo>
                    <a:pt x="171665" y="195580"/>
                  </a:lnTo>
                  <a:lnTo>
                    <a:pt x="171665" y="171450"/>
                  </a:lnTo>
                  <a:lnTo>
                    <a:pt x="147142" y="171450"/>
                  </a:lnTo>
                  <a:lnTo>
                    <a:pt x="147142" y="195580"/>
                  </a:lnTo>
                  <a:lnTo>
                    <a:pt x="147142" y="219710"/>
                  </a:lnTo>
                  <a:lnTo>
                    <a:pt x="122618" y="219710"/>
                  </a:lnTo>
                  <a:lnTo>
                    <a:pt x="122618" y="195580"/>
                  </a:lnTo>
                  <a:lnTo>
                    <a:pt x="147142" y="195580"/>
                  </a:lnTo>
                  <a:lnTo>
                    <a:pt x="147142" y="171450"/>
                  </a:lnTo>
                  <a:lnTo>
                    <a:pt x="122618" y="171450"/>
                  </a:lnTo>
                  <a:lnTo>
                    <a:pt x="122618" y="146050"/>
                  </a:lnTo>
                  <a:lnTo>
                    <a:pt x="147142" y="146050"/>
                  </a:lnTo>
                  <a:lnTo>
                    <a:pt x="171665" y="146050"/>
                  </a:lnTo>
                  <a:lnTo>
                    <a:pt x="196189" y="146050"/>
                  </a:lnTo>
                  <a:lnTo>
                    <a:pt x="196189" y="121920"/>
                  </a:lnTo>
                  <a:lnTo>
                    <a:pt x="171665" y="121920"/>
                  </a:lnTo>
                  <a:lnTo>
                    <a:pt x="171665" y="97790"/>
                  </a:lnTo>
                  <a:lnTo>
                    <a:pt x="196189" y="97790"/>
                  </a:lnTo>
                  <a:lnTo>
                    <a:pt x="196189" y="121920"/>
                  </a:lnTo>
                  <a:lnTo>
                    <a:pt x="220713" y="121920"/>
                  </a:lnTo>
                  <a:lnTo>
                    <a:pt x="220713" y="97790"/>
                  </a:lnTo>
                  <a:lnTo>
                    <a:pt x="245237" y="97790"/>
                  </a:lnTo>
                  <a:lnTo>
                    <a:pt x="245237" y="73660"/>
                  </a:lnTo>
                  <a:lnTo>
                    <a:pt x="220713" y="73660"/>
                  </a:lnTo>
                  <a:lnTo>
                    <a:pt x="220713" y="48260"/>
                  </a:lnTo>
                  <a:lnTo>
                    <a:pt x="196189" y="48260"/>
                  </a:lnTo>
                  <a:lnTo>
                    <a:pt x="196189" y="73660"/>
                  </a:lnTo>
                  <a:lnTo>
                    <a:pt x="171665" y="73660"/>
                  </a:lnTo>
                  <a:lnTo>
                    <a:pt x="171665" y="48260"/>
                  </a:lnTo>
                  <a:lnTo>
                    <a:pt x="147142" y="48260"/>
                  </a:lnTo>
                  <a:lnTo>
                    <a:pt x="122618" y="48260"/>
                  </a:lnTo>
                  <a:lnTo>
                    <a:pt x="122618" y="73660"/>
                  </a:lnTo>
                  <a:lnTo>
                    <a:pt x="147142" y="73660"/>
                  </a:lnTo>
                  <a:lnTo>
                    <a:pt x="147142" y="121920"/>
                  </a:lnTo>
                  <a:lnTo>
                    <a:pt x="122618" y="121920"/>
                  </a:lnTo>
                  <a:lnTo>
                    <a:pt x="122618" y="73660"/>
                  </a:lnTo>
                  <a:lnTo>
                    <a:pt x="98094" y="73660"/>
                  </a:lnTo>
                  <a:lnTo>
                    <a:pt x="98094" y="171450"/>
                  </a:lnTo>
                  <a:lnTo>
                    <a:pt x="73571" y="171450"/>
                  </a:lnTo>
                  <a:lnTo>
                    <a:pt x="73571" y="195580"/>
                  </a:lnTo>
                  <a:lnTo>
                    <a:pt x="98094" y="195580"/>
                  </a:lnTo>
                  <a:lnTo>
                    <a:pt x="98094" y="219710"/>
                  </a:lnTo>
                  <a:lnTo>
                    <a:pt x="73571" y="219710"/>
                  </a:lnTo>
                  <a:lnTo>
                    <a:pt x="73571" y="245110"/>
                  </a:lnTo>
                  <a:lnTo>
                    <a:pt x="98094" y="245110"/>
                  </a:lnTo>
                  <a:lnTo>
                    <a:pt x="122618" y="245110"/>
                  </a:lnTo>
                  <a:lnTo>
                    <a:pt x="147142" y="245110"/>
                  </a:lnTo>
                  <a:lnTo>
                    <a:pt x="147142" y="269240"/>
                  </a:lnTo>
                  <a:lnTo>
                    <a:pt x="122618" y="269240"/>
                  </a:lnTo>
                  <a:lnTo>
                    <a:pt x="122618" y="293370"/>
                  </a:lnTo>
                  <a:lnTo>
                    <a:pt x="98094" y="293370"/>
                  </a:lnTo>
                  <a:lnTo>
                    <a:pt x="98094" y="269240"/>
                  </a:lnTo>
                  <a:lnTo>
                    <a:pt x="73571" y="269240"/>
                  </a:lnTo>
                  <a:lnTo>
                    <a:pt x="73571" y="293370"/>
                  </a:lnTo>
                  <a:lnTo>
                    <a:pt x="49047" y="293370"/>
                  </a:lnTo>
                  <a:lnTo>
                    <a:pt x="49047" y="318770"/>
                  </a:lnTo>
                  <a:lnTo>
                    <a:pt x="73571" y="318770"/>
                  </a:lnTo>
                  <a:lnTo>
                    <a:pt x="73571" y="342900"/>
                  </a:lnTo>
                  <a:lnTo>
                    <a:pt x="98094" y="342900"/>
                  </a:lnTo>
                  <a:lnTo>
                    <a:pt x="122618" y="342900"/>
                  </a:lnTo>
                  <a:lnTo>
                    <a:pt x="122618" y="318770"/>
                  </a:lnTo>
                  <a:lnTo>
                    <a:pt x="147142" y="318770"/>
                  </a:lnTo>
                  <a:lnTo>
                    <a:pt x="147142" y="392430"/>
                  </a:lnTo>
                  <a:lnTo>
                    <a:pt x="122618" y="392430"/>
                  </a:lnTo>
                  <a:lnTo>
                    <a:pt x="122618" y="416560"/>
                  </a:lnTo>
                  <a:lnTo>
                    <a:pt x="147142" y="416560"/>
                  </a:lnTo>
                  <a:lnTo>
                    <a:pt x="147142" y="440690"/>
                  </a:lnTo>
                  <a:lnTo>
                    <a:pt x="171665" y="440690"/>
                  </a:lnTo>
                  <a:lnTo>
                    <a:pt x="171665" y="464820"/>
                  </a:lnTo>
                  <a:lnTo>
                    <a:pt x="147142" y="464820"/>
                  </a:lnTo>
                  <a:lnTo>
                    <a:pt x="147142" y="514350"/>
                  </a:lnTo>
                  <a:lnTo>
                    <a:pt x="171665" y="514350"/>
                  </a:lnTo>
                  <a:lnTo>
                    <a:pt x="171665" y="490220"/>
                  </a:lnTo>
                  <a:lnTo>
                    <a:pt x="196189" y="490220"/>
                  </a:lnTo>
                  <a:lnTo>
                    <a:pt x="196189" y="440690"/>
                  </a:lnTo>
                  <a:lnTo>
                    <a:pt x="220713" y="440690"/>
                  </a:lnTo>
                  <a:lnTo>
                    <a:pt x="220713" y="464820"/>
                  </a:lnTo>
                  <a:lnTo>
                    <a:pt x="245237" y="464820"/>
                  </a:lnTo>
                  <a:lnTo>
                    <a:pt x="245237" y="392430"/>
                  </a:lnTo>
                  <a:lnTo>
                    <a:pt x="220713" y="392430"/>
                  </a:lnTo>
                  <a:lnTo>
                    <a:pt x="220713" y="416560"/>
                  </a:lnTo>
                  <a:lnTo>
                    <a:pt x="196189" y="416560"/>
                  </a:lnTo>
                  <a:lnTo>
                    <a:pt x="196189" y="392430"/>
                  </a:lnTo>
                  <a:lnTo>
                    <a:pt x="171665" y="392430"/>
                  </a:lnTo>
                  <a:lnTo>
                    <a:pt x="171665" y="367030"/>
                  </a:lnTo>
                  <a:lnTo>
                    <a:pt x="196189" y="367030"/>
                  </a:lnTo>
                  <a:lnTo>
                    <a:pt x="196189" y="318770"/>
                  </a:lnTo>
                  <a:lnTo>
                    <a:pt x="220713" y="318770"/>
                  </a:lnTo>
                  <a:lnTo>
                    <a:pt x="245237" y="318770"/>
                  </a:lnTo>
                  <a:lnTo>
                    <a:pt x="245237" y="342900"/>
                  </a:lnTo>
                  <a:lnTo>
                    <a:pt x="269748" y="342900"/>
                  </a:lnTo>
                  <a:lnTo>
                    <a:pt x="269748" y="367030"/>
                  </a:lnTo>
                  <a:lnTo>
                    <a:pt x="245237" y="367030"/>
                  </a:lnTo>
                  <a:lnTo>
                    <a:pt x="245237" y="392430"/>
                  </a:lnTo>
                  <a:lnTo>
                    <a:pt x="269748" y="392430"/>
                  </a:lnTo>
                  <a:lnTo>
                    <a:pt x="269748" y="416560"/>
                  </a:lnTo>
                  <a:lnTo>
                    <a:pt x="294271" y="416560"/>
                  </a:lnTo>
                  <a:lnTo>
                    <a:pt x="294271" y="392430"/>
                  </a:lnTo>
                  <a:lnTo>
                    <a:pt x="318795" y="392430"/>
                  </a:lnTo>
                  <a:lnTo>
                    <a:pt x="343319" y="392430"/>
                  </a:lnTo>
                  <a:lnTo>
                    <a:pt x="343319" y="416560"/>
                  </a:lnTo>
                  <a:lnTo>
                    <a:pt x="367842" y="416560"/>
                  </a:lnTo>
                  <a:lnTo>
                    <a:pt x="392366" y="416560"/>
                  </a:lnTo>
                  <a:lnTo>
                    <a:pt x="392366" y="440690"/>
                  </a:lnTo>
                  <a:lnTo>
                    <a:pt x="416902" y="440690"/>
                  </a:lnTo>
                  <a:lnTo>
                    <a:pt x="416902" y="392430"/>
                  </a:lnTo>
                  <a:lnTo>
                    <a:pt x="392366" y="392430"/>
                  </a:lnTo>
                  <a:lnTo>
                    <a:pt x="367842" y="392430"/>
                  </a:lnTo>
                  <a:lnTo>
                    <a:pt x="367842" y="367030"/>
                  </a:lnTo>
                  <a:lnTo>
                    <a:pt x="343319" y="367030"/>
                  </a:lnTo>
                  <a:lnTo>
                    <a:pt x="343319" y="342900"/>
                  </a:lnTo>
                  <a:lnTo>
                    <a:pt x="367842" y="342900"/>
                  </a:lnTo>
                  <a:lnTo>
                    <a:pt x="367842" y="367030"/>
                  </a:lnTo>
                  <a:lnTo>
                    <a:pt x="392366" y="367030"/>
                  </a:lnTo>
                  <a:lnTo>
                    <a:pt x="416902" y="367030"/>
                  </a:lnTo>
                  <a:lnTo>
                    <a:pt x="416902" y="392430"/>
                  </a:lnTo>
                  <a:lnTo>
                    <a:pt x="441413" y="392430"/>
                  </a:lnTo>
                  <a:lnTo>
                    <a:pt x="441413" y="367030"/>
                  </a:lnTo>
                  <a:lnTo>
                    <a:pt x="465937" y="367030"/>
                  </a:lnTo>
                  <a:lnTo>
                    <a:pt x="465937" y="342900"/>
                  </a:lnTo>
                  <a:lnTo>
                    <a:pt x="441413" y="342900"/>
                  </a:lnTo>
                  <a:lnTo>
                    <a:pt x="416902" y="342900"/>
                  </a:lnTo>
                  <a:lnTo>
                    <a:pt x="392366" y="342900"/>
                  </a:lnTo>
                  <a:lnTo>
                    <a:pt x="392366" y="318770"/>
                  </a:lnTo>
                  <a:lnTo>
                    <a:pt x="367842" y="318770"/>
                  </a:lnTo>
                  <a:lnTo>
                    <a:pt x="367842" y="269240"/>
                  </a:lnTo>
                  <a:lnTo>
                    <a:pt x="392366" y="269240"/>
                  </a:lnTo>
                  <a:lnTo>
                    <a:pt x="416902" y="269240"/>
                  </a:lnTo>
                  <a:lnTo>
                    <a:pt x="416902" y="293370"/>
                  </a:lnTo>
                  <a:lnTo>
                    <a:pt x="392366" y="293370"/>
                  </a:lnTo>
                  <a:lnTo>
                    <a:pt x="392366" y="318770"/>
                  </a:lnTo>
                  <a:lnTo>
                    <a:pt x="416902" y="318770"/>
                  </a:lnTo>
                  <a:lnTo>
                    <a:pt x="441413" y="318770"/>
                  </a:lnTo>
                  <a:lnTo>
                    <a:pt x="441413" y="293370"/>
                  </a:lnTo>
                  <a:lnTo>
                    <a:pt x="465937" y="293370"/>
                  </a:lnTo>
                  <a:lnTo>
                    <a:pt x="465937" y="269240"/>
                  </a:lnTo>
                  <a:lnTo>
                    <a:pt x="441413" y="269240"/>
                  </a:lnTo>
                  <a:lnTo>
                    <a:pt x="441413" y="245110"/>
                  </a:lnTo>
                  <a:lnTo>
                    <a:pt x="416902" y="245110"/>
                  </a:lnTo>
                  <a:lnTo>
                    <a:pt x="416902" y="195580"/>
                  </a:lnTo>
                  <a:lnTo>
                    <a:pt x="392366" y="195580"/>
                  </a:lnTo>
                  <a:lnTo>
                    <a:pt x="392366" y="245110"/>
                  </a:lnTo>
                  <a:lnTo>
                    <a:pt x="367842" y="245110"/>
                  </a:lnTo>
                  <a:lnTo>
                    <a:pt x="367842" y="219710"/>
                  </a:lnTo>
                  <a:lnTo>
                    <a:pt x="343319" y="219710"/>
                  </a:lnTo>
                  <a:lnTo>
                    <a:pt x="343319" y="245110"/>
                  </a:lnTo>
                  <a:lnTo>
                    <a:pt x="318795" y="245110"/>
                  </a:lnTo>
                  <a:lnTo>
                    <a:pt x="318795" y="219710"/>
                  </a:lnTo>
                  <a:lnTo>
                    <a:pt x="343319" y="219710"/>
                  </a:lnTo>
                  <a:lnTo>
                    <a:pt x="343319" y="195580"/>
                  </a:lnTo>
                  <a:lnTo>
                    <a:pt x="367842" y="195580"/>
                  </a:lnTo>
                  <a:lnTo>
                    <a:pt x="392366" y="195580"/>
                  </a:lnTo>
                  <a:lnTo>
                    <a:pt x="392366" y="171450"/>
                  </a:lnTo>
                  <a:lnTo>
                    <a:pt x="367842" y="171450"/>
                  </a:lnTo>
                  <a:lnTo>
                    <a:pt x="367842" y="97790"/>
                  </a:lnTo>
                  <a:lnTo>
                    <a:pt x="392366" y="97790"/>
                  </a:lnTo>
                  <a:lnTo>
                    <a:pt x="392366" y="146050"/>
                  </a:lnTo>
                  <a:lnTo>
                    <a:pt x="416902" y="146050"/>
                  </a:lnTo>
                  <a:lnTo>
                    <a:pt x="416902" y="195580"/>
                  </a:lnTo>
                  <a:lnTo>
                    <a:pt x="441413" y="195580"/>
                  </a:lnTo>
                  <a:lnTo>
                    <a:pt x="441413" y="171450"/>
                  </a:lnTo>
                  <a:lnTo>
                    <a:pt x="465937" y="171450"/>
                  </a:lnTo>
                  <a:lnTo>
                    <a:pt x="465937" y="24130"/>
                  </a:lnTo>
                  <a:close/>
                </a:path>
                <a:path w="834390" h="857250">
                  <a:moveTo>
                    <a:pt x="833793" y="612051"/>
                  </a:moveTo>
                  <a:lnTo>
                    <a:pt x="809269" y="612051"/>
                  </a:lnTo>
                  <a:lnTo>
                    <a:pt x="809269" y="857161"/>
                  </a:lnTo>
                  <a:lnTo>
                    <a:pt x="833793" y="857161"/>
                  </a:lnTo>
                  <a:lnTo>
                    <a:pt x="833793" y="612051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91294" y="1820132"/>
              <a:ext cx="809625" cy="367665"/>
            </a:xfrm>
            <a:custGeom>
              <a:avLst/>
              <a:gdLst/>
              <a:ahLst/>
              <a:cxnLst/>
              <a:rect l="l" t="t" r="r" b="b"/>
              <a:pathLst>
                <a:path w="809625" h="367664">
                  <a:moveTo>
                    <a:pt x="73571" y="195668"/>
                  </a:moveTo>
                  <a:lnTo>
                    <a:pt x="49047" y="195668"/>
                  </a:lnTo>
                  <a:lnTo>
                    <a:pt x="49047" y="220192"/>
                  </a:lnTo>
                  <a:lnTo>
                    <a:pt x="24523" y="220192"/>
                  </a:lnTo>
                  <a:lnTo>
                    <a:pt x="24523" y="244716"/>
                  </a:lnTo>
                  <a:lnTo>
                    <a:pt x="0" y="244716"/>
                  </a:lnTo>
                  <a:lnTo>
                    <a:pt x="0" y="318287"/>
                  </a:lnTo>
                  <a:lnTo>
                    <a:pt x="24523" y="318287"/>
                  </a:lnTo>
                  <a:lnTo>
                    <a:pt x="24523" y="269240"/>
                  </a:lnTo>
                  <a:lnTo>
                    <a:pt x="49047" y="269240"/>
                  </a:lnTo>
                  <a:lnTo>
                    <a:pt x="49047" y="293763"/>
                  </a:lnTo>
                  <a:lnTo>
                    <a:pt x="73571" y="293763"/>
                  </a:lnTo>
                  <a:lnTo>
                    <a:pt x="73571" y="195668"/>
                  </a:lnTo>
                  <a:close/>
                </a:path>
                <a:path w="809625" h="367664">
                  <a:moveTo>
                    <a:pt x="98094" y="171145"/>
                  </a:moveTo>
                  <a:lnTo>
                    <a:pt x="73571" y="171145"/>
                  </a:lnTo>
                  <a:lnTo>
                    <a:pt x="73571" y="195668"/>
                  </a:lnTo>
                  <a:lnTo>
                    <a:pt x="98094" y="195668"/>
                  </a:lnTo>
                  <a:lnTo>
                    <a:pt x="98094" y="171145"/>
                  </a:lnTo>
                  <a:close/>
                </a:path>
                <a:path w="809625" h="367664">
                  <a:moveTo>
                    <a:pt x="147142" y="171145"/>
                  </a:moveTo>
                  <a:lnTo>
                    <a:pt x="122618" y="171145"/>
                  </a:lnTo>
                  <a:lnTo>
                    <a:pt x="122618" y="195668"/>
                  </a:lnTo>
                  <a:lnTo>
                    <a:pt x="147142" y="195668"/>
                  </a:lnTo>
                  <a:lnTo>
                    <a:pt x="147142" y="171145"/>
                  </a:lnTo>
                  <a:close/>
                </a:path>
                <a:path w="809625" h="367664">
                  <a:moveTo>
                    <a:pt x="196176" y="171145"/>
                  </a:moveTo>
                  <a:lnTo>
                    <a:pt x="171653" y="171145"/>
                  </a:lnTo>
                  <a:lnTo>
                    <a:pt x="171653" y="195668"/>
                  </a:lnTo>
                  <a:lnTo>
                    <a:pt x="196176" y="195668"/>
                  </a:lnTo>
                  <a:lnTo>
                    <a:pt x="196176" y="171145"/>
                  </a:lnTo>
                  <a:close/>
                </a:path>
                <a:path w="809625" h="367664">
                  <a:moveTo>
                    <a:pt x="220700" y="293763"/>
                  </a:moveTo>
                  <a:lnTo>
                    <a:pt x="196176" y="293763"/>
                  </a:lnTo>
                  <a:lnTo>
                    <a:pt x="196176" y="269240"/>
                  </a:lnTo>
                  <a:lnTo>
                    <a:pt x="171653" y="269240"/>
                  </a:lnTo>
                  <a:lnTo>
                    <a:pt x="147142" y="269240"/>
                  </a:lnTo>
                  <a:lnTo>
                    <a:pt x="147142" y="244716"/>
                  </a:lnTo>
                  <a:lnTo>
                    <a:pt x="171653" y="244716"/>
                  </a:lnTo>
                  <a:lnTo>
                    <a:pt x="196176" y="244716"/>
                  </a:lnTo>
                  <a:lnTo>
                    <a:pt x="196176" y="220192"/>
                  </a:lnTo>
                  <a:lnTo>
                    <a:pt x="171653" y="220192"/>
                  </a:lnTo>
                  <a:lnTo>
                    <a:pt x="171653" y="195668"/>
                  </a:lnTo>
                  <a:lnTo>
                    <a:pt x="147142" y="195668"/>
                  </a:lnTo>
                  <a:lnTo>
                    <a:pt x="147142" y="220192"/>
                  </a:lnTo>
                  <a:lnTo>
                    <a:pt x="122618" y="220192"/>
                  </a:lnTo>
                  <a:lnTo>
                    <a:pt x="122618" y="269240"/>
                  </a:lnTo>
                  <a:lnTo>
                    <a:pt x="98094" y="269240"/>
                  </a:lnTo>
                  <a:lnTo>
                    <a:pt x="98094" y="293763"/>
                  </a:lnTo>
                  <a:lnTo>
                    <a:pt x="122618" y="293763"/>
                  </a:lnTo>
                  <a:lnTo>
                    <a:pt x="147142" y="293763"/>
                  </a:lnTo>
                  <a:lnTo>
                    <a:pt x="171653" y="293763"/>
                  </a:lnTo>
                  <a:lnTo>
                    <a:pt x="171653" y="342811"/>
                  </a:lnTo>
                  <a:lnTo>
                    <a:pt x="196176" y="342811"/>
                  </a:lnTo>
                  <a:lnTo>
                    <a:pt x="196176" y="318287"/>
                  </a:lnTo>
                  <a:lnTo>
                    <a:pt x="220700" y="318287"/>
                  </a:lnTo>
                  <a:lnTo>
                    <a:pt x="220700" y="293763"/>
                  </a:lnTo>
                  <a:close/>
                </a:path>
                <a:path w="809625" h="367664">
                  <a:moveTo>
                    <a:pt x="220700" y="244716"/>
                  </a:moveTo>
                  <a:lnTo>
                    <a:pt x="196176" y="244716"/>
                  </a:lnTo>
                  <a:lnTo>
                    <a:pt x="196176" y="269240"/>
                  </a:lnTo>
                  <a:lnTo>
                    <a:pt x="220700" y="269240"/>
                  </a:lnTo>
                  <a:lnTo>
                    <a:pt x="220700" y="244716"/>
                  </a:lnTo>
                  <a:close/>
                </a:path>
                <a:path w="809625" h="367664">
                  <a:moveTo>
                    <a:pt x="245224" y="171145"/>
                  </a:moveTo>
                  <a:lnTo>
                    <a:pt x="220700" y="171145"/>
                  </a:lnTo>
                  <a:lnTo>
                    <a:pt x="220700" y="195668"/>
                  </a:lnTo>
                  <a:lnTo>
                    <a:pt x="196176" y="195668"/>
                  </a:lnTo>
                  <a:lnTo>
                    <a:pt x="196176" y="220192"/>
                  </a:lnTo>
                  <a:lnTo>
                    <a:pt x="220700" y="220192"/>
                  </a:lnTo>
                  <a:lnTo>
                    <a:pt x="220700" y="244716"/>
                  </a:lnTo>
                  <a:lnTo>
                    <a:pt x="245224" y="244716"/>
                  </a:lnTo>
                  <a:lnTo>
                    <a:pt x="245224" y="171145"/>
                  </a:lnTo>
                  <a:close/>
                </a:path>
                <a:path w="809625" h="367664">
                  <a:moveTo>
                    <a:pt x="465937" y="269240"/>
                  </a:moveTo>
                  <a:lnTo>
                    <a:pt x="441413" y="269240"/>
                  </a:lnTo>
                  <a:lnTo>
                    <a:pt x="441413" y="293763"/>
                  </a:lnTo>
                  <a:lnTo>
                    <a:pt x="465937" y="293763"/>
                  </a:lnTo>
                  <a:lnTo>
                    <a:pt x="465937" y="269240"/>
                  </a:lnTo>
                  <a:close/>
                </a:path>
                <a:path w="809625" h="367664">
                  <a:moveTo>
                    <a:pt x="514985" y="269240"/>
                  </a:moveTo>
                  <a:lnTo>
                    <a:pt x="490461" y="269240"/>
                  </a:lnTo>
                  <a:lnTo>
                    <a:pt x="490461" y="293763"/>
                  </a:lnTo>
                  <a:lnTo>
                    <a:pt x="514985" y="293763"/>
                  </a:lnTo>
                  <a:lnTo>
                    <a:pt x="514985" y="269240"/>
                  </a:lnTo>
                  <a:close/>
                </a:path>
                <a:path w="809625" h="367664">
                  <a:moveTo>
                    <a:pt x="809269" y="220192"/>
                  </a:moveTo>
                  <a:lnTo>
                    <a:pt x="784745" y="220192"/>
                  </a:lnTo>
                  <a:lnTo>
                    <a:pt x="784745" y="293763"/>
                  </a:lnTo>
                  <a:lnTo>
                    <a:pt x="809269" y="293763"/>
                  </a:lnTo>
                  <a:lnTo>
                    <a:pt x="809269" y="220192"/>
                  </a:lnTo>
                  <a:close/>
                </a:path>
                <a:path w="809625" h="367664">
                  <a:moveTo>
                    <a:pt x="809269" y="49530"/>
                  </a:moveTo>
                  <a:lnTo>
                    <a:pt x="784745" y="49530"/>
                  </a:lnTo>
                  <a:lnTo>
                    <a:pt x="784745" y="73660"/>
                  </a:lnTo>
                  <a:lnTo>
                    <a:pt x="760222" y="73660"/>
                  </a:lnTo>
                  <a:lnTo>
                    <a:pt x="760222" y="97790"/>
                  </a:lnTo>
                  <a:lnTo>
                    <a:pt x="735698" y="97790"/>
                  </a:lnTo>
                  <a:lnTo>
                    <a:pt x="735698" y="73660"/>
                  </a:lnTo>
                  <a:lnTo>
                    <a:pt x="760222" y="73660"/>
                  </a:lnTo>
                  <a:lnTo>
                    <a:pt x="760222" y="49530"/>
                  </a:lnTo>
                  <a:lnTo>
                    <a:pt x="735698" y="49530"/>
                  </a:lnTo>
                  <a:lnTo>
                    <a:pt x="735698" y="24130"/>
                  </a:lnTo>
                  <a:lnTo>
                    <a:pt x="711174" y="24130"/>
                  </a:lnTo>
                  <a:lnTo>
                    <a:pt x="686650" y="24130"/>
                  </a:lnTo>
                  <a:lnTo>
                    <a:pt x="686650" y="49530"/>
                  </a:lnTo>
                  <a:lnTo>
                    <a:pt x="711174" y="49530"/>
                  </a:lnTo>
                  <a:lnTo>
                    <a:pt x="711174" y="73660"/>
                  </a:lnTo>
                  <a:lnTo>
                    <a:pt x="686650" y="73660"/>
                  </a:lnTo>
                  <a:lnTo>
                    <a:pt x="686650" y="49530"/>
                  </a:lnTo>
                  <a:lnTo>
                    <a:pt x="662127" y="49530"/>
                  </a:lnTo>
                  <a:lnTo>
                    <a:pt x="662127" y="73660"/>
                  </a:lnTo>
                  <a:lnTo>
                    <a:pt x="637603" y="73660"/>
                  </a:lnTo>
                  <a:lnTo>
                    <a:pt x="613079" y="73660"/>
                  </a:lnTo>
                  <a:lnTo>
                    <a:pt x="588556" y="73660"/>
                  </a:lnTo>
                  <a:lnTo>
                    <a:pt x="588556" y="49530"/>
                  </a:lnTo>
                  <a:lnTo>
                    <a:pt x="613079" y="49530"/>
                  </a:lnTo>
                  <a:lnTo>
                    <a:pt x="637603" y="49530"/>
                  </a:lnTo>
                  <a:lnTo>
                    <a:pt x="637603" y="24130"/>
                  </a:lnTo>
                  <a:lnTo>
                    <a:pt x="613079" y="24130"/>
                  </a:lnTo>
                  <a:lnTo>
                    <a:pt x="613079" y="0"/>
                  </a:lnTo>
                  <a:lnTo>
                    <a:pt x="588556" y="0"/>
                  </a:lnTo>
                  <a:lnTo>
                    <a:pt x="588556" y="24130"/>
                  </a:lnTo>
                  <a:lnTo>
                    <a:pt x="564032" y="24130"/>
                  </a:lnTo>
                  <a:lnTo>
                    <a:pt x="539508" y="24130"/>
                  </a:lnTo>
                  <a:lnTo>
                    <a:pt x="539508" y="49530"/>
                  </a:lnTo>
                  <a:lnTo>
                    <a:pt x="514985" y="49530"/>
                  </a:lnTo>
                  <a:lnTo>
                    <a:pt x="490461" y="49530"/>
                  </a:lnTo>
                  <a:lnTo>
                    <a:pt x="490461" y="73660"/>
                  </a:lnTo>
                  <a:lnTo>
                    <a:pt x="514985" y="73660"/>
                  </a:lnTo>
                  <a:lnTo>
                    <a:pt x="539508" y="73660"/>
                  </a:lnTo>
                  <a:lnTo>
                    <a:pt x="539508" y="97790"/>
                  </a:lnTo>
                  <a:lnTo>
                    <a:pt x="514985" y="97790"/>
                  </a:lnTo>
                  <a:lnTo>
                    <a:pt x="490461" y="97790"/>
                  </a:lnTo>
                  <a:lnTo>
                    <a:pt x="490461" y="73660"/>
                  </a:lnTo>
                  <a:lnTo>
                    <a:pt x="465937" y="73660"/>
                  </a:lnTo>
                  <a:lnTo>
                    <a:pt x="465937" y="97790"/>
                  </a:lnTo>
                  <a:lnTo>
                    <a:pt x="465937" y="123190"/>
                  </a:lnTo>
                  <a:lnTo>
                    <a:pt x="441413" y="123190"/>
                  </a:lnTo>
                  <a:lnTo>
                    <a:pt x="441413" y="97790"/>
                  </a:lnTo>
                  <a:lnTo>
                    <a:pt x="465937" y="97790"/>
                  </a:lnTo>
                  <a:lnTo>
                    <a:pt x="465937" y="73660"/>
                  </a:lnTo>
                  <a:lnTo>
                    <a:pt x="465937" y="49530"/>
                  </a:lnTo>
                  <a:lnTo>
                    <a:pt x="441413" y="49530"/>
                  </a:lnTo>
                  <a:lnTo>
                    <a:pt x="441413" y="24130"/>
                  </a:lnTo>
                  <a:lnTo>
                    <a:pt x="416890" y="24130"/>
                  </a:lnTo>
                  <a:lnTo>
                    <a:pt x="392366" y="24130"/>
                  </a:lnTo>
                  <a:lnTo>
                    <a:pt x="367842" y="24130"/>
                  </a:lnTo>
                  <a:lnTo>
                    <a:pt x="367842" y="49530"/>
                  </a:lnTo>
                  <a:lnTo>
                    <a:pt x="392366" y="49530"/>
                  </a:lnTo>
                  <a:lnTo>
                    <a:pt x="392366" y="97790"/>
                  </a:lnTo>
                  <a:lnTo>
                    <a:pt x="416890" y="97790"/>
                  </a:lnTo>
                  <a:lnTo>
                    <a:pt x="416890" y="196850"/>
                  </a:lnTo>
                  <a:lnTo>
                    <a:pt x="392366" y="196850"/>
                  </a:lnTo>
                  <a:lnTo>
                    <a:pt x="367842" y="196850"/>
                  </a:lnTo>
                  <a:lnTo>
                    <a:pt x="343319" y="196850"/>
                  </a:lnTo>
                  <a:lnTo>
                    <a:pt x="343319" y="147320"/>
                  </a:lnTo>
                  <a:lnTo>
                    <a:pt x="318808" y="147320"/>
                  </a:lnTo>
                  <a:lnTo>
                    <a:pt x="318808" y="220980"/>
                  </a:lnTo>
                  <a:lnTo>
                    <a:pt x="318808" y="244716"/>
                  </a:lnTo>
                  <a:lnTo>
                    <a:pt x="294271" y="244716"/>
                  </a:lnTo>
                  <a:lnTo>
                    <a:pt x="294271" y="220980"/>
                  </a:lnTo>
                  <a:lnTo>
                    <a:pt x="318808" y="220980"/>
                  </a:lnTo>
                  <a:lnTo>
                    <a:pt x="318808" y="147320"/>
                  </a:lnTo>
                  <a:lnTo>
                    <a:pt x="318808" y="97790"/>
                  </a:lnTo>
                  <a:lnTo>
                    <a:pt x="294271" y="97790"/>
                  </a:lnTo>
                  <a:lnTo>
                    <a:pt x="269748" y="97790"/>
                  </a:lnTo>
                  <a:lnTo>
                    <a:pt x="269748" y="123190"/>
                  </a:lnTo>
                  <a:lnTo>
                    <a:pt x="294271" y="123190"/>
                  </a:lnTo>
                  <a:lnTo>
                    <a:pt x="294271" y="147320"/>
                  </a:lnTo>
                  <a:lnTo>
                    <a:pt x="269748" y="147320"/>
                  </a:lnTo>
                  <a:lnTo>
                    <a:pt x="269748" y="171450"/>
                  </a:lnTo>
                  <a:lnTo>
                    <a:pt x="294271" y="171450"/>
                  </a:lnTo>
                  <a:lnTo>
                    <a:pt x="294271" y="220192"/>
                  </a:lnTo>
                  <a:lnTo>
                    <a:pt x="269748" y="220192"/>
                  </a:lnTo>
                  <a:lnTo>
                    <a:pt x="269748" y="244716"/>
                  </a:lnTo>
                  <a:lnTo>
                    <a:pt x="245224" y="244716"/>
                  </a:lnTo>
                  <a:lnTo>
                    <a:pt x="245224" y="269240"/>
                  </a:lnTo>
                  <a:lnTo>
                    <a:pt x="269748" y="269240"/>
                  </a:lnTo>
                  <a:lnTo>
                    <a:pt x="294271" y="269240"/>
                  </a:lnTo>
                  <a:lnTo>
                    <a:pt x="294271" y="342811"/>
                  </a:lnTo>
                  <a:lnTo>
                    <a:pt x="318808" y="342811"/>
                  </a:lnTo>
                  <a:lnTo>
                    <a:pt x="318808" y="367334"/>
                  </a:lnTo>
                  <a:lnTo>
                    <a:pt x="343319" y="367334"/>
                  </a:lnTo>
                  <a:lnTo>
                    <a:pt x="367842" y="367334"/>
                  </a:lnTo>
                  <a:lnTo>
                    <a:pt x="392366" y="367334"/>
                  </a:lnTo>
                  <a:lnTo>
                    <a:pt x="416890" y="367334"/>
                  </a:lnTo>
                  <a:lnTo>
                    <a:pt x="416890" y="342811"/>
                  </a:lnTo>
                  <a:lnTo>
                    <a:pt x="392366" y="342811"/>
                  </a:lnTo>
                  <a:lnTo>
                    <a:pt x="367842" y="342811"/>
                  </a:lnTo>
                  <a:lnTo>
                    <a:pt x="367842" y="318287"/>
                  </a:lnTo>
                  <a:lnTo>
                    <a:pt x="392366" y="318287"/>
                  </a:lnTo>
                  <a:lnTo>
                    <a:pt x="416890" y="318287"/>
                  </a:lnTo>
                  <a:lnTo>
                    <a:pt x="416890" y="342811"/>
                  </a:lnTo>
                  <a:lnTo>
                    <a:pt x="441413" y="342811"/>
                  </a:lnTo>
                  <a:lnTo>
                    <a:pt x="441413" y="293763"/>
                  </a:lnTo>
                  <a:lnTo>
                    <a:pt x="416890" y="293763"/>
                  </a:lnTo>
                  <a:lnTo>
                    <a:pt x="416890" y="269240"/>
                  </a:lnTo>
                  <a:lnTo>
                    <a:pt x="392366" y="269240"/>
                  </a:lnTo>
                  <a:lnTo>
                    <a:pt x="392366" y="293763"/>
                  </a:lnTo>
                  <a:lnTo>
                    <a:pt x="367842" y="293763"/>
                  </a:lnTo>
                  <a:lnTo>
                    <a:pt x="343319" y="293763"/>
                  </a:lnTo>
                  <a:lnTo>
                    <a:pt x="343319" y="269240"/>
                  </a:lnTo>
                  <a:lnTo>
                    <a:pt x="318808" y="269240"/>
                  </a:lnTo>
                  <a:lnTo>
                    <a:pt x="318808" y="245110"/>
                  </a:lnTo>
                  <a:lnTo>
                    <a:pt x="343319" y="245110"/>
                  </a:lnTo>
                  <a:lnTo>
                    <a:pt x="343319" y="269240"/>
                  </a:lnTo>
                  <a:lnTo>
                    <a:pt x="367842" y="269240"/>
                  </a:lnTo>
                  <a:lnTo>
                    <a:pt x="367842" y="244716"/>
                  </a:lnTo>
                  <a:lnTo>
                    <a:pt x="343319" y="244716"/>
                  </a:lnTo>
                  <a:lnTo>
                    <a:pt x="343319" y="220980"/>
                  </a:lnTo>
                  <a:lnTo>
                    <a:pt x="367842" y="220980"/>
                  </a:lnTo>
                  <a:lnTo>
                    <a:pt x="392366" y="220980"/>
                  </a:lnTo>
                  <a:lnTo>
                    <a:pt x="392366" y="245110"/>
                  </a:lnTo>
                  <a:lnTo>
                    <a:pt x="416890" y="245110"/>
                  </a:lnTo>
                  <a:lnTo>
                    <a:pt x="441413" y="245110"/>
                  </a:lnTo>
                  <a:lnTo>
                    <a:pt x="465937" y="245110"/>
                  </a:lnTo>
                  <a:lnTo>
                    <a:pt x="490461" y="245110"/>
                  </a:lnTo>
                  <a:lnTo>
                    <a:pt x="490461" y="196850"/>
                  </a:lnTo>
                  <a:lnTo>
                    <a:pt x="465937" y="196850"/>
                  </a:lnTo>
                  <a:lnTo>
                    <a:pt x="465937" y="220980"/>
                  </a:lnTo>
                  <a:lnTo>
                    <a:pt x="441413" y="220980"/>
                  </a:lnTo>
                  <a:lnTo>
                    <a:pt x="441413" y="147320"/>
                  </a:lnTo>
                  <a:lnTo>
                    <a:pt x="465937" y="147320"/>
                  </a:lnTo>
                  <a:lnTo>
                    <a:pt x="465937" y="171450"/>
                  </a:lnTo>
                  <a:lnTo>
                    <a:pt x="490461" y="171450"/>
                  </a:lnTo>
                  <a:lnTo>
                    <a:pt x="490461" y="123190"/>
                  </a:lnTo>
                  <a:lnTo>
                    <a:pt x="514985" y="123190"/>
                  </a:lnTo>
                  <a:lnTo>
                    <a:pt x="539508" y="123190"/>
                  </a:lnTo>
                  <a:lnTo>
                    <a:pt x="564032" y="123190"/>
                  </a:lnTo>
                  <a:lnTo>
                    <a:pt x="564032" y="97790"/>
                  </a:lnTo>
                  <a:lnTo>
                    <a:pt x="588556" y="97790"/>
                  </a:lnTo>
                  <a:lnTo>
                    <a:pt x="588556" y="146621"/>
                  </a:lnTo>
                  <a:lnTo>
                    <a:pt x="564032" y="146621"/>
                  </a:lnTo>
                  <a:lnTo>
                    <a:pt x="564032" y="171145"/>
                  </a:lnTo>
                  <a:lnTo>
                    <a:pt x="539508" y="171145"/>
                  </a:lnTo>
                  <a:lnTo>
                    <a:pt x="539508" y="146621"/>
                  </a:lnTo>
                  <a:lnTo>
                    <a:pt x="514985" y="146621"/>
                  </a:lnTo>
                  <a:lnTo>
                    <a:pt x="514985" y="244716"/>
                  </a:lnTo>
                  <a:lnTo>
                    <a:pt x="539508" y="244716"/>
                  </a:lnTo>
                  <a:lnTo>
                    <a:pt x="564032" y="244716"/>
                  </a:lnTo>
                  <a:lnTo>
                    <a:pt x="588556" y="244716"/>
                  </a:lnTo>
                  <a:lnTo>
                    <a:pt x="588556" y="220192"/>
                  </a:lnTo>
                  <a:lnTo>
                    <a:pt x="564032" y="220192"/>
                  </a:lnTo>
                  <a:lnTo>
                    <a:pt x="539508" y="220192"/>
                  </a:lnTo>
                  <a:lnTo>
                    <a:pt x="539508" y="195668"/>
                  </a:lnTo>
                  <a:lnTo>
                    <a:pt x="564032" y="195668"/>
                  </a:lnTo>
                  <a:lnTo>
                    <a:pt x="588556" y="195668"/>
                  </a:lnTo>
                  <a:lnTo>
                    <a:pt x="588556" y="147320"/>
                  </a:lnTo>
                  <a:lnTo>
                    <a:pt x="613079" y="147320"/>
                  </a:lnTo>
                  <a:lnTo>
                    <a:pt x="637603" y="147320"/>
                  </a:lnTo>
                  <a:lnTo>
                    <a:pt x="662127" y="147320"/>
                  </a:lnTo>
                  <a:lnTo>
                    <a:pt x="662127" y="123190"/>
                  </a:lnTo>
                  <a:lnTo>
                    <a:pt x="686650" y="123190"/>
                  </a:lnTo>
                  <a:lnTo>
                    <a:pt x="711174" y="123190"/>
                  </a:lnTo>
                  <a:lnTo>
                    <a:pt x="711174" y="269240"/>
                  </a:lnTo>
                  <a:lnTo>
                    <a:pt x="735698" y="269240"/>
                  </a:lnTo>
                  <a:lnTo>
                    <a:pt x="760222" y="269240"/>
                  </a:lnTo>
                  <a:lnTo>
                    <a:pt x="760222" y="245110"/>
                  </a:lnTo>
                  <a:lnTo>
                    <a:pt x="735698" y="245110"/>
                  </a:lnTo>
                  <a:lnTo>
                    <a:pt x="735698" y="171450"/>
                  </a:lnTo>
                  <a:lnTo>
                    <a:pt x="760222" y="171450"/>
                  </a:lnTo>
                  <a:lnTo>
                    <a:pt x="760222" y="195668"/>
                  </a:lnTo>
                  <a:lnTo>
                    <a:pt x="784745" y="195668"/>
                  </a:lnTo>
                  <a:lnTo>
                    <a:pt x="809269" y="195668"/>
                  </a:lnTo>
                  <a:lnTo>
                    <a:pt x="809269" y="146621"/>
                  </a:lnTo>
                  <a:lnTo>
                    <a:pt x="784745" y="146621"/>
                  </a:lnTo>
                  <a:lnTo>
                    <a:pt x="784745" y="171145"/>
                  </a:lnTo>
                  <a:lnTo>
                    <a:pt x="760222" y="171145"/>
                  </a:lnTo>
                  <a:lnTo>
                    <a:pt x="760222" y="147320"/>
                  </a:lnTo>
                  <a:lnTo>
                    <a:pt x="735698" y="147320"/>
                  </a:lnTo>
                  <a:lnTo>
                    <a:pt x="735698" y="123190"/>
                  </a:lnTo>
                  <a:lnTo>
                    <a:pt x="760222" y="123190"/>
                  </a:lnTo>
                  <a:lnTo>
                    <a:pt x="784745" y="123190"/>
                  </a:lnTo>
                  <a:lnTo>
                    <a:pt x="784745" y="97790"/>
                  </a:lnTo>
                  <a:lnTo>
                    <a:pt x="809269" y="97790"/>
                  </a:lnTo>
                  <a:lnTo>
                    <a:pt x="809269" y="4953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95105" y="1182059"/>
              <a:ext cx="1005840" cy="1005840"/>
            </a:xfrm>
            <a:custGeom>
              <a:avLst/>
              <a:gdLst/>
              <a:ahLst/>
              <a:cxnLst/>
              <a:rect l="l" t="t" r="r" b="b"/>
              <a:pathLst>
                <a:path w="1005840" h="1005839">
                  <a:moveTo>
                    <a:pt x="122618" y="882789"/>
                  </a:moveTo>
                  <a:lnTo>
                    <a:pt x="49047" y="882789"/>
                  </a:lnTo>
                  <a:lnTo>
                    <a:pt x="49047" y="956360"/>
                  </a:lnTo>
                  <a:lnTo>
                    <a:pt x="122618" y="956360"/>
                  </a:lnTo>
                  <a:lnTo>
                    <a:pt x="122618" y="882789"/>
                  </a:lnTo>
                  <a:close/>
                </a:path>
                <a:path w="1005840" h="1005839">
                  <a:moveTo>
                    <a:pt x="122618" y="48996"/>
                  </a:moveTo>
                  <a:lnTo>
                    <a:pt x="49047" y="48996"/>
                  </a:lnTo>
                  <a:lnTo>
                    <a:pt x="49047" y="122567"/>
                  </a:lnTo>
                  <a:lnTo>
                    <a:pt x="122618" y="122567"/>
                  </a:lnTo>
                  <a:lnTo>
                    <a:pt x="122618" y="48996"/>
                  </a:lnTo>
                  <a:close/>
                </a:path>
                <a:path w="1005840" h="1005839">
                  <a:moveTo>
                    <a:pt x="171665" y="833120"/>
                  </a:moveTo>
                  <a:lnTo>
                    <a:pt x="147142" y="833120"/>
                  </a:lnTo>
                  <a:lnTo>
                    <a:pt x="147142" y="858520"/>
                  </a:lnTo>
                  <a:lnTo>
                    <a:pt x="147142" y="980440"/>
                  </a:lnTo>
                  <a:lnTo>
                    <a:pt x="24523" y="980440"/>
                  </a:lnTo>
                  <a:lnTo>
                    <a:pt x="24523" y="858520"/>
                  </a:lnTo>
                  <a:lnTo>
                    <a:pt x="147142" y="858520"/>
                  </a:lnTo>
                  <a:lnTo>
                    <a:pt x="147142" y="833120"/>
                  </a:lnTo>
                  <a:lnTo>
                    <a:pt x="0" y="833120"/>
                  </a:lnTo>
                  <a:lnTo>
                    <a:pt x="0" y="858520"/>
                  </a:lnTo>
                  <a:lnTo>
                    <a:pt x="0" y="980440"/>
                  </a:lnTo>
                  <a:lnTo>
                    <a:pt x="0" y="1005840"/>
                  </a:lnTo>
                  <a:lnTo>
                    <a:pt x="171665" y="1005840"/>
                  </a:lnTo>
                  <a:lnTo>
                    <a:pt x="171665" y="980884"/>
                  </a:lnTo>
                  <a:lnTo>
                    <a:pt x="171665" y="980440"/>
                  </a:lnTo>
                  <a:lnTo>
                    <a:pt x="171665" y="858520"/>
                  </a:lnTo>
                  <a:lnTo>
                    <a:pt x="171665" y="858266"/>
                  </a:lnTo>
                  <a:lnTo>
                    <a:pt x="171665" y="833120"/>
                  </a:lnTo>
                  <a:close/>
                </a:path>
                <a:path w="1005840" h="1005839">
                  <a:moveTo>
                    <a:pt x="171665" y="24472"/>
                  </a:moveTo>
                  <a:lnTo>
                    <a:pt x="147142" y="24472"/>
                  </a:lnTo>
                  <a:lnTo>
                    <a:pt x="147142" y="147091"/>
                  </a:lnTo>
                  <a:lnTo>
                    <a:pt x="171665" y="147091"/>
                  </a:lnTo>
                  <a:lnTo>
                    <a:pt x="171665" y="24472"/>
                  </a:lnTo>
                  <a:close/>
                </a:path>
                <a:path w="1005840" h="1005839">
                  <a:moveTo>
                    <a:pt x="171665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147320"/>
                  </a:lnTo>
                  <a:lnTo>
                    <a:pt x="0" y="171450"/>
                  </a:lnTo>
                  <a:lnTo>
                    <a:pt x="171665" y="171450"/>
                  </a:lnTo>
                  <a:lnTo>
                    <a:pt x="171665" y="147320"/>
                  </a:lnTo>
                  <a:lnTo>
                    <a:pt x="24523" y="147320"/>
                  </a:lnTo>
                  <a:lnTo>
                    <a:pt x="24523" y="24130"/>
                  </a:lnTo>
                  <a:lnTo>
                    <a:pt x="171665" y="24130"/>
                  </a:lnTo>
                  <a:lnTo>
                    <a:pt x="171665" y="0"/>
                  </a:lnTo>
                  <a:close/>
                </a:path>
                <a:path w="1005840" h="1005839">
                  <a:moveTo>
                    <a:pt x="318808" y="956360"/>
                  </a:moveTo>
                  <a:lnTo>
                    <a:pt x="294284" y="956360"/>
                  </a:lnTo>
                  <a:lnTo>
                    <a:pt x="294284" y="931837"/>
                  </a:lnTo>
                  <a:lnTo>
                    <a:pt x="269760" y="931837"/>
                  </a:lnTo>
                  <a:lnTo>
                    <a:pt x="269760" y="956360"/>
                  </a:lnTo>
                  <a:lnTo>
                    <a:pt x="245237" y="956360"/>
                  </a:lnTo>
                  <a:lnTo>
                    <a:pt x="245237" y="980884"/>
                  </a:lnTo>
                  <a:lnTo>
                    <a:pt x="220713" y="980884"/>
                  </a:lnTo>
                  <a:lnTo>
                    <a:pt x="220713" y="1005408"/>
                  </a:lnTo>
                  <a:lnTo>
                    <a:pt x="245237" y="1005408"/>
                  </a:lnTo>
                  <a:lnTo>
                    <a:pt x="269760" y="1005408"/>
                  </a:lnTo>
                  <a:lnTo>
                    <a:pt x="269760" y="980884"/>
                  </a:lnTo>
                  <a:lnTo>
                    <a:pt x="294284" y="980884"/>
                  </a:lnTo>
                  <a:lnTo>
                    <a:pt x="318808" y="980884"/>
                  </a:lnTo>
                  <a:lnTo>
                    <a:pt x="318808" y="956360"/>
                  </a:lnTo>
                  <a:close/>
                </a:path>
                <a:path w="1005840" h="1005839">
                  <a:moveTo>
                    <a:pt x="343331" y="980884"/>
                  </a:moveTo>
                  <a:lnTo>
                    <a:pt x="318808" y="980884"/>
                  </a:lnTo>
                  <a:lnTo>
                    <a:pt x="318808" y="1005408"/>
                  </a:lnTo>
                  <a:lnTo>
                    <a:pt x="343331" y="1005408"/>
                  </a:lnTo>
                  <a:lnTo>
                    <a:pt x="343331" y="980884"/>
                  </a:lnTo>
                  <a:close/>
                </a:path>
                <a:path w="1005840" h="1005839">
                  <a:moveTo>
                    <a:pt x="465937" y="931837"/>
                  </a:moveTo>
                  <a:lnTo>
                    <a:pt x="441413" y="931837"/>
                  </a:lnTo>
                  <a:lnTo>
                    <a:pt x="441413" y="1005408"/>
                  </a:lnTo>
                  <a:lnTo>
                    <a:pt x="465937" y="1005408"/>
                  </a:lnTo>
                  <a:lnTo>
                    <a:pt x="465937" y="931837"/>
                  </a:lnTo>
                  <a:close/>
                </a:path>
                <a:path w="1005840" h="1005839">
                  <a:moveTo>
                    <a:pt x="662127" y="980884"/>
                  </a:moveTo>
                  <a:lnTo>
                    <a:pt x="637603" y="980884"/>
                  </a:lnTo>
                  <a:lnTo>
                    <a:pt x="637603" y="1005408"/>
                  </a:lnTo>
                  <a:lnTo>
                    <a:pt x="662127" y="1005408"/>
                  </a:lnTo>
                  <a:lnTo>
                    <a:pt x="662127" y="980884"/>
                  </a:lnTo>
                  <a:close/>
                </a:path>
                <a:path w="1005840" h="1005839">
                  <a:moveTo>
                    <a:pt x="686650" y="931837"/>
                  </a:moveTo>
                  <a:lnTo>
                    <a:pt x="662127" y="931837"/>
                  </a:lnTo>
                  <a:lnTo>
                    <a:pt x="662127" y="956360"/>
                  </a:lnTo>
                  <a:lnTo>
                    <a:pt x="686650" y="956360"/>
                  </a:lnTo>
                  <a:lnTo>
                    <a:pt x="686650" y="931837"/>
                  </a:lnTo>
                  <a:close/>
                </a:path>
                <a:path w="1005840" h="1005839">
                  <a:moveTo>
                    <a:pt x="711174" y="956360"/>
                  </a:moveTo>
                  <a:lnTo>
                    <a:pt x="686650" y="956360"/>
                  </a:lnTo>
                  <a:lnTo>
                    <a:pt x="686650" y="980884"/>
                  </a:lnTo>
                  <a:lnTo>
                    <a:pt x="711174" y="980884"/>
                  </a:lnTo>
                  <a:lnTo>
                    <a:pt x="711174" y="956360"/>
                  </a:lnTo>
                  <a:close/>
                </a:path>
                <a:path w="1005840" h="1005839">
                  <a:moveTo>
                    <a:pt x="711174" y="907313"/>
                  </a:moveTo>
                  <a:lnTo>
                    <a:pt x="686650" y="907313"/>
                  </a:lnTo>
                  <a:lnTo>
                    <a:pt x="686650" y="931837"/>
                  </a:lnTo>
                  <a:lnTo>
                    <a:pt x="711174" y="931837"/>
                  </a:lnTo>
                  <a:lnTo>
                    <a:pt x="711174" y="907313"/>
                  </a:lnTo>
                  <a:close/>
                </a:path>
                <a:path w="1005840" h="1005839">
                  <a:moveTo>
                    <a:pt x="735698" y="980884"/>
                  </a:moveTo>
                  <a:lnTo>
                    <a:pt x="711174" y="980884"/>
                  </a:lnTo>
                  <a:lnTo>
                    <a:pt x="711174" y="1005408"/>
                  </a:lnTo>
                  <a:lnTo>
                    <a:pt x="735698" y="1005408"/>
                  </a:lnTo>
                  <a:lnTo>
                    <a:pt x="735698" y="980884"/>
                  </a:lnTo>
                  <a:close/>
                </a:path>
                <a:path w="1005840" h="1005839">
                  <a:moveTo>
                    <a:pt x="784745" y="980884"/>
                  </a:moveTo>
                  <a:lnTo>
                    <a:pt x="760222" y="980884"/>
                  </a:lnTo>
                  <a:lnTo>
                    <a:pt x="760222" y="1005408"/>
                  </a:lnTo>
                  <a:lnTo>
                    <a:pt x="784745" y="1005408"/>
                  </a:lnTo>
                  <a:lnTo>
                    <a:pt x="784745" y="980884"/>
                  </a:lnTo>
                  <a:close/>
                </a:path>
                <a:path w="1005840" h="1005839">
                  <a:moveTo>
                    <a:pt x="858316" y="833742"/>
                  </a:moveTo>
                  <a:lnTo>
                    <a:pt x="833793" y="833742"/>
                  </a:lnTo>
                  <a:lnTo>
                    <a:pt x="833793" y="858266"/>
                  </a:lnTo>
                  <a:lnTo>
                    <a:pt x="858316" y="858266"/>
                  </a:lnTo>
                  <a:lnTo>
                    <a:pt x="858316" y="833742"/>
                  </a:lnTo>
                  <a:close/>
                </a:path>
                <a:path w="1005840" h="1005839">
                  <a:moveTo>
                    <a:pt x="907364" y="784860"/>
                  </a:moveTo>
                  <a:lnTo>
                    <a:pt x="784745" y="784860"/>
                  </a:lnTo>
                  <a:lnTo>
                    <a:pt x="784745" y="808990"/>
                  </a:lnTo>
                  <a:lnTo>
                    <a:pt x="784745" y="882650"/>
                  </a:lnTo>
                  <a:lnTo>
                    <a:pt x="784745" y="906780"/>
                  </a:lnTo>
                  <a:lnTo>
                    <a:pt x="907364" y="906780"/>
                  </a:lnTo>
                  <a:lnTo>
                    <a:pt x="907364" y="882789"/>
                  </a:lnTo>
                  <a:lnTo>
                    <a:pt x="907364" y="882650"/>
                  </a:lnTo>
                  <a:lnTo>
                    <a:pt x="907364" y="809218"/>
                  </a:lnTo>
                  <a:lnTo>
                    <a:pt x="882840" y="809218"/>
                  </a:lnTo>
                  <a:lnTo>
                    <a:pt x="882840" y="882650"/>
                  </a:lnTo>
                  <a:lnTo>
                    <a:pt x="809269" y="882650"/>
                  </a:lnTo>
                  <a:lnTo>
                    <a:pt x="809269" y="808990"/>
                  </a:lnTo>
                  <a:lnTo>
                    <a:pt x="907364" y="808990"/>
                  </a:lnTo>
                  <a:lnTo>
                    <a:pt x="907364" y="784860"/>
                  </a:lnTo>
                  <a:close/>
                </a:path>
                <a:path w="1005840" h="1005839">
                  <a:moveTo>
                    <a:pt x="931887" y="931837"/>
                  </a:moveTo>
                  <a:lnTo>
                    <a:pt x="907364" y="931837"/>
                  </a:lnTo>
                  <a:lnTo>
                    <a:pt x="882840" y="931837"/>
                  </a:lnTo>
                  <a:lnTo>
                    <a:pt x="882840" y="907313"/>
                  </a:lnTo>
                  <a:lnTo>
                    <a:pt x="858316" y="907313"/>
                  </a:lnTo>
                  <a:lnTo>
                    <a:pt x="858316" y="931837"/>
                  </a:lnTo>
                  <a:lnTo>
                    <a:pt x="833793" y="931837"/>
                  </a:lnTo>
                  <a:lnTo>
                    <a:pt x="833793" y="907313"/>
                  </a:lnTo>
                  <a:lnTo>
                    <a:pt x="809269" y="907313"/>
                  </a:lnTo>
                  <a:lnTo>
                    <a:pt x="784745" y="907313"/>
                  </a:lnTo>
                  <a:lnTo>
                    <a:pt x="760222" y="907313"/>
                  </a:lnTo>
                  <a:lnTo>
                    <a:pt x="735698" y="907313"/>
                  </a:lnTo>
                  <a:lnTo>
                    <a:pt x="735698" y="931837"/>
                  </a:lnTo>
                  <a:lnTo>
                    <a:pt x="711174" y="931837"/>
                  </a:lnTo>
                  <a:lnTo>
                    <a:pt x="711174" y="956360"/>
                  </a:lnTo>
                  <a:lnTo>
                    <a:pt x="735698" y="956360"/>
                  </a:lnTo>
                  <a:lnTo>
                    <a:pt x="760222" y="956360"/>
                  </a:lnTo>
                  <a:lnTo>
                    <a:pt x="784745" y="956360"/>
                  </a:lnTo>
                  <a:lnTo>
                    <a:pt x="784745" y="980884"/>
                  </a:lnTo>
                  <a:lnTo>
                    <a:pt x="809269" y="980884"/>
                  </a:lnTo>
                  <a:lnTo>
                    <a:pt x="809269" y="956360"/>
                  </a:lnTo>
                  <a:lnTo>
                    <a:pt x="833793" y="956360"/>
                  </a:lnTo>
                  <a:lnTo>
                    <a:pt x="858316" y="956360"/>
                  </a:lnTo>
                  <a:lnTo>
                    <a:pt x="882840" y="956360"/>
                  </a:lnTo>
                  <a:lnTo>
                    <a:pt x="882840" y="980884"/>
                  </a:lnTo>
                  <a:lnTo>
                    <a:pt x="858316" y="980884"/>
                  </a:lnTo>
                  <a:lnTo>
                    <a:pt x="858316" y="1005408"/>
                  </a:lnTo>
                  <a:lnTo>
                    <a:pt x="882840" y="1005408"/>
                  </a:lnTo>
                  <a:lnTo>
                    <a:pt x="907364" y="1005408"/>
                  </a:lnTo>
                  <a:lnTo>
                    <a:pt x="907364" y="956360"/>
                  </a:lnTo>
                  <a:lnTo>
                    <a:pt x="931887" y="956360"/>
                  </a:lnTo>
                  <a:lnTo>
                    <a:pt x="931887" y="931837"/>
                  </a:lnTo>
                  <a:close/>
                </a:path>
                <a:path w="1005840" h="1005839">
                  <a:moveTo>
                    <a:pt x="956411" y="980884"/>
                  </a:moveTo>
                  <a:lnTo>
                    <a:pt x="931887" y="980884"/>
                  </a:lnTo>
                  <a:lnTo>
                    <a:pt x="931887" y="1005408"/>
                  </a:lnTo>
                  <a:lnTo>
                    <a:pt x="956411" y="1005408"/>
                  </a:lnTo>
                  <a:lnTo>
                    <a:pt x="956411" y="980884"/>
                  </a:lnTo>
                  <a:close/>
                </a:path>
                <a:path w="1005840" h="1005839">
                  <a:moveTo>
                    <a:pt x="956411" y="48996"/>
                  </a:moveTo>
                  <a:lnTo>
                    <a:pt x="882840" y="48996"/>
                  </a:lnTo>
                  <a:lnTo>
                    <a:pt x="882840" y="122567"/>
                  </a:lnTo>
                  <a:lnTo>
                    <a:pt x="956411" y="122567"/>
                  </a:lnTo>
                  <a:lnTo>
                    <a:pt x="956411" y="48996"/>
                  </a:lnTo>
                  <a:close/>
                </a:path>
                <a:path w="1005840" h="1005839">
                  <a:moveTo>
                    <a:pt x="980935" y="931837"/>
                  </a:moveTo>
                  <a:lnTo>
                    <a:pt x="956411" y="931837"/>
                  </a:lnTo>
                  <a:lnTo>
                    <a:pt x="956411" y="980884"/>
                  </a:lnTo>
                  <a:lnTo>
                    <a:pt x="980935" y="980884"/>
                  </a:lnTo>
                  <a:lnTo>
                    <a:pt x="980935" y="931837"/>
                  </a:lnTo>
                  <a:close/>
                </a:path>
                <a:path w="1005840" h="1005839">
                  <a:moveTo>
                    <a:pt x="1005459" y="24472"/>
                  </a:moveTo>
                  <a:lnTo>
                    <a:pt x="980935" y="24472"/>
                  </a:lnTo>
                  <a:lnTo>
                    <a:pt x="980935" y="147091"/>
                  </a:lnTo>
                  <a:lnTo>
                    <a:pt x="1005459" y="147091"/>
                  </a:lnTo>
                  <a:lnTo>
                    <a:pt x="1005459" y="24472"/>
                  </a:lnTo>
                  <a:close/>
                </a:path>
                <a:path w="1005840" h="1005839">
                  <a:moveTo>
                    <a:pt x="1005459" y="0"/>
                  </a:moveTo>
                  <a:lnTo>
                    <a:pt x="833793" y="0"/>
                  </a:lnTo>
                  <a:lnTo>
                    <a:pt x="833793" y="24130"/>
                  </a:lnTo>
                  <a:lnTo>
                    <a:pt x="833793" y="147320"/>
                  </a:lnTo>
                  <a:lnTo>
                    <a:pt x="833793" y="171450"/>
                  </a:lnTo>
                  <a:lnTo>
                    <a:pt x="1005459" y="171450"/>
                  </a:lnTo>
                  <a:lnTo>
                    <a:pt x="1005459" y="147320"/>
                  </a:lnTo>
                  <a:lnTo>
                    <a:pt x="858316" y="147320"/>
                  </a:lnTo>
                  <a:lnTo>
                    <a:pt x="858316" y="24130"/>
                  </a:lnTo>
                  <a:lnTo>
                    <a:pt x="1005459" y="24130"/>
                  </a:lnTo>
                  <a:lnTo>
                    <a:pt x="1005459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DAD4F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>
            <a:grpSpLocks noGrp="1" noUngrp="1" noRot="1" noMove="1" noResize="1"/>
          </p:cNvGrpSpPr>
          <p:nvPr/>
        </p:nvGrpSpPr>
        <p:grpSpPr>
          <a:xfrm>
            <a:off x="136757" y="690465"/>
            <a:ext cx="10388600" cy="6769734"/>
            <a:chOff x="136757" y="690465"/>
            <a:chExt cx="10388600" cy="6769734"/>
          </a:xfrm>
        </p:grpSpPr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757" y="4386743"/>
              <a:ext cx="10388600" cy="3073400"/>
            </a:xfrm>
            <a:custGeom>
              <a:avLst/>
              <a:gdLst/>
              <a:ahLst/>
              <a:cxnLst/>
              <a:rect l="l" t="t" r="r" b="b"/>
              <a:pathLst>
                <a:path w="10388600" h="3073400">
                  <a:moveTo>
                    <a:pt x="10388598" y="0"/>
                  </a:moveTo>
                  <a:lnTo>
                    <a:pt x="0" y="0"/>
                  </a:lnTo>
                  <a:lnTo>
                    <a:pt x="0" y="3073400"/>
                  </a:lnTo>
                  <a:lnTo>
                    <a:pt x="10388598" y="3073400"/>
                  </a:lnTo>
                  <a:lnTo>
                    <a:pt x="10388598" y="0"/>
                  </a:lnTo>
                  <a:close/>
                </a:path>
              </a:pathLst>
            </a:custGeom>
            <a:solidFill>
              <a:srgbClr val="F1EE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7794" y="690467"/>
              <a:ext cx="8761095" cy="3655695"/>
            </a:xfrm>
            <a:custGeom>
              <a:avLst/>
              <a:gdLst/>
              <a:ahLst/>
              <a:cxnLst/>
              <a:rect l="l" t="t" r="r" b="b"/>
              <a:pathLst>
                <a:path w="8761095" h="3655695">
                  <a:moveTo>
                    <a:pt x="2804274" y="0"/>
                  </a:moveTo>
                  <a:lnTo>
                    <a:pt x="0" y="0"/>
                  </a:lnTo>
                  <a:lnTo>
                    <a:pt x="0" y="3568344"/>
                  </a:lnTo>
                  <a:lnTo>
                    <a:pt x="0" y="3655149"/>
                  </a:lnTo>
                  <a:lnTo>
                    <a:pt x="2804274" y="3655149"/>
                  </a:lnTo>
                  <a:lnTo>
                    <a:pt x="2804274" y="3568344"/>
                  </a:lnTo>
                  <a:lnTo>
                    <a:pt x="2804274" y="0"/>
                  </a:lnTo>
                  <a:close/>
                </a:path>
                <a:path w="8761095" h="3655695">
                  <a:moveTo>
                    <a:pt x="5782424" y="0"/>
                  </a:moveTo>
                  <a:lnTo>
                    <a:pt x="2978162" y="0"/>
                  </a:lnTo>
                  <a:lnTo>
                    <a:pt x="2978162" y="3573107"/>
                  </a:lnTo>
                  <a:lnTo>
                    <a:pt x="2978162" y="3655149"/>
                  </a:lnTo>
                  <a:lnTo>
                    <a:pt x="5782424" y="3655149"/>
                  </a:lnTo>
                  <a:lnTo>
                    <a:pt x="5782424" y="3573107"/>
                  </a:lnTo>
                  <a:lnTo>
                    <a:pt x="5782424" y="0"/>
                  </a:lnTo>
                  <a:close/>
                </a:path>
                <a:path w="8761095" h="3655695">
                  <a:moveTo>
                    <a:pt x="8760574" y="0"/>
                  </a:moveTo>
                  <a:lnTo>
                    <a:pt x="5956312" y="0"/>
                  </a:lnTo>
                  <a:lnTo>
                    <a:pt x="5956312" y="3572992"/>
                  </a:lnTo>
                  <a:lnTo>
                    <a:pt x="5956312" y="3655149"/>
                  </a:lnTo>
                  <a:lnTo>
                    <a:pt x="8760574" y="3655149"/>
                  </a:lnTo>
                  <a:lnTo>
                    <a:pt x="8760574" y="3572992"/>
                  </a:lnTo>
                  <a:lnTo>
                    <a:pt x="8760574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4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4" y="3655141"/>
                </a:lnTo>
                <a:lnTo>
                  <a:pt x="2804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03619" y="422213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37038" y="403850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4482" y="4482194"/>
            <a:ext cx="35350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Verda’s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early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background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design?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157021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5326735"/>
            <a:ext cx="4103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b="1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b="1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Verda’s</a:t>
            </a:r>
            <a:r>
              <a:rPr sz="1200" b="1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approach</a:t>
            </a:r>
            <a:r>
              <a:rPr sz="1200" b="1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b="1" spc="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b="1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research?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67388" y="4471217"/>
            <a:ext cx="5981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68365" algn="l"/>
              </a:tabLst>
            </a:pP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2</a:t>
            </a:r>
            <a:r>
              <a:rPr sz="1200" b="1" i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marks</a:t>
            </a: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	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15058" y="5322113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8403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2721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6406235"/>
            <a:ext cx="2946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 What is the ‘Food for Thought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Truck’?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35260" y="6401612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9198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73516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0745">
              <a:lnSpc>
                <a:spcPct val="100000"/>
              </a:lnSpc>
              <a:spcBef>
                <a:spcPts val="100"/>
              </a:spcBef>
            </a:pPr>
            <a:r>
              <a:rPr spc="60" dirty="0"/>
              <a:t>REVISION</a:t>
            </a:r>
            <a:r>
              <a:rPr spc="140" dirty="0"/>
              <a:t> </a:t>
            </a:r>
            <a:r>
              <a:rPr dirty="0"/>
              <a:t>CARDS</a:t>
            </a:r>
            <a:r>
              <a:rPr spc="100" dirty="0"/>
              <a:t> </a:t>
            </a:r>
            <a:r>
              <a:rPr dirty="0"/>
              <a:t>-</a:t>
            </a:r>
            <a:r>
              <a:rPr spc="100" dirty="0"/>
              <a:t> </a:t>
            </a:r>
            <a:r>
              <a:rPr spc="50" dirty="0"/>
              <a:t>VERDA</a:t>
            </a:r>
            <a:r>
              <a:rPr spc="-35" dirty="0"/>
              <a:t> </a:t>
            </a:r>
            <a:r>
              <a:rPr spc="45" dirty="0"/>
              <a:t>ALEXANDER</a:t>
            </a:r>
          </a:p>
        </p:txBody>
      </p:sp>
      <p:grpSp>
        <p:nvGrpSpPr>
          <p:cNvPr id="22" name="object 22"/>
          <p:cNvGrpSpPr>
            <a:grpSpLocks noGrp="1" noUngrp="1" noRot="1" noMove="1" noResize="1"/>
          </p:cNvGrpSpPr>
          <p:nvPr/>
        </p:nvGrpSpPr>
        <p:grpSpPr>
          <a:xfrm>
            <a:off x="382694" y="825242"/>
            <a:ext cx="644525" cy="822960"/>
            <a:chOff x="382694" y="825242"/>
            <a:chExt cx="644525" cy="822960"/>
          </a:xfrm>
        </p:grpSpPr>
        <p:pic>
          <p:nvPicPr>
            <p:cNvPr id="23" name="object 2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6294" y="828842"/>
              <a:ext cx="636824" cy="815734"/>
            </a:xfrm>
            <a:prstGeom prst="rect">
              <a:avLst/>
            </a:prstGeom>
          </p:spPr>
        </p:pic>
        <p:sp>
          <p:nvSpPr>
            <p:cNvPr id="24" name="object 2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6294" y="828842"/>
              <a:ext cx="636905" cy="815975"/>
            </a:xfrm>
            <a:custGeom>
              <a:avLst/>
              <a:gdLst/>
              <a:ahLst/>
              <a:cxnLst/>
              <a:rect l="l" t="t" r="r" b="b"/>
              <a:pathLst>
                <a:path w="636905" h="815975">
                  <a:moveTo>
                    <a:pt x="0" y="0"/>
                  </a:moveTo>
                  <a:lnTo>
                    <a:pt x="636824" y="0"/>
                  </a:lnTo>
                  <a:lnTo>
                    <a:pt x="636824" y="815734"/>
                  </a:lnTo>
                  <a:lnTo>
                    <a:pt x="0" y="815734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marL="13335" algn="ctr">
              <a:lnSpc>
                <a:spcPct val="100000"/>
              </a:lnSpc>
              <a:spcBef>
                <a:spcPts val="15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VERDA</a:t>
            </a:r>
            <a:r>
              <a:rPr sz="1200" b="1" u="sng" spc="8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ALEXANDER</a:t>
            </a:r>
            <a:endParaRPr sz="1200">
              <a:latin typeface="Arial"/>
              <a:cs typeface="Arial"/>
            </a:endParaRPr>
          </a:p>
          <a:p>
            <a:pPr marL="821690" marR="127635" algn="ctr">
              <a:lnSpc>
                <a:spcPts val="1340"/>
              </a:lnSpc>
              <a:spcBef>
                <a:spcPts val="425"/>
              </a:spcBef>
            </a:pP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Verda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Alexander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born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Nicaragua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moved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USA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develop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her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career.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graduated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Bachelors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Degree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Fine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Masters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Landscape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Architecture.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Arial"/>
              <a:cs typeface="Arial"/>
            </a:endParaRPr>
          </a:p>
          <a:p>
            <a:pPr marL="95885" marR="93980" indent="41910" algn="ctr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Co-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founder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international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interior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company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called,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‘Studio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O+A’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(co-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founder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Primo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Orpilla),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Francisco.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Studio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O+A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have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ground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breaking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oﬃce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interiors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major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companies.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Studio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O+A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received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International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Interior Design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Association’s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2010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Northern California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Award,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their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Facebook’s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headquarters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California.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108585" rIns="0" bIns="0" rtlCol="0">
            <a:spAutoFit/>
          </a:bodyPr>
          <a:lstStyle/>
          <a:p>
            <a:pPr marL="92075" marR="94615" algn="ctr">
              <a:lnSpc>
                <a:spcPts val="1340"/>
              </a:lnSpc>
              <a:spcBef>
                <a:spcPts val="855"/>
              </a:spcBef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Verda’s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approach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research,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involves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consideration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social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environmental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issues.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These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include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climate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activism,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environment,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social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justice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art.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believes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putting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people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planet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forefront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 philosophy.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Careful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thought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research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put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selecting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sustainable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reducing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carbon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footprint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designs.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Her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strive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minimise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ensure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have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‘produced’,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ethical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fair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treatment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workforce.</a:t>
            </a:r>
            <a:endParaRPr sz="1200">
              <a:latin typeface="Arial"/>
              <a:cs typeface="Arial"/>
            </a:endParaRPr>
          </a:p>
          <a:p>
            <a:pPr marL="117475" marR="120014" indent="-635" algn="ctr">
              <a:lnSpc>
                <a:spcPts val="1340"/>
              </a:lnSpc>
              <a:spcBef>
                <a:spcPts val="1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engages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public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seeks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their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opinions,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novel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way.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through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mobile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oﬃce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(a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converted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food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truck)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called,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‘Food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Thought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Truck’.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7" name="object 27"/>
          <p:cNvGrpSpPr>
            <a:grpSpLocks noGrp="1" noUngrp="1" noRot="1" noMove="1" noResize="1"/>
          </p:cNvGrpSpPr>
          <p:nvPr/>
        </p:nvGrpSpPr>
        <p:grpSpPr>
          <a:xfrm>
            <a:off x="6301360" y="1176239"/>
            <a:ext cx="2738755" cy="2609850"/>
            <a:chOff x="6301360" y="1176239"/>
            <a:chExt cx="2738755" cy="2609850"/>
          </a:xfrm>
        </p:grpSpPr>
        <p:pic>
          <p:nvPicPr>
            <p:cNvPr id="28" name="object 2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1360" y="2615662"/>
              <a:ext cx="2738441" cy="1170143"/>
            </a:xfrm>
            <a:prstGeom prst="rect">
              <a:avLst/>
            </a:prstGeom>
          </p:spPr>
        </p:pic>
        <p:pic>
          <p:nvPicPr>
            <p:cNvPr id="29" name="object 2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06281" y="1176239"/>
              <a:ext cx="2669004" cy="1274363"/>
            </a:xfrm>
            <a:prstGeom prst="rect">
              <a:avLst/>
            </a:prstGeom>
          </p:spPr>
        </p:pic>
      </p:grpSp>
      <p:sp>
        <p:nvSpPr>
          <p:cNvPr id="30" name="object 3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639445" marR="615315">
              <a:lnSpc>
                <a:spcPts val="1340"/>
              </a:lnSpc>
              <a:spcBef>
                <a:spcPts val="22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OFFICE DESIGNS 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VERDA</a:t>
            </a:r>
            <a:r>
              <a:rPr sz="1200" b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ALEXANDER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1" name="object 31">
            <a:hlinkClick r:id="rId7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00895" y="3023700"/>
            <a:ext cx="1077357" cy="1077357"/>
          </a:xfrm>
          <a:prstGeom prst="rect">
            <a:avLst/>
          </a:prstGeom>
        </p:spPr>
      </p:pic>
      <p:sp>
        <p:nvSpPr>
          <p:cNvPr id="32" name="object 3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22302" y="611643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33" name="object 33"/>
          <p:cNvGrpSpPr>
            <a:grpSpLocks noGrp="1" noUngrp="1" noRot="1" noMove="1" noResize="1"/>
          </p:cNvGrpSpPr>
          <p:nvPr/>
        </p:nvGrpSpPr>
        <p:grpSpPr>
          <a:xfrm>
            <a:off x="9308401" y="1082598"/>
            <a:ext cx="1095375" cy="1095375"/>
            <a:chOff x="9308401" y="1082598"/>
            <a:chExt cx="1095375" cy="1095375"/>
          </a:xfrm>
        </p:grpSpPr>
        <p:sp>
          <p:nvSpPr>
            <p:cNvPr id="34" name="object 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08401" y="1082598"/>
              <a:ext cx="1095375" cy="1095375"/>
            </a:xfrm>
            <a:custGeom>
              <a:avLst/>
              <a:gdLst/>
              <a:ahLst/>
              <a:cxnLst/>
              <a:rect l="l" t="t" r="r" b="b"/>
              <a:pathLst>
                <a:path w="1095375" h="1095375">
                  <a:moveTo>
                    <a:pt x="1095054" y="0"/>
                  </a:moveTo>
                  <a:lnTo>
                    <a:pt x="0" y="0"/>
                  </a:lnTo>
                  <a:lnTo>
                    <a:pt x="0" y="1095056"/>
                  </a:lnTo>
                  <a:lnTo>
                    <a:pt x="1095054" y="1095056"/>
                  </a:lnTo>
                  <a:lnTo>
                    <a:pt x="10950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7914" y="1142117"/>
              <a:ext cx="929005" cy="333375"/>
            </a:xfrm>
            <a:custGeom>
              <a:avLst/>
              <a:gdLst/>
              <a:ahLst/>
              <a:cxnLst/>
              <a:rect l="l" t="t" r="r" b="b"/>
              <a:pathLst>
                <a:path w="929004" h="333375">
                  <a:moveTo>
                    <a:pt x="23799" y="261861"/>
                  </a:moveTo>
                  <a:lnTo>
                    <a:pt x="0" y="261861"/>
                  </a:lnTo>
                  <a:lnTo>
                    <a:pt x="0" y="285661"/>
                  </a:lnTo>
                  <a:lnTo>
                    <a:pt x="23799" y="285661"/>
                  </a:lnTo>
                  <a:lnTo>
                    <a:pt x="23799" y="261861"/>
                  </a:lnTo>
                  <a:close/>
                </a:path>
                <a:path w="929004" h="333375">
                  <a:moveTo>
                    <a:pt x="47612" y="214249"/>
                  </a:moveTo>
                  <a:lnTo>
                    <a:pt x="23799" y="214249"/>
                  </a:lnTo>
                  <a:lnTo>
                    <a:pt x="0" y="214249"/>
                  </a:lnTo>
                  <a:lnTo>
                    <a:pt x="0" y="238061"/>
                  </a:lnTo>
                  <a:lnTo>
                    <a:pt x="23799" y="238061"/>
                  </a:lnTo>
                  <a:lnTo>
                    <a:pt x="47612" y="238061"/>
                  </a:lnTo>
                  <a:lnTo>
                    <a:pt x="47612" y="214249"/>
                  </a:lnTo>
                  <a:close/>
                </a:path>
                <a:path w="929004" h="333375">
                  <a:moveTo>
                    <a:pt x="119024" y="190449"/>
                  </a:moveTo>
                  <a:lnTo>
                    <a:pt x="95211" y="190449"/>
                  </a:lnTo>
                  <a:lnTo>
                    <a:pt x="71412" y="190449"/>
                  </a:lnTo>
                  <a:lnTo>
                    <a:pt x="71412" y="214249"/>
                  </a:lnTo>
                  <a:lnTo>
                    <a:pt x="95211" y="214249"/>
                  </a:lnTo>
                  <a:lnTo>
                    <a:pt x="119024" y="214249"/>
                  </a:lnTo>
                  <a:lnTo>
                    <a:pt x="119024" y="190449"/>
                  </a:lnTo>
                  <a:close/>
                </a:path>
                <a:path w="929004" h="333375">
                  <a:moveTo>
                    <a:pt x="214249" y="214249"/>
                  </a:moveTo>
                  <a:lnTo>
                    <a:pt x="190436" y="214249"/>
                  </a:lnTo>
                  <a:lnTo>
                    <a:pt x="190436" y="190449"/>
                  </a:lnTo>
                  <a:lnTo>
                    <a:pt x="166636" y="190449"/>
                  </a:lnTo>
                  <a:lnTo>
                    <a:pt x="142836" y="190449"/>
                  </a:lnTo>
                  <a:lnTo>
                    <a:pt x="142836" y="214249"/>
                  </a:lnTo>
                  <a:lnTo>
                    <a:pt x="166636" y="214249"/>
                  </a:lnTo>
                  <a:lnTo>
                    <a:pt x="166636" y="238061"/>
                  </a:lnTo>
                  <a:lnTo>
                    <a:pt x="142836" y="238061"/>
                  </a:lnTo>
                  <a:lnTo>
                    <a:pt x="142836" y="214249"/>
                  </a:lnTo>
                  <a:lnTo>
                    <a:pt x="119024" y="214249"/>
                  </a:lnTo>
                  <a:lnTo>
                    <a:pt x="119024" y="261861"/>
                  </a:lnTo>
                  <a:lnTo>
                    <a:pt x="142836" y="261861"/>
                  </a:lnTo>
                  <a:lnTo>
                    <a:pt x="166636" y="261861"/>
                  </a:lnTo>
                  <a:lnTo>
                    <a:pt x="190436" y="261861"/>
                  </a:lnTo>
                  <a:lnTo>
                    <a:pt x="190436" y="238061"/>
                  </a:lnTo>
                  <a:lnTo>
                    <a:pt x="214249" y="238061"/>
                  </a:lnTo>
                  <a:lnTo>
                    <a:pt x="214249" y="214249"/>
                  </a:lnTo>
                  <a:close/>
                </a:path>
                <a:path w="929004" h="333375">
                  <a:moveTo>
                    <a:pt x="214249" y="142836"/>
                  </a:moveTo>
                  <a:lnTo>
                    <a:pt x="190436" y="142836"/>
                  </a:lnTo>
                  <a:lnTo>
                    <a:pt x="190436" y="166636"/>
                  </a:lnTo>
                  <a:lnTo>
                    <a:pt x="214249" y="166636"/>
                  </a:lnTo>
                  <a:lnTo>
                    <a:pt x="214249" y="142836"/>
                  </a:lnTo>
                  <a:close/>
                </a:path>
                <a:path w="929004" h="333375">
                  <a:moveTo>
                    <a:pt x="214249" y="47612"/>
                  </a:moveTo>
                  <a:lnTo>
                    <a:pt x="190436" y="47612"/>
                  </a:lnTo>
                  <a:lnTo>
                    <a:pt x="190436" y="95224"/>
                  </a:lnTo>
                  <a:lnTo>
                    <a:pt x="214249" y="95224"/>
                  </a:lnTo>
                  <a:lnTo>
                    <a:pt x="214249" y="47612"/>
                  </a:lnTo>
                  <a:close/>
                </a:path>
                <a:path w="929004" h="333375">
                  <a:moveTo>
                    <a:pt x="238048" y="23799"/>
                  </a:moveTo>
                  <a:lnTo>
                    <a:pt x="214249" y="23799"/>
                  </a:lnTo>
                  <a:lnTo>
                    <a:pt x="214249" y="47612"/>
                  </a:lnTo>
                  <a:lnTo>
                    <a:pt x="238048" y="47612"/>
                  </a:lnTo>
                  <a:lnTo>
                    <a:pt x="238048" y="23799"/>
                  </a:lnTo>
                  <a:close/>
                </a:path>
                <a:path w="929004" h="333375">
                  <a:moveTo>
                    <a:pt x="261861" y="190449"/>
                  </a:moveTo>
                  <a:lnTo>
                    <a:pt x="238048" y="190449"/>
                  </a:lnTo>
                  <a:lnTo>
                    <a:pt x="214249" y="190449"/>
                  </a:lnTo>
                  <a:lnTo>
                    <a:pt x="214249" y="214249"/>
                  </a:lnTo>
                  <a:lnTo>
                    <a:pt x="238048" y="214249"/>
                  </a:lnTo>
                  <a:lnTo>
                    <a:pt x="261861" y="214249"/>
                  </a:lnTo>
                  <a:lnTo>
                    <a:pt x="261861" y="190449"/>
                  </a:lnTo>
                  <a:close/>
                </a:path>
                <a:path w="929004" h="333375">
                  <a:moveTo>
                    <a:pt x="261861" y="142836"/>
                  </a:moveTo>
                  <a:lnTo>
                    <a:pt x="238048" y="142836"/>
                  </a:lnTo>
                  <a:lnTo>
                    <a:pt x="238048" y="166636"/>
                  </a:lnTo>
                  <a:lnTo>
                    <a:pt x="261861" y="166636"/>
                  </a:lnTo>
                  <a:lnTo>
                    <a:pt x="261861" y="142836"/>
                  </a:lnTo>
                  <a:close/>
                </a:path>
                <a:path w="929004" h="333375">
                  <a:moveTo>
                    <a:pt x="261861" y="0"/>
                  </a:moveTo>
                  <a:lnTo>
                    <a:pt x="238048" y="0"/>
                  </a:lnTo>
                  <a:lnTo>
                    <a:pt x="238048" y="23799"/>
                  </a:lnTo>
                  <a:lnTo>
                    <a:pt x="261861" y="23799"/>
                  </a:lnTo>
                  <a:lnTo>
                    <a:pt x="261861" y="0"/>
                  </a:lnTo>
                  <a:close/>
                </a:path>
                <a:path w="929004" h="333375">
                  <a:moveTo>
                    <a:pt x="285661" y="166636"/>
                  </a:moveTo>
                  <a:lnTo>
                    <a:pt x="261861" y="166636"/>
                  </a:lnTo>
                  <a:lnTo>
                    <a:pt x="261861" y="190449"/>
                  </a:lnTo>
                  <a:lnTo>
                    <a:pt x="285661" y="190449"/>
                  </a:lnTo>
                  <a:lnTo>
                    <a:pt x="285661" y="166636"/>
                  </a:lnTo>
                  <a:close/>
                </a:path>
                <a:path w="929004" h="333375">
                  <a:moveTo>
                    <a:pt x="309473" y="214249"/>
                  </a:moveTo>
                  <a:lnTo>
                    <a:pt x="285661" y="214249"/>
                  </a:lnTo>
                  <a:lnTo>
                    <a:pt x="261861" y="214249"/>
                  </a:lnTo>
                  <a:lnTo>
                    <a:pt x="261861" y="238061"/>
                  </a:lnTo>
                  <a:lnTo>
                    <a:pt x="238048" y="238061"/>
                  </a:lnTo>
                  <a:lnTo>
                    <a:pt x="238048" y="261861"/>
                  </a:lnTo>
                  <a:lnTo>
                    <a:pt x="261861" y="261861"/>
                  </a:lnTo>
                  <a:lnTo>
                    <a:pt x="285661" y="261861"/>
                  </a:lnTo>
                  <a:lnTo>
                    <a:pt x="285661" y="238061"/>
                  </a:lnTo>
                  <a:lnTo>
                    <a:pt x="309473" y="238061"/>
                  </a:lnTo>
                  <a:lnTo>
                    <a:pt x="309473" y="214249"/>
                  </a:lnTo>
                  <a:close/>
                </a:path>
                <a:path w="929004" h="333375">
                  <a:moveTo>
                    <a:pt x="309473" y="95224"/>
                  </a:moveTo>
                  <a:lnTo>
                    <a:pt x="285661" y="95224"/>
                  </a:lnTo>
                  <a:lnTo>
                    <a:pt x="261861" y="95224"/>
                  </a:lnTo>
                  <a:lnTo>
                    <a:pt x="261861" y="47612"/>
                  </a:lnTo>
                  <a:lnTo>
                    <a:pt x="238048" y="47612"/>
                  </a:lnTo>
                  <a:lnTo>
                    <a:pt x="238048" y="95224"/>
                  </a:lnTo>
                  <a:lnTo>
                    <a:pt x="214249" y="95224"/>
                  </a:lnTo>
                  <a:lnTo>
                    <a:pt x="214249" y="142836"/>
                  </a:lnTo>
                  <a:lnTo>
                    <a:pt x="238048" y="142836"/>
                  </a:lnTo>
                  <a:lnTo>
                    <a:pt x="238048" y="119024"/>
                  </a:lnTo>
                  <a:lnTo>
                    <a:pt x="261861" y="119024"/>
                  </a:lnTo>
                  <a:lnTo>
                    <a:pt x="285661" y="119024"/>
                  </a:lnTo>
                  <a:lnTo>
                    <a:pt x="285661" y="166636"/>
                  </a:lnTo>
                  <a:lnTo>
                    <a:pt x="309473" y="166636"/>
                  </a:lnTo>
                  <a:lnTo>
                    <a:pt x="309473" y="95224"/>
                  </a:lnTo>
                  <a:close/>
                </a:path>
                <a:path w="929004" h="333375">
                  <a:moveTo>
                    <a:pt x="333273" y="47612"/>
                  </a:moveTo>
                  <a:lnTo>
                    <a:pt x="309473" y="47612"/>
                  </a:lnTo>
                  <a:lnTo>
                    <a:pt x="309473" y="0"/>
                  </a:lnTo>
                  <a:lnTo>
                    <a:pt x="285661" y="0"/>
                  </a:lnTo>
                  <a:lnTo>
                    <a:pt x="285661" y="23799"/>
                  </a:lnTo>
                  <a:lnTo>
                    <a:pt x="261861" y="23799"/>
                  </a:lnTo>
                  <a:lnTo>
                    <a:pt x="261861" y="47612"/>
                  </a:lnTo>
                  <a:lnTo>
                    <a:pt x="285661" y="47612"/>
                  </a:lnTo>
                  <a:lnTo>
                    <a:pt x="285661" y="71412"/>
                  </a:lnTo>
                  <a:lnTo>
                    <a:pt x="309473" y="71412"/>
                  </a:lnTo>
                  <a:lnTo>
                    <a:pt x="333273" y="71412"/>
                  </a:lnTo>
                  <a:lnTo>
                    <a:pt x="333273" y="47612"/>
                  </a:lnTo>
                  <a:close/>
                </a:path>
                <a:path w="929004" h="333375">
                  <a:moveTo>
                    <a:pt x="357073" y="238061"/>
                  </a:moveTo>
                  <a:lnTo>
                    <a:pt x="333273" y="238061"/>
                  </a:lnTo>
                  <a:lnTo>
                    <a:pt x="309473" y="238061"/>
                  </a:lnTo>
                  <a:lnTo>
                    <a:pt x="309473" y="261861"/>
                  </a:lnTo>
                  <a:lnTo>
                    <a:pt x="285661" y="261861"/>
                  </a:lnTo>
                  <a:lnTo>
                    <a:pt x="285661" y="285661"/>
                  </a:lnTo>
                  <a:lnTo>
                    <a:pt x="309473" y="285661"/>
                  </a:lnTo>
                  <a:lnTo>
                    <a:pt x="309473" y="333273"/>
                  </a:lnTo>
                  <a:lnTo>
                    <a:pt x="333273" y="333273"/>
                  </a:lnTo>
                  <a:lnTo>
                    <a:pt x="333273" y="261861"/>
                  </a:lnTo>
                  <a:lnTo>
                    <a:pt x="357073" y="261861"/>
                  </a:lnTo>
                  <a:lnTo>
                    <a:pt x="357073" y="238061"/>
                  </a:lnTo>
                  <a:close/>
                </a:path>
                <a:path w="929004" h="333375">
                  <a:moveTo>
                    <a:pt x="357073" y="142836"/>
                  </a:moveTo>
                  <a:lnTo>
                    <a:pt x="333273" y="142836"/>
                  </a:lnTo>
                  <a:lnTo>
                    <a:pt x="333273" y="166636"/>
                  </a:lnTo>
                  <a:lnTo>
                    <a:pt x="357073" y="166636"/>
                  </a:lnTo>
                  <a:lnTo>
                    <a:pt x="357073" y="142836"/>
                  </a:lnTo>
                  <a:close/>
                </a:path>
                <a:path w="929004" h="333375">
                  <a:moveTo>
                    <a:pt x="380885" y="261861"/>
                  </a:moveTo>
                  <a:lnTo>
                    <a:pt x="357073" y="261861"/>
                  </a:lnTo>
                  <a:lnTo>
                    <a:pt x="357073" y="285661"/>
                  </a:lnTo>
                  <a:lnTo>
                    <a:pt x="380885" y="285661"/>
                  </a:lnTo>
                  <a:lnTo>
                    <a:pt x="380885" y="261861"/>
                  </a:lnTo>
                  <a:close/>
                </a:path>
                <a:path w="929004" h="333375">
                  <a:moveTo>
                    <a:pt x="499910" y="71412"/>
                  </a:moveTo>
                  <a:lnTo>
                    <a:pt x="476110" y="71412"/>
                  </a:lnTo>
                  <a:lnTo>
                    <a:pt x="476110" y="95224"/>
                  </a:lnTo>
                  <a:lnTo>
                    <a:pt x="452297" y="95224"/>
                  </a:lnTo>
                  <a:lnTo>
                    <a:pt x="428498" y="95224"/>
                  </a:lnTo>
                  <a:lnTo>
                    <a:pt x="428498" y="119024"/>
                  </a:lnTo>
                  <a:lnTo>
                    <a:pt x="404685" y="119024"/>
                  </a:lnTo>
                  <a:lnTo>
                    <a:pt x="380885" y="119024"/>
                  </a:lnTo>
                  <a:lnTo>
                    <a:pt x="380885" y="95224"/>
                  </a:lnTo>
                  <a:lnTo>
                    <a:pt x="404685" y="95224"/>
                  </a:lnTo>
                  <a:lnTo>
                    <a:pt x="428498" y="95224"/>
                  </a:lnTo>
                  <a:lnTo>
                    <a:pt x="428498" y="47612"/>
                  </a:lnTo>
                  <a:lnTo>
                    <a:pt x="452297" y="47612"/>
                  </a:lnTo>
                  <a:lnTo>
                    <a:pt x="452297" y="23799"/>
                  </a:lnTo>
                  <a:lnTo>
                    <a:pt x="428498" y="23799"/>
                  </a:lnTo>
                  <a:lnTo>
                    <a:pt x="404685" y="23799"/>
                  </a:lnTo>
                  <a:lnTo>
                    <a:pt x="404685" y="47612"/>
                  </a:lnTo>
                  <a:lnTo>
                    <a:pt x="380885" y="47612"/>
                  </a:lnTo>
                  <a:lnTo>
                    <a:pt x="380885" y="23799"/>
                  </a:lnTo>
                  <a:lnTo>
                    <a:pt x="404685" y="23799"/>
                  </a:lnTo>
                  <a:lnTo>
                    <a:pt x="404685" y="0"/>
                  </a:lnTo>
                  <a:lnTo>
                    <a:pt x="380885" y="0"/>
                  </a:lnTo>
                  <a:lnTo>
                    <a:pt x="357073" y="0"/>
                  </a:lnTo>
                  <a:lnTo>
                    <a:pt x="333273" y="0"/>
                  </a:lnTo>
                  <a:lnTo>
                    <a:pt x="333273" y="23799"/>
                  </a:lnTo>
                  <a:lnTo>
                    <a:pt x="357073" y="23799"/>
                  </a:lnTo>
                  <a:lnTo>
                    <a:pt x="357073" y="95224"/>
                  </a:lnTo>
                  <a:lnTo>
                    <a:pt x="333273" y="95224"/>
                  </a:lnTo>
                  <a:lnTo>
                    <a:pt x="333273" y="119024"/>
                  </a:lnTo>
                  <a:lnTo>
                    <a:pt x="357073" y="119024"/>
                  </a:lnTo>
                  <a:lnTo>
                    <a:pt x="357073" y="142836"/>
                  </a:lnTo>
                  <a:lnTo>
                    <a:pt x="380885" y="142836"/>
                  </a:lnTo>
                  <a:lnTo>
                    <a:pt x="380885" y="190449"/>
                  </a:lnTo>
                  <a:lnTo>
                    <a:pt x="357073" y="190449"/>
                  </a:lnTo>
                  <a:lnTo>
                    <a:pt x="333273" y="190449"/>
                  </a:lnTo>
                  <a:lnTo>
                    <a:pt x="333273" y="214249"/>
                  </a:lnTo>
                  <a:lnTo>
                    <a:pt x="357073" y="214249"/>
                  </a:lnTo>
                  <a:lnTo>
                    <a:pt x="380885" y="214249"/>
                  </a:lnTo>
                  <a:lnTo>
                    <a:pt x="404685" y="214249"/>
                  </a:lnTo>
                  <a:lnTo>
                    <a:pt x="404685" y="190449"/>
                  </a:lnTo>
                  <a:lnTo>
                    <a:pt x="428498" y="190449"/>
                  </a:lnTo>
                  <a:lnTo>
                    <a:pt x="428498" y="166636"/>
                  </a:lnTo>
                  <a:lnTo>
                    <a:pt x="404685" y="166636"/>
                  </a:lnTo>
                  <a:lnTo>
                    <a:pt x="404685" y="142836"/>
                  </a:lnTo>
                  <a:lnTo>
                    <a:pt x="428498" y="142836"/>
                  </a:lnTo>
                  <a:lnTo>
                    <a:pt x="428498" y="166636"/>
                  </a:lnTo>
                  <a:lnTo>
                    <a:pt x="452297" y="166636"/>
                  </a:lnTo>
                  <a:lnTo>
                    <a:pt x="452297" y="142836"/>
                  </a:lnTo>
                  <a:lnTo>
                    <a:pt x="476110" y="142836"/>
                  </a:lnTo>
                  <a:lnTo>
                    <a:pt x="476110" y="166636"/>
                  </a:lnTo>
                  <a:lnTo>
                    <a:pt x="499910" y="166636"/>
                  </a:lnTo>
                  <a:lnTo>
                    <a:pt x="499910" y="71412"/>
                  </a:lnTo>
                  <a:close/>
                </a:path>
                <a:path w="929004" h="333375">
                  <a:moveTo>
                    <a:pt x="499910" y="23799"/>
                  </a:moveTo>
                  <a:lnTo>
                    <a:pt x="476110" y="23799"/>
                  </a:lnTo>
                  <a:lnTo>
                    <a:pt x="476110" y="47612"/>
                  </a:lnTo>
                  <a:lnTo>
                    <a:pt x="499910" y="47612"/>
                  </a:lnTo>
                  <a:lnTo>
                    <a:pt x="499910" y="23799"/>
                  </a:lnTo>
                  <a:close/>
                </a:path>
                <a:path w="929004" h="333375">
                  <a:moveTo>
                    <a:pt x="547522" y="0"/>
                  </a:moveTo>
                  <a:lnTo>
                    <a:pt x="523722" y="0"/>
                  </a:lnTo>
                  <a:lnTo>
                    <a:pt x="523722" y="71412"/>
                  </a:lnTo>
                  <a:lnTo>
                    <a:pt x="547522" y="71412"/>
                  </a:lnTo>
                  <a:lnTo>
                    <a:pt x="547522" y="0"/>
                  </a:lnTo>
                  <a:close/>
                </a:path>
                <a:path w="929004" h="333375">
                  <a:moveTo>
                    <a:pt x="595134" y="142836"/>
                  </a:moveTo>
                  <a:lnTo>
                    <a:pt x="571322" y="142836"/>
                  </a:lnTo>
                  <a:lnTo>
                    <a:pt x="571322" y="166636"/>
                  </a:lnTo>
                  <a:lnTo>
                    <a:pt x="595134" y="166636"/>
                  </a:lnTo>
                  <a:lnTo>
                    <a:pt x="595134" y="142836"/>
                  </a:lnTo>
                  <a:close/>
                </a:path>
                <a:path w="929004" h="333375">
                  <a:moveTo>
                    <a:pt x="595134" y="95224"/>
                  </a:moveTo>
                  <a:lnTo>
                    <a:pt x="571322" y="95224"/>
                  </a:lnTo>
                  <a:lnTo>
                    <a:pt x="547522" y="95224"/>
                  </a:lnTo>
                  <a:lnTo>
                    <a:pt x="523722" y="95224"/>
                  </a:lnTo>
                  <a:lnTo>
                    <a:pt x="523722" y="166636"/>
                  </a:lnTo>
                  <a:lnTo>
                    <a:pt x="547522" y="166636"/>
                  </a:lnTo>
                  <a:lnTo>
                    <a:pt x="547522" y="142836"/>
                  </a:lnTo>
                  <a:lnTo>
                    <a:pt x="571322" y="142836"/>
                  </a:lnTo>
                  <a:lnTo>
                    <a:pt x="571322" y="119024"/>
                  </a:lnTo>
                  <a:lnTo>
                    <a:pt x="595134" y="119024"/>
                  </a:lnTo>
                  <a:lnTo>
                    <a:pt x="595134" y="95224"/>
                  </a:lnTo>
                  <a:close/>
                </a:path>
                <a:path w="929004" h="333375">
                  <a:moveTo>
                    <a:pt x="595134" y="0"/>
                  </a:moveTo>
                  <a:lnTo>
                    <a:pt x="571322" y="0"/>
                  </a:lnTo>
                  <a:lnTo>
                    <a:pt x="571322" y="47612"/>
                  </a:lnTo>
                  <a:lnTo>
                    <a:pt x="595134" y="47612"/>
                  </a:lnTo>
                  <a:lnTo>
                    <a:pt x="595134" y="0"/>
                  </a:lnTo>
                  <a:close/>
                </a:path>
                <a:path w="929004" h="333375">
                  <a:moveTo>
                    <a:pt x="642747" y="0"/>
                  </a:moveTo>
                  <a:lnTo>
                    <a:pt x="618947" y="0"/>
                  </a:lnTo>
                  <a:lnTo>
                    <a:pt x="618947" y="23799"/>
                  </a:lnTo>
                  <a:lnTo>
                    <a:pt x="642747" y="23799"/>
                  </a:lnTo>
                  <a:lnTo>
                    <a:pt x="642747" y="0"/>
                  </a:lnTo>
                  <a:close/>
                </a:path>
                <a:path w="929004" h="333375">
                  <a:moveTo>
                    <a:pt x="666546" y="214249"/>
                  </a:moveTo>
                  <a:lnTo>
                    <a:pt x="642747" y="214249"/>
                  </a:lnTo>
                  <a:lnTo>
                    <a:pt x="642747" y="285661"/>
                  </a:lnTo>
                  <a:lnTo>
                    <a:pt x="666546" y="285661"/>
                  </a:lnTo>
                  <a:lnTo>
                    <a:pt x="666546" y="214249"/>
                  </a:lnTo>
                  <a:close/>
                </a:path>
                <a:path w="929004" h="333375">
                  <a:moveTo>
                    <a:pt x="737971" y="0"/>
                  </a:moveTo>
                  <a:lnTo>
                    <a:pt x="714159" y="0"/>
                  </a:lnTo>
                  <a:lnTo>
                    <a:pt x="714159" y="23799"/>
                  </a:lnTo>
                  <a:lnTo>
                    <a:pt x="737971" y="23799"/>
                  </a:lnTo>
                  <a:lnTo>
                    <a:pt x="737971" y="0"/>
                  </a:lnTo>
                  <a:close/>
                </a:path>
                <a:path w="929004" h="333375">
                  <a:moveTo>
                    <a:pt x="761771" y="95224"/>
                  </a:moveTo>
                  <a:lnTo>
                    <a:pt x="737971" y="95224"/>
                  </a:lnTo>
                  <a:lnTo>
                    <a:pt x="737971" y="47612"/>
                  </a:lnTo>
                  <a:lnTo>
                    <a:pt x="714159" y="47612"/>
                  </a:lnTo>
                  <a:lnTo>
                    <a:pt x="714159" y="95224"/>
                  </a:lnTo>
                  <a:lnTo>
                    <a:pt x="690359" y="95224"/>
                  </a:lnTo>
                  <a:lnTo>
                    <a:pt x="690359" y="71412"/>
                  </a:lnTo>
                  <a:lnTo>
                    <a:pt x="666546" y="71412"/>
                  </a:lnTo>
                  <a:lnTo>
                    <a:pt x="666546" y="119024"/>
                  </a:lnTo>
                  <a:lnTo>
                    <a:pt x="690359" y="119024"/>
                  </a:lnTo>
                  <a:lnTo>
                    <a:pt x="690359" y="142836"/>
                  </a:lnTo>
                  <a:lnTo>
                    <a:pt x="714159" y="142836"/>
                  </a:lnTo>
                  <a:lnTo>
                    <a:pt x="714159" y="119024"/>
                  </a:lnTo>
                  <a:lnTo>
                    <a:pt x="737971" y="119024"/>
                  </a:lnTo>
                  <a:lnTo>
                    <a:pt x="761771" y="119024"/>
                  </a:lnTo>
                  <a:lnTo>
                    <a:pt x="761771" y="95224"/>
                  </a:lnTo>
                  <a:close/>
                </a:path>
                <a:path w="929004" h="333375">
                  <a:moveTo>
                    <a:pt x="785583" y="190449"/>
                  </a:moveTo>
                  <a:lnTo>
                    <a:pt x="761771" y="190449"/>
                  </a:lnTo>
                  <a:lnTo>
                    <a:pt x="761771" y="166636"/>
                  </a:lnTo>
                  <a:lnTo>
                    <a:pt x="737971" y="166636"/>
                  </a:lnTo>
                  <a:lnTo>
                    <a:pt x="737971" y="142836"/>
                  </a:lnTo>
                  <a:lnTo>
                    <a:pt x="714159" y="142836"/>
                  </a:lnTo>
                  <a:lnTo>
                    <a:pt x="714159" y="190449"/>
                  </a:lnTo>
                  <a:lnTo>
                    <a:pt x="737971" y="190449"/>
                  </a:lnTo>
                  <a:lnTo>
                    <a:pt x="737971" y="214249"/>
                  </a:lnTo>
                  <a:lnTo>
                    <a:pt x="714159" y="214249"/>
                  </a:lnTo>
                  <a:lnTo>
                    <a:pt x="714159" y="190449"/>
                  </a:lnTo>
                  <a:lnTo>
                    <a:pt x="690359" y="190449"/>
                  </a:lnTo>
                  <a:lnTo>
                    <a:pt x="690359" y="142836"/>
                  </a:lnTo>
                  <a:lnTo>
                    <a:pt x="666546" y="142836"/>
                  </a:lnTo>
                  <a:lnTo>
                    <a:pt x="666546" y="166636"/>
                  </a:lnTo>
                  <a:lnTo>
                    <a:pt x="642747" y="166636"/>
                  </a:lnTo>
                  <a:lnTo>
                    <a:pt x="642747" y="95224"/>
                  </a:lnTo>
                  <a:lnTo>
                    <a:pt x="618947" y="95224"/>
                  </a:lnTo>
                  <a:lnTo>
                    <a:pt x="618947" y="119024"/>
                  </a:lnTo>
                  <a:lnTo>
                    <a:pt x="595134" y="119024"/>
                  </a:lnTo>
                  <a:lnTo>
                    <a:pt x="595134" y="142836"/>
                  </a:lnTo>
                  <a:lnTo>
                    <a:pt x="618947" y="142836"/>
                  </a:lnTo>
                  <a:lnTo>
                    <a:pt x="618947" y="214249"/>
                  </a:lnTo>
                  <a:lnTo>
                    <a:pt x="642747" y="214249"/>
                  </a:lnTo>
                  <a:lnTo>
                    <a:pt x="642747" y="190449"/>
                  </a:lnTo>
                  <a:lnTo>
                    <a:pt x="666546" y="190449"/>
                  </a:lnTo>
                  <a:lnTo>
                    <a:pt x="666546" y="214249"/>
                  </a:lnTo>
                  <a:lnTo>
                    <a:pt x="690359" y="214249"/>
                  </a:lnTo>
                  <a:lnTo>
                    <a:pt x="690359" y="238061"/>
                  </a:lnTo>
                  <a:lnTo>
                    <a:pt x="714159" y="238061"/>
                  </a:lnTo>
                  <a:lnTo>
                    <a:pt x="737971" y="238061"/>
                  </a:lnTo>
                  <a:lnTo>
                    <a:pt x="761771" y="238061"/>
                  </a:lnTo>
                  <a:lnTo>
                    <a:pt x="761771" y="214249"/>
                  </a:lnTo>
                  <a:lnTo>
                    <a:pt x="785583" y="214249"/>
                  </a:lnTo>
                  <a:lnTo>
                    <a:pt x="785583" y="190449"/>
                  </a:lnTo>
                  <a:close/>
                </a:path>
                <a:path w="929004" h="333375">
                  <a:moveTo>
                    <a:pt x="785583" y="119024"/>
                  </a:moveTo>
                  <a:lnTo>
                    <a:pt x="761771" y="119024"/>
                  </a:lnTo>
                  <a:lnTo>
                    <a:pt x="761771" y="166636"/>
                  </a:lnTo>
                  <a:lnTo>
                    <a:pt x="785583" y="166636"/>
                  </a:lnTo>
                  <a:lnTo>
                    <a:pt x="785583" y="119024"/>
                  </a:lnTo>
                  <a:close/>
                </a:path>
                <a:path w="929004" h="333375">
                  <a:moveTo>
                    <a:pt x="785583" y="23799"/>
                  </a:moveTo>
                  <a:lnTo>
                    <a:pt x="761771" y="23799"/>
                  </a:lnTo>
                  <a:lnTo>
                    <a:pt x="737971" y="23799"/>
                  </a:lnTo>
                  <a:lnTo>
                    <a:pt x="737971" y="47612"/>
                  </a:lnTo>
                  <a:lnTo>
                    <a:pt x="761771" y="47612"/>
                  </a:lnTo>
                  <a:lnTo>
                    <a:pt x="761771" y="95224"/>
                  </a:lnTo>
                  <a:lnTo>
                    <a:pt x="785583" y="95224"/>
                  </a:lnTo>
                  <a:lnTo>
                    <a:pt x="785583" y="23799"/>
                  </a:lnTo>
                  <a:close/>
                </a:path>
                <a:path w="929004" h="333375">
                  <a:moveTo>
                    <a:pt x="809383" y="214249"/>
                  </a:moveTo>
                  <a:lnTo>
                    <a:pt x="785583" y="214249"/>
                  </a:lnTo>
                  <a:lnTo>
                    <a:pt x="785583" y="238061"/>
                  </a:lnTo>
                  <a:lnTo>
                    <a:pt x="809383" y="238061"/>
                  </a:lnTo>
                  <a:lnTo>
                    <a:pt x="809383" y="214249"/>
                  </a:lnTo>
                  <a:close/>
                </a:path>
                <a:path w="929004" h="333375">
                  <a:moveTo>
                    <a:pt x="904608" y="261861"/>
                  </a:moveTo>
                  <a:lnTo>
                    <a:pt x="880795" y="261861"/>
                  </a:lnTo>
                  <a:lnTo>
                    <a:pt x="880795" y="214249"/>
                  </a:lnTo>
                  <a:lnTo>
                    <a:pt x="856996" y="214249"/>
                  </a:lnTo>
                  <a:lnTo>
                    <a:pt x="833183" y="214249"/>
                  </a:lnTo>
                  <a:lnTo>
                    <a:pt x="833183" y="238061"/>
                  </a:lnTo>
                  <a:lnTo>
                    <a:pt x="809383" y="238061"/>
                  </a:lnTo>
                  <a:lnTo>
                    <a:pt x="809383" y="261861"/>
                  </a:lnTo>
                  <a:lnTo>
                    <a:pt x="833183" y="261861"/>
                  </a:lnTo>
                  <a:lnTo>
                    <a:pt x="833183" y="285661"/>
                  </a:lnTo>
                  <a:lnTo>
                    <a:pt x="856996" y="285661"/>
                  </a:lnTo>
                  <a:lnTo>
                    <a:pt x="880795" y="285661"/>
                  </a:lnTo>
                  <a:lnTo>
                    <a:pt x="904608" y="285661"/>
                  </a:lnTo>
                  <a:lnTo>
                    <a:pt x="904608" y="261861"/>
                  </a:lnTo>
                  <a:close/>
                </a:path>
                <a:path w="929004" h="333375">
                  <a:moveTo>
                    <a:pt x="928408" y="238061"/>
                  </a:moveTo>
                  <a:lnTo>
                    <a:pt x="904608" y="238061"/>
                  </a:lnTo>
                  <a:lnTo>
                    <a:pt x="904608" y="261861"/>
                  </a:lnTo>
                  <a:lnTo>
                    <a:pt x="928408" y="261861"/>
                  </a:lnTo>
                  <a:lnTo>
                    <a:pt x="928408" y="238061"/>
                  </a:lnTo>
                  <a:close/>
                </a:path>
                <a:path w="929004" h="333375">
                  <a:moveTo>
                    <a:pt x="928408" y="190449"/>
                  </a:moveTo>
                  <a:lnTo>
                    <a:pt x="904608" y="190449"/>
                  </a:lnTo>
                  <a:lnTo>
                    <a:pt x="880795" y="190449"/>
                  </a:lnTo>
                  <a:lnTo>
                    <a:pt x="880795" y="214249"/>
                  </a:lnTo>
                  <a:lnTo>
                    <a:pt x="904608" y="214249"/>
                  </a:lnTo>
                  <a:lnTo>
                    <a:pt x="928408" y="214249"/>
                  </a:lnTo>
                  <a:lnTo>
                    <a:pt x="928408" y="19044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7914" y="1308754"/>
              <a:ext cx="976630" cy="309880"/>
            </a:xfrm>
            <a:custGeom>
              <a:avLst/>
              <a:gdLst/>
              <a:ahLst/>
              <a:cxnLst/>
              <a:rect l="l" t="t" r="r" b="b"/>
              <a:pathLst>
                <a:path w="976629" h="309880">
                  <a:moveTo>
                    <a:pt x="23799" y="190449"/>
                  </a:moveTo>
                  <a:lnTo>
                    <a:pt x="0" y="190449"/>
                  </a:lnTo>
                  <a:lnTo>
                    <a:pt x="0" y="214249"/>
                  </a:lnTo>
                  <a:lnTo>
                    <a:pt x="23799" y="214249"/>
                  </a:lnTo>
                  <a:lnTo>
                    <a:pt x="23799" y="190449"/>
                  </a:lnTo>
                  <a:close/>
                </a:path>
                <a:path w="976629" h="309880">
                  <a:moveTo>
                    <a:pt x="47612" y="214249"/>
                  </a:moveTo>
                  <a:lnTo>
                    <a:pt x="23799" y="214249"/>
                  </a:lnTo>
                  <a:lnTo>
                    <a:pt x="23799" y="238061"/>
                  </a:lnTo>
                  <a:lnTo>
                    <a:pt x="47612" y="238061"/>
                  </a:lnTo>
                  <a:lnTo>
                    <a:pt x="47612" y="214249"/>
                  </a:lnTo>
                  <a:close/>
                </a:path>
                <a:path w="976629" h="309880">
                  <a:moveTo>
                    <a:pt x="95211" y="119024"/>
                  </a:moveTo>
                  <a:lnTo>
                    <a:pt x="71412" y="119024"/>
                  </a:lnTo>
                  <a:lnTo>
                    <a:pt x="71412" y="71424"/>
                  </a:lnTo>
                  <a:lnTo>
                    <a:pt x="47612" y="71424"/>
                  </a:lnTo>
                  <a:lnTo>
                    <a:pt x="47612" y="119024"/>
                  </a:lnTo>
                  <a:lnTo>
                    <a:pt x="23799" y="119024"/>
                  </a:lnTo>
                  <a:lnTo>
                    <a:pt x="23799" y="142836"/>
                  </a:lnTo>
                  <a:lnTo>
                    <a:pt x="47612" y="142836"/>
                  </a:lnTo>
                  <a:lnTo>
                    <a:pt x="71412" y="142836"/>
                  </a:lnTo>
                  <a:lnTo>
                    <a:pt x="95211" y="142836"/>
                  </a:lnTo>
                  <a:lnTo>
                    <a:pt x="95211" y="119024"/>
                  </a:lnTo>
                  <a:close/>
                </a:path>
                <a:path w="976629" h="309880">
                  <a:moveTo>
                    <a:pt x="142836" y="238061"/>
                  </a:moveTo>
                  <a:lnTo>
                    <a:pt x="119024" y="238061"/>
                  </a:lnTo>
                  <a:lnTo>
                    <a:pt x="119024" y="261861"/>
                  </a:lnTo>
                  <a:lnTo>
                    <a:pt x="142836" y="261861"/>
                  </a:lnTo>
                  <a:lnTo>
                    <a:pt x="142836" y="238061"/>
                  </a:lnTo>
                  <a:close/>
                </a:path>
                <a:path w="976629" h="309880">
                  <a:moveTo>
                    <a:pt x="142836" y="190449"/>
                  </a:moveTo>
                  <a:lnTo>
                    <a:pt x="119024" y="190449"/>
                  </a:lnTo>
                  <a:lnTo>
                    <a:pt x="119024" y="142836"/>
                  </a:lnTo>
                  <a:lnTo>
                    <a:pt x="95211" y="142836"/>
                  </a:lnTo>
                  <a:lnTo>
                    <a:pt x="95211" y="190449"/>
                  </a:lnTo>
                  <a:lnTo>
                    <a:pt x="71412" y="190449"/>
                  </a:lnTo>
                  <a:lnTo>
                    <a:pt x="47612" y="190449"/>
                  </a:lnTo>
                  <a:lnTo>
                    <a:pt x="47612" y="214249"/>
                  </a:lnTo>
                  <a:lnTo>
                    <a:pt x="71412" y="214249"/>
                  </a:lnTo>
                  <a:lnTo>
                    <a:pt x="71412" y="238061"/>
                  </a:lnTo>
                  <a:lnTo>
                    <a:pt x="47612" y="238061"/>
                  </a:lnTo>
                  <a:lnTo>
                    <a:pt x="47612" y="261861"/>
                  </a:lnTo>
                  <a:lnTo>
                    <a:pt x="71412" y="261861"/>
                  </a:lnTo>
                  <a:lnTo>
                    <a:pt x="71412" y="285673"/>
                  </a:lnTo>
                  <a:lnTo>
                    <a:pt x="95211" y="285673"/>
                  </a:lnTo>
                  <a:lnTo>
                    <a:pt x="95211" y="238061"/>
                  </a:lnTo>
                  <a:lnTo>
                    <a:pt x="119024" y="238061"/>
                  </a:lnTo>
                  <a:lnTo>
                    <a:pt x="119024" y="214249"/>
                  </a:lnTo>
                  <a:lnTo>
                    <a:pt x="142836" y="214249"/>
                  </a:lnTo>
                  <a:lnTo>
                    <a:pt x="142836" y="190449"/>
                  </a:lnTo>
                  <a:close/>
                </a:path>
                <a:path w="976629" h="309880">
                  <a:moveTo>
                    <a:pt x="166636" y="214249"/>
                  </a:moveTo>
                  <a:lnTo>
                    <a:pt x="142836" y="214249"/>
                  </a:lnTo>
                  <a:lnTo>
                    <a:pt x="142836" y="238061"/>
                  </a:lnTo>
                  <a:lnTo>
                    <a:pt x="166636" y="238061"/>
                  </a:lnTo>
                  <a:lnTo>
                    <a:pt x="166636" y="214249"/>
                  </a:lnTo>
                  <a:close/>
                </a:path>
                <a:path w="976629" h="309880">
                  <a:moveTo>
                    <a:pt x="166636" y="166636"/>
                  </a:moveTo>
                  <a:lnTo>
                    <a:pt x="142836" y="166636"/>
                  </a:lnTo>
                  <a:lnTo>
                    <a:pt x="142836" y="190449"/>
                  </a:lnTo>
                  <a:lnTo>
                    <a:pt x="166636" y="190449"/>
                  </a:lnTo>
                  <a:lnTo>
                    <a:pt x="166636" y="166636"/>
                  </a:lnTo>
                  <a:close/>
                </a:path>
                <a:path w="976629" h="309880">
                  <a:moveTo>
                    <a:pt x="190436" y="190449"/>
                  </a:moveTo>
                  <a:lnTo>
                    <a:pt x="166636" y="190449"/>
                  </a:lnTo>
                  <a:lnTo>
                    <a:pt x="166636" y="214249"/>
                  </a:lnTo>
                  <a:lnTo>
                    <a:pt x="190436" y="214249"/>
                  </a:lnTo>
                  <a:lnTo>
                    <a:pt x="190436" y="190449"/>
                  </a:lnTo>
                  <a:close/>
                </a:path>
                <a:path w="976629" h="309880">
                  <a:moveTo>
                    <a:pt x="214249" y="95224"/>
                  </a:moveTo>
                  <a:lnTo>
                    <a:pt x="190436" y="95224"/>
                  </a:lnTo>
                  <a:lnTo>
                    <a:pt x="190436" y="119024"/>
                  </a:lnTo>
                  <a:lnTo>
                    <a:pt x="166636" y="119024"/>
                  </a:lnTo>
                  <a:lnTo>
                    <a:pt x="142836" y="119024"/>
                  </a:lnTo>
                  <a:lnTo>
                    <a:pt x="119024" y="119024"/>
                  </a:lnTo>
                  <a:lnTo>
                    <a:pt x="119024" y="142836"/>
                  </a:lnTo>
                  <a:lnTo>
                    <a:pt x="142836" y="142836"/>
                  </a:lnTo>
                  <a:lnTo>
                    <a:pt x="166636" y="142836"/>
                  </a:lnTo>
                  <a:lnTo>
                    <a:pt x="190436" y="142836"/>
                  </a:lnTo>
                  <a:lnTo>
                    <a:pt x="190436" y="190449"/>
                  </a:lnTo>
                  <a:lnTo>
                    <a:pt x="214249" y="190449"/>
                  </a:lnTo>
                  <a:lnTo>
                    <a:pt x="214249" y="95224"/>
                  </a:lnTo>
                  <a:close/>
                </a:path>
                <a:path w="976629" h="309880">
                  <a:moveTo>
                    <a:pt x="261861" y="190449"/>
                  </a:moveTo>
                  <a:lnTo>
                    <a:pt x="238048" y="190449"/>
                  </a:lnTo>
                  <a:lnTo>
                    <a:pt x="238048" y="214249"/>
                  </a:lnTo>
                  <a:lnTo>
                    <a:pt x="261861" y="214249"/>
                  </a:lnTo>
                  <a:lnTo>
                    <a:pt x="261861" y="190449"/>
                  </a:lnTo>
                  <a:close/>
                </a:path>
                <a:path w="976629" h="309880">
                  <a:moveTo>
                    <a:pt x="285661" y="238061"/>
                  </a:moveTo>
                  <a:lnTo>
                    <a:pt x="261861" y="238061"/>
                  </a:lnTo>
                  <a:lnTo>
                    <a:pt x="238048" y="238061"/>
                  </a:lnTo>
                  <a:lnTo>
                    <a:pt x="238048" y="261861"/>
                  </a:lnTo>
                  <a:lnTo>
                    <a:pt x="261861" y="261861"/>
                  </a:lnTo>
                  <a:lnTo>
                    <a:pt x="261861" y="309473"/>
                  </a:lnTo>
                  <a:lnTo>
                    <a:pt x="285661" y="309473"/>
                  </a:lnTo>
                  <a:lnTo>
                    <a:pt x="285661" y="238061"/>
                  </a:lnTo>
                  <a:close/>
                </a:path>
                <a:path w="976629" h="309880">
                  <a:moveTo>
                    <a:pt x="309473" y="166636"/>
                  </a:moveTo>
                  <a:lnTo>
                    <a:pt x="285661" y="166636"/>
                  </a:lnTo>
                  <a:lnTo>
                    <a:pt x="285661" y="119024"/>
                  </a:lnTo>
                  <a:lnTo>
                    <a:pt x="261861" y="119024"/>
                  </a:lnTo>
                  <a:lnTo>
                    <a:pt x="261861" y="142836"/>
                  </a:lnTo>
                  <a:lnTo>
                    <a:pt x="238048" y="142836"/>
                  </a:lnTo>
                  <a:lnTo>
                    <a:pt x="238048" y="166636"/>
                  </a:lnTo>
                  <a:lnTo>
                    <a:pt x="261861" y="166636"/>
                  </a:lnTo>
                  <a:lnTo>
                    <a:pt x="261861" y="190449"/>
                  </a:lnTo>
                  <a:lnTo>
                    <a:pt x="285661" y="190449"/>
                  </a:lnTo>
                  <a:lnTo>
                    <a:pt x="309473" y="190449"/>
                  </a:lnTo>
                  <a:lnTo>
                    <a:pt x="309473" y="166636"/>
                  </a:lnTo>
                  <a:close/>
                </a:path>
                <a:path w="976629" h="309880">
                  <a:moveTo>
                    <a:pt x="333273" y="238061"/>
                  </a:moveTo>
                  <a:lnTo>
                    <a:pt x="309473" y="238061"/>
                  </a:lnTo>
                  <a:lnTo>
                    <a:pt x="309473" y="261861"/>
                  </a:lnTo>
                  <a:lnTo>
                    <a:pt x="333273" y="261861"/>
                  </a:lnTo>
                  <a:lnTo>
                    <a:pt x="333273" y="238061"/>
                  </a:lnTo>
                  <a:close/>
                </a:path>
                <a:path w="976629" h="309880">
                  <a:moveTo>
                    <a:pt x="333273" y="190449"/>
                  </a:moveTo>
                  <a:lnTo>
                    <a:pt x="309473" y="190449"/>
                  </a:lnTo>
                  <a:lnTo>
                    <a:pt x="309473" y="214249"/>
                  </a:lnTo>
                  <a:lnTo>
                    <a:pt x="333273" y="214249"/>
                  </a:lnTo>
                  <a:lnTo>
                    <a:pt x="333273" y="190449"/>
                  </a:lnTo>
                  <a:close/>
                </a:path>
                <a:path w="976629" h="309880">
                  <a:moveTo>
                    <a:pt x="380885" y="95224"/>
                  </a:moveTo>
                  <a:lnTo>
                    <a:pt x="357073" y="95224"/>
                  </a:lnTo>
                  <a:lnTo>
                    <a:pt x="357073" y="119024"/>
                  </a:lnTo>
                  <a:lnTo>
                    <a:pt x="380885" y="119024"/>
                  </a:lnTo>
                  <a:lnTo>
                    <a:pt x="380885" y="95224"/>
                  </a:lnTo>
                  <a:close/>
                </a:path>
                <a:path w="976629" h="309880">
                  <a:moveTo>
                    <a:pt x="428498" y="238061"/>
                  </a:moveTo>
                  <a:lnTo>
                    <a:pt x="404685" y="238061"/>
                  </a:lnTo>
                  <a:lnTo>
                    <a:pt x="404685" y="261861"/>
                  </a:lnTo>
                  <a:lnTo>
                    <a:pt x="428498" y="261861"/>
                  </a:lnTo>
                  <a:lnTo>
                    <a:pt x="428498" y="238061"/>
                  </a:lnTo>
                  <a:close/>
                </a:path>
                <a:path w="976629" h="309880">
                  <a:moveTo>
                    <a:pt x="476110" y="190449"/>
                  </a:moveTo>
                  <a:lnTo>
                    <a:pt x="452297" y="190449"/>
                  </a:lnTo>
                  <a:lnTo>
                    <a:pt x="452297" y="214249"/>
                  </a:lnTo>
                  <a:lnTo>
                    <a:pt x="476110" y="214249"/>
                  </a:lnTo>
                  <a:lnTo>
                    <a:pt x="476110" y="190449"/>
                  </a:lnTo>
                  <a:close/>
                </a:path>
                <a:path w="976629" h="309880">
                  <a:moveTo>
                    <a:pt x="476110" y="119024"/>
                  </a:moveTo>
                  <a:lnTo>
                    <a:pt x="452297" y="119024"/>
                  </a:lnTo>
                  <a:lnTo>
                    <a:pt x="452297" y="95224"/>
                  </a:lnTo>
                  <a:lnTo>
                    <a:pt x="428498" y="95224"/>
                  </a:lnTo>
                  <a:lnTo>
                    <a:pt x="404685" y="95224"/>
                  </a:lnTo>
                  <a:lnTo>
                    <a:pt x="404685" y="119024"/>
                  </a:lnTo>
                  <a:lnTo>
                    <a:pt x="428498" y="119024"/>
                  </a:lnTo>
                  <a:lnTo>
                    <a:pt x="428498" y="142836"/>
                  </a:lnTo>
                  <a:lnTo>
                    <a:pt x="404685" y="142836"/>
                  </a:lnTo>
                  <a:lnTo>
                    <a:pt x="380885" y="142836"/>
                  </a:lnTo>
                  <a:lnTo>
                    <a:pt x="380885" y="166636"/>
                  </a:lnTo>
                  <a:lnTo>
                    <a:pt x="404685" y="166636"/>
                  </a:lnTo>
                  <a:lnTo>
                    <a:pt x="428498" y="166636"/>
                  </a:lnTo>
                  <a:lnTo>
                    <a:pt x="452297" y="166636"/>
                  </a:lnTo>
                  <a:lnTo>
                    <a:pt x="452297" y="142836"/>
                  </a:lnTo>
                  <a:lnTo>
                    <a:pt x="476110" y="142836"/>
                  </a:lnTo>
                  <a:lnTo>
                    <a:pt x="476110" y="119024"/>
                  </a:lnTo>
                  <a:close/>
                </a:path>
                <a:path w="976629" h="309880">
                  <a:moveTo>
                    <a:pt x="547522" y="214249"/>
                  </a:moveTo>
                  <a:lnTo>
                    <a:pt x="523722" y="214249"/>
                  </a:lnTo>
                  <a:lnTo>
                    <a:pt x="499910" y="214249"/>
                  </a:lnTo>
                  <a:lnTo>
                    <a:pt x="476110" y="214249"/>
                  </a:lnTo>
                  <a:lnTo>
                    <a:pt x="476110" y="238061"/>
                  </a:lnTo>
                  <a:lnTo>
                    <a:pt x="452297" y="238061"/>
                  </a:lnTo>
                  <a:lnTo>
                    <a:pt x="452297" y="261861"/>
                  </a:lnTo>
                  <a:lnTo>
                    <a:pt x="476110" y="261861"/>
                  </a:lnTo>
                  <a:lnTo>
                    <a:pt x="499910" y="261861"/>
                  </a:lnTo>
                  <a:lnTo>
                    <a:pt x="499910" y="285673"/>
                  </a:lnTo>
                  <a:lnTo>
                    <a:pt x="523722" y="285673"/>
                  </a:lnTo>
                  <a:lnTo>
                    <a:pt x="523722" y="238061"/>
                  </a:lnTo>
                  <a:lnTo>
                    <a:pt x="547522" y="238061"/>
                  </a:lnTo>
                  <a:lnTo>
                    <a:pt x="547522" y="214249"/>
                  </a:lnTo>
                  <a:close/>
                </a:path>
                <a:path w="976629" h="309880">
                  <a:moveTo>
                    <a:pt x="571322" y="238061"/>
                  </a:moveTo>
                  <a:lnTo>
                    <a:pt x="547522" y="238061"/>
                  </a:lnTo>
                  <a:lnTo>
                    <a:pt x="547522" y="285673"/>
                  </a:lnTo>
                  <a:lnTo>
                    <a:pt x="571322" y="285673"/>
                  </a:lnTo>
                  <a:lnTo>
                    <a:pt x="571322" y="238061"/>
                  </a:lnTo>
                  <a:close/>
                </a:path>
                <a:path w="976629" h="309880">
                  <a:moveTo>
                    <a:pt x="618947" y="238061"/>
                  </a:moveTo>
                  <a:lnTo>
                    <a:pt x="595134" y="238061"/>
                  </a:lnTo>
                  <a:lnTo>
                    <a:pt x="595134" y="285673"/>
                  </a:lnTo>
                  <a:lnTo>
                    <a:pt x="618947" y="285673"/>
                  </a:lnTo>
                  <a:lnTo>
                    <a:pt x="618947" y="238061"/>
                  </a:lnTo>
                  <a:close/>
                </a:path>
                <a:path w="976629" h="309880">
                  <a:moveTo>
                    <a:pt x="618947" y="71424"/>
                  </a:moveTo>
                  <a:lnTo>
                    <a:pt x="595134" y="71424"/>
                  </a:lnTo>
                  <a:lnTo>
                    <a:pt x="571322" y="71424"/>
                  </a:lnTo>
                  <a:lnTo>
                    <a:pt x="571322" y="119024"/>
                  </a:lnTo>
                  <a:lnTo>
                    <a:pt x="547522" y="119024"/>
                  </a:lnTo>
                  <a:lnTo>
                    <a:pt x="547522" y="71424"/>
                  </a:lnTo>
                  <a:lnTo>
                    <a:pt x="571322" y="71424"/>
                  </a:lnTo>
                  <a:lnTo>
                    <a:pt x="571322" y="47612"/>
                  </a:lnTo>
                  <a:lnTo>
                    <a:pt x="547522" y="47612"/>
                  </a:lnTo>
                  <a:lnTo>
                    <a:pt x="547522" y="23812"/>
                  </a:lnTo>
                  <a:lnTo>
                    <a:pt x="523722" y="23812"/>
                  </a:lnTo>
                  <a:lnTo>
                    <a:pt x="523722" y="47612"/>
                  </a:lnTo>
                  <a:lnTo>
                    <a:pt x="523722" y="95224"/>
                  </a:lnTo>
                  <a:lnTo>
                    <a:pt x="499910" y="95224"/>
                  </a:lnTo>
                  <a:lnTo>
                    <a:pt x="499910" y="47612"/>
                  </a:lnTo>
                  <a:lnTo>
                    <a:pt x="523722" y="47612"/>
                  </a:lnTo>
                  <a:lnTo>
                    <a:pt x="523722" y="23812"/>
                  </a:lnTo>
                  <a:lnTo>
                    <a:pt x="523722" y="0"/>
                  </a:lnTo>
                  <a:lnTo>
                    <a:pt x="499910" y="0"/>
                  </a:lnTo>
                  <a:lnTo>
                    <a:pt x="499910" y="23812"/>
                  </a:lnTo>
                  <a:lnTo>
                    <a:pt x="476110" y="23812"/>
                  </a:lnTo>
                  <a:lnTo>
                    <a:pt x="476110" y="0"/>
                  </a:lnTo>
                  <a:lnTo>
                    <a:pt x="452297" y="0"/>
                  </a:lnTo>
                  <a:lnTo>
                    <a:pt x="452297" y="47612"/>
                  </a:lnTo>
                  <a:lnTo>
                    <a:pt x="428498" y="47612"/>
                  </a:lnTo>
                  <a:lnTo>
                    <a:pt x="404685" y="47612"/>
                  </a:lnTo>
                  <a:lnTo>
                    <a:pt x="404685" y="71424"/>
                  </a:lnTo>
                  <a:lnTo>
                    <a:pt x="428498" y="71424"/>
                  </a:lnTo>
                  <a:lnTo>
                    <a:pt x="452297" y="71424"/>
                  </a:lnTo>
                  <a:lnTo>
                    <a:pt x="452297" y="95224"/>
                  </a:lnTo>
                  <a:lnTo>
                    <a:pt x="476110" y="95224"/>
                  </a:lnTo>
                  <a:lnTo>
                    <a:pt x="476110" y="119024"/>
                  </a:lnTo>
                  <a:lnTo>
                    <a:pt x="499910" y="119024"/>
                  </a:lnTo>
                  <a:lnTo>
                    <a:pt x="499910" y="142836"/>
                  </a:lnTo>
                  <a:lnTo>
                    <a:pt x="476110" y="142836"/>
                  </a:lnTo>
                  <a:lnTo>
                    <a:pt x="476110" y="166636"/>
                  </a:lnTo>
                  <a:lnTo>
                    <a:pt x="499910" y="166636"/>
                  </a:lnTo>
                  <a:lnTo>
                    <a:pt x="523722" y="166636"/>
                  </a:lnTo>
                  <a:lnTo>
                    <a:pt x="547522" y="166636"/>
                  </a:lnTo>
                  <a:lnTo>
                    <a:pt x="547522" y="190449"/>
                  </a:lnTo>
                  <a:lnTo>
                    <a:pt x="571322" y="190449"/>
                  </a:lnTo>
                  <a:lnTo>
                    <a:pt x="571322" y="238061"/>
                  </a:lnTo>
                  <a:lnTo>
                    <a:pt x="595134" y="238061"/>
                  </a:lnTo>
                  <a:lnTo>
                    <a:pt x="595134" y="190449"/>
                  </a:lnTo>
                  <a:lnTo>
                    <a:pt x="618947" y="190449"/>
                  </a:lnTo>
                  <a:lnTo>
                    <a:pt x="618947" y="142836"/>
                  </a:lnTo>
                  <a:lnTo>
                    <a:pt x="595134" y="142836"/>
                  </a:lnTo>
                  <a:lnTo>
                    <a:pt x="595134" y="166636"/>
                  </a:lnTo>
                  <a:lnTo>
                    <a:pt x="571322" y="166636"/>
                  </a:lnTo>
                  <a:lnTo>
                    <a:pt x="571322" y="142836"/>
                  </a:lnTo>
                  <a:lnTo>
                    <a:pt x="595134" y="142836"/>
                  </a:lnTo>
                  <a:lnTo>
                    <a:pt x="595134" y="95224"/>
                  </a:lnTo>
                  <a:lnTo>
                    <a:pt x="618947" y="95224"/>
                  </a:lnTo>
                  <a:lnTo>
                    <a:pt x="618947" y="71424"/>
                  </a:lnTo>
                  <a:close/>
                </a:path>
                <a:path w="976629" h="309880">
                  <a:moveTo>
                    <a:pt x="642747" y="119024"/>
                  </a:moveTo>
                  <a:lnTo>
                    <a:pt x="618947" y="119024"/>
                  </a:lnTo>
                  <a:lnTo>
                    <a:pt x="618947" y="142836"/>
                  </a:lnTo>
                  <a:lnTo>
                    <a:pt x="642747" y="142836"/>
                  </a:lnTo>
                  <a:lnTo>
                    <a:pt x="642747" y="119024"/>
                  </a:lnTo>
                  <a:close/>
                </a:path>
                <a:path w="976629" h="309880">
                  <a:moveTo>
                    <a:pt x="666546" y="166636"/>
                  </a:moveTo>
                  <a:lnTo>
                    <a:pt x="642747" y="166636"/>
                  </a:lnTo>
                  <a:lnTo>
                    <a:pt x="642747" y="190449"/>
                  </a:lnTo>
                  <a:lnTo>
                    <a:pt x="666546" y="190449"/>
                  </a:lnTo>
                  <a:lnTo>
                    <a:pt x="666546" y="166636"/>
                  </a:lnTo>
                  <a:close/>
                </a:path>
                <a:path w="976629" h="309880">
                  <a:moveTo>
                    <a:pt x="714159" y="142836"/>
                  </a:moveTo>
                  <a:lnTo>
                    <a:pt x="690359" y="142836"/>
                  </a:lnTo>
                  <a:lnTo>
                    <a:pt x="690359" y="166636"/>
                  </a:lnTo>
                  <a:lnTo>
                    <a:pt x="714159" y="166636"/>
                  </a:lnTo>
                  <a:lnTo>
                    <a:pt x="714159" y="142836"/>
                  </a:lnTo>
                  <a:close/>
                </a:path>
                <a:path w="976629" h="309880">
                  <a:moveTo>
                    <a:pt x="737971" y="190449"/>
                  </a:moveTo>
                  <a:lnTo>
                    <a:pt x="714159" y="190449"/>
                  </a:lnTo>
                  <a:lnTo>
                    <a:pt x="714159" y="214249"/>
                  </a:lnTo>
                  <a:lnTo>
                    <a:pt x="737971" y="214249"/>
                  </a:lnTo>
                  <a:lnTo>
                    <a:pt x="737971" y="190449"/>
                  </a:lnTo>
                  <a:close/>
                </a:path>
                <a:path w="976629" h="309880">
                  <a:moveTo>
                    <a:pt x="785583" y="95224"/>
                  </a:moveTo>
                  <a:lnTo>
                    <a:pt x="761771" y="95224"/>
                  </a:lnTo>
                  <a:lnTo>
                    <a:pt x="737971" y="95224"/>
                  </a:lnTo>
                  <a:lnTo>
                    <a:pt x="714159" y="95224"/>
                  </a:lnTo>
                  <a:lnTo>
                    <a:pt x="690359" y="95224"/>
                  </a:lnTo>
                  <a:lnTo>
                    <a:pt x="690359" y="119024"/>
                  </a:lnTo>
                  <a:lnTo>
                    <a:pt x="714159" y="119024"/>
                  </a:lnTo>
                  <a:lnTo>
                    <a:pt x="737971" y="119024"/>
                  </a:lnTo>
                  <a:lnTo>
                    <a:pt x="761771" y="119024"/>
                  </a:lnTo>
                  <a:lnTo>
                    <a:pt x="761771" y="142836"/>
                  </a:lnTo>
                  <a:lnTo>
                    <a:pt x="785583" y="142836"/>
                  </a:lnTo>
                  <a:lnTo>
                    <a:pt x="785583" y="95224"/>
                  </a:lnTo>
                  <a:close/>
                </a:path>
                <a:path w="976629" h="309880">
                  <a:moveTo>
                    <a:pt x="880795" y="142836"/>
                  </a:moveTo>
                  <a:lnTo>
                    <a:pt x="856996" y="142836"/>
                  </a:lnTo>
                  <a:lnTo>
                    <a:pt x="833183" y="142836"/>
                  </a:lnTo>
                  <a:lnTo>
                    <a:pt x="833183" y="119024"/>
                  </a:lnTo>
                  <a:lnTo>
                    <a:pt x="809383" y="119024"/>
                  </a:lnTo>
                  <a:lnTo>
                    <a:pt x="809383" y="166636"/>
                  </a:lnTo>
                  <a:lnTo>
                    <a:pt x="785583" y="166636"/>
                  </a:lnTo>
                  <a:lnTo>
                    <a:pt x="761771" y="166636"/>
                  </a:lnTo>
                  <a:lnTo>
                    <a:pt x="737971" y="166636"/>
                  </a:lnTo>
                  <a:lnTo>
                    <a:pt x="737971" y="190449"/>
                  </a:lnTo>
                  <a:lnTo>
                    <a:pt x="761771" y="190449"/>
                  </a:lnTo>
                  <a:lnTo>
                    <a:pt x="785583" y="190449"/>
                  </a:lnTo>
                  <a:lnTo>
                    <a:pt x="785583" y="214249"/>
                  </a:lnTo>
                  <a:lnTo>
                    <a:pt x="761771" y="214249"/>
                  </a:lnTo>
                  <a:lnTo>
                    <a:pt x="737971" y="214249"/>
                  </a:lnTo>
                  <a:lnTo>
                    <a:pt x="737971" y="285673"/>
                  </a:lnTo>
                  <a:lnTo>
                    <a:pt x="761771" y="285673"/>
                  </a:lnTo>
                  <a:lnTo>
                    <a:pt x="761771" y="261861"/>
                  </a:lnTo>
                  <a:lnTo>
                    <a:pt x="785583" y="261861"/>
                  </a:lnTo>
                  <a:lnTo>
                    <a:pt x="809383" y="261861"/>
                  </a:lnTo>
                  <a:lnTo>
                    <a:pt x="809383" y="190449"/>
                  </a:lnTo>
                  <a:lnTo>
                    <a:pt x="833183" y="190449"/>
                  </a:lnTo>
                  <a:lnTo>
                    <a:pt x="856996" y="190449"/>
                  </a:lnTo>
                  <a:lnTo>
                    <a:pt x="856996" y="166636"/>
                  </a:lnTo>
                  <a:lnTo>
                    <a:pt x="880795" y="166636"/>
                  </a:lnTo>
                  <a:lnTo>
                    <a:pt x="880795" y="142836"/>
                  </a:lnTo>
                  <a:close/>
                </a:path>
                <a:path w="976629" h="309880">
                  <a:moveTo>
                    <a:pt x="952220" y="190449"/>
                  </a:moveTo>
                  <a:lnTo>
                    <a:pt x="928408" y="190449"/>
                  </a:lnTo>
                  <a:lnTo>
                    <a:pt x="928408" y="166636"/>
                  </a:lnTo>
                  <a:lnTo>
                    <a:pt x="904608" y="166636"/>
                  </a:lnTo>
                  <a:lnTo>
                    <a:pt x="904608" y="190449"/>
                  </a:lnTo>
                  <a:lnTo>
                    <a:pt x="880795" y="190449"/>
                  </a:lnTo>
                  <a:lnTo>
                    <a:pt x="856996" y="190449"/>
                  </a:lnTo>
                  <a:lnTo>
                    <a:pt x="856996" y="214249"/>
                  </a:lnTo>
                  <a:lnTo>
                    <a:pt x="880795" y="214249"/>
                  </a:lnTo>
                  <a:lnTo>
                    <a:pt x="904608" y="214249"/>
                  </a:lnTo>
                  <a:lnTo>
                    <a:pt x="928408" y="214249"/>
                  </a:lnTo>
                  <a:lnTo>
                    <a:pt x="952220" y="214249"/>
                  </a:lnTo>
                  <a:lnTo>
                    <a:pt x="952220" y="190449"/>
                  </a:lnTo>
                  <a:close/>
                </a:path>
                <a:path w="976629" h="309880">
                  <a:moveTo>
                    <a:pt x="976020" y="214249"/>
                  </a:moveTo>
                  <a:lnTo>
                    <a:pt x="952220" y="214249"/>
                  </a:lnTo>
                  <a:lnTo>
                    <a:pt x="952220" y="238061"/>
                  </a:lnTo>
                  <a:lnTo>
                    <a:pt x="976020" y="238061"/>
                  </a:lnTo>
                  <a:lnTo>
                    <a:pt x="976020" y="214249"/>
                  </a:lnTo>
                  <a:close/>
                </a:path>
                <a:path w="976629" h="309880">
                  <a:moveTo>
                    <a:pt x="976020" y="119024"/>
                  </a:moveTo>
                  <a:lnTo>
                    <a:pt x="952220" y="119024"/>
                  </a:lnTo>
                  <a:lnTo>
                    <a:pt x="928408" y="119024"/>
                  </a:lnTo>
                  <a:lnTo>
                    <a:pt x="928408" y="142836"/>
                  </a:lnTo>
                  <a:lnTo>
                    <a:pt x="952220" y="142836"/>
                  </a:lnTo>
                  <a:lnTo>
                    <a:pt x="952220" y="190449"/>
                  </a:lnTo>
                  <a:lnTo>
                    <a:pt x="976020" y="190449"/>
                  </a:lnTo>
                  <a:lnTo>
                    <a:pt x="976020" y="119024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7914" y="1475391"/>
              <a:ext cx="976630" cy="333375"/>
            </a:xfrm>
            <a:custGeom>
              <a:avLst/>
              <a:gdLst/>
              <a:ahLst/>
              <a:cxnLst/>
              <a:rect l="l" t="t" r="r" b="b"/>
              <a:pathLst>
                <a:path w="976629" h="333375">
                  <a:moveTo>
                    <a:pt x="23799" y="214261"/>
                  </a:moveTo>
                  <a:lnTo>
                    <a:pt x="0" y="214261"/>
                  </a:lnTo>
                  <a:lnTo>
                    <a:pt x="0" y="285673"/>
                  </a:lnTo>
                  <a:lnTo>
                    <a:pt x="23799" y="285673"/>
                  </a:lnTo>
                  <a:lnTo>
                    <a:pt x="23799" y="214261"/>
                  </a:lnTo>
                  <a:close/>
                </a:path>
                <a:path w="976629" h="333375">
                  <a:moveTo>
                    <a:pt x="23799" y="119037"/>
                  </a:moveTo>
                  <a:lnTo>
                    <a:pt x="0" y="119037"/>
                  </a:lnTo>
                  <a:lnTo>
                    <a:pt x="0" y="142836"/>
                  </a:lnTo>
                  <a:lnTo>
                    <a:pt x="23799" y="142836"/>
                  </a:lnTo>
                  <a:lnTo>
                    <a:pt x="23799" y="119037"/>
                  </a:lnTo>
                  <a:close/>
                </a:path>
                <a:path w="976629" h="333375">
                  <a:moveTo>
                    <a:pt x="47612" y="190449"/>
                  </a:moveTo>
                  <a:lnTo>
                    <a:pt x="23799" y="190449"/>
                  </a:lnTo>
                  <a:lnTo>
                    <a:pt x="23799" y="214261"/>
                  </a:lnTo>
                  <a:lnTo>
                    <a:pt x="47612" y="214261"/>
                  </a:lnTo>
                  <a:lnTo>
                    <a:pt x="47612" y="190449"/>
                  </a:lnTo>
                  <a:close/>
                </a:path>
                <a:path w="976629" h="333375">
                  <a:moveTo>
                    <a:pt x="119024" y="190449"/>
                  </a:moveTo>
                  <a:lnTo>
                    <a:pt x="95211" y="190449"/>
                  </a:lnTo>
                  <a:lnTo>
                    <a:pt x="95211" y="214261"/>
                  </a:lnTo>
                  <a:lnTo>
                    <a:pt x="119024" y="214261"/>
                  </a:lnTo>
                  <a:lnTo>
                    <a:pt x="119024" y="190449"/>
                  </a:lnTo>
                  <a:close/>
                </a:path>
                <a:path w="976629" h="333375">
                  <a:moveTo>
                    <a:pt x="166636" y="190449"/>
                  </a:moveTo>
                  <a:lnTo>
                    <a:pt x="142836" y="190449"/>
                  </a:lnTo>
                  <a:lnTo>
                    <a:pt x="142836" y="214261"/>
                  </a:lnTo>
                  <a:lnTo>
                    <a:pt x="166636" y="214261"/>
                  </a:lnTo>
                  <a:lnTo>
                    <a:pt x="166636" y="190449"/>
                  </a:lnTo>
                  <a:close/>
                </a:path>
                <a:path w="976629" h="333375">
                  <a:moveTo>
                    <a:pt x="214249" y="238061"/>
                  </a:moveTo>
                  <a:lnTo>
                    <a:pt x="190436" y="238061"/>
                  </a:lnTo>
                  <a:lnTo>
                    <a:pt x="166636" y="238061"/>
                  </a:lnTo>
                  <a:lnTo>
                    <a:pt x="142836" y="238061"/>
                  </a:lnTo>
                  <a:lnTo>
                    <a:pt x="142836" y="214261"/>
                  </a:lnTo>
                  <a:lnTo>
                    <a:pt x="119024" y="214261"/>
                  </a:lnTo>
                  <a:lnTo>
                    <a:pt x="119024" y="261861"/>
                  </a:lnTo>
                  <a:lnTo>
                    <a:pt x="95211" y="261861"/>
                  </a:lnTo>
                  <a:lnTo>
                    <a:pt x="95211" y="238061"/>
                  </a:lnTo>
                  <a:lnTo>
                    <a:pt x="71412" y="238061"/>
                  </a:lnTo>
                  <a:lnTo>
                    <a:pt x="47612" y="238061"/>
                  </a:lnTo>
                  <a:lnTo>
                    <a:pt x="47612" y="261861"/>
                  </a:lnTo>
                  <a:lnTo>
                    <a:pt x="71412" y="261861"/>
                  </a:lnTo>
                  <a:lnTo>
                    <a:pt x="71412" y="285673"/>
                  </a:lnTo>
                  <a:lnTo>
                    <a:pt x="95211" y="285673"/>
                  </a:lnTo>
                  <a:lnTo>
                    <a:pt x="119024" y="285673"/>
                  </a:lnTo>
                  <a:lnTo>
                    <a:pt x="142836" y="285673"/>
                  </a:lnTo>
                  <a:lnTo>
                    <a:pt x="142836" y="261861"/>
                  </a:lnTo>
                  <a:lnTo>
                    <a:pt x="166636" y="261861"/>
                  </a:lnTo>
                  <a:lnTo>
                    <a:pt x="190436" y="261861"/>
                  </a:lnTo>
                  <a:lnTo>
                    <a:pt x="214249" y="261861"/>
                  </a:lnTo>
                  <a:lnTo>
                    <a:pt x="214249" y="238061"/>
                  </a:lnTo>
                  <a:close/>
                </a:path>
                <a:path w="976629" h="333375">
                  <a:moveTo>
                    <a:pt x="238048" y="95224"/>
                  </a:moveTo>
                  <a:lnTo>
                    <a:pt x="214249" y="95224"/>
                  </a:lnTo>
                  <a:lnTo>
                    <a:pt x="214249" y="119037"/>
                  </a:lnTo>
                  <a:lnTo>
                    <a:pt x="238048" y="119037"/>
                  </a:lnTo>
                  <a:lnTo>
                    <a:pt x="238048" y="95224"/>
                  </a:lnTo>
                  <a:close/>
                </a:path>
                <a:path w="976629" h="333375">
                  <a:moveTo>
                    <a:pt x="261861" y="142836"/>
                  </a:moveTo>
                  <a:lnTo>
                    <a:pt x="238048" y="142836"/>
                  </a:lnTo>
                  <a:lnTo>
                    <a:pt x="238048" y="166636"/>
                  </a:lnTo>
                  <a:lnTo>
                    <a:pt x="261861" y="166636"/>
                  </a:lnTo>
                  <a:lnTo>
                    <a:pt x="261861" y="142836"/>
                  </a:lnTo>
                  <a:close/>
                </a:path>
                <a:path w="976629" h="333375">
                  <a:moveTo>
                    <a:pt x="333273" y="238061"/>
                  </a:moveTo>
                  <a:lnTo>
                    <a:pt x="309473" y="238061"/>
                  </a:lnTo>
                  <a:lnTo>
                    <a:pt x="309473" y="214261"/>
                  </a:lnTo>
                  <a:lnTo>
                    <a:pt x="285661" y="214261"/>
                  </a:lnTo>
                  <a:lnTo>
                    <a:pt x="285661" y="166636"/>
                  </a:lnTo>
                  <a:lnTo>
                    <a:pt x="261861" y="166636"/>
                  </a:lnTo>
                  <a:lnTo>
                    <a:pt x="261861" y="214261"/>
                  </a:lnTo>
                  <a:lnTo>
                    <a:pt x="238048" y="214261"/>
                  </a:lnTo>
                  <a:lnTo>
                    <a:pt x="238048" y="166636"/>
                  </a:lnTo>
                  <a:lnTo>
                    <a:pt x="214249" y="166636"/>
                  </a:lnTo>
                  <a:lnTo>
                    <a:pt x="214249" y="142836"/>
                  </a:lnTo>
                  <a:lnTo>
                    <a:pt x="190436" y="142836"/>
                  </a:lnTo>
                  <a:lnTo>
                    <a:pt x="190436" y="71424"/>
                  </a:lnTo>
                  <a:lnTo>
                    <a:pt x="166636" y="71424"/>
                  </a:lnTo>
                  <a:lnTo>
                    <a:pt x="166636" y="95224"/>
                  </a:lnTo>
                  <a:lnTo>
                    <a:pt x="142836" y="95224"/>
                  </a:lnTo>
                  <a:lnTo>
                    <a:pt x="142836" y="119037"/>
                  </a:lnTo>
                  <a:lnTo>
                    <a:pt x="166636" y="119037"/>
                  </a:lnTo>
                  <a:lnTo>
                    <a:pt x="166636" y="142836"/>
                  </a:lnTo>
                  <a:lnTo>
                    <a:pt x="142836" y="142836"/>
                  </a:lnTo>
                  <a:lnTo>
                    <a:pt x="142836" y="119037"/>
                  </a:lnTo>
                  <a:lnTo>
                    <a:pt x="119024" y="119037"/>
                  </a:lnTo>
                  <a:lnTo>
                    <a:pt x="119024" y="142836"/>
                  </a:lnTo>
                  <a:lnTo>
                    <a:pt x="95211" y="142836"/>
                  </a:lnTo>
                  <a:lnTo>
                    <a:pt x="71412" y="142836"/>
                  </a:lnTo>
                  <a:lnTo>
                    <a:pt x="47612" y="142836"/>
                  </a:lnTo>
                  <a:lnTo>
                    <a:pt x="47612" y="166636"/>
                  </a:lnTo>
                  <a:lnTo>
                    <a:pt x="71412" y="166636"/>
                  </a:lnTo>
                  <a:lnTo>
                    <a:pt x="95211" y="166636"/>
                  </a:lnTo>
                  <a:lnTo>
                    <a:pt x="119024" y="166636"/>
                  </a:lnTo>
                  <a:lnTo>
                    <a:pt x="142836" y="166636"/>
                  </a:lnTo>
                  <a:lnTo>
                    <a:pt x="166636" y="166636"/>
                  </a:lnTo>
                  <a:lnTo>
                    <a:pt x="166636" y="190449"/>
                  </a:lnTo>
                  <a:lnTo>
                    <a:pt x="190436" y="190449"/>
                  </a:lnTo>
                  <a:lnTo>
                    <a:pt x="190436" y="214261"/>
                  </a:lnTo>
                  <a:lnTo>
                    <a:pt x="214249" y="214261"/>
                  </a:lnTo>
                  <a:lnTo>
                    <a:pt x="214249" y="238061"/>
                  </a:lnTo>
                  <a:lnTo>
                    <a:pt x="238048" y="238061"/>
                  </a:lnTo>
                  <a:lnTo>
                    <a:pt x="261861" y="238061"/>
                  </a:lnTo>
                  <a:lnTo>
                    <a:pt x="261861" y="261861"/>
                  </a:lnTo>
                  <a:lnTo>
                    <a:pt x="238048" y="261861"/>
                  </a:lnTo>
                  <a:lnTo>
                    <a:pt x="238048" y="285673"/>
                  </a:lnTo>
                  <a:lnTo>
                    <a:pt x="261861" y="285673"/>
                  </a:lnTo>
                  <a:lnTo>
                    <a:pt x="285661" y="285673"/>
                  </a:lnTo>
                  <a:lnTo>
                    <a:pt x="285661" y="309473"/>
                  </a:lnTo>
                  <a:lnTo>
                    <a:pt x="309473" y="309473"/>
                  </a:lnTo>
                  <a:lnTo>
                    <a:pt x="309473" y="261861"/>
                  </a:lnTo>
                  <a:lnTo>
                    <a:pt x="333273" y="261861"/>
                  </a:lnTo>
                  <a:lnTo>
                    <a:pt x="333273" y="238061"/>
                  </a:lnTo>
                  <a:close/>
                </a:path>
                <a:path w="976629" h="333375">
                  <a:moveTo>
                    <a:pt x="380885" y="166636"/>
                  </a:moveTo>
                  <a:lnTo>
                    <a:pt x="357073" y="166636"/>
                  </a:lnTo>
                  <a:lnTo>
                    <a:pt x="333273" y="166636"/>
                  </a:lnTo>
                  <a:lnTo>
                    <a:pt x="333273" y="190449"/>
                  </a:lnTo>
                  <a:lnTo>
                    <a:pt x="309473" y="190449"/>
                  </a:lnTo>
                  <a:lnTo>
                    <a:pt x="309473" y="214261"/>
                  </a:lnTo>
                  <a:lnTo>
                    <a:pt x="333273" y="214261"/>
                  </a:lnTo>
                  <a:lnTo>
                    <a:pt x="357073" y="214261"/>
                  </a:lnTo>
                  <a:lnTo>
                    <a:pt x="380885" y="214261"/>
                  </a:lnTo>
                  <a:lnTo>
                    <a:pt x="380885" y="166636"/>
                  </a:lnTo>
                  <a:close/>
                </a:path>
                <a:path w="976629" h="333375">
                  <a:moveTo>
                    <a:pt x="404685" y="23812"/>
                  </a:moveTo>
                  <a:lnTo>
                    <a:pt x="380885" y="23812"/>
                  </a:lnTo>
                  <a:lnTo>
                    <a:pt x="380885" y="0"/>
                  </a:lnTo>
                  <a:lnTo>
                    <a:pt x="357073" y="0"/>
                  </a:lnTo>
                  <a:lnTo>
                    <a:pt x="357073" y="47612"/>
                  </a:lnTo>
                  <a:lnTo>
                    <a:pt x="333273" y="47612"/>
                  </a:lnTo>
                  <a:lnTo>
                    <a:pt x="333273" y="71424"/>
                  </a:lnTo>
                  <a:lnTo>
                    <a:pt x="357073" y="71424"/>
                  </a:lnTo>
                  <a:lnTo>
                    <a:pt x="357073" y="95224"/>
                  </a:lnTo>
                  <a:lnTo>
                    <a:pt x="333273" y="95224"/>
                  </a:lnTo>
                  <a:lnTo>
                    <a:pt x="333273" y="119037"/>
                  </a:lnTo>
                  <a:lnTo>
                    <a:pt x="357073" y="119037"/>
                  </a:lnTo>
                  <a:lnTo>
                    <a:pt x="357073" y="142836"/>
                  </a:lnTo>
                  <a:lnTo>
                    <a:pt x="380885" y="142836"/>
                  </a:lnTo>
                  <a:lnTo>
                    <a:pt x="380885" y="47612"/>
                  </a:lnTo>
                  <a:lnTo>
                    <a:pt x="404685" y="47612"/>
                  </a:lnTo>
                  <a:lnTo>
                    <a:pt x="404685" y="23812"/>
                  </a:lnTo>
                  <a:close/>
                </a:path>
                <a:path w="976629" h="333375">
                  <a:moveTo>
                    <a:pt x="452297" y="142836"/>
                  </a:moveTo>
                  <a:lnTo>
                    <a:pt x="428498" y="142836"/>
                  </a:lnTo>
                  <a:lnTo>
                    <a:pt x="404685" y="142836"/>
                  </a:lnTo>
                  <a:lnTo>
                    <a:pt x="380885" y="142836"/>
                  </a:lnTo>
                  <a:lnTo>
                    <a:pt x="380885" y="166636"/>
                  </a:lnTo>
                  <a:lnTo>
                    <a:pt x="404685" y="166636"/>
                  </a:lnTo>
                  <a:lnTo>
                    <a:pt x="404685" y="190449"/>
                  </a:lnTo>
                  <a:lnTo>
                    <a:pt x="428498" y="190449"/>
                  </a:lnTo>
                  <a:lnTo>
                    <a:pt x="452297" y="190449"/>
                  </a:lnTo>
                  <a:lnTo>
                    <a:pt x="452297" y="142836"/>
                  </a:lnTo>
                  <a:close/>
                </a:path>
                <a:path w="976629" h="333375">
                  <a:moveTo>
                    <a:pt x="476110" y="214261"/>
                  </a:moveTo>
                  <a:lnTo>
                    <a:pt x="452297" y="214261"/>
                  </a:lnTo>
                  <a:lnTo>
                    <a:pt x="428498" y="214261"/>
                  </a:lnTo>
                  <a:lnTo>
                    <a:pt x="428498" y="238061"/>
                  </a:lnTo>
                  <a:lnTo>
                    <a:pt x="404685" y="238061"/>
                  </a:lnTo>
                  <a:lnTo>
                    <a:pt x="404685" y="261861"/>
                  </a:lnTo>
                  <a:lnTo>
                    <a:pt x="404685" y="285673"/>
                  </a:lnTo>
                  <a:lnTo>
                    <a:pt x="380885" y="285673"/>
                  </a:lnTo>
                  <a:lnTo>
                    <a:pt x="380885" y="261861"/>
                  </a:lnTo>
                  <a:lnTo>
                    <a:pt x="404685" y="261861"/>
                  </a:lnTo>
                  <a:lnTo>
                    <a:pt x="404685" y="238061"/>
                  </a:lnTo>
                  <a:lnTo>
                    <a:pt x="404685" y="214261"/>
                  </a:lnTo>
                  <a:lnTo>
                    <a:pt x="380885" y="214261"/>
                  </a:lnTo>
                  <a:lnTo>
                    <a:pt x="380885" y="238061"/>
                  </a:lnTo>
                  <a:lnTo>
                    <a:pt x="357073" y="238061"/>
                  </a:lnTo>
                  <a:lnTo>
                    <a:pt x="357073" y="333286"/>
                  </a:lnTo>
                  <a:lnTo>
                    <a:pt x="380885" y="333286"/>
                  </a:lnTo>
                  <a:lnTo>
                    <a:pt x="380885" y="309473"/>
                  </a:lnTo>
                  <a:lnTo>
                    <a:pt x="404685" y="309473"/>
                  </a:lnTo>
                  <a:lnTo>
                    <a:pt x="404685" y="333286"/>
                  </a:lnTo>
                  <a:lnTo>
                    <a:pt x="428498" y="333286"/>
                  </a:lnTo>
                  <a:lnTo>
                    <a:pt x="428498" y="261861"/>
                  </a:lnTo>
                  <a:lnTo>
                    <a:pt x="452297" y="261861"/>
                  </a:lnTo>
                  <a:lnTo>
                    <a:pt x="452297" y="238061"/>
                  </a:lnTo>
                  <a:lnTo>
                    <a:pt x="476110" y="238061"/>
                  </a:lnTo>
                  <a:lnTo>
                    <a:pt x="476110" y="214261"/>
                  </a:lnTo>
                  <a:close/>
                </a:path>
                <a:path w="976629" h="333375">
                  <a:moveTo>
                    <a:pt x="499910" y="166636"/>
                  </a:moveTo>
                  <a:lnTo>
                    <a:pt x="476110" y="166636"/>
                  </a:lnTo>
                  <a:lnTo>
                    <a:pt x="476110" y="190449"/>
                  </a:lnTo>
                  <a:lnTo>
                    <a:pt x="499910" y="190449"/>
                  </a:lnTo>
                  <a:lnTo>
                    <a:pt x="499910" y="166636"/>
                  </a:lnTo>
                  <a:close/>
                </a:path>
                <a:path w="976629" h="333375">
                  <a:moveTo>
                    <a:pt x="499910" y="119037"/>
                  </a:moveTo>
                  <a:lnTo>
                    <a:pt x="476110" y="119037"/>
                  </a:lnTo>
                  <a:lnTo>
                    <a:pt x="476110" y="142836"/>
                  </a:lnTo>
                  <a:lnTo>
                    <a:pt x="499910" y="142836"/>
                  </a:lnTo>
                  <a:lnTo>
                    <a:pt x="499910" y="119037"/>
                  </a:lnTo>
                  <a:close/>
                </a:path>
                <a:path w="976629" h="333375">
                  <a:moveTo>
                    <a:pt x="523722" y="238061"/>
                  </a:moveTo>
                  <a:lnTo>
                    <a:pt x="499910" y="238061"/>
                  </a:lnTo>
                  <a:lnTo>
                    <a:pt x="476110" y="238061"/>
                  </a:lnTo>
                  <a:lnTo>
                    <a:pt x="476110" y="285673"/>
                  </a:lnTo>
                  <a:lnTo>
                    <a:pt x="499910" y="285673"/>
                  </a:lnTo>
                  <a:lnTo>
                    <a:pt x="523722" y="285673"/>
                  </a:lnTo>
                  <a:lnTo>
                    <a:pt x="523722" y="238061"/>
                  </a:lnTo>
                  <a:close/>
                </a:path>
                <a:path w="976629" h="333375">
                  <a:moveTo>
                    <a:pt x="523722" y="142836"/>
                  </a:moveTo>
                  <a:lnTo>
                    <a:pt x="499910" y="142836"/>
                  </a:lnTo>
                  <a:lnTo>
                    <a:pt x="499910" y="166636"/>
                  </a:lnTo>
                  <a:lnTo>
                    <a:pt x="523722" y="166636"/>
                  </a:lnTo>
                  <a:lnTo>
                    <a:pt x="523722" y="142836"/>
                  </a:lnTo>
                  <a:close/>
                </a:path>
                <a:path w="976629" h="333375">
                  <a:moveTo>
                    <a:pt x="547522" y="119037"/>
                  </a:moveTo>
                  <a:lnTo>
                    <a:pt x="523722" y="119037"/>
                  </a:lnTo>
                  <a:lnTo>
                    <a:pt x="523722" y="142836"/>
                  </a:lnTo>
                  <a:lnTo>
                    <a:pt x="547522" y="142836"/>
                  </a:lnTo>
                  <a:lnTo>
                    <a:pt x="547522" y="119037"/>
                  </a:lnTo>
                  <a:close/>
                </a:path>
                <a:path w="976629" h="333375">
                  <a:moveTo>
                    <a:pt x="571322" y="238061"/>
                  </a:moveTo>
                  <a:lnTo>
                    <a:pt x="547522" y="238061"/>
                  </a:lnTo>
                  <a:lnTo>
                    <a:pt x="547522" y="261861"/>
                  </a:lnTo>
                  <a:lnTo>
                    <a:pt x="571322" y="261861"/>
                  </a:lnTo>
                  <a:lnTo>
                    <a:pt x="571322" y="238061"/>
                  </a:lnTo>
                  <a:close/>
                </a:path>
                <a:path w="976629" h="333375">
                  <a:moveTo>
                    <a:pt x="571322" y="142836"/>
                  </a:moveTo>
                  <a:lnTo>
                    <a:pt x="547522" y="142836"/>
                  </a:lnTo>
                  <a:lnTo>
                    <a:pt x="547522" y="166636"/>
                  </a:lnTo>
                  <a:lnTo>
                    <a:pt x="523722" y="166636"/>
                  </a:lnTo>
                  <a:lnTo>
                    <a:pt x="523722" y="190449"/>
                  </a:lnTo>
                  <a:lnTo>
                    <a:pt x="499910" y="190449"/>
                  </a:lnTo>
                  <a:lnTo>
                    <a:pt x="499910" y="214261"/>
                  </a:lnTo>
                  <a:lnTo>
                    <a:pt x="523722" y="214261"/>
                  </a:lnTo>
                  <a:lnTo>
                    <a:pt x="523722" y="238061"/>
                  </a:lnTo>
                  <a:lnTo>
                    <a:pt x="547522" y="238061"/>
                  </a:lnTo>
                  <a:lnTo>
                    <a:pt x="547522" y="190449"/>
                  </a:lnTo>
                  <a:lnTo>
                    <a:pt x="571322" y="190449"/>
                  </a:lnTo>
                  <a:lnTo>
                    <a:pt x="571322" y="142836"/>
                  </a:lnTo>
                  <a:close/>
                </a:path>
                <a:path w="976629" h="333375">
                  <a:moveTo>
                    <a:pt x="595134" y="214261"/>
                  </a:moveTo>
                  <a:lnTo>
                    <a:pt x="571322" y="214261"/>
                  </a:lnTo>
                  <a:lnTo>
                    <a:pt x="571322" y="238061"/>
                  </a:lnTo>
                  <a:lnTo>
                    <a:pt x="595134" y="238061"/>
                  </a:lnTo>
                  <a:lnTo>
                    <a:pt x="595134" y="214261"/>
                  </a:lnTo>
                  <a:close/>
                </a:path>
                <a:path w="976629" h="333375">
                  <a:moveTo>
                    <a:pt x="618947" y="71424"/>
                  </a:moveTo>
                  <a:lnTo>
                    <a:pt x="595134" y="71424"/>
                  </a:lnTo>
                  <a:lnTo>
                    <a:pt x="595134" y="119037"/>
                  </a:lnTo>
                  <a:lnTo>
                    <a:pt x="618947" y="119037"/>
                  </a:lnTo>
                  <a:lnTo>
                    <a:pt x="618947" y="71424"/>
                  </a:lnTo>
                  <a:close/>
                </a:path>
                <a:path w="976629" h="333375">
                  <a:moveTo>
                    <a:pt x="737971" y="119037"/>
                  </a:moveTo>
                  <a:lnTo>
                    <a:pt x="714159" y="119037"/>
                  </a:lnTo>
                  <a:lnTo>
                    <a:pt x="690359" y="119037"/>
                  </a:lnTo>
                  <a:lnTo>
                    <a:pt x="666546" y="119037"/>
                  </a:lnTo>
                  <a:lnTo>
                    <a:pt x="666546" y="71424"/>
                  </a:lnTo>
                  <a:lnTo>
                    <a:pt x="690359" y="71424"/>
                  </a:lnTo>
                  <a:lnTo>
                    <a:pt x="690359" y="23812"/>
                  </a:lnTo>
                  <a:lnTo>
                    <a:pt x="666546" y="23812"/>
                  </a:lnTo>
                  <a:lnTo>
                    <a:pt x="666546" y="47612"/>
                  </a:lnTo>
                  <a:lnTo>
                    <a:pt x="642747" y="47612"/>
                  </a:lnTo>
                  <a:lnTo>
                    <a:pt x="642747" y="23812"/>
                  </a:lnTo>
                  <a:lnTo>
                    <a:pt x="618947" y="23812"/>
                  </a:lnTo>
                  <a:lnTo>
                    <a:pt x="618947" y="71424"/>
                  </a:lnTo>
                  <a:lnTo>
                    <a:pt x="642747" y="71424"/>
                  </a:lnTo>
                  <a:lnTo>
                    <a:pt x="642747" y="119037"/>
                  </a:lnTo>
                  <a:lnTo>
                    <a:pt x="618947" y="119037"/>
                  </a:lnTo>
                  <a:lnTo>
                    <a:pt x="618947" y="142836"/>
                  </a:lnTo>
                  <a:lnTo>
                    <a:pt x="642747" y="142836"/>
                  </a:lnTo>
                  <a:lnTo>
                    <a:pt x="666546" y="142836"/>
                  </a:lnTo>
                  <a:lnTo>
                    <a:pt x="666546" y="166636"/>
                  </a:lnTo>
                  <a:lnTo>
                    <a:pt x="690359" y="166636"/>
                  </a:lnTo>
                  <a:lnTo>
                    <a:pt x="690359" y="142836"/>
                  </a:lnTo>
                  <a:lnTo>
                    <a:pt x="714159" y="142836"/>
                  </a:lnTo>
                  <a:lnTo>
                    <a:pt x="737971" y="142836"/>
                  </a:lnTo>
                  <a:lnTo>
                    <a:pt x="737971" y="119037"/>
                  </a:lnTo>
                  <a:close/>
                </a:path>
                <a:path w="976629" h="333375">
                  <a:moveTo>
                    <a:pt x="761771" y="166636"/>
                  </a:moveTo>
                  <a:lnTo>
                    <a:pt x="737971" y="166636"/>
                  </a:lnTo>
                  <a:lnTo>
                    <a:pt x="714159" y="166636"/>
                  </a:lnTo>
                  <a:lnTo>
                    <a:pt x="714159" y="190449"/>
                  </a:lnTo>
                  <a:lnTo>
                    <a:pt x="737971" y="190449"/>
                  </a:lnTo>
                  <a:lnTo>
                    <a:pt x="761771" y="190449"/>
                  </a:lnTo>
                  <a:lnTo>
                    <a:pt x="761771" y="166636"/>
                  </a:lnTo>
                  <a:close/>
                </a:path>
                <a:path w="976629" h="333375">
                  <a:moveTo>
                    <a:pt x="833183" y="142836"/>
                  </a:moveTo>
                  <a:lnTo>
                    <a:pt x="809383" y="142836"/>
                  </a:lnTo>
                  <a:lnTo>
                    <a:pt x="809383" y="166636"/>
                  </a:lnTo>
                  <a:lnTo>
                    <a:pt x="833183" y="166636"/>
                  </a:lnTo>
                  <a:lnTo>
                    <a:pt x="833183" y="142836"/>
                  </a:lnTo>
                  <a:close/>
                </a:path>
                <a:path w="976629" h="333375">
                  <a:moveTo>
                    <a:pt x="880795" y="261861"/>
                  </a:moveTo>
                  <a:lnTo>
                    <a:pt x="856996" y="261861"/>
                  </a:lnTo>
                  <a:lnTo>
                    <a:pt x="833183" y="261861"/>
                  </a:lnTo>
                  <a:lnTo>
                    <a:pt x="833183" y="238061"/>
                  </a:lnTo>
                  <a:lnTo>
                    <a:pt x="809383" y="238061"/>
                  </a:lnTo>
                  <a:lnTo>
                    <a:pt x="809383" y="285673"/>
                  </a:lnTo>
                  <a:lnTo>
                    <a:pt x="833183" y="285673"/>
                  </a:lnTo>
                  <a:lnTo>
                    <a:pt x="833183" y="309473"/>
                  </a:lnTo>
                  <a:lnTo>
                    <a:pt x="856996" y="309473"/>
                  </a:lnTo>
                  <a:lnTo>
                    <a:pt x="856996" y="285673"/>
                  </a:lnTo>
                  <a:lnTo>
                    <a:pt x="880795" y="285673"/>
                  </a:lnTo>
                  <a:lnTo>
                    <a:pt x="880795" y="261861"/>
                  </a:lnTo>
                  <a:close/>
                </a:path>
                <a:path w="976629" h="333375">
                  <a:moveTo>
                    <a:pt x="928408" y="95224"/>
                  </a:moveTo>
                  <a:lnTo>
                    <a:pt x="904608" y="95224"/>
                  </a:lnTo>
                  <a:lnTo>
                    <a:pt x="904608" y="71424"/>
                  </a:lnTo>
                  <a:lnTo>
                    <a:pt x="880795" y="71424"/>
                  </a:lnTo>
                  <a:lnTo>
                    <a:pt x="856996" y="71424"/>
                  </a:lnTo>
                  <a:lnTo>
                    <a:pt x="856996" y="95224"/>
                  </a:lnTo>
                  <a:lnTo>
                    <a:pt x="833183" y="95224"/>
                  </a:lnTo>
                  <a:lnTo>
                    <a:pt x="809383" y="95224"/>
                  </a:lnTo>
                  <a:lnTo>
                    <a:pt x="809383" y="119037"/>
                  </a:lnTo>
                  <a:lnTo>
                    <a:pt x="833183" y="119037"/>
                  </a:lnTo>
                  <a:lnTo>
                    <a:pt x="856996" y="119037"/>
                  </a:lnTo>
                  <a:lnTo>
                    <a:pt x="856996" y="142836"/>
                  </a:lnTo>
                  <a:lnTo>
                    <a:pt x="880795" y="142836"/>
                  </a:lnTo>
                  <a:lnTo>
                    <a:pt x="880795" y="119037"/>
                  </a:lnTo>
                  <a:lnTo>
                    <a:pt x="904608" y="119037"/>
                  </a:lnTo>
                  <a:lnTo>
                    <a:pt x="904608" y="142836"/>
                  </a:lnTo>
                  <a:lnTo>
                    <a:pt x="880795" y="142836"/>
                  </a:lnTo>
                  <a:lnTo>
                    <a:pt x="880795" y="166636"/>
                  </a:lnTo>
                  <a:lnTo>
                    <a:pt x="856996" y="166636"/>
                  </a:lnTo>
                  <a:lnTo>
                    <a:pt x="856996" y="214261"/>
                  </a:lnTo>
                  <a:lnTo>
                    <a:pt x="833183" y="214261"/>
                  </a:lnTo>
                  <a:lnTo>
                    <a:pt x="833183" y="238061"/>
                  </a:lnTo>
                  <a:lnTo>
                    <a:pt x="856996" y="238061"/>
                  </a:lnTo>
                  <a:lnTo>
                    <a:pt x="880795" y="238061"/>
                  </a:lnTo>
                  <a:lnTo>
                    <a:pt x="880795" y="261861"/>
                  </a:lnTo>
                  <a:lnTo>
                    <a:pt x="904608" y="261861"/>
                  </a:lnTo>
                  <a:lnTo>
                    <a:pt x="904608" y="214261"/>
                  </a:lnTo>
                  <a:lnTo>
                    <a:pt x="880795" y="214261"/>
                  </a:lnTo>
                  <a:lnTo>
                    <a:pt x="880795" y="190449"/>
                  </a:lnTo>
                  <a:lnTo>
                    <a:pt x="904608" y="190449"/>
                  </a:lnTo>
                  <a:lnTo>
                    <a:pt x="904608" y="214261"/>
                  </a:lnTo>
                  <a:lnTo>
                    <a:pt x="928408" y="214261"/>
                  </a:lnTo>
                  <a:lnTo>
                    <a:pt x="928408" y="95224"/>
                  </a:lnTo>
                  <a:close/>
                </a:path>
                <a:path w="976629" h="333375">
                  <a:moveTo>
                    <a:pt x="976020" y="95224"/>
                  </a:moveTo>
                  <a:lnTo>
                    <a:pt x="952220" y="95224"/>
                  </a:lnTo>
                  <a:lnTo>
                    <a:pt x="952220" y="119037"/>
                  </a:lnTo>
                  <a:lnTo>
                    <a:pt x="976020" y="119037"/>
                  </a:lnTo>
                  <a:lnTo>
                    <a:pt x="976020" y="95224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7914" y="1570616"/>
              <a:ext cx="976630" cy="476250"/>
            </a:xfrm>
            <a:custGeom>
              <a:avLst/>
              <a:gdLst/>
              <a:ahLst/>
              <a:cxnLst/>
              <a:rect l="l" t="t" r="r" b="b"/>
              <a:pathLst>
                <a:path w="976629" h="476250">
                  <a:moveTo>
                    <a:pt x="47612" y="214249"/>
                  </a:moveTo>
                  <a:lnTo>
                    <a:pt x="23799" y="214249"/>
                  </a:lnTo>
                  <a:lnTo>
                    <a:pt x="23799" y="238061"/>
                  </a:lnTo>
                  <a:lnTo>
                    <a:pt x="47612" y="238061"/>
                  </a:lnTo>
                  <a:lnTo>
                    <a:pt x="47612" y="214249"/>
                  </a:lnTo>
                  <a:close/>
                </a:path>
                <a:path w="976629" h="476250">
                  <a:moveTo>
                    <a:pt x="71412" y="190449"/>
                  </a:moveTo>
                  <a:lnTo>
                    <a:pt x="47612" y="190449"/>
                  </a:lnTo>
                  <a:lnTo>
                    <a:pt x="47612" y="214249"/>
                  </a:lnTo>
                  <a:lnTo>
                    <a:pt x="71412" y="214249"/>
                  </a:lnTo>
                  <a:lnTo>
                    <a:pt x="71412" y="190449"/>
                  </a:lnTo>
                  <a:close/>
                </a:path>
                <a:path w="976629" h="476250">
                  <a:moveTo>
                    <a:pt x="142836" y="214249"/>
                  </a:moveTo>
                  <a:lnTo>
                    <a:pt x="119024" y="214249"/>
                  </a:lnTo>
                  <a:lnTo>
                    <a:pt x="95211" y="214249"/>
                  </a:lnTo>
                  <a:lnTo>
                    <a:pt x="71412" y="214249"/>
                  </a:lnTo>
                  <a:lnTo>
                    <a:pt x="71412" y="238061"/>
                  </a:lnTo>
                  <a:lnTo>
                    <a:pt x="95211" y="238061"/>
                  </a:lnTo>
                  <a:lnTo>
                    <a:pt x="119024" y="238061"/>
                  </a:lnTo>
                  <a:lnTo>
                    <a:pt x="142836" y="238061"/>
                  </a:lnTo>
                  <a:lnTo>
                    <a:pt x="142836" y="214249"/>
                  </a:lnTo>
                  <a:close/>
                </a:path>
                <a:path w="976629" h="476250">
                  <a:moveTo>
                    <a:pt x="166636" y="333273"/>
                  </a:moveTo>
                  <a:lnTo>
                    <a:pt x="142836" y="333273"/>
                  </a:lnTo>
                  <a:lnTo>
                    <a:pt x="142836" y="357085"/>
                  </a:lnTo>
                  <a:lnTo>
                    <a:pt x="166636" y="357085"/>
                  </a:lnTo>
                  <a:lnTo>
                    <a:pt x="166636" y="333273"/>
                  </a:lnTo>
                  <a:close/>
                </a:path>
                <a:path w="976629" h="476250">
                  <a:moveTo>
                    <a:pt x="166636" y="285673"/>
                  </a:moveTo>
                  <a:lnTo>
                    <a:pt x="142836" y="285673"/>
                  </a:lnTo>
                  <a:lnTo>
                    <a:pt x="119024" y="285673"/>
                  </a:lnTo>
                  <a:lnTo>
                    <a:pt x="119024" y="261861"/>
                  </a:lnTo>
                  <a:lnTo>
                    <a:pt x="95211" y="261861"/>
                  </a:lnTo>
                  <a:lnTo>
                    <a:pt x="95211" y="285673"/>
                  </a:lnTo>
                  <a:lnTo>
                    <a:pt x="71412" y="285673"/>
                  </a:lnTo>
                  <a:lnTo>
                    <a:pt x="71412" y="238061"/>
                  </a:lnTo>
                  <a:lnTo>
                    <a:pt x="47612" y="238061"/>
                  </a:lnTo>
                  <a:lnTo>
                    <a:pt x="47612" y="285673"/>
                  </a:lnTo>
                  <a:lnTo>
                    <a:pt x="23799" y="285673"/>
                  </a:lnTo>
                  <a:lnTo>
                    <a:pt x="23799" y="261861"/>
                  </a:lnTo>
                  <a:lnTo>
                    <a:pt x="0" y="261861"/>
                  </a:lnTo>
                  <a:lnTo>
                    <a:pt x="0" y="357085"/>
                  </a:lnTo>
                  <a:lnTo>
                    <a:pt x="23799" y="357085"/>
                  </a:lnTo>
                  <a:lnTo>
                    <a:pt x="47612" y="357085"/>
                  </a:lnTo>
                  <a:lnTo>
                    <a:pt x="47612" y="333273"/>
                  </a:lnTo>
                  <a:lnTo>
                    <a:pt x="71412" y="333273"/>
                  </a:lnTo>
                  <a:lnTo>
                    <a:pt x="71412" y="357085"/>
                  </a:lnTo>
                  <a:lnTo>
                    <a:pt x="95211" y="357085"/>
                  </a:lnTo>
                  <a:lnTo>
                    <a:pt x="95211" y="309473"/>
                  </a:lnTo>
                  <a:lnTo>
                    <a:pt x="119024" y="309473"/>
                  </a:lnTo>
                  <a:lnTo>
                    <a:pt x="119024" y="333273"/>
                  </a:lnTo>
                  <a:lnTo>
                    <a:pt x="142836" y="333273"/>
                  </a:lnTo>
                  <a:lnTo>
                    <a:pt x="142836" y="309473"/>
                  </a:lnTo>
                  <a:lnTo>
                    <a:pt x="166636" y="309473"/>
                  </a:lnTo>
                  <a:lnTo>
                    <a:pt x="166636" y="285673"/>
                  </a:lnTo>
                  <a:close/>
                </a:path>
                <a:path w="976629" h="476250">
                  <a:moveTo>
                    <a:pt x="166636" y="238061"/>
                  </a:moveTo>
                  <a:lnTo>
                    <a:pt x="142836" y="238061"/>
                  </a:lnTo>
                  <a:lnTo>
                    <a:pt x="142836" y="261861"/>
                  </a:lnTo>
                  <a:lnTo>
                    <a:pt x="166636" y="261861"/>
                  </a:lnTo>
                  <a:lnTo>
                    <a:pt x="166636" y="238061"/>
                  </a:lnTo>
                  <a:close/>
                </a:path>
                <a:path w="976629" h="476250">
                  <a:moveTo>
                    <a:pt x="166636" y="190449"/>
                  </a:moveTo>
                  <a:lnTo>
                    <a:pt x="142836" y="190449"/>
                  </a:lnTo>
                  <a:lnTo>
                    <a:pt x="142836" y="214249"/>
                  </a:lnTo>
                  <a:lnTo>
                    <a:pt x="166636" y="214249"/>
                  </a:lnTo>
                  <a:lnTo>
                    <a:pt x="166636" y="190449"/>
                  </a:lnTo>
                  <a:close/>
                </a:path>
                <a:path w="976629" h="476250">
                  <a:moveTo>
                    <a:pt x="166636" y="0"/>
                  </a:moveTo>
                  <a:lnTo>
                    <a:pt x="142836" y="0"/>
                  </a:lnTo>
                  <a:lnTo>
                    <a:pt x="142836" y="23812"/>
                  </a:lnTo>
                  <a:lnTo>
                    <a:pt x="166636" y="23812"/>
                  </a:lnTo>
                  <a:lnTo>
                    <a:pt x="166636" y="0"/>
                  </a:lnTo>
                  <a:close/>
                </a:path>
                <a:path w="976629" h="476250">
                  <a:moveTo>
                    <a:pt x="190436" y="261861"/>
                  </a:moveTo>
                  <a:lnTo>
                    <a:pt x="166636" y="261861"/>
                  </a:lnTo>
                  <a:lnTo>
                    <a:pt x="166636" y="285673"/>
                  </a:lnTo>
                  <a:lnTo>
                    <a:pt x="190436" y="285673"/>
                  </a:lnTo>
                  <a:lnTo>
                    <a:pt x="190436" y="261861"/>
                  </a:lnTo>
                  <a:close/>
                </a:path>
                <a:path w="976629" h="476250">
                  <a:moveTo>
                    <a:pt x="214249" y="428498"/>
                  </a:moveTo>
                  <a:lnTo>
                    <a:pt x="190436" y="428498"/>
                  </a:lnTo>
                  <a:lnTo>
                    <a:pt x="190436" y="476110"/>
                  </a:lnTo>
                  <a:lnTo>
                    <a:pt x="214249" y="476110"/>
                  </a:lnTo>
                  <a:lnTo>
                    <a:pt x="214249" y="428498"/>
                  </a:lnTo>
                  <a:close/>
                </a:path>
                <a:path w="976629" h="476250">
                  <a:moveTo>
                    <a:pt x="214249" y="357085"/>
                  </a:moveTo>
                  <a:lnTo>
                    <a:pt x="190436" y="357085"/>
                  </a:lnTo>
                  <a:lnTo>
                    <a:pt x="190436" y="404698"/>
                  </a:lnTo>
                  <a:lnTo>
                    <a:pt x="214249" y="404698"/>
                  </a:lnTo>
                  <a:lnTo>
                    <a:pt x="214249" y="357085"/>
                  </a:lnTo>
                  <a:close/>
                </a:path>
                <a:path w="976629" h="476250">
                  <a:moveTo>
                    <a:pt x="214249" y="285673"/>
                  </a:moveTo>
                  <a:lnTo>
                    <a:pt x="190436" y="285673"/>
                  </a:lnTo>
                  <a:lnTo>
                    <a:pt x="190436" y="309473"/>
                  </a:lnTo>
                  <a:lnTo>
                    <a:pt x="214249" y="309473"/>
                  </a:lnTo>
                  <a:lnTo>
                    <a:pt x="214249" y="285673"/>
                  </a:lnTo>
                  <a:close/>
                </a:path>
                <a:path w="976629" h="476250">
                  <a:moveTo>
                    <a:pt x="238048" y="404698"/>
                  </a:moveTo>
                  <a:lnTo>
                    <a:pt x="214249" y="404698"/>
                  </a:lnTo>
                  <a:lnTo>
                    <a:pt x="214249" y="428498"/>
                  </a:lnTo>
                  <a:lnTo>
                    <a:pt x="238048" y="428498"/>
                  </a:lnTo>
                  <a:lnTo>
                    <a:pt x="238048" y="404698"/>
                  </a:lnTo>
                  <a:close/>
                </a:path>
                <a:path w="976629" h="476250">
                  <a:moveTo>
                    <a:pt x="238048" y="309473"/>
                  </a:moveTo>
                  <a:lnTo>
                    <a:pt x="214249" y="309473"/>
                  </a:lnTo>
                  <a:lnTo>
                    <a:pt x="214249" y="357085"/>
                  </a:lnTo>
                  <a:lnTo>
                    <a:pt x="238048" y="357085"/>
                  </a:lnTo>
                  <a:lnTo>
                    <a:pt x="238048" y="309473"/>
                  </a:lnTo>
                  <a:close/>
                </a:path>
                <a:path w="976629" h="476250">
                  <a:moveTo>
                    <a:pt x="238048" y="238061"/>
                  </a:moveTo>
                  <a:lnTo>
                    <a:pt x="214249" y="238061"/>
                  </a:lnTo>
                  <a:lnTo>
                    <a:pt x="214249" y="261861"/>
                  </a:lnTo>
                  <a:lnTo>
                    <a:pt x="238048" y="261861"/>
                  </a:lnTo>
                  <a:lnTo>
                    <a:pt x="238048" y="238061"/>
                  </a:lnTo>
                  <a:close/>
                </a:path>
                <a:path w="976629" h="476250">
                  <a:moveTo>
                    <a:pt x="238048" y="190449"/>
                  </a:moveTo>
                  <a:lnTo>
                    <a:pt x="214249" y="190449"/>
                  </a:lnTo>
                  <a:lnTo>
                    <a:pt x="190436" y="190449"/>
                  </a:lnTo>
                  <a:lnTo>
                    <a:pt x="190436" y="214249"/>
                  </a:lnTo>
                  <a:lnTo>
                    <a:pt x="214249" y="214249"/>
                  </a:lnTo>
                  <a:lnTo>
                    <a:pt x="238048" y="214249"/>
                  </a:lnTo>
                  <a:lnTo>
                    <a:pt x="238048" y="190449"/>
                  </a:lnTo>
                  <a:close/>
                </a:path>
                <a:path w="976629" h="476250">
                  <a:moveTo>
                    <a:pt x="261861" y="428498"/>
                  </a:moveTo>
                  <a:lnTo>
                    <a:pt x="238048" y="428498"/>
                  </a:lnTo>
                  <a:lnTo>
                    <a:pt x="238048" y="476110"/>
                  </a:lnTo>
                  <a:lnTo>
                    <a:pt x="261861" y="476110"/>
                  </a:lnTo>
                  <a:lnTo>
                    <a:pt x="261861" y="428498"/>
                  </a:lnTo>
                  <a:close/>
                </a:path>
                <a:path w="976629" h="476250">
                  <a:moveTo>
                    <a:pt x="261861" y="380885"/>
                  </a:moveTo>
                  <a:lnTo>
                    <a:pt x="238048" y="380885"/>
                  </a:lnTo>
                  <a:lnTo>
                    <a:pt x="238048" y="404698"/>
                  </a:lnTo>
                  <a:lnTo>
                    <a:pt x="261861" y="404698"/>
                  </a:lnTo>
                  <a:lnTo>
                    <a:pt x="261861" y="380885"/>
                  </a:lnTo>
                  <a:close/>
                </a:path>
                <a:path w="976629" h="476250">
                  <a:moveTo>
                    <a:pt x="285661" y="285673"/>
                  </a:moveTo>
                  <a:lnTo>
                    <a:pt x="261861" y="285673"/>
                  </a:lnTo>
                  <a:lnTo>
                    <a:pt x="261861" y="261861"/>
                  </a:lnTo>
                  <a:lnTo>
                    <a:pt x="238048" y="261861"/>
                  </a:lnTo>
                  <a:lnTo>
                    <a:pt x="238048" y="309473"/>
                  </a:lnTo>
                  <a:lnTo>
                    <a:pt x="261861" y="309473"/>
                  </a:lnTo>
                  <a:lnTo>
                    <a:pt x="285661" y="309473"/>
                  </a:lnTo>
                  <a:lnTo>
                    <a:pt x="285661" y="285673"/>
                  </a:lnTo>
                  <a:close/>
                </a:path>
                <a:path w="976629" h="476250">
                  <a:moveTo>
                    <a:pt x="285661" y="214249"/>
                  </a:moveTo>
                  <a:lnTo>
                    <a:pt x="261861" y="214249"/>
                  </a:lnTo>
                  <a:lnTo>
                    <a:pt x="238048" y="214249"/>
                  </a:lnTo>
                  <a:lnTo>
                    <a:pt x="238048" y="238061"/>
                  </a:lnTo>
                  <a:lnTo>
                    <a:pt x="261861" y="238061"/>
                  </a:lnTo>
                  <a:lnTo>
                    <a:pt x="261861" y="261861"/>
                  </a:lnTo>
                  <a:lnTo>
                    <a:pt x="285661" y="261861"/>
                  </a:lnTo>
                  <a:lnTo>
                    <a:pt x="285661" y="214249"/>
                  </a:lnTo>
                  <a:close/>
                </a:path>
                <a:path w="976629" h="476250">
                  <a:moveTo>
                    <a:pt x="309473" y="309473"/>
                  </a:moveTo>
                  <a:lnTo>
                    <a:pt x="285661" y="309473"/>
                  </a:lnTo>
                  <a:lnTo>
                    <a:pt x="285661" y="333273"/>
                  </a:lnTo>
                  <a:lnTo>
                    <a:pt x="309473" y="333273"/>
                  </a:lnTo>
                  <a:lnTo>
                    <a:pt x="309473" y="309473"/>
                  </a:lnTo>
                  <a:close/>
                </a:path>
                <a:path w="976629" h="476250">
                  <a:moveTo>
                    <a:pt x="333273" y="214249"/>
                  </a:moveTo>
                  <a:lnTo>
                    <a:pt x="309473" y="214249"/>
                  </a:lnTo>
                  <a:lnTo>
                    <a:pt x="309473" y="238061"/>
                  </a:lnTo>
                  <a:lnTo>
                    <a:pt x="333273" y="238061"/>
                  </a:lnTo>
                  <a:lnTo>
                    <a:pt x="333273" y="214249"/>
                  </a:lnTo>
                  <a:close/>
                </a:path>
                <a:path w="976629" h="476250">
                  <a:moveTo>
                    <a:pt x="452297" y="238061"/>
                  </a:moveTo>
                  <a:lnTo>
                    <a:pt x="428498" y="238061"/>
                  </a:lnTo>
                  <a:lnTo>
                    <a:pt x="428498" y="261861"/>
                  </a:lnTo>
                  <a:lnTo>
                    <a:pt x="452297" y="261861"/>
                  </a:lnTo>
                  <a:lnTo>
                    <a:pt x="452297" y="238061"/>
                  </a:lnTo>
                  <a:close/>
                </a:path>
                <a:path w="976629" h="476250">
                  <a:moveTo>
                    <a:pt x="547522" y="333273"/>
                  </a:moveTo>
                  <a:lnTo>
                    <a:pt x="523722" y="333273"/>
                  </a:lnTo>
                  <a:lnTo>
                    <a:pt x="523722" y="357085"/>
                  </a:lnTo>
                  <a:lnTo>
                    <a:pt x="547522" y="357085"/>
                  </a:lnTo>
                  <a:lnTo>
                    <a:pt x="547522" y="333273"/>
                  </a:lnTo>
                  <a:close/>
                </a:path>
                <a:path w="976629" h="476250">
                  <a:moveTo>
                    <a:pt x="571322" y="357085"/>
                  </a:moveTo>
                  <a:lnTo>
                    <a:pt x="547522" y="357085"/>
                  </a:lnTo>
                  <a:lnTo>
                    <a:pt x="547522" y="380885"/>
                  </a:lnTo>
                  <a:lnTo>
                    <a:pt x="571322" y="380885"/>
                  </a:lnTo>
                  <a:lnTo>
                    <a:pt x="571322" y="357085"/>
                  </a:lnTo>
                  <a:close/>
                </a:path>
                <a:path w="976629" h="476250">
                  <a:moveTo>
                    <a:pt x="595134" y="285673"/>
                  </a:moveTo>
                  <a:lnTo>
                    <a:pt x="571322" y="285673"/>
                  </a:lnTo>
                  <a:lnTo>
                    <a:pt x="547522" y="285673"/>
                  </a:lnTo>
                  <a:lnTo>
                    <a:pt x="547522" y="333273"/>
                  </a:lnTo>
                  <a:lnTo>
                    <a:pt x="571322" y="333273"/>
                  </a:lnTo>
                  <a:lnTo>
                    <a:pt x="571322" y="309473"/>
                  </a:lnTo>
                  <a:lnTo>
                    <a:pt x="595134" y="309473"/>
                  </a:lnTo>
                  <a:lnTo>
                    <a:pt x="595134" y="285673"/>
                  </a:lnTo>
                  <a:close/>
                </a:path>
                <a:path w="976629" h="476250">
                  <a:moveTo>
                    <a:pt x="618947" y="333273"/>
                  </a:moveTo>
                  <a:lnTo>
                    <a:pt x="595134" y="333273"/>
                  </a:lnTo>
                  <a:lnTo>
                    <a:pt x="595134" y="357085"/>
                  </a:lnTo>
                  <a:lnTo>
                    <a:pt x="618947" y="357085"/>
                  </a:lnTo>
                  <a:lnTo>
                    <a:pt x="618947" y="333273"/>
                  </a:lnTo>
                  <a:close/>
                </a:path>
                <a:path w="976629" h="476250">
                  <a:moveTo>
                    <a:pt x="714159" y="333273"/>
                  </a:moveTo>
                  <a:lnTo>
                    <a:pt x="690359" y="333273"/>
                  </a:lnTo>
                  <a:lnTo>
                    <a:pt x="690359" y="285673"/>
                  </a:lnTo>
                  <a:lnTo>
                    <a:pt x="666546" y="285673"/>
                  </a:lnTo>
                  <a:lnTo>
                    <a:pt x="666546" y="309473"/>
                  </a:lnTo>
                  <a:lnTo>
                    <a:pt x="642747" y="309473"/>
                  </a:lnTo>
                  <a:lnTo>
                    <a:pt x="618947" y="309473"/>
                  </a:lnTo>
                  <a:lnTo>
                    <a:pt x="618947" y="333273"/>
                  </a:lnTo>
                  <a:lnTo>
                    <a:pt x="642747" y="333273"/>
                  </a:lnTo>
                  <a:lnTo>
                    <a:pt x="666546" y="333273"/>
                  </a:lnTo>
                  <a:lnTo>
                    <a:pt x="666546" y="357085"/>
                  </a:lnTo>
                  <a:lnTo>
                    <a:pt x="642747" y="357085"/>
                  </a:lnTo>
                  <a:lnTo>
                    <a:pt x="642747" y="404698"/>
                  </a:lnTo>
                  <a:lnTo>
                    <a:pt x="666546" y="404698"/>
                  </a:lnTo>
                  <a:lnTo>
                    <a:pt x="666546" y="380885"/>
                  </a:lnTo>
                  <a:lnTo>
                    <a:pt x="690359" y="380885"/>
                  </a:lnTo>
                  <a:lnTo>
                    <a:pt x="690359" y="357085"/>
                  </a:lnTo>
                  <a:lnTo>
                    <a:pt x="714159" y="357085"/>
                  </a:lnTo>
                  <a:lnTo>
                    <a:pt x="714159" y="333273"/>
                  </a:lnTo>
                  <a:close/>
                </a:path>
                <a:path w="976629" h="476250">
                  <a:moveTo>
                    <a:pt x="714159" y="95224"/>
                  </a:moveTo>
                  <a:lnTo>
                    <a:pt x="690359" y="95224"/>
                  </a:lnTo>
                  <a:lnTo>
                    <a:pt x="666546" y="95224"/>
                  </a:lnTo>
                  <a:lnTo>
                    <a:pt x="666546" y="71412"/>
                  </a:lnTo>
                  <a:lnTo>
                    <a:pt x="642747" y="71412"/>
                  </a:lnTo>
                  <a:lnTo>
                    <a:pt x="618947" y="71412"/>
                  </a:lnTo>
                  <a:lnTo>
                    <a:pt x="595134" y="71412"/>
                  </a:lnTo>
                  <a:lnTo>
                    <a:pt x="595134" y="119037"/>
                  </a:lnTo>
                  <a:lnTo>
                    <a:pt x="618947" y="119037"/>
                  </a:lnTo>
                  <a:lnTo>
                    <a:pt x="618947" y="166636"/>
                  </a:lnTo>
                  <a:lnTo>
                    <a:pt x="642747" y="166636"/>
                  </a:lnTo>
                  <a:lnTo>
                    <a:pt x="642747" y="190449"/>
                  </a:lnTo>
                  <a:lnTo>
                    <a:pt x="618947" y="190449"/>
                  </a:lnTo>
                  <a:lnTo>
                    <a:pt x="618947" y="166636"/>
                  </a:lnTo>
                  <a:lnTo>
                    <a:pt x="595134" y="166636"/>
                  </a:lnTo>
                  <a:lnTo>
                    <a:pt x="571322" y="166636"/>
                  </a:lnTo>
                  <a:lnTo>
                    <a:pt x="571322" y="214249"/>
                  </a:lnTo>
                  <a:lnTo>
                    <a:pt x="595134" y="214249"/>
                  </a:lnTo>
                  <a:lnTo>
                    <a:pt x="595134" y="238061"/>
                  </a:lnTo>
                  <a:lnTo>
                    <a:pt x="571322" y="238061"/>
                  </a:lnTo>
                  <a:lnTo>
                    <a:pt x="571322" y="214249"/>
                  </a:lnTo>
                  <a:lnTo>
                    <a:pt x="547522" y="214249"/>
                  </a:lnTo>
                  <a:lnTo>
                    <a:pt x="523722" y="214249"/>
                  </a:lnTo>
                  <a:lnTo>
                    <a:pt x="499910" y="214249"/>
                  </a:lnTo>
                  <a:lnTo>
                    <a:pt x="476110" y="214249"/>
                  </a:lnTo>
                  <a:lnTo>
                    <a:pt x="476110" y="238061"/>
                  </a:lnTo>
                  <a:lnTo>
                    <a:pt x="499910" y="238061"/>
                  </a:lnTo>
                  <a:lnTo>
                    <a:pt x="523722" y="238061"/>
                  </a:lnTo>
                  <a:lnTo>
                    <a:pt x="523722" y="261861"/>
                  </a:lnTo>
                  <a:lnTo>
                    <a:pt x="499910" y="261861"/>
                  </a:lnTo>
                  <a:lnTo>
                    <a:pt x="476110" y="261861"/>
                  </a:lnTo>
                  <a:lnTo>
                    <a:pt x="476110" y="285673"/>
                  </a:lnTo>
                  <a:lnTo>
                    <a:pt x="499910" y="285673"/>
                  </a:lnTo>
                  <a:lnTo>
                    <a:pt x="499910" y="333273"/>
                  </a:lnTo>
                  <a:lnTo>
                    <a:pt x="523722" y="333273"/>
                  </a:lnTo>
                  <a:lnTo>
                    <a:pt x="523722" y="285673"/>
                  </a:lnTo>
                  <a:lnTo>
                    <a:pt x="547522" y="285673"/>
                  </a:lnTo>
                  <a:lnTo>
                    <a:pt x="547522" y="261861"/>
                  </a:lnTo>
                  <a:lnTo>
                    <a:pt x="571322" y="261861"/>
                  </a:lnTo>
                  <a:lnTo>
                    <a:pt x="595134" y="261861"/>
                  </a:lnTo>
                  <a:lnTo>
                    <a:pt x="595134" y="285673"/>
                  </a:lnTo>
                  <a:lnTo>
                    <a:pt x="618947" y="285673"/>
                  </a:lnTo>
                  <a:lnTo>
                    <a:pt x="642747" y="285673"/>
                  </a:lnTo>
                  <a:lnTo>
                    <a:pt x="642747" y="261861"/>
                  </a:lnTo>
                  <a:lnTo>
                    <a:pt x="618947" y="261861"/>
                  </a:lnTo>
                  <a:lnTo>
                    <a:pt x="618947" y="238061"/>
                  </a:lnTo>
                  <a:lnTo>
                    <a:pt x="642747" y="238061"/>
                  </a:lnTo>
                  <a:lnTo>
                    <a:pt x="642747" y="214249"/>
                  </a:lnTo>
                  <a:lnTo>
                    <a:pt x="666546" y="214249"/>
                  </a:lnTo>
                  <a:lnTo>
                    <a:pt x="666546" y="238061"/>
                  </a:lnTo>
                  <a:lnTo>
                    <a:pt x="690359" y="238061"/>
                  </a:lnTo>
                  <a:lnTo>
                    <a:pt x="690359" y="142836"/>
                  </a:lnTo>
                  <a:lnTo>
                    <a:pt x="714159" y="142836"/>
                  </a:lnTo>
                  <a:lnTo>
                    <a:pt x="714159" y="95224"/>
                  </a:lnTo>
                  <a:close/>
                </a:path>
                <a:path w="976629" h="476250">
                  <a:moveTo>
                    <a:pt x="737971" y="166636"/>
                  </a:moveTo>
                  <a:lnTo>
                    <a:pt x="714159" y="166636"/>
                  </a:lnTo>
                  <a:lnTo>
                    <a:pt x="714159" y="190449"/>
                  </a:lnTo>
                  <a:lnTo>
                    <a:pt x="737971" y="190449"/>
                  </a:lnTo>
                  <a:lnTo>
                    <a:pt x="737971" y="166636"/>
                  </a:lnTo>
                  <a:close/>
                </a:path>
                <a:path w="976629" h="476250">
                  <a:moveTo>
                    <a:pt x="833183" y="309473"/>
                  </a:moveTo>
                  <a:lnTo>
                    <a:pt x="809383" y="309473"/>
                  </a:lnTo>
                  <a:lnTo>
                    <a:pt x="809383" y="333273"/>
                  </a:lnTo>
                  <a:lnTo>
                    <a:pt x="833183" y="333273"/>
                  </a:lnTo>
                  <a:lnTo>
                    <a:pt x="833183" y="309473"/>
                  </a:lnTo>
                  <a:close/>
                </a:path>
                <a:path w="976629" h="476250">
                  <a:moveTo>
                    <a:pt x="833183" y="214249"/>
                  </a:moveTo>
                  <a:lnTo>
                    <a:pt x="809383" y="214249"/>
                  </a:lnTo>
                  <a:lnTo>
                    <a:pt x="809383" y="238061"/>
                  </a:lnTo>
                  <a:lnTo>
                    <a:pt x="833183" y="238061"/>
                  </a:lnTo>
                  <a:lnTo>
                    <a:pt x="833183" y="214249"/>
                  </a:lnTo>
                  <a:close/>
                </a:path>
                <a:path w="976629" h="476250">
                  <a:moveTo>
                    <a:pt x="952220" y="404698"/>
                  </a:moveTo>
                  <a:lnTo>
                    <a:pt x="928408" y="404698"/>
                  </a:lnTo>
                  <a:lnTo>
                    <a:pt x="928408" y="428498"/>
                  </a:lnTo>
                  <a:lnTo>
                    <a:pt x="952220" y="428498"/>
                  </a:lnTo>
                  <a:lnTo>
                    <a:pt x="952220" y="404698"/>
                  </a:lnTo>
                  <a:close/>
                </a:path>
                <a:path w="976629" h="476250">
                  <a:moveTo>
                    <a:pt x="976020" y="285673"/>
                  </a:moveTo>
                  <a:lnTo>
                    <a:pt x="952220" y="285673"/>
                  </a:lnTo>
                  <a:lnTo>
                    <a:pt x="928408" y="285673"/>
                  </a:lnTo>
                  <a:lnTo>
                    <a:pt x="928408" y="309473"/>
                  </a:lnTo>
                  <a:lnTo>
                    <a:pt x="904608" y="309473"/>
                  </a:lnTo>
                  <a:lnTo>
                    <a:pt x="904608" y="357085"/>
                  </a:lnTo>
                  <a:lnTo>
                    <a:pt x="880795" y="357085"/>
                  </a:lnTo>
                  <a:lnTo>
                    <a:pt x="880795" y="428498"/>
                  </a:lnTo>
                  <a:lnTo>
                    <a:pt x="904608" y="428498"/>
                  </a:lnTo>
                  <a:lnTo>
                    <a:pt x="904608" y="404698"/>
                  </a:lnTo>
                  <a:lnTo>
                    <a:pt x="928408" y="404698"/>
                  </a:lnTo>
                  <a:lnTo>
                    <a:pt x="928408" y="333273"/>
                  </a:lnTo>
                  <a:lnTo>
                    <a:pt x="952220" y="333273"/>
                  </a:lnTo>
                  <a:lnTo>
                    <a:pt x="952220" y="309473"/>
                  </a:lnTo>
                  <a:lnTo>
                    <a:pt x="976020" y="309473"/>
                  </a:lnTo>
                  <a:lnTo>
                    <a:pt x="976020" y="285673"/>
                  </a:lnTo>
                  <a:close/>
                </a:path>
                <a:path w="976629" h="476250">
                  <a:moveTo>
                    <a:pt x="976020" y="119037"/>
                  </a:moveTo>
                  <a:lnTo>
                    <a:pt x="952220" y="119037"/>
                  </a:lnTo>
                  <a:lnTo>
                    <a:pt x="928408" y="119037"/>
                  </a:lnTo>
                  <a:lnTo>
                    <a:pt x="928408" y="142836"/>
                  </a:lnTo>
                  <a:lnTo>
                    <a:pt x="952220" y="142836"/>
                  </a:lnTo>
                  <a:lnTo>
                    <a:pt x="952220" y="166636"/>
                  </a:lnTo>
                  <a:lnTo>
                    <a:pt x="928408" y="166636"/>
                  </a:lnTo>
                  <a:lnTo>
                    <a:pt x="904608" y="166636"/>
                  </a:lnTo>
                  <a:lnTo>
                    <a:pt x="904608" y="190449"/>
                  </a:lnTo>
                  <a:lnTo>
                    <a:pt x="928408" y="190449"/>
                  </a:lnTo>
                  <a:lnTo>
                    <a:pt x="952220" y="190449"/>
                  </a:lnTo>
                  <a:lnTo>
                    <a:pt x="952220" y="214249"/>
                  </a:lnTo>
                  <a:lnTo>
                    <a:pt x="928408" y="214249"/>
                  </a:lnTo>
                  <a:lnTo>
                    <a:pt x="904608" y="214249"/>
                  </a:lnTo>
                  <a:lnTo>
                    <a:pt x="904608" y="190449"/>
                  </a:lnTo>
                  <a:lnTo>
                    <a:pt x="880795" y="190449"/>
                  </a:lnTo>
                  <a:lnTo>
                    <a:pt x="880795" y="214249"/>
                  </a:lnTo>
                  <a:lnTo>
                    <a:pt x="856996" y="214249"/>
                  </a:lnTo>
                  <a:lnTo>
                    <a:pt x="856996" y="238061"/>
                  </a:lnTo>
                  <a:lnTo>
                    <a:pt x="880795" y="238061"/>
                  </a:lnTo>
                  <a:lnTo>
                    <a:pt x="880795" y="261861"/>
                  </a:lnTo>
                  <a:lnTo>
                    <a:pt x="856996" y="261861"/>
                  </a:lnTo>
                  <a:lnTo>
                    <a:pt x="856996" y="309473"/>
                  </a:lnTo>
                  <a:lnTo>
                    <a:pt x="880795" y="309473"/>
                  </a:lnTo>
                  <a:lnTo>
                    <a:pt x="880795" y="285673"/>
                  </a:lnTo>
                  <a:lnTo>
                    <a:pt x="904608" y="285673"/>
                  </a:lnTo>
                  <a:lnTo>
                    <a:pt x="904608" y="238061"/>
                  </a:lnTo>
                  <a:lnTo>
                    <a:pt x="928408" y="238061"/>
                  </a:lnTo>
                  <a:lnTo>
                    <a:pt x="952220" y="238061"/>
                  </a:lnTo>
                  <a:lnTo>
                    <a:pt x="976020" y="238061"/>
                  </a:lnTo>
                  <a:lnTo>
                    <a:pt x="976020" y="11903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7914" y="1165549"/>
              <a:ext cx="976630" cy="953135"/>
            </a:xfrm>
            <a:custGeom>
              <a:avLst/>
              <a:gdLst/>
              <a:ahLst/>
              <a:cxnLst/>
              <a:rect l="l" t="t" r="r" b="b"/>
              <a:pathLst>
                <a:path w="976629" h="953135">
                  <a:moveTo>
                    <a:pt x="166636" y="119380"/>
                  </a:moveTo>
                  <a:lnTo>
                    <a:pt x="23799" y="119380"/>
                  </a:lnTo>
                  <a:lnTo>
                    <a:pt x="23799" y="0"/>
                  </a:lnTo>
                  <a:lnTo>
                    <a:pt x="0" y="0"/>
                  </a:lnTo>
                  <a:lnTo>
                    <a:pt x="0" y="119380"/>
                  </a:lnTo>
                  <a:lnTo>
                    <a:pt x="0" y="143510"/>
                  </a:lnTo>
                  <a:lnTo>
                    <a:pt x="166636" y="143510"/>
                  </a:lnTo>
                  <a:lnTo>
                    <a:pt x="166636" y="119380"/>
                  </a:lnTo>
                  <a:close/>
                </a:path>
                <a:path w="976629" h="953135">
                  <a:moveTo>
                    <a:pt x="309473" y="857377"/>
                  </a:moveTo>
                  <a:lnTo>
                    <a:pt x="285661" y="857377"/>
                  </a:lnTo>
                  <a:lnTo>
                    <a:pt x="285661" y="881176"/>
                  </a:lnTo>
                  <a:lnTo>
                    <a:pt x="309473" y="881176"/>
                  </a:lnTo>
                  <a:lnTo>
                    <a:pt x="309473" y="857377"/>
                  </a:lnTo>
                  <a:close/>
                </a:path>
                <a:path w="976629" h="953135">
                  <a:moveTo>
                    <a:pt x="333273" y="928789"/>
                  </a:moveTo>
                  <a:lnTo>
                    <a:pt x="309473" y="928789"/>
                  </a:lnTo>
                  <a:lnTo>
                    <a:pt x="309473" y="904989"/>
                  </a:lnTo>
                  <a:lnTo>
                    <a:pt x="285661" y="904989"/>
                  </a:lnTo>
                  <a:lnTo>
                    <a:pt x="285661" y="881176"/>
                  </a:lnTo>
                  <a:lnTo>
                    <a:pt x="261861" y="881176"/>
                  </a:lnTo>
                  <a:lnTo>
                    <a:pt x="261861" y="928789"/>
                  </a:lnTo>
                  <a:lnTo>
                    <a:pt x="238048" y="928789"/>
                  </a:lnTo>
                  <a:lnTo>
                    <a:pt x="238048" y="952588"/>
                  </a:lnTo>
                  <a:lnTo>
                    <a:pt x="261861" y="952588"/>
                  </a:lnTo>
                  <a:lnTo>
                    <a:pt x="285661" y="952588"/>
                  </a:lnTo>
                  <a:lnTo>
                    <a:pt x="309473" y="952588"/>
                  </a:lnTo>
                  <a:lnTo>
                    <a:pt x="333273" y="952588"/>
                  </a:lnTo>
                  <a:lnTo>
                    <a:pt x="333273" y="928789"/>
                  </a:lnTo>
                  <a:close/>
                </a:path>
                <a:path w="976629" h="953135">
                  <a:moveTo>
                    <a:pt x="357073" y="904989"/>
                  </a:moveTo>
                  <a:lnTo>
                    <a:pt x="333273" y="904989"/>
                  </a:lnTo>
                  <a:lnTo>
                    <a:pt x="333273" y="928789"/>
                  </a:lnTo>
                  <a:lnTo>
                    <a:pt x="357073" y="928789"/>
                  </a:lnTo>
                  <a:lnTo>
                    <a:pt x="357073" y="904989"/>
                  </a:lnTo>
                  <a:close/>
                </a:path>
                <a:path w="976629" h="953135">
                  <a:moveTo>
                    <a:pt x="380885" y="881176"/>
                  </a:moveTo>
                  <a:lnTo>
                    <a:pt x="357073" y="881176"/>
                  </a:lnTo>
                  <a:lnTo>
                    <a:pt x="357073" y="904989"/>
                  </a:lnTo>
                  <a:lnTo>
                    <a:pt x="380885" y="904989"/>
                  </a:lnTo>
                  <a:lnTo>
                    <a:pt x="380885" y="881176"/>
                  </a:lnTo>
                  <a:close/>
                </a:path>
                <a:path w="976629" h="953135">
                  <a:moveTo>
                    <a:pt x="380885" y="833564"/>
                  </a:moveTo>
                  <a:lnTo>
                    <a:pt x="357073" y="833564"/>
                  </a:lnTo>
                  <a:lnTo>
                    <a:pt x="357073" y="857377"/>
                  </a:lnTo>
                  <a:lnTo>
                    <a:pt x="380885" y="857377"/>
                  </a:lnTo>
                  <a:lnTo>
                    <a:pt x="380885" y="833564"/>
                  </a:lnTo>
                  <a:close/>
                </a:path>
                <a:path w="976629" h="953135">
                  <a:moveTo>
                    <a:pt x="404685" y="904989"/>
                  </a:moveTo>
                  <a:lnTo>
                    <a:pt x="380885" y="904989"/>
                  </a:lnTo>
                  <a:lnTo>
                    <a:pt x="380885" y="952588"/>
                  </a:lnTo>
                  <a:lnTo>
                    <a:pt x="404685" y="952588"/>
                  </a:lnTo>
                  <a:lnTo>
                    <a:pt x="404685" y="904989"/>
                  </a:lnTo>
                  <a:close/>
                </a:path>
                <a:path w="976629" h="953135">
                  <a:moveTo>
                    <a:pt x="428498" y="881176"/>
                  </a:moveTo>
                  <a:lnTo>
                    <a:pt x="404685" y="881176"/>
                  </a:lnTo>
                  <a:lnTo>
                    <a:pt x="404685" y="904989"/>
                  </a:lnTo>
                  <a:lnTo>
                    <a:pt x="428498" y="904989"/>
                  </a:lnTo>
                  <a:lnTo>
                    <a:pt x="428498" y="881176"/>
                  </a:lnTo>
                  <a:close/>
                </a:path>
                <a:path w="976629" h="953135">
                  <a:moveTo>
                    <a:pt x="452297" y="928789"/>
                  </a:moveTo>
                  <a:lnTo>
                    <a:pt x="428498" y="928789"/>
                  </a:lnTo>
                  <a:lnTo>
                    <a:pt x="428498" y="952588"/>
                  </a:lnTo>
                  <a:lnTo>
                    <a:pt x="452297" y="952588"/>
                  </a:lnTo>
                  <a:lnTo>
                    <a:pt x="452297" y="928789"/>
                  </a:lnTo>
                  <a:close/>
                </a:path>
                <a:path w="976629" h="953135">
                  <a:moveTo>
                    <a:pt x="476110" y="738339"/>
                  </a:moveTo>
                  <a:lnTo>
                    <a:pt x="452297" y="738339"/>
                  </a:lnTo>
                  <a:lnTo>
                    <a:pt x="452297" y="714540"/>
                  </a:lnTo>
                  <a:lnTo>
                    <a:pt x="428498" y="714540"/>
                  </a:lnTo>
                  <a:lnTo>
                    <a:pt x="404685" y="714540"/>
                  </a:lnTo>
                  <a:lnTo>
                    <a:pt x="380885" y="714540"/>
                  </a:lnTo>
                  <a:lnTo>
                    <a:pt x="380885" y="690740"/>
                  </a:lnTo>
                  <a:lnTo>
                    <a:pt x="404685" y="690740"/>
                  </a:lnTo>
                  <a:lnTo>
                    <a:pt x="428498" y="690740"/>
                  </a:lnTo>
                  <a:lnTo>
                    <a:pt x="428498" y="666927"/>
                  </a:lnTo>
                  <a:lnTo>
                    <a:pt x="404685" y="666927"/>
                  </a:lnTo>
                  <a:lnTo>
                    <a:pt x="404685" y="643128"/>
                  </a:lnTo>
                  <a:lnTo>
                    <a:pt x="380885" y="643128"/>
                  </a:lnTo>
                  <a:lnTo>
                    <a:pt x="380885" y="666927"/>
                  </a:lnTo>
                  <a:lnTo>
                    <a:pt x="357073" y="666927"/>
                  </a:lnTo>
                  <a:lnTo>
                    <a:pt x="357073" y="643128"/>
                  </a:lnTo>
                  <a:lnTo>
                    <a:pt x="333273" y="643128"/>
                  </a:lnTo>
                  <a:lnTo>
                    <a:pt x="333273" y="666927"/>
                  </a:lnTo>
                  <a:lnTo>
                    <a:pt x="309473" y="666927"/>
                  </a:lnTo>
                  <a:lnTo>
                    <a:pt x="309473" y="714540"/>
                  </a:lnTo>
                  <a:lnTo>
                    <a:pt x="333273" y="714540"/>
                  </a:lnTo>
                  <a:lnTo>
                    <a:pt x="357073" y="714540"/>
                  </a:lnTo>
                  <a:lnTo>
                    <a:pt x="357073" y="738339"/>
                  </a:lnTo>
                  <a:lnTo>
                    <a:pt x="380885" y="738339"/>
                  </a:lnTo>
                  <a:lnTo>
                    <a:pt x="380885" y="762152"/>
                  </a:lnTo>
                  <a:lnTo>
                    <a:pt x="357073" y="762152"/>
                  </a:lnTo>
                  <a:lnTo>
                    <a:pt x="357073" y="738339"/>
                  </a:lnTo>
                  <a:lnTo>
                    <a:pt x="333273" y="738339"/>
                  </a:lnTo>
                  <a:lnTo>
                    <a:pt x="309473" y="738339"/>
                  </a:lnTo>
                  <a:lnTo>
                    <a:pt x="309473" y="785952"/>
                  </a:lnTo>
                  <a:lnTo>
                    <a:pt x="285661" y="785952"/>
                  </a:lnTo>
                  <a:lnTo>
                    <a:pt x="285661" y="809764"/>
                  </a:lnTo>
                  <a:lnTo>
                    <a:pt x="261861" y="809764"/>
                  </a:lnTo>
                  <a:lnTo>
                    <a:pt x="261861" y="833564"/>
                  </a:lnTo>
                  <a:lnTo>
                    <a:pt x="238048" y="833564"/>
                  </a:lnTo>
                  <a:lnTo>
                    <a:pt x="238048" y="881176"/>
                  </a:lnTo>
                  <a:lnTo>
                    <a:pt x="261861" y="881176"/>
                  </a:lnTo>
                  <a:lnTo>
                    <a:pt x="261861" y="857377"/>
                  </a:lnTo>
                  <a:lnTo>
                    <a:pt x="285661" y="857377"/>
                  </a:lnTo>
                  <a:lnTo>
                    <a:pt x="285661" y="833564"/>
                  </a:lnTo>
                  <a:lnTo>
                    <a:pt x="309473" y="833564"/>
                  </a:lnTo>
                  <a:lnTo>
                    <a:pt x="333273" y="833564"/>
                  </a:lnTo>
                  <a:lnTo>
                    <a:pt x="333273" y="785952"/>
                  </a:lnTo>
                  <a:lnTo>
                    <a:pt x="357073" y="785952"/>
                  </a:lnTo>
                  <a:lnTo>
                    <a:pt x="357073" y="809764"/>
                  </a:lnTo>
                  <a:lnTo>
                    <a:pt x="380885" y="809764"/>
                  </a:lnTo>
                  <a:lnTo>
                    <a:pt x="404685" y="809764"/>
                  </a:lnTo>
                  <a:lnTo>
                    <a:pt x="404685" y="762152"/>
                  </a:lnTo>
                  <a:lnTo>
                    <a:pt x="428498" y="762152"/>
                  </a:lnTo>
                  <a:lnTo>
                    <a:pt x="452297" y="762152"/>
                  </a:lnTo>
                  <a:lnTo>
                    <a:pt x="476110" y="762152"/>
                  </a:lnTo>
                  <a:lnTo>
                    <a:pt x="476110" y="738339"/>
                  </a:lnTo>
                  <a:close/>
                </a:path>
                <a:path w="976629" h="953135">
                  <a:moveTo>
                    <a:pt x="785583" y="928789"/>
                  </a:moveTo>
                  <a:lnTo>
                    <a:pt x="761771" y="928789"/>
                  </a:lnTo>
                  <a:lnTo>
                    <a:pt x="737971" y="928789"/>
                  </a:lnTo>
                  <a:lnTo>
                    <a:pt x="737971" y="952588"/>
                  </a:lnTo>
                  <a:lnTo>
                    <a:pt x="761771" y="952588"/>
                  </a:lnTo>
                  <a:lnTo>
                    <a:pt x="785583" y="952588"/>
                  </a:lnTo>
                  <a:lnTo>
                    <a:pt x="785583" y="928789"/>
                  </a:lnTo>
                  <a:close/>
                </a:path>
                <a:path w="976629" h="953135">
                  <a:moveTo>
                    <a:pt x="809383" y="477608"/>
                  </a:moveTo>
                  <a:lnTo>
                    <a:pt x="785583" y="477608"/>
                  </a:lnTo>
                  <a:lnTo>
                    <a:pt x="785583" y="500468"/>
                  </a:lnTo>
                  <a:lnTo>
                    <a:pt x="761771" y="500468"/>
                  </a:lnTo>
                  <a:lnTo>
                    <a:pt x="761771" y="548728"/>
                  </a:lnTo>
                  <a:lnTo>
                    <a:pt x="737971" y="548728"/>
                  </a:lnTo>
                  <a:lnTo>
                    <a:pt x="737971" y="572858"/>
                  </a:lnTo>
                  <a:lnTo>
                    <a:pt x="761771" y="572858"/>
                  </a:lnTo>
                  <a:lnTo>
                    <a:pt x="761771" y="595718"/>
                  </a:lnTo>
                  <a:lnTo>
                    <a:pt x="737971" y="595718"/>
                  </a:lnTo>
                  <a:lnTo>
                    <a:pt x="737971" y="619848"/>
                  </a:lnTo>
                  <a:lnTo>
                    <a:pt x="714159" y="619848"/>
                  </a:lnTo>
                  <a:lnTo>
                    <a:pt x="714159" y="668108"/>
                  </a:lnTo>
                  <a:lnTo>
                    <a:pt x="690359" y="668108"/>
                  </a:lnTo>
                  <a:lnTo>
                    <a:pt x="690359" y="690968"/>
                  </a:lnTo>
                  <a:lnTo>
                    <a:pt x="714159" y="690968"/>
                  </a:lnTo>
                  <a:lnTo>
                    <a:pt x="714159" y="715098"/>
                  </a:lnTo>
                  <a:lnTo>
                    <a:pt x="737971" y="715098"/>
                  </a:lnTo>
                  <a:lnTo>
                    <a:pt x="737971" y="763358"/>
                  </a:lnTo>
                  <a:lnTo>
                    <a:pt x="714159" y="763358"/>
                  </a:lnTo>
                  <a:lnTo>
                    <a:pt x="714159" y="786218"/>
                  </a:lnTo>
                  <a:lnTo>
                    <a:pt x="690359" y="786218"/>
                  </a:lnTo>
                  <a:lnTo>
                    <a:pt x="690359" y="810348"/>
                  </a:lnTo>
                  <a:lnTo>
                    <a:pt x="666546" y="810348"/>
                  </a:lnTo>
                  <a:lnTo>
                    <a:pt x="666546" y="858608"/>
                  </a:lnTo>
                  <a:lnTo>
                    <a:pt x="642747" y="858608"/>
                  </a:lnTo>
                  <a:lnTo>
                    <a:pt x="642747" y="810348"/>
                  </a:lnTo>
                  <a:lnTo>
                    <a:pt x="618947" y="810348"/>
                  </a:lnTo>
                  <a:lnTo>
                    <a:pt x="618947" y="858608"/>
                  </a:lnTo>
                  <a:lnTo>
                    <a:pt x="595134" y="858608"/>
                  </a:lnTo>
                  <a:lnTo>
                    <a:pt x="571322" y="858608"/>
                  </a:lnTo>
                  <a:lnTo>
                    <a:pt x="571322" y="881468"/>
                  </a:lnTo>
                  <a:lnTo>
                    <a:pt x="547522" y="881468"/>
                  </a:lnTo>
                  <a:lnTo>
                    <a:pt x="547522" y="858608"/>
                  </a:lnTo>
                  <a:lnTo>
                    <a:pt x="571322" y="858608"/>
                  </a:lnTo>
                  <a:lnTo>
                    <a:pt x="571322" y="834478"/>
                  </a:lnTo>
                  <a:lnTo>
                    <a:pt x="595134" y="834478"/>
                  </a:lnTo>
                  <a:lnTo>
                    <a:pt x="595134" y="810348"/>
                  </a:lnTo>
                  <a:lnTo>
                    <a:pt x="571322" y="810348"/>
                  </a:lnTo>
                  <a:lnTo>
                    <a:pt x="547522" y="810348"/>
                  </a:lnTo>
                  <a:lnTo>
                    <a:pt x="547522" y="786218"/>
                  </a:lnTo>
                  <a:lnTo>
                    <a:pt x="523722" y="786218"/>
                  </a:lnTo>
                  <a:lnTo>
                    <a:pt x="523722" y="834478"/>
                  </a:lnTo>
                  <a:lnTo>
                    <a:pt x="499910" y="834478"/>
                  </a:lnTo>
                  <a:lnTo>
                    <a:pt x="499910" y="881176"/>
                  </a:lnTo>
                  <a:lnTo>
                    <a:pt x="476110" y="881176"/>
                  </a:lnTo>
                  <a:lnTo>
                    <a:pt x="476110" y="833564"/>
                  </a:lnTo>
                  <a:lnTo>
                    <a:pt x="499910" y="833564"/>
                  </a:lnTo>
                  <a:lnTo>
                    <a:pt x="499910" y="785952"/>
                  </a:lnTo>
                  <a:lnTo>
                    <a:pt x="476110" y="785952"/>
                  </a:lnTo>
                  <a:lnTo>
                    <a:pt x="476110" y="809764"/>
                  </a:lnTo>
                  <a:lnTo>
                    <a:pt x="452297" y="809764"/>
                  </a:lnTo>
                  <a:lnTo>
                    <a:pt x="428498" y="809764"/>
                  </a:lnTo>
                  <a:lnTo>
                    <a:pt x="428498" y="833564"/>
                  </a:lnTo>
                  <a:lnTo>
                    <a:pt x="404685" y="833564"/>
                  </a:lnTo>
                  <a:lnTo>
                    <a:pt x="404685" y="857377"/>
                  </a:lnTo>
                  <a:lnTo>
                    <a:pt x="428498" y="857377"/>
                  </a:lnTo>
                  <a:lnTo>
                    <a:pt x="428498" y="881176"/>
                  </a:lnTo>
                  <a:lnTo>
                    <a:pt x="452297" y="881176"/>
                  </a:lnTo>
                  <a:lnTo>
                    <a:pt x="452297" y="904989"/>
                  </a:lnTo>
                  <a:lnTo>
                    <a:pt x="476110" y="904989"/>
                  </a:lnTo>
                  <a:lnTo>
                    <a:pt x="499910" y="904989"/>
                  </a:lnTo>
                  <a:lnTo>
                    <a:pt x="499910" y="881468"/>
                  </a:lnTo>
                  <a:lnTo>
                    <a:pt x="523722" y="881468"/>
                  </a:lnTo>
                  <a:lnTo>
                    <a:pt x="523722" y="905598"/>
                  </a:lnTo>
                  <a:lnTo>
                    <a:pt x="499910" y="905598"/>
                  </a:lnTo>
                  <a:lnTo>
                    <a:pt x="499910" y="929728"/>
                  </a:lnTo>
                  <a:lnTo>
                    <a:pt x="476110" y="929728"/>
                  </a:lnTo>
                  <a:lnTo>
                    <a:pt x="476110" y="952588"/>
                  </a:lnTo>
                  <a:lnTo>
                    <a:pt x="499910" y="952588"/>
                  </a:lnTo>
                  <a:lnTo>
                    <a:pt x="523722" y="952588"/>
                  </a:lnTo>
                  <a:lnTo>
                    <a:pt x="523722" y="929728"/>
                  </a:lnTo>
                  <a:lnTo>
                    <a:pt x="547522" y="929728"/>
                  </a:lnTo>
                  <a:lnTo>
                    <a:pt x="547522" y="905598"/>
                  </a:lnTo>
                  <a:lnTo>
                    <a:pt x="571322" y="905598"/>
                  </a:lnTo>
                  <a:lnTo>
                    <a:pt x="595134" y="905598"/>
                  </a:lnTo>
                  <a:lnTo>
                    <a:pt x="595134" y="881468"/>
                  </a:lnTo>
                  <a:lnTo>
                    <a:pt x="618947" y="881468"/>
                  </a:lnTo>
                  <a:lnTo>
                    <a:pt x="642747" y="881468"/>
                  </a:lnTo>
                  <a:lnTo>
                    <a:pt x="642747" y="928789"/>
                  </a:lnTo>
                  <a:lnTo>
                    <a:pt x="618947" y="928789"/>
                  </a:lnTo>
                  <a:lnTo>
                    <a:pt x="595134" y="928789"/>
                  </a:lnTo>
                  <a:lnTo>
                    <a:pt x="571322" y="928789"/>
                  </a:lnTo>
                  <a:lnTo>
                    <a:pt x="571322" y="952588"/>
                  </a:lnTo>
                  <a:lnTo>
                    <a:pt x="595134" y="952588"/>
                  </a:lnTo>
                  <a:lnTo>
                    <a:pt x="618947" y="952588"/>
                  </a:lnTo>
                  <a:lnTo>
                    <a:pt x="642747" y="952588"/>
                  </a:lnTo>
                  <a:lnTo>
                    <a:pt x="642747" y="929728"/>
                  </a:lnTo>
                  <a:lnTo>
                    <a:pt x="666546" y="929728"/>
                  </a:lnTo>
                  <a:lnTo>
                    <a:pt x="666546" y="905598"/>
                  </a:lnTo>
                  <a:lnTo>
                    <a:pt x="690359" y="905598"/>
                  </a:lnTo>
                  <a:lnTo>
                    <a:pt x="714159" y="905598"/>
                  </a:lnTo>
                  <a:lnTo>
                    <a:pt x="737971" y="905598"/>
                  </a:lnTo>
                  <a:lnTo>
                    <a:pt x="737971" y="881468"/>
                  </a:lnTo>
                  <a:lnTo>
                    <a:pt x="714159" y="881468"/>
                  </a:lnTo>
                  <a:lnTo>
                    <a:pt x="690359" y="881468"/>
                  </a:lnTo>
                  <a:lnTo>
                    <a:pt x="690359" y="858608"/>
                  </a:lnTo>
                  <a:lnTo>
                    <a:pt x="714159" y="858608"/>
                  </a:lnTo>
                  <a:lnTo>
                    <a:pt x="737971" y="858608"/>
                  </a:lnTo>
                  <a:lnTo>
                    <a:pt x="761771" y="858608"/>
                  </a:lnTo>
                  <a:lnTo>
                    <a:pt x="761771" y="810348"/>
                  </a:lnTo>
                  <a:lnTo>
                    <a:pt x="737971" y="810348"/>
                  </a:lnTo>
                  <a:lnTo>
                    <a:pt x="737971" y="834478"/>
                  </a:lnTo>
                  <a:lnTo>
                    <a:pt x="714159" y="834478"/>
                  </a:lnTo>
                  <a:lnTo>
                    <a:pt x="714159" y="810348"/>
                  </a:lnTo>
                  <a:lnTo>
                    <a:pt x="737971" y="810348"/>
                  </a:lnTo>
                  <a:lnTo>
                    <a:pt x="737971" y="786218"/>
                  </a:lnTo>
                  <a:lnTo>
                    <a:pt x="761771" y="786218"/>
                  </a:lnTo>
                  <a:lnTo>
                    <a:pt x="761771" y="715098"/>
                  </a:lnTo>
                  <a:lnTo>
                    <a:pt x="785583" y="715098"/>
                  </a:lnTo>
                  <a:lnTo>
                    <a:pt x="809383" y="715098"/>
                  </a:lnTo>
                  <a:lnTo>
                    <a:pt x="809383" y="668108"/>
                  </a:lnTo>
                  <a:lnTo>
                    <a:pt x="785583" y="668108"/>
                  </a:lnTo>
                  <a:lnTo>
                    <a:pt x="785583" y="643978"/>
                  </a:lnTo>
                  <a:lnTo>
                    <a:pt x="761771" y="643978"/>
                  </a:lnTo>
                  <a:lnTo>
                    <a:pt x="761771" y="619848"/>
                  </a:lnTo>
                  <a:lnTo>
                    <a:pt x="785583" y="619848"/>
                  </a:lnTo>
                  <a:lnTo>
                    <a:pt x="809383" y="619848"/>
                  </a:lnTo>
                  <a:lnTo>
                    <a:pt x="809383" y="595718"/>
                  </a:lnTo>
                  <a:lnTo>
                    <a:pt x="785583" y="595718"/>
                  </a:lnTo>
                  <a:lnTo>
                    <a:pt x="785583" y="524598"/>
                  </a:lnTo>
                  <a:lnTo>
                    <a:pt x="809383" y="524598"/>
                  </a:lnTo>
                  <a:lnTo>
                    <a:pt x="809383" y="477608"/>
                  </a:lnTo>
                  <a:close/>
                </a:path>
                <a:path w="976629" h="953135">
                  <a:moveTo>
                    <a:pt x="833183" y="904989"/>
                  </a:moveTo>
                  <a:lnTo>
                    <a:pt x="809383" y="904989"/>
                  </a:lnTo>
                  <a:lnTo>
                    <a:pt x="809383" y="881176"/>
                  </a:lnTo>
                  <a:lnTo>
                    <a:pt x="785583" y="881176"/>
                  </a:lnTo>
                  <a:lnTo>
                    <a:pt x="761771" y="881176"/>
                  </a:lnTo>
                  <a:lnTo>
                    <a:pt x="761771" y="904989"/>
                  </a:lnTo>
                  <a:lnTo>
                    <a:pt x="785583" y="904989"/>
                  </a:lnTo>
                  <a:lnTo>
                    <a:pt x="785583" y="928789"/>
                  </a:lnTo>
                  <a:lnTo>
                    <a:pt x="809383" y="928789"/>
                  </a:lnTo>
                  <a:lnTo>
                    <a:pt x="833183" y="928789"/>
                  </a:lnTo>
                  <a:lnTo>
                    <a:pt x="833183" y="904989"/>
                  </a:lnTo>
                  <a:close/>
                </a:path>
                <a:path w="976629" h="953135">
                  <a:moveTo>
                    <a:pt x="904608" y="928789"/>
                  </a:moveTo>
                  <a:lnTo>
                    <a:pt x="880795" y="928789"/>
                  </a:lnTo>
                  <a:lnTo>
                    <a:pt x="880795" y="881176"/>
                  </a:lnTo>
                  <a:lnTo>
                    <a:pt x="856996" y="881176"/>
                  </a:lnTo>
                  <a:lnTo>
                    <a:pt x="856996" y="857377"/>
                  </a:lnTo>
                  <a:lnTo>
                    <a:pt x="833183" y="857377"/>
                  </a:lnTo>
                  <a:lnTo>
                    <a:pt x="833183" y="904989"/>
                  </a:lnTo>
                  <a:lnTo>
                    <a:pt x="856996" y="904989"/>
                  </a:lnTo>
                  <a:lnTo>
                    <a:pt x="856996" y="952588"/>
                  </a:lnTo>
                  <a:lnTo>
                    <a:pt x="880795" y="952588"/>
                  </a:lnTo>
                  <a:lnTo>
                    <a:pt x="904608" y="952588"/>
                  </a:lnTo>
                  <a:lnTo>
                    <a:pt x="904608" y="928789"/>
                  </a:lnTo>
                  <a:close/>
                </a:path>
                <a:path w="976629" h="953135">
                  <a:moveTo>
                    <a:pt x="928408" y="904989"/>
                  </a:moveTo>
                  <a:lnTo>
                    <a:pt x="904608" y="904989"/>
                  </a:lnTo>
                  <a:lnTo>
                    <a:pt x="904608" y="928789"/>
                  </a:lnTo>
                  <a:lnTo>
                    <a:pt x="928408" y="928789"/>
                  </a:lnTo>
                  <a:lnTo>
                    <a:pt x="928408" y="904989"/>
                  </a:lnTo>
                  <a:close/>
                </a:path>
                <a:path w="976629" h="953135">
                  <a:moveTo>
                    <a:pt x="976020" y="857377"/>
                  </a:moveTo>
                  <a:lnTo>
                    <a:pt x="952220" y="857377"/>
                  </a:lnTo>
                  <a:lnTo>
                    <a:pt x="928408" y="857377"/>
                  </a:lnTo>
                  <a:lnTo>
                    <a:pt x="904608" y="857377"/>
                  </a:lnTo>
                  <a:lnTo>
                    <a:pt x="880795" y="857377"/>
                  </a:lnTo>
                  <a:lnTo>
                    <a:pt x="880795" y="881176"/>
                  </a:lnTo>
                  <a:lnTo>
                    <a:pt x="904608" y="881176"/>
                  </a:lnTo>
                  <a:lnTo>
                    <a:pt x="928408" y="881176"/>
                  </a:lnTo>
                  <a:lnTo>
                    <a:pt x="928408" y="904989"/>
                  </a:lnTo>
                  <a:lnTo>
                    <a:pt x="952220" y="904989"/>
                  </a:lnTo>
                  <a:lnTo>
                    <a:pt x="952220" y="928789"/>
                  </a:lnTo>
                  <a:lnTo>
                    <a:pt x="976020" y="928789"/>
                  </a:lnTo>
                  <a:lnTo>
                    <a:pt x="976020" y="85737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67914" y="1142689"/>
              <a:ext cx="976630" cy="975360"/>
            </a:xfrm>
            <a:custGeom>
              <a:avLst/>
              <a:gdLst/>
              <a:ahLst/>
              <a:cxnLst/>
              <a:rect l="l" t="t" r="r" b="b"/>
              <a:pathLst>
                <a:path w="976629" h="975360">
                  <a:moveTo>
                    <a:pt x="119024" y="856424"/>
                  </a:moveTo>
                  <a:lnTo>
                    <a:pt x="47612" y="856424"/>
                  </a:lnTo>
                  <a:lnTo>
                    <a:pt x="47612" y="927849"/>
                  </a:lnTo>
                  <a:lnTo>
                    <a:pt x="119024" y="927849"/>
                  </a:lnTo>
                  <a:lnTo>
                    <a:pt x="119024" y="856424"/>
                  </a:lnTo>
                  <a:close/>
                </a:path>
                <a:path w="976629" h="975360">
                  <a:moveTo>
                    <a:pt x="119024" y="47040"/>
                  </a:moveTo>
                  <a:lnTo>
                    <a:pt x="47612" y="47040"/>
                  </a:lnTo>
                  <a:lnTo>
                    <a:pt x="47612" y="118452"/>
                  </a:lnTo>
                  <a:lnTo>
                    <a:pt x="119024" y="118452"/>
                  </a:lnTo>
                  <a:lnTo>
                    <a:pt x="119024" y="47040"/>
                  </a:lnTo>
                  <a:close/>
                </a:path>
                <a:path w="976629" h="975360">
                  <a:moveTo>
                    <a:pt x="166636" y="808990"/>
                  </a:moveTo>
                  <a:lnTo>
                    <a:pt x="142836" y="808990"/>
                  </a:lnTo>
                  <a:lnTo>
                    <a:pt x="142836" y="833120"/>
                  </a:lnTo>
                  <a:lnTo>
                    <a:pt x="142836" y="951230"/>
                  </a:lnTo>
                  <a:lnTo>
                    <a:pt x="23799" y="951230"/>
                  </a:lnTo>
                  <a:lnTo>
                    <a:pt x="23799" y="833120"/>
                  </a:lnTo>
                  <a:lnTo>
                    <a:pt x="142836" y="833120"/>
                  </a:lnTo>
                  <a:lnTo>
                    <a:pt x="142836" y="808990"/>
                  </a:lnTo>
                  <a:lnTo>
                    <a:pt x="0" y="808990"/>
                  </a:lnTo>
                  <a:lnTo>
                    <a:pt x="0" y="833120"/>
                  </a:lnTo>
                  <a:lnTo>
                    <a:pt x="0" y="951230"/>
                  </a:lnTo>
                  <a:lnTo>
                    <a:pt x="0" y="975360"/>
                  </a:lnTo>
                  <a:lnTo>
                    <a:pt x="166636" y="975360"/>
                  </a:lnTo>
                  <a:lnTo>
                    <a:pt x="166636" y="951649"/>
                  </a:lnTo>
                  <a:lnTo>
                    <a:pt x="166636" y="951230"/>
                  </a:lnTo>
                  <a:lnTo>
                    <a:pt x="166636" y="833120"/>
                  </a:lnTo>
                  <a:lnTo>
                    <a:pt x="166636" y="832624"/>
                  </a:lnTo>
                  <a:lnTo>
                    <a:pt x="166636" y="808990"/>
                  </a:lnTo>
                  <a:close/>
                </a:path>
                <a:path w="976629" h="975360">
                  <a:moveTo>
                    <a:pt x="166636" y="23228"/>
                  </a:moveTo>
                  <a:lnTo>
                    <a:pt x="142836" y="23228"/>
                  </a:lnTo>
                  <a:lnTo>
                    <a:pt x="142836" y="142265"/>
                  </a:lnTo>
                  <a:lnTo>
                    <a:pt x="166636" y="142265"/>
                  </a:lnTo>
                  <a:lnTo>
                    <a:pt x="166636" y="23228"/>
                  </a:lnTo>
                  <a:close/>
                </a:path>
                <a:path w="976629" h="975360">
                  <a:moveTo>
                    <a:pt x="166636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42240"/>
                  </a:lnTo>
                  <a:lnTo>
                    <a:pt x="23799" y="142240"/>
                  </a:lnTo>
                  <a:lnTo>
                    <a:pt x="23799" y="22860"/>
                  </a:lnTo>
                  <a:lnTo>
                    <a:pt x="166636" y="22860"/>
                  </a:lnTo>
                  <a:lnTo>
                    <a:pt x="166636" y="0"/>
                  </a:lnTo>
                  <a:close/>
                </a:path>
                <a:path w="976629" h="975360">
                  <a:moveTo>
                    <a:pt x="833183" y="808812"/>
                  </a:moveTo>
                  <a:lnTo>
                    <a:pt x="809383" y="808812"/>
                  </a:lnTo>
                  <a:lnTo>
                    <a:pt x="809383" y="832624"/>
                  </a:lnTo>
                  <a:lnTo>
                    <a:pt x="833183" y="832624"/>
                  </a:lnTo>
                  <a:lnTo>
                    <a:pt x="833183" y="808812"/>
                  </a:lnTo>
                  <a:close/>
                </a:path>
                <a:path w="976629" h="975360">
                  <a:moveTo>
                    <a:pt x="880795" y="760730"/>
                  </a:moveTo>
                  <a:lnTo>
                    <a:pt x="761771" y="760730"/>
                  </a:lnTo>
                  <a:lnTo>
                    <a:pt x="761771" y="784860"/>
                  </a:lnTo>
                  <a:lnTo>
                    <a:pt x="761771" y="855980"/>
                  </a:lnTo>
                  <a:lnTo>
                    <a:pt x="761771" y="880110"/>
                  </a:lnTo>
                  <a:lnTo>
                    <a:pt x="880795" y="880110"/>
                  </a:lnTo>
                  <a:lnTo>
                    <a:pt x="880795" y="856424"/>
                  </a:lnTo>
                  <a:lnTo>
                    <a:pt x="880795" y="855980"/>
                  </a:lnTo>
                  <a:lnTo>
                    <a:pt x="880795" y="785012"/>
                  </a:lnTo>
                  <a:lnTo>
                    <a:pt x="856996" y="785012"/>
                  </a:lnTo>
                  <a:lnTo>
                    <a:pt x="856996" y="855980"/>
                  </a:lnTo>
                  <a:lnTo>
                    <a:pt x="785583" y="855980"/>
                  </a:lnTo>
                  <a:lnTo>
                    <a:pt x="785583" y="784860"/>
                  </a:lnTo>
                  <a:lnTo>
                    <a:pt x="880795" y="784860"/>
                  </a:lnTo>
                  <a:lnTo>
                    <a:pt x="880795" y="760730"/>
                  </a:lnTo>
                  <a:close/>
                </a:path>
                <a:path w="976629" h="975360">
                  <a:moveTo>
                    <a:pt x="928408" y="47040"/>
                  </a:moveTo>
                  <a:lnTo>
                    <a:pt x="856996" y="47040"/>
                  </a:lnTo>
                  <a:lnTo>
                    <a:pt x="856996" y="118452"/>
                  </a:lnTo>
                  <a:lnTo>
                    <a:pt x="928408" y="118452"/>
                  </a:lnTo>
                  <a:lnTo>
                    <a:pt x="928408" y="47040"/>
                  </a:lnTo>
                  <a:close/>
                </a:path>
                <a:path w="976629" h="975360">
                  <a:moveTo>
                    <a:pt x="976020" y="0"/>
                  </a:moveTo>
                  <a:lnTo>
                    <a:pt x="809383" y="0"/>
                  </a:lnTo>
                  <a:lnTo>
                    <a:pt x="809383" y="22860"/>
                  </a:lnTo>
                  <a:lnTo>
                    <a:pt x="809383" y="142240"/>
                  </a:lnTo>
                  <a:lnTo>
                    <a:pt x="809383" y="166370"/>
                  </a:lnTo>
                  <a:lnTo>
                    <a:pt x="976020" y="166370"/>
                  </a:lnTo>
                  <a:lnTo>
                    <a:pt x="976020" y="142265"/>
                  </a:lnTo>
                  <a:lnTo>
                    <a:pt x="976020" y="23228"/>
                  </a:lnTo>
                  <a:lnTo>
                    <a:pt x="952220" y="23228"/>
                  </a:lnTo>
                  <a:lnTo>
                    <a:pt x="952220" y="142240"/>
                  </a:lnTo>
                  <a:lnTo>
                    <a:pt x="833183" y="142240"/>
                  </a:lnTo>
                  <a:lnTo>
                    <a:pt x="833183" y="22860"/>
                  </a:lnTo>
                  <a:lnTo>
                    <a:pt x="976020" y="22860"/>
                  </a:lnTo>
                  <a:lnTo>
                    <a:pt x="976020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7F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>
            <a:grpSpLocks noGrp="1" noUngrp="1" noRot="1" noMove="1" noResize="1"/>
          </p:cNvGrpSpPr>
          <p:nvPr/>
        </p:nvGrpSpPr>
        <p:grpSpPr>
          <a:xfrm>
            <a:off x="136757" y="690465"/>
            <a:ext cx="10388600" cy="6769734"/>
            <a:chOff x="136757" y="690465"/>
            <a:chExt cx="10388600" cy="6769734"/>
          </a:xfrm>
        </p:grpSpPr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757" y="4386743"/>
              <a:ext cx="10388600" cy="3073400"/>
            </a:xfrm>
            <a:custGeom>
              <a:avLst/>
              <a:gdLst/>
              <a:ahLst/>
              <a:cxnLst/>
              <a:rect l="l" t="t" r="r" b="b"/>
              <a:pathLst>
                <a:path w="10388600" h="3073400">
                  <a:moveTo>
                    <a:pt x="10388598" y="0"/>
                  </a:moveTo>
                  <a:lnTo>
                    <a:pt x="0" y="0"/>
                  </a:lnTo>
                  <a:lnTo>
                    <a:pt x="0" y="3073400"/>
                  </a:lnTo>
                  <a:lnTo>
                    <a:pt x="10388598" y="3073400"/>
                  </a:lnTo>
                  <a:lnTo>
                    <a:pt x="10388598" y="0"/>
                  </a:lnTo>
                  <a:close/>
                </a:path>
              </a:pathLst>
            </a:custGeom>
            <a:solidFill>
              <a:srgbClr val="F2E0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7794" y="690467"/>
              <a:ext cx="8761095" cy="3655695"/>
            </a:xfrm>
            <a:custGeom>
              <a:avLst/>
              <a:gdLst/>
              <a:ahLst/>
              <a:cxnLst/>
              <a:rect l="l" t="t" r="r" b="b"/>
              <a:pathLst>
                <a:path w="8761095" h="3655695">
                  <a:moveTo>
                    <a:pt x="2804274" y="0"/>
                  </a:moveTo>
                  <a:lnTo>
                    <a:pt x="0" y="0"/>
                  </a:lnTo>
                  <a:lnTo>
                    <a:pt x="0" y="3568344"/>
                  </a:lnTo>
                  <a:lnTo>
                    <a:pt x="0" y="3655149"/>
                  </a:lnTo>
                  <a:lnTo>
                    <a:pt x="2804274" y="3655149"/>
                  </a:lnTo>
                  <a:lnTo>
                    <a:pt x="2804274" y="3568344"/>
                  </a:lnTo>
                  <a:lnTo>
                    <a:pt x="2804274" y="0"/>
                  </a:lnTo>
                  <a:close/>
                </a:path>
                <a:path w="8761095" h="3655695">
                  <a:moveTo>
                    <a:pt x="5782424" y="0"/>
                  </a:moveTo>
                  <a:lnTo>
                    <a:pt x="2978162" y="0"/>
                  </a:lnTo>
                  <a:lnTo>
                    <a:pt x="2978162" y="3573107"/>
                  </a:lnTo>
                  <a:lnTo>
                    <a:pt x="2978162" y="3655149"/>
                  </a:lnTo>
                  <a:lnTo>
                    <a:pt x="5782424" y="3655149"/>
                  </a:lnTo>
                  <a:lnTo>
                    <a:pt x="5782424" y="3573107"/>
                  </a:lnTo>
                  <a:lnTo>
                    <a:pt x="5782424" y="0"/>
                  </a:lnTo>
                  <a:close/>
                </a:path>
                <a:path w="8761095" h="3655695">
                  <a:moveTo>
                    <a:pt x="8760574" y="0"/>
                  </a:moveTo>
                  <a:lnTo>
                    <a:pt x="5956312" y="0"/>
                  </a:lnTo>
                  <a:lnTo>
                    <a:pt x="5956312" y="3572992"/>
                  </a:lnTo>
                  <a:lnTo>
                    <a:pt x="5956312" y="3655149"/>
                  </a:lnTo>
                  <a:lnTo>
                    <a:pt x="8760574" y="3655149"/>
                  </a:lnTo>
                  <a:lnTo>
                    <a:pt x="8760574" y="3572992"/>
                  </a:lnTo>
                  <a:lnTo>
                    <a:pt x="8760574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4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4" y="3655141"/>
                </a:lnTo>
                <a:lnTo>
                  <a:pt x="2804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03619" y="422213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37038" y="403850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4482" y="4482194"/>
            <a:ext cx="49764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How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Norma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‘blazed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trail’</a:t>
            </a:r>
            <a:r>
              <a:rPr sz="1200" b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other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African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American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women?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157021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6172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94485" y="4471217"/>
            <a:ext cx="50552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41265" algn="l"/>
              </a:tabLst>
            </a:pP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6</a:t>
            </a:r>
            <a:r>
              <a:rPr sz="1200" b="1" i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marks</a:t>
            </a: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	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049026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6291935"/>
            <a:ext cx="721740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four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Norma’s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noted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architectural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achievements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collaborations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other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architects.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53262" y="6287312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919819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73516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4130">
              <a:lnSpc>
                <a:spcPct val="100000"/>
              </a:lnSpc>
              <a:spcBef>
                <a:spcPts val="100"/>
              </a:spcBef>
            </a:pPr>
            <a:r>
              <a:rPr spc="60" dirty="0"/>
              <a:t>REVISION</a:t>
            </a:r>
            <a:r>
              <a:rPr spc="175" dirty="0"/>
              <a:t> </a:t>
            </a:r>
            <a:r>
              <a:rPr dirty="0"/>
              <a:t>CARDS</a:t>
            </a:r>
            <a:r>
              <a:rPr spc="130" dirty="0"/>
              <a:t> </a:t>
            </a:r>
            <a:r>
              <a:rPr dirty="0"/>
              <a:t>-</a:t>
            </a:r>
            <a:r>
              <a:rPr spc="130" dirty="0"/>
              <a:t> </a:t>
            </a:r>
            <a:r>
              <a:rPr dirty="0"/>
              <a:t>NORMA</a:t>
            </a:r>
            <a:r>
              <a:rPr spc="85" dirty="0"/>
              <a:t> </a:t>
            </a:r>
            <a:r>
              <a:rPr spc="55" dirty="0"/>
              <a:t>MERRICK</a:t>
            </a:r>
            <a:r>
              <a:rPr spc="180" dirty="0"/>
              <a:t> </a:t>
            </a:r>
            <a:r>
              <a:rPr spc="45" dirty="0"/>
              <a:t>SKLAREK</a:t>
            </a:r>
          </a:p>
        </p:txBody>
      </p:sp>
      <p:pic>
        <p:nvPicPr>
          <p:cNvPr id="20" name="object 2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751" y="852224"/>
            <a:ext cx="734622" cy="867459"/>
          </a:xfrm>
          <a:prstGeom prst="rect">
            <a:avLst/>
          </a:prstGeom>
        </p:spPr>
      </p:pic>
      <p:sp>
        <p:nvSpPr>
          <p:cNvPr id="21" name="object 2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204470">
              <a:lnSpc>
                <a:spcPct val="100000"/>
              </a:lnSpc>
              <a:spcBef>
                <a:spcPts val="204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NORMA</a:t>
            </a:r>
            <a:r>
              <a:rPr sz="1200" b="1" u="sng" spc="14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MERRICK</a:t>
            </a:r>
            <a:r>
              <a:rPr sz="1200" b="1" u="sng" spc="2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SKLAREK</a:t>
            </a:r>
            <a:endParaRPr sz="1200">
              <a:latin typeface="Arial"/>
              <a:cs typeface="Arial"/>
            </a:endParaRPr>
          </a:p>
          <a:p>
            <a:pPr marL="913765" marR="128905" algn="ctr">
              <a:lnSpc>
                <a:spcPts val="1340"/>
              </a:lnSpc>
              <a:spcBef>
                <a:spcPts val="35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Norma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Merrick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Sklarek,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ﬁrst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African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American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woman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licensed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New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York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California,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1954.</a:t>
            </a:r>
            <a:endParaRPr sz="1200">
              <a:latin typeface="Arial"/>
              <a:cs typeface="Arial"/>
            </a:endParaRPr>
          </a:p>
          <a:p>
            <a:pPr marL="47625" marR="38100" algn="ctr">
              <a:lnSpc>
                <a:spcPts val="1340"/>
              </a:lnSpc>
              <a:spcBef>
                <a:spcPts val="509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achievement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cannot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understated,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there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female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role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models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follow.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time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racial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discrimination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racial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tension.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1959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became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member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American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Institute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(AIA),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becoming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ﬁrst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woman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elected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Fellow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AIA,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1980.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instrumental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establishment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Siegel,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Sklarek,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Diamond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California,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company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owned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three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women,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which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ground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breaking,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time.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109855" rIns="0" bIns="0" rtlCol="0">
            <a:spAutoFit/>
          </a:bodyPr>
          <a:lstStyle/>
          <a:p>
            <a:pPr marL="70485" marR="65405" indent="-635" algn="ctr">
              <a:lnSpc>
                <a:spcPts val="1340"/>
              </a:lnSpc>
              <a:spcBef>
                <a:spcPts val="86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several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architectural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achievements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collaborations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other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architects,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including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United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States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Embassy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Tokyo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(1976)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Terminal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 station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(Los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Angeles International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Airport - 1984).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She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collaborated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San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Bernardino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City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Hall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(California),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Paciﬁc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Centre,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Fox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Plaza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(San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Francisco),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Commons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Courthouse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Centre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(Columbus),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Leo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Baeck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Temple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(Los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Angeles)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Mall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America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(Minneapolis).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role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American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Shopping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Mall,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cannot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understated.</a:t>
            </a:r>
            <a:endParaRPr sz="1200">
              <a:latin typeface="Arial"/>
              <a:cs typeface="Arial"/>
            </a:endParaRPr>
          </a:p>
          <a:p>
            <a:pPr marL="66675" marR="61594" indent="-635" algn="ctr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Norma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called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"The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Rosa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Parks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Architecture”,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named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after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African-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American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activist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civil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rights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movement,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‘First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Lady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Civil Rights’.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142240">
              <a:lnSpc>
                <a:spcPct val="100000"/>
              </a:lnSpc>
              <a:spcBef>
                <a:spcPts val="114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San Bernardino City Hall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(California)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4" name="object 24"/>
          <p:cNvGrpSpPr>
            <a:grpSpLocks noGrp="1" noUngrp="1" noRot="1" noMove="1" noResize="1"/>
          </p:cNvGrpSpPr>
          <p:nvPr/>
        </p:nvGrpSpPr>
        <p:grpSpPr>
          <a:xfrm>
            <a:off x="6472048" y="821779"/>
            <a:ext cx="2391410" cy="3327400"/>
            <a:chOff x="6472048" y="821779"/>
            <a:chExt cx="2391410" cy="3327400"/>
          </a:xfrm>
        </p:grpSpPr>
        <p:pic>
          <p:nvPicPr>
            <p:cNvPr id="25" name="object 2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72048" y="821779"/>
              <a:ext cx="2391166" cy="3326838"/>
            </a:xfrm>
            <a:prstGeom prst="rect">
              <a:avLst/>
            </a:prstGeom>
          </p:spPr>
        </p:pic>
        <p:pic>
          <p:nvPicPr>
            <p:cNvPr id="26" name="object 2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21339" y="1908762"/>
              <a:ext cx="76589" cy="85582"/>
            </a:xfrm>
            <a:prstGeom prst="rect">
              <a:avLst/>
            </a:prstGeom>
          </p:spPr>
        </p:pic>
        <p:sp>
          <p:nvSpPr>
            <p:cNvPr id="27" name="object 2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10273" y="1468447"/>
              <a:ext cx="93345" cy="1713864"/>
            </a:xfrm>
            <a:custGeom>
              <a:avLst/>
              <a:gdLst/>
              <a:ahLst/>
              <a:cxnLst/>
              <a:rect l="l" t="t" r="r" b="b"/>
              <a:pathLst>
                <a:path w="93345" h="1713864">
                  <a:moveTo>
                    <a:pt x="14122" y="0"/>
                  </a:moveTo>
                  <a:lnTo>
                    <a:pt x="0" y="1713304"/>
                  </a:lnTo>
                </a:path>
                <a:path w="93345" h="1713864">
                  <a:moveTo>
                    <a:pt x="87680" y="749684"/>
                  </a:moveTo>
                  <a:lnTo>
                    <a:pt x="73646" y="752988"/>
                  </a:lnTo>
                  <a:lnTo>
                    <a:pt x="45692" y="759420"/>
                  </a:lnTo>
                  <a:lnTo>
                    <a:pt x="18299" y="765692"/>
                  </a:lnTo>
                  <a:lnTo>
                    <a:pt x="5949" y="768513"/>
                  </a:lnTo>
                </a:path>
                <a:path w="93345" h="1713864">
                  <a:moveTo>
                    <a:pt x="89391" y="671809"/>
                  </a:moveTo>
                  <a:lnTo>
                    <a:pt x="75359" y="675112"/>
                  </a:lnTo>
                  <a:lnTo>
                    <a:pt x="47405" y="681543"/>
                  </a:lnTo>
                  <a:lnTo>
                    <a:pt x="20012" y="687814"/>
                  </a:lnTo>
                  <a:lnTo>
                    <a:pt x="7663" y="690634"/>
                  </a:lnTo>
                </a:path>
                <a:path w="93345" h="1713864">
                  <a:moveTo>
                    <a:pt x="89391" y="592217"/>
                  </a:moveTo>
                  <a:lnTo>
                    <a:pt x="75359" y="595520"/>
                  </a:lnTo>
                  <a:lnTo>
                    <a:pt x="47405" y="601952"/>
                  </a:lnTo>
                  <a:lnTo>
                    <a:pt x="20012" y="608223"/>
                  </a:lnTo>
                  <a:lnTo>
                    <a:pt x="7663" y="611045"/>
                  </a:lnTo>
                </a:path>
                <a:path w="93345" h="1713864">
                  <a:moveTo>
                    <a:pt x="92817" y="513482"/>
                  </a:moveTo>
                  <a:lnTo>
                    <a:pt x="78784" y="516785"/>
                  </a:lnTo>
                  <a:lnTo>
                    <a:pt x="50829" y="523217"/>
                  </a:lnTo>
                  <a:lnTo>
                    <a:pt x="23436" y="529488"/>
                  </a:lnTo>
                  <a:lnTo>
                    <a:pt x="11087" y="532310"/>
                  </a:lnTo>
                </a:path>
                <a:path w="93345" h="1713864">
                  <a:moveTo>
                    <a:pt x="92814" y="436463"/>
                  </a:moveTo>
                  <a:lnTo>
                    <a:pt x="78782" y="439766"/>
                  </a:lnTo>
                  <a:lnTo>
                    <a:pt x="50829" y="446198"/>
                  </a:lnTo>
                  <a:lnTo>
                    <a:pt x="23436" y="452469"/>
                  </a:lnTo>
                  <a:lnTo>
                    <a:pt x="11087" y="455291"/>
                  </a:lnTo>
                </a:path>
              </a:pathLst>
            </a:custGeom>
            <a:ln w="14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21339" y="1985784"/>
              <a:ext cx="76589" cy="85584"/>
            </a:xfrm>
            <a:prstGeom prst="rect">
              <a:avLst/>
            </a:prstGeom>
          </p:spPr>
        </p:pic>
        <p:pic>
          <p:nvPicPr>
            <p:cNvPr id="29" name="object 2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915" y="2064516"/>
              <a:ext cx="76591" cy="85582"/>
            </a:xfrm>
            <a:prstGeom prst="rect">
              <a:avLst/>
            </a:prstGeom>
          </p:spPr>
        </p:pic>
        <p:pic>
          <p:nvPicPr>
            <p:cNvPr id="30" name="object 3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9626" y="2144962"/>
              <a:ext cx="76589" cy="85582"/>
            </a:xfrm>
            <a:prstGeom prst="rect">
              <a:avLst/>
            </a:prstGeom>
          </p:spPr>
        </p:pic>
        <p:pic>
          <p:nvPicPr>
            <p:cNvPr id="31" name="object 3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059" y="2222841"/>
              <a:ext cx="76593" cy="85582"/>
            </a:xfrm>
            <a:prstGeom prst="rect">
              <a:avLst/>
            </a:prstGeom>
          </p:spPr>
        </p:pic>
      </p:grpSp>
      <p:pic>
        <p:nvPicPr>
          <p:cNvPr id="32" name="object 32">
            <a:hlinkClick r:id="rId7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13591" y="3023700"/>
            <a:ext cx="1077357" cy="1077357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35000" y="611643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sp>
        <p:nvSpPr>
          <p:cNvPr id="34" name="object 3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03491" y="1872892"/>
            <a:ext cx="23495" cy="93980"/>
          </a:xfrm>
          <a:custGeom>
            <a:avLst/>
            <a:gdLst/>
            <a:ahLst/>
            <a:cxnLst/>
            <a:rect l="l" t="t" r="r" b="b"/>
            <a:pathLst>
              <a:path w="23495" h="93980">
                <a:moveTo>
                  <a:pt x="23475" y="0"/>
                </a:moveTo>
                <a:lnTo>
                  <a:pt x="0" y="0"/>
                </a:lnTo>
                <a:lnTo>
                  <a:pt x="0" y="93902"/>
                </a:lnTo>
                <a:lnTo>
                  <a:pt x="23475" y="93902"/>
                </a:lnTo>
                <a:lnTo>
                  <a:pt x="23475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>
            <a:grpSpLocks noGrp="1" noUngrp="1" noRot="1" noMove="1" noResize="1"/>
          </p:cNvGrpSpPr>
          <p:nvPr/>
        </p:nvGrpSpPr>
        <p:grpSpPr>
          <a:xfrm>
            <a:off x="9344800" y="1133398"/>
            <a:ext cx="1080135" cy="1080135"/>
            <a:chOff x="9344800" y="1133398"/>
            <a:chExt cx="1080135" cy="1080135"/>
          </a:xfrm>
        </p:grpSpPr>
        <p:sp>
          <p:nvSpPr>
            <p:cNvPr id="36" name="object 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4800" y="1133398"/>
              <a:ext cx="1080135" cy="1080135"/>
            </a:xfrm>
            <a:custGeom>
              <a:avLst/>
              <a:gdLst/>
              <a:ahLst/>
              <a:cxnLst/>
              <a:rect l="l" t="t" r="r" b="b"/>
              <a:pathLst>
                <a:path w="1080134" h="1080135">
                  <a:moveTo>
                    <a:pt x="1079894" y="0"/>
                  </a:moveTo>
                  <a:lnTo>
                    <a:pt x="0" y="0"/>
                  </a:lnTo>
                  <a:lnTo>
                    <a:pt x="0" y="1079896"/>
                  </a:lnTo>
                  <a:lnTo>
                    <a:pt x="1079894" y="1079896"/>
                  </a:lnTo>
                  <a:lnTo>
                    <a:pt x="1079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03486" y="1192092"/>
              <a:ext cx="962660" cy="305435"/>
            </a:xfrm>
            <a:custGeom>
              <a:avLst/>
              <a:gdLst/>
              <a:ahLst/>
              <a:cxnLst/>
              <a:rect l="l" t="t" r="r" b="b"/>
              <a:pathLst>
                <a:path w="962659" h="305434">
                  <a:moveTo>
                    <a:pt x="70421" y="211289"/>
                  </a:moveTo>
                  <a:lnTo>
                    <a:pt x="46951" y="211289"/>
                  </a:lnTo>
                  <a:lnTo>
                    <a:pt x="23469" y="211289"/>
                  </a:lnTo>
                  <a:lnTo>
                    <a:pt x="23469" y="234759"/>
                  </a:lnTo>
                  <a:lnTo>
                    <a:pt x="0" y="234759"/>
                  </a:lnTo>
                  <a:lnTo>
                    <a:pt x="0" y="258241"/>
                  </a:lnTo>
                  <a:lnTo>
                    <a:pt x="23469" y="258241"/>
                  </a:lnTo>
                  <a:lnTo>
                    <a:pt x="46951" y="258241"/>
                  </a:lnTo>
                  <a:lnTo>
                    <a:pt x="46951" y="234759"/>
                  </a:lnTo>
                  <a:lnTo>
                    <a:pt x="70421" y="234759"/>
                  </a:lnTo>
                  <a:lnTo>
                    <a:pt x="70421" y="211289"/>
                  </a:lnTo>
                  <a:close/>
                </a:path>
                <a:path w="962659" h="305434">
                  <a:moveTo>
                    <a:pt x="164338" y="234759"/>
                  </a:moveTo>
                  <a:lnTo>
                    <a:pt x="140855" y="234759"/>
                  </a:lnTo>
                  <a:lnTo>
                    <a:pt x="140855" y="258241"/>
                  </a:lnTo>
                  <a:lnTo>
                    <a:pt x="164338" y="258241"/>
                  </a:lnTo>
                  <a:lnTo>
                    <a:pt x="164338" y="234759"/>
                  </a:lnTo>
                  <a:close/>
                </a:path>
                <a:path w="962659" h="305434">
                  <a:moveTo>
                    <a:pt x="164338" y="187807"/>
                  </a:moveTo>
                  <a:lnTo>
                    <a:pt x="140855" y="187807"/>
                  </a:lnTo>
                  <a:lnTo>
                    <a:pt x="117373" y="187807"/>
                  </a:lnTo>
                  <a:lnTo>
                    <a:pt x="117373" y="211289"/>
                  </a:lnTo>
                  <a:lnTo>
                    <a:pt x="140855" y="211289"/>
                  </a:lnTo>
                  <a:lnTo>
                    <a:pt x="164338" y="211289"/>
                  </a:lnTo>
                  <a:lnTo>
                    <a:pt x="164338" y="187807"/>
                  </a:lnTo>
                  <a:close/>
                </a:path>
                <a:path w="962659" h="305434">
                  <a:moveTo>
                    <a:pt x="211277" y="211289"/>
                  </a:moveTo>
                  <a:lnTo>
                    <a:pt x="187807" y="211289"/>
                  </a:lnTo>
                  <a:lnTo>
                    <a:pt x="187807" y="258241"/>
                  </a:lnTo>
                  <a:lnTo>
                    <a:pt x="211277" y="258241"/>
                  </a:lnTo>
                  <a:lnTo>
                    <a:pt x="211277" y="211289"/>
                  </a:lnTo>
                  <a:close/>
                </a:path>
                <a:path w="962659" h="305434">
                  <a:moveTo>
                    <a:pt x="211277" y="140855"/>
                  </a:moveTo>
                  <a:lnTo>
                    <a:pt x="187807" y="140855"/>
                  </a:lnTo>
                  <a:lnTo>
                    <a:pt x="187807" y="187807"/>
                  </a:lnTo>
                  <a:lnTo>
                    <a:pt x="211277" y="187807"/>
                  </a:lnTo>
                  <a:lnTo>
                    <a:pt x="211277" y="140855"/>
                  </a:lnTo>
                  <a:close/>
                </a:path>
                <a:path w="962659" h="305434">
                  <a:moveTo>
                    <a:pt x="234759" y="187807"/>
                  </a:moveTo>
                  <a:lnTo>
                    <a:pt x="211277" y="187807"/>
                  </a:lnTo>
                  <a:lnTo>
                    <a:pt x="211277" y="211289"/>
                  </a:lnTo>
                  <a:lnTo>
                    <a:pt x="234759" y="211289"/>
                  </a:lnTo>
                  <a:lnTo>
                    <a:pt x="234759" y="187807"/>
                  </a:lnTo>
                  <a:close/>
                </a:path>
                <a:path w="962659" h="305434">
                  <a:moveTo>
                    <a:pt x="234759" y="46951"/>
                  </a:moveTo>
                  <a:lnTo>
                    <a:pt x="211277" y="46951"/>
                  </a:lnTo>
                  <a:lnTo>
                    <a:pt x="187807" y="46951"/>
                  </a:lnTo>
                  <a:lnTo>
                    <a:pt x="187807" y="70434"/>
                  </a:lnTo>
                  <a:lnTo>
                    <a:pt x="211277" y="70434"/>
                  </a:lnTo>
                  <a:lnTo>
                    <a:pt x="234759" y="70434"/>
                  </a:lnTo>
                  <a:lnTo>
                    <a:pt x="234759" y="46951"/>
                  </a:lnTo>
                  <a:close/>
                </a:path>
                <a:path w="962659" h="305434">
                  <a:moveTo>
                    <a:pt x="234759" y="0"/>
                  </a:moveTo>
                  <a:lnTo>
                    <a:pt x="211277" y="0"/>
                  </a:lnTo>
                  <a:lnTo>
                    <a:pt x="187807" y="0"/>
                  </a:lnTo>
                  <a:lnTo>
                    <a:pt x="187807" y="23482"/>
                  </a:lnTo>
                  <a:lnTo>
                    <a:pt x="211277" y="23482"/>
                  </a:lnTo>
                  <a:lnTo>
                    <a:pt x="234759" y="23482"/>
                  </a:lnTo>
                  <a:lnTo>
                    <a:pt x="234759" y="0"/>
                  </a:lnTo>
                  <a:close/>
                </a:path>
                <a:path w="962659" h="305434">
                  <a:moveTo>
                    <a:pt x="281711" y="164338"/>
                  </a:moveTo>
                  <a:lnTo>
                    <a:pt x="258229" y="164338"/>
                  </a:lnTo>
                  <a:lnTo>
                    <a:pt x="258229" y="187807"/>
                  </a:lnTo>
                  <a:lnTo>
                    <a:pt x="281711" y="187807"/>
                  </a:lnTo>
                  <a:lnTo>
                    <a:pt x="281711" y="164338"/>
                  </a:lnTo>
                  <a:close/>
                </a:path>
                <a:path w="962659" h="305434">
                  <a:moveTo>
                    <a:pt x="305181" y="211289"/>
                  </a:moveTo>
                  <a:lnTo>
                    <a:pt x="281711" y="211289"/>
                  </a:lnTo>
                  <a:lnTo>
                    <a:pt x="258229" y="211289"/>
                  </a:lnTo>
                  <a:lnTo>
                    <a:pt x="258229" y="234759"/>
                  </a:lnTo>
                  <a:lnTo>
                    <a:pt x="281711" y="234759"/>
                  </a:lnTo>
                  <a:lnTo>
                    <a:pt x="305181" y="234759"/>
                  </a:lnTo>
                  <a:lnTo>
                    <a:pt x="305181" y="211289"/>
                  </a:lnTo>
                  <a:close/>
                </a:path>
                <a:path w="962659" h="305434">
                  <a:moveTo>
                    <a:pt x="305181" y="93903"/>
                  </a:moveTo>
                  <a:lnTo>
                    <a:pt x="281711" y="93903"/>
                  </a:lnTo>
                  <a:lnTo>
                    <a:pt x="281711" y="117386"/>
                  </a:lnTo>
                  <a:lnTo>
                    <a:pt x="258229" y="117386"/>
                  </a:lnTo>
                  <a:lnTo>
                    <a:pt x="258229" y="93903"/>
                  </a:lnTo>
                  <a:lnTo>
                    <a:pt x="281711" y="93903"/>
                  </a:lnTo>
                  <a:lnTo>
                    <a:pt x="281711" y="70434"/>
                  </a:lnTo>
                  <a:lnTo>
                    <a:pt x="258229" y="70434"/>
                  </a:lnTo>
                  <a:lnTo>
                    <a:pt x="234759" y="70434"/>
                  </a:lnTo>
                  <a:lnTo>
                    <a:pt x="234759" y="93903"/>
                  </a:lnTo>
                  <a:lnTo>
                    <a:pt x="211277" y="93903"/>
                  </a:lnTo>
                  <a:lnTo>
                    <a:pt x="187807" y="93903"/>
                  </a:lnTo>
                  <a:lnTo>
                    <a:pt x="187807" y="117386"/>
                  </a:lnTo>
                  <a:lnTo>
                    <a:pt x="211277" y="117386"/>
                  </a:lnTo>
                  <a:lnTo>
                    <a:pt x="211277" y="140855"/>
                  </a:lnTo>
                  <a:lnTo>
                    <a:pt x="234759" y="140855"/>
                  </a:lnTo>
                  <a:lnTo>
                    <a:pt x="234759" y="164338"/>
                  </a:lnTo>
                  <a:lnTo>
                    <a:pt x="258229" y="164338"/>
                  </a:lnTo>
                  <a:lnTo>
                    <a:pt x="258229" y="140855"/>
                  </a:lnTo>
                  <a:lnTo>
                    <a:pt x="281711" y="140855"/>
                  </a:lnTo>
                  <a:lnTo>
                    <a:pt x="281711" y="164338"/>
                  </a:lnTo>
                  <a:lnTo>
                    <a:pt x="305181" y="164338"/>
                  </a:lnTo>
                  <a:lnTo>
                    <a:pt x="305181" y="93903"/>
                  </a:lnTo>
                  <a:close/>
                </a:path>
                <a:path w="962659" h="305434">
                  <a:moveTo>
                    <a:pt x="328663" y="234759"/>
                  </a:moveTo>
                  <a:lnTo>
                    <a:pt x="305181" y="234759"/>
                  </a:lnTo>
                  <a:lnTo>
                    <a:pt x="305181" y="258241"/>
                  </a:lnTo>
                  <a:lnTo>
                    <a:pt x="281711" y="258241"/>
                  </a:lnTo>
                  <a:lnTo>
                    <a:pt x="258229" y="258241"/>
                  </a:lnTo>
                  <a:lnTo>
                    <a:pt x="258229" y="305193"/>
                  </a:lnTo>
                  <a:lnTo>
                    <a:pt x="281711" y="305193"/>
                  </a:lnTo>
                  <a:lnTo>
                    <a:pt x="305181" y="305193"/>
                  </a:lnTo>
                  <a:lnTo>
                    <a:pt x="328663" y="305193"/>
                  </a:lnTo>
                  <a:lnTo>
                    <a:pt x="328663" y="234759"/>
                  </a:lnTo>
                  <a:close/>
                </a:path>
                <a:path w="962659" h="305434">
                  <a:moveTo>
                    <a:pt x="375615" y="187807"/>
                  </a:moveTo>
                  <a:lnTo>
                    <a:pt x="352132" y="187807"/>
                  </a:lnTo>
                  <a:lnTo>
                    <a:pt x="352132" y="140855"/>
                  </a:lnTo>
                  <a:lnTo>
                    <a:pt x="328663" y="140855"/>
                  </a:lnTo>
                  <a:lnTo>
                    <a:pt x="328663" y="164338"/>
                  </a:lnTo>
                  <a:lnTo>
                    <a:pt x="305181" y="164338"/>
                  </a:lnTo>
                  <a:lnTo>
                    <a:pt x="305181" y="211289"/>
                  </a:lnTo>
                  <a:lnTo>
                    <a:pt x="328663" y="211289"/>
                  </a:lnTo>
                  <a:lnTo>
                    <a:pt x="352132" y="211289"/>
                  </a:lnTo>
                  <a:lnTo>
                    <a:pt x="375615" y="211289"/>
                  </a:lnTo>
                  <a:lnTo>
                    <a:pt x="375615" y="187807"/>
                  </a:lnTo>
                  <a:close/>
                </a:path>
                <a:path w="962659" h="305434">
                  <a:moveTo>
                    <a:pt x="375615" y="23482"/>
                  </a:moveTo>
                  <a:lnTo>
                    <a:pt x="352132" y="23482"/>
                  </a:lnTo>
                  <a:lnTo>
                    <a:pt x="328663" y="23482"/>
                  </a:lnTo>
                  <a:lnTo>
                    <a:pt x="328663" y="0"/>
                  </a:lnTo>
                  <a:lnTo>
                    <a:pt x="305181" y="0"/>
                  </a:lnTo>
                  <a:lnTo>
                    <a:pt x="305181" y="23482"/>
                  </a:lnTo>
                  <a:lnTo>
                    <a:pt x="281711" y="23482"/>
                  </a:lnTo>
                  <a:lnTo>
                    <a:pt x="258229" y="23482"/>
                  </a:lnTo>
                  <a:lnTo>
                    <a:pt x="234759" y="23482"/>
                  </a:lnTo>
                  <a:lnTo>
                    <a:pt x="234759" y="46951"/>
                  </a:lnTo>
                  <a:lnTo>
                    <a:pt x="375615" y="46951"/>
                  </a:lnTo>
                  <a:lnTo>
                    <a:pt x="375615" y="23482"/>
                  </a:lnTo>
                  <a:close/>
                </a:path>
                <a:path w="962659" h="305434">
                  <a:moveTo>
                    <a:pt x="422567" y="164338"/>
                  </a:moveTo>
                  <a:lnTo>
                    <a:pt x="399097" y="164338"/>
                  </a:lnTo>
                  <a:lnTo>
                    <a:pt x="399097" y="140855"/>
                  </a:lnTo>
                  <a:lnTo>
                    <a:pt x="375615" y="140855"/>
                  </a:lnTo>
                  <a:lnTo>
                    <a:pt x="375615" y="187807"/>
                  </a:lnTo>
                  <a:lnTo>
                    <a:pt x="399097" y="187807"/>
                  </a:lnTo>
                  <a:lnTo>
                    <a:pt x="422567" y="187807"/>
                  </a:lnTo>
                  <a:lnTo>
                    <a:pt x="422567" y="164338"/>
                  </a:lnTo>
                  <a:close/>
                </a:path>
                <a:path w="962659" h="305434">
                  <a:moveTo>
                    <a:pt x="422567" y="93903"/>
                  </a:moveTo>
                  <a:lnTo>
                    <a:pt x="399097" y="93903"/>
                  </a:lnTo>
                  <a:lnTo>
                    <a:pt x="399097" y="117386"/>
                  </a:lnTo>
                  <a:lnTo>
                    <a:pt x="422567" y="117386"/>
                  </a:lnTo>
                  <a:lnTo>
                    <a:pt x="422567" y="93903"/>
                  </a:lnTo>
                  <a:close/>
                </a:path>
                <a:path w="962659" h="305434">
                  <a:moveTo>
                    <a:pt x="469519" y="23482"/>
                  </a:moveTo>
                  <a:lnTo>
                    <a:pt x="446049" y="23482"/>
                  </a:lnTo>
                  <a:lnTo>
                    <a:pt x="446049" y="0"/>
                  </a:lnTo>
                  <a:lnTo>
                    <a:pt x="422567" y="0"/>
                  </a:lnTo>
                  <a:lnTo>
                    <a:pt x="399097" y="0"/>
                  </a:lnTo>
                  <a:lnTo>
                    <a:pt x="375615" y="0"/>
                  </a:lnTo>
                  <a:lnTo>
                    <a:pt x="375615" y="23482"/>
                  </a:lnTo>
                  <a:lnTo>
                    <a:pt x="399097" y="23482"/>
                  </a:lnTo>
                  <a:lnTo>
                    <a:pt x="422567" y="23482"/>
                  </a:lnTo>
                  <a:lnTo>
                    <a:pt x="422567" y="46951"/>
                  </a:lnTo>
                  <a:lnTo>
                    <a:pt x="399097" y="46951"/>
                  </a:lnTo>
                  <a:lnTo>
                    <a:pt x="375615" y="46951"/>
                  </a:lnTo>
                  <a:lnTo>
                    <a:pt x="375615" y="70434"/>
                  </a:lnTo>
                  <a:lnTo>
                    <a:pt x="352132" y="70434"/>
                  </a:lnTo>
                  <a:lnTo>
                    <a:pt x="352132" y="93903"/>
                  </a:lnTo>
                  <a:lnTo>
                    <a:pt x="328663" y="93903"/>
                  </a:lnTo>
                  <a:lnTo>
                    <a:pt x="328663" y="117386"/>
                  </a:lnTo>
                  <a:lnTo>
                    <a:pt x="352132" y="117386"/>
                  </a:lnTo>
                  <a:lnTo>
                    <a:pt x="352132" y="140855"/>
                  </a:lnTo>
                  <a:lnTo>
                    <a:pt x="375615" y="140855"/>
                  </a:lnTo>
                  <a:lnTo>
                    <a:pt x="375615" y="93903"/>
                  </a:lnTo>
                  <a:lnTo>
                    <a:pt x="399097" y="93903"/>
                  </a:lnTo>
                  <a:lnTo>
                    <a:pt x="399097" y="70434"/>
                  </a:lnTo>
                  <a:lnTo>
                    <a:pt x="422567" y="70434"/>
                  </a:lnTo>
                  <a:lnTo>
                    <a:pt x="446049" y="70434"/>
                  </a:lnTo>
                  <a:lnTo>
                    <a:pt x="446049" y="46951"/>
                  </a:lnTo>
                  <a:lnTo>
                    <a:pt x="469519" y="46951"/>
                  </a:lnTo>
                  <a:lnTo>
                    <a:pt x="469519" y="23482"/>
                  </a:lnTo>
                  <a:close/>
                </a:path>
                <a:path w="962659" h="305434">
                  <a:moveTo>
                    <a:pt x="516470" y="164338"/>
                  </a:moveTo>
                  <a:lnTo>
                    <a:pt x="492988" y="164338"/>
                  </a:lnTo>
                  <a:lnTo>
                    <a:pt x="492988" y="117386"/>
                  </a:lnTo>
                  <a:lnTo>
                    <a:pt x="469519" y="117386"/>
                  </a:lnTo>
                  <a:lnTo>
                    <a:pt x="469519" y="93903"/>
                  </a:lnTo>
                  <a:lnTo>
                    <a:pt x="446049" y="93903"/>
                  </a:lnTo>
                  <a:lnTo>
                    <a:pt x="446049" y="117386"/>
                  </a:lnTo>
                  <a:lnTo>
                    <a:pt x="422567" y="117386"/>
                  </a:lnTo>
                  <a:lnTo>
                    <a:pt x="422567" y="164338"/>
                  </a:lnTo>
                  <a:lnTo>
                    <a:pt x="446049" y="164338"/>
                  </a:lnTo>
                  <a:lnTo>
                    <a:pt x="446049" y="140855"/>
                  </a:lnTo>
                  <a:lnTo>
                    <a:pt x="469519" y="140855"/>
                  </a:lnTo>
                  <a:lnTo>
                    <a:pt x="469519" y="211289"/>
                  </a:lnTo>
                  <a:lnTo>
                    <a:pt x="446049" y="211289"/>
                  </a:lnTo>
                  <a:lnTo>
                    <a:pt x="422567" y="211289"/>
                  </a:lnTo>
                  <a:lnTo>
                    <a:pt x="399097" y="211289"/>
                  </a:lnTo>
                  <a:lnTo>
                    <a:pt x="399097" y="258241"/>
                  </a:lnTo>
                  <a:lnTo>
                    <a:pt x="422567" y="258241"/>
                  </a:lnTo>
                  <a:lnTo>
                    <a:pt x="422567" y="234759"/>
                  </a:lnTo>
                  <a:lnTo>
                    <a:pt x="446049" y="234759"/>
                  </a:lnTo>
                  <a:lnTo>
                    <a:pt x="446049" y="258241"/>
                  </a:lnTo>
                  <a:lnTo>
                    <a:pt x="469519" y="258241"/>
                  </a:lnTo>
                  <a:lnTo>
                    <a:pt x="469519" y="234759"/>
                  </a:lnTo>
                  <a:lnTo>
                    <a:pt x="492988" y="234759"/>
                  </a:lnTo>
                  <a:lnTo>
                    <a:pt x="492988" y="211289"/>
                  </a:lnTo>
                  <a:lnTo>
                    <a:pt x="516470" y="211289"/>
                  </a:lnTo>
                  <a:lnTo>
                    <a:pt x="516470" y="164338"/>
                  </a:lnTo>
                  <a:close/>
                </a:path>
                <a:path w="962659" h="305434">
                  <a:moveTo>
                    <a:pt x="516470" y="70434"/>
                  </a:moveTo>
                  <a:lnTo>
                    <a:pt x="492988" y="70434"/>
                  </a:lnTo>
                  <a:lnTo>
                    <a:pt x="492988" y="46951"/>
                  </a:lnTo>
                  <a:lnTo>
                    <a:pt x="469519" y="46951"/>
                  </a:lnTo>
                  <a:lnTo>
                    <a:pt x="469519" y="93903"/>
                  </a:lnTo>
                  <a:lnTo>
                    <a:pt x="492988" y="93903"/>
                  </a:lnTo>
                  <a:lnTo>
                    <a:pt x="516470" y="93903"/>
                  </a:lnTo>
                  <a:lnTo>
                    <a:pt x="516470" y="70434"/>
                  </a:lnTo>
                  <a:close/>
                </a:path>
                <a:path w="962659" h="305434">
                  <a:moveTo>
                    <a:pt x="539940" y="140855"/>
                  </a:moveTo>
                  <a:lnTo>
                    <a:pt x="516470" y="140855"/>
                  </a:lnTo>
                  <a:lnTo>
                    <a:pt x="516470" y="164338"/>
                  </a:lnTo>
                  <a:lnTo>
                    <a:pt x="539940" y="164338"/>
                  </a:lnTo>
                  <a:lnTo>
                    <a:pt x="539940" y="140855"/>
                  </a:lnTo>
                  <a:close/>
                </a:path>
                <a:path w="962659" h="305434">
                  <a:moveTo>
                    <a:pt x="539940" y="46951"/>
                  </a:moveTo>
                  <a:lnTo>
                    <a:pt x="516470" y="46951"/>
                  </a:lnTo>
                  <a:lnTo>
                    <a:pt x="516470" y="70434"/>
                  </a:lnTo>
                  <a:lnTo>
                    <a:pt x="539940" y="70434"/>
                  </a:lnTo>
                  <a:lnTo>
                    <a:pt x="539940" y="46951"/>
                  </a:lnTo>
                  <a:close/>
                </a:path>
                <a:path w="962659" h="305434">
                  <a:moveTo>
                    <a:pt x="539940" y="0"/>
                  </a:moveTo>
                  <a:lnTo>
                    <a:pt x="516470" y="0"/>
                  </a:lnTo>
                  <a:lnTo>
                    <a:pt x="492988" y="0"/>
                  </a:lnTo>
                  <a:lnTo>
                    <a:pt x="492988" y="23482"/>
                  </a:lnTo>
                  <a:lnTo>
                    <a:pt x="516470" y="23482"/>
                  </a:lnTo>
                  <a:lnTo>
                    <a:pt x="539940" y="23482"/>
                  </a:lnTo>
                  <a:lnTo>
                    <a:pt x="539940" y="0"/>
                  </a:lnTo>
                  <a:close/>
                </a:path>
                <a:path w="962659" h="305434">
                  <a:moveTo>
                    <a:pt x="563422" y="70434"/>
                  </a:moveTo>
                  <a:lnTo>
                    <a:pt x="539940" y="70434"/>
                  </a:lnTo>
                  <a:lnTo>
                    <a:pt x="539940" y="93903"/>
                  </a:lnTo>
                  <a:lnTo>
                    <a:pt x="563422" y="93903"/>
                  </a:lnTo>
                  <a:lnTo>
                    <a:pt x="563422" y="70434"/>
                  </a:lnTo>
                  <a:close/>
                </a:path>
                <a:path w="962659" h="305434">
                  <a:moveTo>
                    <a:pt x="586892" y="140855"/>
                  </a:moveTo>
                  <a:lnTo>
                    <a:pt x="563422" y="140855"/>
                  </a:lnTo>
                  <a:lnTo>
                    <a:pt x="563422" y="164338"/>
                  </a:lnTo>
                  <a:lnTo>
                    <a:pt x="586892" y="164338"/>
                  </a:lnTo>
                  <a:lnTo>
                    <a:pt x="586892" y="140855"/>
                  </a:lnTo>
                  <a:close/>
                </a:path>
                <a:path w="962659" h="305434">
                  <a:moveTo>
                    <a:pt x="586892" y="93903"/>
                  </a:moveTo>
                  <a:lnTo>
                    <a:pt x="563422" y="93903"/>
                  </a:lnTo>
                  <a:lnTo>
                    <a:pt x="563422" y="117386"/>
                  </a:lnTo>
                  <a:lnTo>
                    <a:pt x="586892" y="117386"/>
                  </a:lnTo>
                  <a:lnTo>
                    <a:pt x="586892" y="93903"/>
                  </a:lnTo>
                  <a:close/>
                </a:path>
                <a:path w="962659" h="305434">
                  <a:moveTo>
                    <a:pt x="586892" y="0"/>
                  </a:moveTo>
                  <a:lnTo>
                    <a:pt x="563422" y="0"/>
                  </a:lnTo>
                  <a:lnTo>
                    <a:pt x="563422" y="23482"/>
                  </a:lnTo>
                  <a:lnTo>
                    <a:pt x="586892" y="23482"/>
                  </a:lnTo>
                  <a:lnTo>
                    <a:pt x="586892" y="0"/>
                  </a:lnTo>
                  <a:close/>
                </a:path>
                <a:path w="962659" h="305434">
                  <a:moveTo>
                    <a:pt x="633857" y="187807"/>
                  </a:moveTo>
                  <a:lnTo>
                    <a:pt x="610374" y="187807"/>
                  </a:lnTo>
                  <a:lnTo>
                    <a:pt x="610374" y="164338"/>
                  </a:lnTo>
                  <a:lnTo>
                    <a:pt x="586892" y="164338"/>
                  </a:lnTo>
                  <a:lnTo>
                    <a:pt x="586892" y="211289"/>
                  </a:lnTo>
                  <a:lnTo>
                    <a:pt x="610374" y="211289"/>
                  </a:lnTo>
                  <a:lnTo>
                    <a:pt x="633857" y="211289"/>
                  </a:lnTo>
                  <a:lnTo>
                    <a:pt x="633857" y="187807"/>
                  </a:lnTo>
                  <a:close/>
                </a:path>
                <a:path w="962659" h="305434">
                  <a:moveTo>
                    <a:pt x="633857" y="117386"/>
                  </a:moveTo>
                  <a:lnTo>
                    <a:pt x="610374" y="117386"/>
                  </a:lnTo>
                  <a:lnTo>
                    <a:pt x="586892" y="117386"/>
                  </a:lnTo>
                  <a:lnTo>
                    <a:pt x="586892" y="140855"/>
                  </a:lnTo>
                  <a:lnTo>
                    <a:pt x="610374" y="140855"/>
                  </a:lnTo>
                  <a:lnTo>
                    <a:pt x="610374" y="164338"/>
                  </a:lnTo>
                  <a:lnTo>
                    <a:pt x="633857" y="164338"/>
                  </a:lnTo>
                  <a:lnTo>
                    <a:pt x="633857" y="117386"/>
                  </a:lnTo>
                  <a:close/>
                </a:path>
                <a:path w="962659" h="305434">
                  <a:moveTo>
                    <a:pt x="633857" y="0"/>
                  </a:moveTo>
                  <a:lnTo>
                    <a:pt x="610374" y="0"/>
                  </a:lnTo>
                  <a:lnTo>
                    <a:pt x="610374" y="23482"/>
                  </a:lnTo>
                  <a:lnTo>
                    <a:pt x="586892" y="23482"/>
                  </a:lnTo>
                  <a:lnTo>
                    <a:pt x="586892" y="70434"/>
                  </a:lnTo>
                  <a:lnTo>
                    <a:pt x="610374" y="70434"/>
                  </a:lnTo>
                  <a:lnTo>
                    <a:pt x="610374" y="46951"/>
                  </a:lnTo>
                  <a:lnTo>
                    <a:pt x="633857" y="46951"/>
                  </a:lnTo>
                  <a:lnTo>
                    <a:pt x="633857" y="0"/>
                  </a:lnTo>
                  <a:close/>
                </a:path>
                <a:path w="962659" h="305434">
                  <a:moveTo>
                    <a:pt x="680808" y="46951"/>
                  </a:moveTo>
                  <a:lnTo>
                    <a:pt x="657326" y="46951"/>
                  </a:lnTo>
                  <a:lnTo>
                    <a:pt x="657326" y="70434"/>
                  </a:lnTo>
                  <a:lnTo>
                    <a:pt x="633857" y="70434"/>
                  </a:lnTo>
                  <a:lnTo>
                    <a:pt x="633857" y="93903"/>
                  </a:lnTo>
                  <a:lnTo>
                    <a:pt x="657326" y="93903"/>
                  </a:lnTo>
                  <a:lnTo>
                    <a:pt x="657326" y="164338"/>
                  </a:lnTo>
                  <a:lnTo>
                    <a:pt x="633857" y="164338"/>
                  </a:lnTo>
                  <a:lnTo>
                    <a:pt x="633857" y="187807"/>
                  </a:lnTo>
                  <a:lnTo>
                    <a:pt x="657326" y="187807"/>
                  </a:lnTo>
                  <a:lnTo>
                    <a:pt x="680808" y="187807"/>
                  </a:lnTo>
                  <a:lnTo>
                    <a:pt x="680808" y="46951"/>
                  </a:lnTo>
                  <a:close/>
                </a:path>
                <a:path w="962659" h="305434">
                  <a:moveTo>
                    <a:pt x="727748" y="140855"/>
                  </a:moveTo>
                  <a:lnTo>
                    <a:pt x="704278" y="140855"/>
                  </a:lnTo>
                  <a:lnTo>
                    <a:pt x="704278" y="187807"/>
                  </a:lnTo>
                  <a:lnTo>
                    <a:pt x="727748" y="187807"/>
                  </a:lnTo>
                  <a:lnTo>
                    <a:pt x="727748" y="140855"/>
                  </a:lnTo>
                  <a:close/>
                </a:path>
                <a:path w="962659" h="305434">
                  <a:moveTo>
                    <a:pt x="727748" y="0"/>
                  </a:moveTo>
                  <a:lnTo>
                    <a:pt x="704278" y="0"/>
                  </a:lnTo>
                  <a:lnTo>
                    <a:pt x="704278" y="23482"/>
                  </a:lnTo>
                  <a:lnTo>
                    <a:pt x="727748" y="23482"/>
                  </a:lnTo>
                  <a:lnTo>
                    <a:pt x="727748" y="0"/>
                  </a:lnTo>
                  <a:close/>
                </a:path>
                <a:path w="962659" h="305434">
                  <a:moveTo>
                    <a:pt x="751230" y="211289"/>
                  </a:moveTo>
                  <a:lnTo>
                    <a:pt x="727748" y="211289"/>
                  </a:lnTo>
                  <a:lnTo>
                    <a:pt x="704278" y="211289"/>
                  </a:lnTo>
                  <a:lnTo>
                    <a:pt x="704278" y="187807"/>
                  </a:lnTo>
                  <a:lnTo>
                    <a:pt x="680808" y="187807"/>
                  </a:lnTo>
                  <a:lnTo>
                    <a:pt x="680808" y="258241"/>
                  </a:lnTo>
                  <a:lnTo>
                    <a:pt x="704278" y="258241"/>
                  </a:lnTo>
                  <a:lnTo>
                    <a:pt x="704278" y="234759"/>
                  </a:lnTo>
                  <a:lnTo>
                    <a:pt x="727748" y="234759"/>
                  </a:lnTo>
                  <a:lnTo>
                    <a:pt x="751230" y="234759"/>
                  </a:lnTo>
                  <a:lnTo>
                    <a:pt x="751230" y="211289"/>
                  </a:lnTo>
                  <a:close/>
                </a:path>
                <a:path w="962659" h="305434">
                  <a:moveTo>
                    <a:pt x="774700" y="46951"/>
                  </a:moveTo>
                  <a:lnTo>
                    <a:pt x="751230" y="46951"/>
                  </a:lnTo>
                  <a:lnTo>
                    <a:pt x="751230" y="70434"/>
                  </a:lnTo>
                  <a:lnTo>
                    <a:pt x="751230" y="93903"/>
                  </a:lnTo>
                  <a:lnTo>
                    <a:pt x="727748" y="93903"/>
                  </a:lnTo>
                  <a:lnTo>
                    <a:pt x="727748" y="70434"/>
                  </a:lnTo>
                  <a:lnTo>
                    <a:pt x="751230" y="70434"/>
                  </a:lnTo>
                  <a:lnTo>
                    <a:pt x="751230" y="46951"/>
                  </a:lnTo>
                  <a:lnTo>
                    <a:pt x="727748" y="46951"/>
                  </a:lnTo>
                  <a:lnTo>
                    <a:pt x="704278" y="46951"/>
                  </a:lnTo>
                  <a:lnTo>
                    <a:pt x="704278" y="117386"/>
                  </a:lnTo>
                  <a:lnTo>
                    <a:pt x="727748" y="117386"/>
                  </a:lnTo>
                  <a:lnTo>
                    <a:pt x="751230" y="117386"/>
                  </a:lnTo>
                  <a:lnTo>
                    <a:pt x="751230" y="211289"/>
                  </a:lnTo>
                  <a:lnTo>
                    <a:pt x="774700" y="211289"/>
                  </a:lnTo>
                  <a:lnTo>
                    <a:pt x="774700" y="46951"/>
                  </a:lnTo>
                  <a:close/>
                </a:path>
                <a:path w="962659" h="305434">
                  <a:moveTo>
                    <a:pt x="798182" y="211289"/>
                  </a:moveTo>
                  <a:lnTo>
                    <a:pt x="774700" y="211289"/>
                  </a:lnTo>
                  <a:lnTo>
                    <a:pt x="774700" y="234759"/>
                  </a:lnTo>
                  <a:lnTo>
                    <a:pt x="798182" y="234759"/>
                  </a:lnTo>
                  <a:lnTo>
                    <a:pt x="798182" y="211289"/>
                  </a:lnTo>
                  <a:close/>
                </a:path>
                <a:path w="962659" h="305434">
                  <a:moveTo>
                    <a:pt x="821664" y="187807"/>
                  </a:moveTo>
                  <a:lnTo>
                    <a:pt x="798182" y="187807"/>
                  </a:lnTo>
                  <a:lnTo>
                    <a:pt x="798182" y="211289"/>
                  </a:lnTo>
                  <a:lnTo>
                    <a:pt x="821664" y="211289"/>
                  </a:lnTo>
                  <a:lnTo>
                    <a:pt x="821664" y="187807"/>
                  </a:lnTo>
                  <a:close/>
                </a:path>
                <a:path w="962659" h="305434">
                  <a:moveTo>
                    <a:pt x="892086" y="258241"/>
                  </a:moveTo>
                  <a:lnTo>
                    <a:pt x="868616" y="258241"/>
                  </a:lnTo>
                  <a:lnTo>
                    <a:pt x="868616" y="187807"/>
                  </a:lnTo>
                  <a:lnTo>
                    <a:pt x="845134" y="187807"/>
                  </a:lnTo>
                  <a:lnTo>
                    <a:pt x="845134" y="211289"/>
                  </a:lnTo>
                  <a:lnTo>
                    <a:pt x="821664" y="211289"/>
                  </a:lnTo>
                  <a:lnTo>
                    <a:pt x="821664" y="234759"/>
                  </a:lnTo>
                  <a:lnTo>
                    <a:pt x="845134" y="234759"/>
                  </a:lnTo>
                  <a:lnTo>
                    <a:pt x="845134" y="281711"/>
                  </a:lnTo>
                  <a:lnTo>
                    <a:pt x="868616" y="281711"/>
                  </a:lnTo>
                  <a:lnTo>
                    <a:pt x="892086" y="281711"/>
                  </a:lnTo>
                  <a:lnTo>
                    <a:pt x="892086" y="258241"/>
                  </a:lnTo>
                  <a:close/>
                </a:path>
                <a:path w="962659" h="305434">
                  <a:moveTo>
                    <a:pt x="915568" y="187807"/>
                  </a:moveTo>
                  <a:lnTo>
                    <a:pt x="892086" y="187807"/>
                  </a:lnTo>
                  <a:lnTo>
                    <a:pt x="892086" y="211289"/>
                  </a:lnTo>
                  <a:lnTo>
                    <a:pt x="915568" y="211289"/>
                  </a:lnTo>
                  <a:lnTo>
                    <a:pt x="915568" y="187807"/>
                  </a:lnTo>
                  <a:close/>
                </a:path>
                <a:path w="962659" h="305434">
                  <a:moveTo>
                    <a:pt x="962507" y="187807"/>
                  </a:moveTo>
                  <a:lnTo>
                    <a:pt x="939038" y="187807"/>
                  </a:lnTo>
                  <a:lnTo>
                    <a:pt x="939038" y="211289"/>
                  </a:lnTo>
                  <a:lnTo>
                    <a:pt x="962507" y="211289"/>
                  </a:lnTo>
                  <a:lnTo>
                    <a:pt x="962507" y="18780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03486" y="1403382"/>
              <a:ext cx="962660" cy="375920"/>
            </a:xfrm>
            <a:custGeom>
              <a:avLst/>
              <a:gdLst/>
              <a:ahLst/>
              <a:cxnLst/>
              <a:rect l="l" t="t" r="r" b="b"/>
              <a:pathLst>
                <a:path w="962659" h="375919">
                  <a:moveTo>
                    <a:pt x="23469" y="140855"/>
                  </a:moveTo>
                  <a:lnTo>
                    <a:pt x="0" y="140855"/>
                  </a:lnTo>
                  <a:lnTo>
                    <a:pt x="0" y="164325"/>
                  </a:lnTo>
                  <a:lnTo>
                    <a:pt x="23469" y="164325"/>
                  </a:lnTo>
                  <a:lnTo>
                    <a:pt x="23469" y="140855"/>
                  </a:lnTo>
                  <a:close/>
                </a:path>
                <a:path w="962659" h="375919">
                  <a:moveTo>
                    <a:pt x="70421" y="234759"/>
                  </a:moveTo>
                  <a:lnTo>
                    <a:pt x="46951" y="234759"/>
                  </a:lnTo>
                  <a:lnTo>
                    <a:pt x="23469" y="234759"/>
                  </a:lnTo>
                  <a:lnTo>
                    <a:pt x="0" y="234759"/>
                  </a:lnTo>
                  <a:lnTo>
                    <a:pt x="0" y="258229"/>
                  </a:lnTo>
                  <a:lnTo>
                    <a:pt x="23469" y="258229"/>
                  </a:lnTo>
                  <a:lnTo>
                    <a:pt x="23469" y="281711"/>
                  </a:lnTo>
                  <a:lnTo>
                    <a:pt x="46951" y="281711"/>
                  </a:lnTo>
                  <a:lnTo>
                    <a:pt x="70421" y="281711"/>
                  </a:lnTo>
                  <a:lnTo>
                    <a:pt x="70421" y="234759"/>
                  </a:lnTo>
                  <a:close/>
                </a:path>
                <a:path w="962659" h="375919">
                  <a:moveTo>
                    <a:pt x="140855" y="93903"/>
                  </a:moveTo>
                  <a:lnTo>
                    <a:pt x="117373" y="93903"/>
                  </a:lnTo>
                  <a:lnTo>
                    <a:pt x="117373" y="70421"/>
                  </a:lnTo>
                  <a:lnTo>
                    <a:pt x="93903" y="70421"/>
                  </a:lnTo>
                  <a:lnTo>
                    <a:pt x="93903" y="46951"/>
                  </a:lnTo>
                  <a:lnTo>
                    <a:pt x="117373" y="46951"/>
                  </a:lnTo>
                  <a:lnTo>
                    <a:pt x="117373" y="23469"/>
                  </a:lnTo>
                  <a:lnTo>
                    <a:pt x="93903" y="23469"/>
                  </a:lnTo>
                  <a:lnTo>
                    <a:pt x="70421" y="23469"/>
                  </a:lnTo>
                  <a:lnTo>
                    <a:pt x="70421" y="46951"/>
                  </a:lnTo>
                  <a:lnTo>
                    <a:pt x="46951" y="46951"/>
                  </a:lnTo>
                  <a:lnTo>
                    <a:pt x="46951" y="70421"/>
                  </a:lnTo>
                  <a:lnTo>
                    <a:pt x="23469" y="70421"/>
                  </a:lnTo>
                  <a:lnTo>
                    <a:pt x="0" y="70421"/>
                  </a:lnTo>
                  <a:lnTo>
                    <a:pt x="0" y="93903"/>
                  </a:lnTo>
                  <a:lnTo>
                    <a:pt x="23469" y="93903"/>
                  </a:lnTo>
                  <a:lnTo>
                    <a:pt x="23469" y="140855"/>
                  </a:lnTo>
                  <a:lnTo>
                    <a:pt x="46951" y="140855"/>
                  </a:lnTo>
                  <a:lnTo>
                    <a:pt x="46951" y="117373"/>
                  </a:lnTo>
                  <a:lnTo>
                    <a:pt x="70421" y="117373"/>
                  </a:lnTo>
                  <a:lnTo>
                    <a:pt x="70421" y="93903"/>
                  </a:lnTo>
                  <a:lnTo>
                    <a:pt x="93903" y="93903"/>
                  </a:lnTo>
                  <a:lnTo>
                    <a:pt x="93903" y="117373"/>
                  </a:lnTo>
                  <a:lnTo>
                    <a:pt x="117373" y="117373"/>
                  </a:lnTo>
                  <a:lnTo>
                    <a:pt x="140855" y="117373"/>
                  </a:lnTo>
                  <a:lnTo>
                    <a:pt x="140855" y="93903"/>
                  </a:lnTo>
                  <a:close/>
                </a:path>
                <a:path w="962659" h="375919">
                  <a:moveTo>
                    <a:pt x="140855" y="46951"/>
                  </a:moveTo>
                  <a:lnTo>
                    <a:pt x="117373" y="46951"/>
                  </a:lnTo>
                  <a:lnTo>
                    <a:pt x="117373" y="70421"/>
                  </a:lnTo>
                  <a:lnTo>
                    <a:pt x="140855" y="70421"/>
                  </a:lnTo>
                  <a:lnTo>
                    <a:pt x="140855" y="46951"/>
                  </a:lnTo>
                  <a:close/>
                </a:path>
                <a:path w="962659" h="375919">
                  <a:moveTo>
                    <a:pt x="164338" y="258229"/>
                  </a:moveTo>
                  <a:lnTo>
                    <a:pt x="140855" y="258229"/>
                  </a:lnTo>
                  <a:lnTo>
                    <a:pt x="140855" y="234759"/>
                  </a:lnTo>
                  <a:lnTo>
                    <a:pt x="117373" y="234759"/>
                  </a:lnTo>
                  <a:lnTo>
                    <a:pt x="117373" y="281711"/>
                  </a:lnTo>
                  <a:lnTo>
                    <a:pt x="140855" y="281711"/>
                  </a:lnTo>
                  <a:lnTo>
                    <a:pt x="164338" y="281711"/>
                  </a:lnTo>
                  <a:lnTo>
                    <a:pt x="164338" y="258229"/>
                  </a:lnTo>
                  <a:close/>
                </a:path>
                <a:path w="962659" h="375919">
                  <a:moveTo>
                    <a:pt x="164338" y="164325"/>
                  </a:moveTo>
                  <a:lnTo>
                    <a:pt x="140855" y="164325"/>
                  </a:lnTo>
                  <a:lnTo>
                    <a:pt x="140855" y="140855"/>
                  </a:lnTo>
                  <a:lnTo>
                    <a:pt x="117373" y="140855"/>
                  </a:lnTo>
                  <a:lnTo>
                    <a:pt x="93903" y="140855"/>
                  </a:lnTo>
                  <a:lnTo>
                    <a:pt x="70421" y="140855"/>
                  </a:lnTo>
                  <a:lnTo>
                    <a:pt x="46951" y="140855"/>
                  </a:lnTo>
                  <a:lnTo>
                    <a:pt x="46951" y="164325"/>
                  </a:lnTo>
                  <a:lnTo>
                    <a:pt x="23469" y="164325"/>
                  </a:lnTo>
                  <a:lnTo>
                    <a:pt x="23469" y="187807"/>
                  </a:lnTo>
                  <a:lnTo>
                    <a:pt x="46951" y="187807"/>
                  </a:lnTo>
                  <a:lnTo>
                    <a:pt x="46951" y="211277"/>
                  </a:lnTo>
                  <a:lnTo>
                    <a:pt x="70421" y="211277"/>
                  </a:lnTo>
                  <a:lnTo>
                    <a:pt x="70421" y="234759"/>
                  </a:lnTo>
                  <a:lnTo>
                    <a:pt x="93903" y="234759"/>
                  </a:lnTo>
                  <a:lnTo>
                    <a:pt x="93903" y="211277"/>
                  </a:lnTo>
                  <a:lnTo>
                    <a:pt x="117373" y="211277"/>
                  </a:lnTo>
                  <a:lnTo>
                    <a:pt x="117373" y="187807"/>
                  </a:lnTo>
                  <a:lnTo>
                    <a:pt x="140855" y="187807"/>
                  </a:lnTo>
                  <a:lnTo>
                    <a:pt x="164338" y="187807"/>
                  </a:lnTo>
                  <a:lnTo>
                    <a:pt x="164338" y="164325"/>
                  </a:lnTo>
                  <a:close/>
                </a:path>
                <a:path w="962659" h="375919">
                  <a:moveTo>
                    <a:pt x="187807" y="187807"/>
                  </a:moveTo>
                  <a:lnTo>
                    <a:pt x="164338" y="187807"/>
                  </a:lnTo>
                  <a:lnTo>
                    <a:pt x="164338" y="211277"/>
                  </a:lnTo>
                  <a:lnTo>
                    <a:pt x="140855" y="211277"/>
                  </a:lnTo>
                  <a:lnTo>
                    <a:pt x="140855" y="234759"/>
                  </a:lnTo>
                  <a:lnTo>
                    <a:pt x="164338" y="234759"/>
                  </a:lnTo>
                  <a:lnTo>
                    <a:pt x="187807" y="234759"/>
                  </a:lnTo>
                  <a:lnTo>
                    <a:pt x="187807" y="187807"/>
                  </a:lnTo>
                  <a:close/>
                </a:path>
                <a:path w="962659" h="375919">
                  <a:moveTo>
                    <a:pt x="211277" y="164325"/>
                  </a:moveTo>
                  <a:lnTo>
                    <a:pt x="187807" y="164325"/>
                  </a:lnTo>
                  <a:lnTo>
                    <a:pt x="187807" y="187807"/>
                  </a:lnTo>
                  <a:lnTo>
                    <a:pt x="211277" y="187807"/>
                  </a:lnTo>
                  <a:lnTo>
                    <a:pt x="211277" y="164325"/>
                  </a:lnTo>
                  <a:close/>
                </a:path>
                <a:path w="962659" h="375919">
                  <a:moveTo>
                    <a:pt x="258229" y="93903"/>
                  </a:moveTo>
                  <a:lnTo>
                    <a:pt x="234759" y="93903"/>
                  </a:lnTo>
                  <a:lnTo>
                    <a:pt x="211277" y="93903"/>
                  </a:lnTo>
                  <a:lnTo>
                    <a:pt x="211277" y="117373"/>
                  </a:lnTo>
                  <a:lnTo>
                    <a:pt x="187807" y="117373"/>
                  </a:lnTo>
                  <a:lnTo>
                    <a:pt x="187807" y="93903"/>
                  </a:lnTo>
                  <a:lnTo>
                    <a:pt x="211277" y="93903"/>
                  </a:lnTo>
                  <a:lnTo>
                    <a:pt x="211277" y="70421"/>
                  </a:lnTo>
                  <a:lnTo>
                    <a:pt x="187807" y="70421"/>
                  </a:lnTo>
                  <a:lnTo>
                    <a:pt x="164338" y="70421"/>
                  </a:lnTo>
                  <a:lnTo>
                    <a:pt x="140855" y="70421"/>
                  </a:lnTo>
                  <a:lnTo>
                    <a:pt x="140855" y="93903"/>
                  </a:lnTo>
                  <a:lnTo>
                    <a:pt x="164338" y="93903"/>
                  </a:lnTo>
                  <a:lnTo>
                    <a:pt x="164338" y="117373"/>
                  </a:lnTo>
                  <a:lnTo>
                    <a:pt x="140855" y="117373"/>
                  </a:lnTo>
                  <a:lnTo>
                    <a:pt x="140855" y="140855"/>
                  </a:lnTo>
                  <a:lnTo>
                    <a:pt x="164338" y="140855"/>
                  </a:lnTo>
                  <a:lnTo>
                    <a:pt x="164338" y="164325"/>
                  </a:lnTo>
                  <a:lnTo>
                    <a:pt x="187807" y="164325"/>
                  </a:lnTo>
                  <a:lnTo>
                    <a:pt x="187807" y="140855"/>
                  </a:lnTo>
                  <a:lnTo>
                    <a:pt x="211277" y="140855"/>
                  </a:lnTo>
                  <a:lnTo>
                    <a:pt x="234759" y="140855"/>
                  </a:lnTo>
                  <a:lnTo>
                    <a:pt x="258229" y="140855"/>
                  </a:lnTo>
                  <a:lnTo>
                    <a:pt x="258229" y="93903"/>
                  </a:lnTo>
                  <a:close/>
                </a:path>
                <a:path w="962659" h="375919">
                  <a:moveTo>
                    <a:pt x="258229" y="23469"/>
                  </a:moveTo>
                  <a:lnTo>
                    <a:pt x="234759" y="23469"/>
                  </a:lnTo>
                  <a:lnTo>
                    <a:pt x="234759" y="70421"/>
                  </a:lnTo>
                  <a:lnTo>
                    <a:pt x="258229" y="70421"/>
                  </a:lnTo>
                  <a:lnTo>
                    <a:pt x="258229" y="23469"/>
                  </a:lnTo>
                  <a:close/>
                </a:path>
                <a:path w="962659" h="375919">
                  <a:moveTo>
                    <a:pt x="281711" y="281711"/>
                  </a:moveTo>
                  <a:lnTo>
                    <a:pt x="258229" y="281711"/>
                  </a:lnTo>
                  <a:lnTo>
                    <a:pt x="258229" y="305181"/>
                  </a:lnTo>
                  <a:lnTo>
                    <a:pt x="281711" y="305181"/>
                  </a:lnTo>
                  <a:lnTo>
                    <a:pt x="281711" y="281711"/>
                  </a:lnTo>
                  <a:close/>
                </a:path>
                <a:path w="962659" h="375919">
                  <a:moveTo>
                    <a:pt x="305181" y="234759"/>
                  </a:moveTo>
                  <a:lnTo>
                    <a:pt x="281711" y="234759"/>
                  </a:lnTo>
                  <a:lnTo>
                    <a:pt x="281711" y="258229"/>
                  </a:lnTo>
                  <a:lnTo>
                    <a:pt x="305181" y="258229"/>
                  </a:lnTo>
                  <a:lnTo>
                    <a:pt x="305181" y="234759"/>
                  </a:lnTo>
                  <a:close/>
                </a:path>
                <a:path w="962659" h="375919">
                  <a:moveTo>
                    <a:pt x="328663" y="164325"/>
                  </a:moveTo>
                  <a:lnTo>
                    <a:pt x="305181" y="164325"/>
                  </a:lnTo>
                  <a:lnTo>
                    <a:pt x="281711" y="164325"/>
                  </a:lnTo>
                  <a:lnTo>
                    <a:pt x="281711" y="211277"/>
                  </a:lnTo>
                  <a:lnTo>
                    <a:pt x="305181" y="211277"/>
                  </a:lnTo>
                  <a:lnTo>
                    <a:pt x="305181" y="234759"/>
                  </a:lnTo>
                  <a:lnTo>
                    <a:pt x="328663" y="234759"/>
                  </a:lnTo>
                  <a:lnTo>
                    <a:pt x="328663" y="164325"/>
                  </a:lnTo>
                  <a:close/>
                </a:path>
                <a:path w="962659" h="375919">
                  <a:moveTo>
                    <a:pt x="328663" y="117373"/>
                  </a:moveTo>
                  <a:lnTo>
                    <a:pt x="305181" y="117373"/>
                  </a:lnTo>
                  <a:lnTo>
                    <a:pt x="281711" y="117373"/>
                  </a:lnTo>
                  <a:lnTo>
                    <a:pt x="281711" y="140855"/>
                  </a:lnTo>
                  <a:lnTo>
                    <a:pt x="305181" y="140855"/>
                  </a:lnTo>
                  <a:lnTo>
                    <a:pt x="328663" y="140855"/>
                  </a:lnTo>
                  <a:lnTo>
                    <a:pt x="328663" y="117373"/>
                  </a:lnTo>
                  <a:close/>
                </a:path>
                <a:path w="962659" h="375919">
                  <a:moveTo>
                    <a:pt x="328663" y="23469"/>
                  </a:moveTo>
                  <a:lnTo>
                    <a:pt x="305181" y="23469"/>
                  </a:lnTo>
                  <a:lnTo>
                    <a:pt x="305181" y="93903"/>
                  </a:lnTo>
                  <a:lnTo>
                    <a:pt x="328663" y="93903"/>
                  </a:lnTo>
                  <a:lnTo>
                    <a:pt x="328663" y="23469"/>
                  </a:lnTo>
                  <a:close/>
                </a:path>
                <a:path w="962659" h="375919">
                  <a:moveTo>
                    <a:pt x="352132" y="140855"/>
                  </a:moveTo>
                  <a:lnTo>
                    <a:pt x="328663" y="140855"/>
                  </a:lnTo>
                  <a:lnTo>
                    <a:pt x="328663" y="164325"/>
                  </a:lnTo>
                  <a:lnTo>
                    <a:pt x="352132" y="164325"/>
                  </a:lnTo>
                  <a:lnTo>
                    <a:pt x="352132" y="140855"/>
                  </a:lnTo>
                  <a:close/>
                </a:path>
                <a:path w="962659" h="375919">
                  <a:moveTo>
                    <a:pt x="375615" y="187807"/>
                  </a:moveTo>
                  <a:lnTo>
                    <a:pt x="352132" y="187807"/>
                  </a:lnTo>
                  <a:lnTo>
                    <a:pt x="352132" y="211277"/>
                  </a:lnTo>
                  <a:lnTo>
                    <a:pt x="375615" y="211277"/>
                  </a:lnTo>
                  <a:lnTo>
                    <a:pt x="375615" y="187807"/>
                  </a:lnTo>
                  <a:close/>
                </a:path>
                <a:path w="962659" h="375919">
                  <a:moveTo>
                    <a:pt x="375615" y="93903"/>
                  </a:moveTo>
                  <a:lnTo>
                    <a:pt x="352132" y="93903"/>
                  </a:lnTo>
                  <a:lnTo>
                    <a:pt x="328663" y="93903"/>
                  </a:lnTo>
                  <a:lnTo>
                    <a:pt x="328663" y="117373"/>
                  </a:lnTo>
                  <a:lnTo>
                    <a:pt x="352132" y="117373"/>
                  </a:lnTo>
                  <a:lnTo>
                    <a:pt x="375615" y="117373"/>
                  </a:lnTo>
                  <a:lnTo>
                    <a:pt x="375615" y="93903"/>
                  </a:lnTo>
                  <a:close/>
                </a:path>
                <a:path w="962659" h="375919">
                  <a:moveTo>
                    <a:pt x="399097" y="46951"/>
                  </a:moveTo>
                  <a:lnTo>
                    <a:pt x="375615" y="46951"/>
                  </a:lnTo>
                  <a:lnTo>
                    <a:pt x="352132" y="46951"/>
                  </a:lnTo>
                  <a:lnTo>
                    <a:pt x="352132" y="70421"/>
                  </a:lnTo>
                  <a:lnTo>
                    <a:pt x="375615" y="70421"/>
                  </a:lnTo>
                  <a:lnTo>
                    <a:pt x="399097" y="70421"/>
                  </a:lnTo>
                  <a:lnTo>
                    <a:pt x="399097" y="46951"/>
                  </a:lnTo>
                  <a:close/>
                </a:path>
                <a:path w="962659" h="375919">
                  <a:moveTo>
                    <a:pt x="469519" y="211277"/>
                  </a:moveTo>
                  <a:lnTo>
                    <a:pt x="446049" y="211277"/>
                  </a:lnTo>
                  <a:lnTo>
                    <a:pt x="446049" y="187807"/>
                  </a:lnTo>
                  <a:lnTo>
                    <a:pt x="422567" y="187807"/>
                  </a:lnTo>
                  <a:lnTo>
                    <a:pt x="422567" y="140855"/>
                  </a:lnTo>
                  <a:lnTo>
                    <a:pt x="399097" y="140855"/>
                  </a:lnTo>
                  <a:lnTo>
                    <a:pt x="375615" y="140855"/>
                  </a:lnTo>
                  <a:lnTo>
                    <a:pt x="375615" y="187807"/>
                  </a:lnTo>
                  <a:lnTo>
                    <a:pt x="399097" y="187807"/>
                  </a:lnTo>
                  <a:lnTo>
                    <a:pt x="399097" y="211277"/>
                  </a:lnTo>
                  <a:lnTo>
                    <a:pt x="422567" y="211277"/>
                  </a:lnTo>
                  <a:lnTo>
                    <a:pt x="422567" y="234759"/>
                  </a:lnTo>
                  <a:lnTo>
                    <a:pt x="446049" y="234759"/>
                  </a:lnTo>
                  <a:lnTo>
                    <a:pt x="446049" y="258229"/>
                  </a:lnTo>
                  <a:lnTo>
                    <a:pt x="469519" y="258229"/>
                  </a:lnTo>
                  <a:lnTo>
                    <a:pt x="469519" y="211277"/>
                  </a:lnTo>
                  <a:close/>
                </a:path>
                <a:path w="962659" h="375919">
                  <a:moveTo>
                    <a:pt x="563422" y="258775"/>
                  </a:moveTo>
                  <a:lnTo>
                    <a:pt x="539940" y="258775"/>
                  </a:lnTo>
                  <a:lnTo>
                    <a:pt x="539940" y="375615"/>
                  </a:lnTo>
                  <a:lnTo>
                    <a:pt x="563422" y="375615"/>
                  </a:lnTo>
                  <a:lnTo>
                    <a:pt x="563422" y="258775"/>
                  </a:lnTo>
                  <a:close/>
                </a:path>
                <a:path w="962659" h="375919">
                  <a:moveTo>
                    <a:pt x="633857" y="70421"/>
                  </a:moveTo>
                  <a:lnTo>
                    <a:pt x="610374" y="70421"/>
                  </a:lnTo>
                  <a:lnTo>
                    <a:pt x="610374" y="117373"/>
                  </a:lnTo>
                  <a:lnTo>
                    <a:pt x="633857" y="117373"/>
                  </a:lnTo>
                  <a:lnTo>
                    <a:pt x="633857" y="70421"/>
                  </a:lnTo>
                  <a:close/>
                </a:path>
                <a:path w="962659" h="375919">
                  <a:moveTo>
                    <a:pt x="680808" y="117373"/>
                  </a:moveTo>
                  <a:lnTo>
                    <a:pt x="657326" y="117373"/>
                  </a:lnTo>
                  <a:lnTo>
                    <a:pt x="633857" y="117373"/>
                  </a:lnTo>
                  <a:lnTo>
                    <a:pt x="633857" y="140855"/>
                  </a:lnTo>
                  <a:lnTo>
                    <a:pt x="657326" y="140855"/>
                  </a:lnTo>
                  <a:lnTo>
                    <a:pt x="657326" y="164325"/>
                  </a:lnTo>
                  <a:lnTo>
                    <a:pt x="680808" y="164325"/>
                  </a:lnTo>
                  <a:lnTo>
                    <a:pt x="680808" y="117373"/>
                  </a:lnTo>
                  <a:close/>
                </a:path>
                <a:path w="962659" h="375919">
                  <a:moveTo>
                    <a:pt x="680808" y="46951"/>
                  </a:moveTo>
                  <a:lnTo>
                    <a:pt x="657326" y="46951"/>
                  </a:lnTo>
                  <a:lnTo>
                    <a:pt x="657326" y="0"/>
                  </a:lnTo>
                  <a:lnTo>
                    <a:pt x="633857" y="0"/>
                  </a:lnTo>
                  <a:lnTo>
                    <a:pt x="633857" y="23469"/>
                  </a:lnTo>
                  <a:lnTo>
                    <a:pt x="610374" y="23469"/>
                  </a:lnTo>
                  <a:lnTo>
                    <a:pt x="586892" y="23469"/>
                  </a:lnTo>
                  <a:lnTo>
                    <a:pt x="563422" y="23469"/>
                  </a:lnTo>
                  <a:lnTo>
                    <a:pt x="563422" y="0"/>
                  </a:lnTo>
                  <a:lnTo>
                    <a:pt x="539940" y="0"/>
                  </a:lnTo>
                  <a:lnTo>
                    <a:pt x="516470" y="0"/>
                  </a:lnTo>
                  <a:lnTo>
                    <a:pt x="516470" y="46951"/>
                  </a:lnTo>
                  <a:lnTo>
                    <a:pt x="539940" y="46951"/>
                  </a:lnTo>
                  <a:lnTo>
                    <a:pt x="539940" y="70421"/>
                  </a:lnTo>
                  <a:lnTo>
                    <a:pt x="516470" y="70421"/>
                  </a:lnTo>
                  <a:lnTo>
                    <a:pt x="516470" y="46951"/>
                  </a:lnTo>
                  <a:lnTo>
                    <a:pt x="492988" y="46951"/>
                  </a:lnTo>
                  <a:lnTo>
                    <a:pt x="469519" y="46951"/>
                  </a:lnTo>
                  <a:lnTo>
                    <a:pt x="469519" y="70421"/>
                  </a:lnTo>
                  <a:lnTo>
                    <a:pt x="446049" y="70421"/>
                  </a:lnTo>
                  <a:lnTo>
                    <a:pt x="446049" y="46951"/>
                  </a:lnTo>
                  <a:lnTo>
                    <a:pt x="422567" y="46951"/>
                  </a:lnTo>
                  <a:lnTo>
                    <a:pt x="422567" y="117373"/>
                  </a:lnTo>
                  <a:lnTo>
                    <a:pt x="446049" y="117373"/>
                  </a:lnTo>
                  <a:lnTo>
                    <a:pt x="446049" y="93903"/>
                  </a:lnTo>
                  <a:lnTo>
                    <a:pt x="469519" y="93903"/>
                  </a:lnTo>
                  <a:lnTo>
                    <a:pt x="492988" y="93903"/>
                  </a:lnTo>
                  <a:lnTo>
                    <a:pt x="516470" y="93903"/>
                  </a:lnTo>
                  <a:lnTo>
                    <a:pt x="516470" y="117373"/>
                  </a:lnTo>
                  <a:lnTo>
                    <a:pt x="492988" y="117373"/>
                  </a:lnTo>
                  <a:lnTo>
                    <a:pt x="469519" y="117373"/>
                  </a:lnTo>
                  <a:lnTo>
                    <a:pt x="446049" y="117373"/>
                  </a:lnTo>
                  <a:lnTo>
                    <a:pt x="446049" y="187807"/>
                  </a:lnTo>
                  <a:lnTo>
                    <a:pt x="469519" y="187807"/>
                  </a:lnTo>
                  <a:lnTo>
                    <a:pt x="469519" y="140855"/>
                  </a:lnTo>
                  <a:lnTo>
                    <a:pt x="492988" y="140855"/>
                  </a:lnTo>
                  <a:lnTo>
                    <a:pt x="516470" y="140855"/>
                  </a:lnTo>
                  <a:lnTo>
                    <a:pt x="539940" y="140855"/>
                  </a:lnTo>
                  <a:lnTo>
                    <a:pt x="539940" y="117373"/>
                  </a:lnTo>
                  <a:lnTo>
                    <a:pt x="563422" y="117373"/>
                  </a:lnTo>
                  <a:lnTo>
                    <a:pt x="563422" y="70421"/>
                  </a:lnTo>
                  <a:lnTo>
                    <a:pt x="586892" y="70421"/>
                  </a:lnTo>
                  <a:lnTo>
                    <a:pt x="586892" y="46951"/>
                  </a:lnTo>
                  <a:lnTo>
                    <a:pt x="610374" y="46951"/>
                  </a:lnTo>
                  <a:lnTo>
                    <a:pt x="633857" y="46951"/>
                  </a:lnTo>
                  <a:lnTo>
                    <a:pt x="633857" y="70421"/>
                  </a:lnTo>
                  <a:lnTo>
                    <a:pt x="657326" y="70421"/>
                  </a:lnTo>
                  <a:lnTo>
                    <a:pt x="680808" y="70421"/>
                  </a:lnTo>
                  <a:lnTo>
                    <a:pt x="680808" y="46951"/>
                  </a:lnTo>
                  <a:close/>
                </a:path>
                <a:path w="962659" h="375919">
                  <a:moveTo>
                    <a:pt x="704278" y="93903"/>
                  </a:moveTo>
                  <a:lnTo>
                    <a:pt x="680808" y="93903"/>
                  </a:lnTo>
                  <a:lnTo>
                    <a:pt x="680808" y="117373"/>
                  </a:lnTo>
                  <a:lnTo>
                    <a:pt x="704278" y="117373"/>
                  </a:lnTo>
                  <a:lnTo>
                    <a:pt x="704278" y="93903"/>
                  </a:lnTo>
                  <a:close/>
                </a:path>
                <a:path w="962659" h="375919">
                  <a:moveTo>
                    <a:pt x="727748" y="140855"/>
                  </a:moveTo>
                  <a:lnTo>
                    <a:pt x="704278" y="140855"/>
                  </a:lnTo>
                  <a:lnTo>
                    <a:pt x="704278" y="164325"/>
                  </a:lnTo>
                  <a:lnTo>
                    <a:pt x="727748" y="164325"/>
                  </a:lnTo>
                  <a:lnTo>
                    <a:pt x="727748" y="140855"/>
                  </a:lnTo>
                  <a:close/>
                </a:path>
                <a:path w="962659" h="375919">
                  <a:moveTo>
                    <a:pt x="915568" y="258229"/>
                  </a:moveTo>
                  <a:lnTo>
                    <a:pt x="892086" y="258229"/>
                  </a:lnTo>
                  <a:lnTo>
                    <a:pt x="892086" y="281711"/>
                  </a:lnTo>
                  <a:lnTo>
                    <a:pt x="915568" y="281711"/>
                  </a:lnTo>
                  <a:lnTo>
                    <a:pt x="915568" y="258229"/>
                  </a:lnTo>
                  <a:close/>
                </a:path>
                <a:path w="962659" h="375919">
                  <a:moveTo>
                    <a:pt x="939038" y="140855"/>
                  </a:moveTo>
                  <a:lnTo>
                    <a:pt x="915568" y="140855"/>
                  </a:lnTo>
                  <a:lnTo>
                    <a:pt x="915568" y="93903"/>
                  </a:lnTo>
                  <a:lnTo>
                    <a:pt x="892086" y="93903"/>
                  </a:lnTo>
                  <a:lnTo>
                    <a:pt x="868616" y="93903"/>
                  </a:lnTo>
                  <a:lnTo>
                    <a:pt x="845134" y="93903"/>
                  </a:lnTo>
                  <a:lnTo>
                    <a:pt x="821664" y="93903"/>
                  </a:lnTo>
                  <a:lnTo>
                    <a:pt x="821664" y="23469"/>
                  </a:lnTo>
                  <a:lnTo>
                    <a:pt x="798182" y="23469"/>
                  </a:lnTo>
                  <a:lnTo>
                    <a:pt x="798182" y="117373"/>
                  </a:lnTo>
                  <a:lnTo>
                    <a:pt x="821664" y="117373"/>
                  </a:lnTo>
                  <a:lnTo>
                    <a:pt x="821664" y="140855"/>
                  </a:lnTo>
                  <a:lnTo>
                    <a:pt x="845134" y="140855"/>
                  </a:lnTo>
                  <a:lnTo>
                    <a:pt x="845134" y="117373"/>
                  </a:lnTo>
                  <a:lnTo>
                    <a:pt x="868616" y="117373"/>
                  </a:lnTo>
                  <a:lnTo>
                    <a:pt x="868616" y="140855"/>
                  </a:lnTo>
                  <a:lnTo>
                    <a:pt x="845134" y="140855"/>
                  </a:lnTo>
                  <a:lnTo>
                    <a:pt x="845134" y="164325"/>
                  </a:lnTo>
                  <a:lnTo>
                    <a:pt x="868616" y="164325"/>
                  </a:lnTo>
                  <a:lnTo>
                    <a:pt x="892086" y="164325"/>
                  </a:lnTo>
                  <a:lnTo>
                    <a:pt x="892086" y="187807"/>
                  </a:lnTo>
                  <a:lnTo>
                    <a:pt x="915568" y="187807"/>
                  </a:lnTo>
                  <a:lnTo>
                    <a:pt x="915568" y="164325"/>
                  </a:lnTo>
                  <a:lnTo>
                    <a:pt x="939038" y="164325"/>
                  </a:lnTo>
                  <a:lnTo>
                    <a:pt x="939038" y="140855"/>
                  </a:lnTo>
                  <a:close/>
                </a:path>
                <a:path w="962659" h="375919">
                  <a:moveTo>
                    <a:pt x="962507" y="258229"/>
                  </a:moveTo>
                  <a:lnTo>
                    <a:pt x="939038" y="258229"/>
                  </a:lnTo>
                  <a:lnTo>
                    <a:pt x="939038" y="281711"/>
                  </a:lnTo>
                  <a:lnTo>
                    <a:pt x="962507" y="281711"/>
                  </a:lnTo>
                  <a:lnTo>
                    <a:pt x="962507" y="258229"/>
                  </a:lnTo>
                  <a:close/>
                </a:path>
                <a:path w="962659" h="375919">
                  <a:moveTo>
                    <a:pt x="962507" y="164325"/>
                  </a:moveTo>
                  <a:lnTo>
                    <a:pt x="939038" y="164325"/>
                  </a:lnTo>
                  <a:lnTo>
                    <a:pt x="939038" y="234759"/>
                  </a:lnTo>
                  <a:lnTo>
                    <a:pt x="962507" y="234759"/>
                  </a:lnTo>
                  <a:lnTo>
                    <a:pt x="962507" y="164325"/>
                  </a:lnTo>
                  <a:close/>
                </a:path>
                <a:path w="962659" h="375919">
                  <a:moveTo>
                    <a:pt x="962507" y="46951"/>
                  </a:moveTo>
                  <a:lnTo>
                    <a:pt x="939038" y="46951"/>
                  </a:lnTo>
                  <a:lnTo>
                    <a:pt x="939038" y="70421"/>
                  </a:lnTo>
                  <a:lnTo>
                    <a:pt x="915568" y="70421"/>
                  </a:lnTo>
                  <a:lnTo>
                    <a:pt x="915568" y="93903"/>
                  </a:lnTo>
                  <a:lnTo>
                    <a:pt x="939038" y="93903"/>
                  </a:lnTo>
                  <a:lnTo>
                    <a:pt x="939038" y="117373"/>
                  </a:lnTo>
                  <a:lnTo>
                    <a:pt x="962507" y="117373"/>
                  </a:lnTo>
                  <a:lnTo>
                    <a:pt x="962507" y="46951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26956" y="1427207"/>
              <a:ext cx="939165" cy="445770"/>
            </a:xfrm>
            <a:custGeom>
              <a:avLst/>
              <a:gdLst/>
              <a:ahLst/>
              <a:cxnLst/>
              <a:rect l="l" t="t" r="r" b="b"/>
              <a:pathLst>
                <a:path w="939165" h="445769">
                  <a:moveTo>
                    <a:pt x="23482" y="281355"/>
                  </a:moveTo>
                  <a:lnTo>
                    <a:pt x="0" y="281355"/>
                  </a:lnTo>
                  <a:lnTo>
                    <a:pt x="0" y="304838"/>
                  </a:lnTo>
                  <a:lnTo>
                    <a:pt x="23482" y="304838"/>
                  </a:lnTo>
                  <a:lnTo>
                    <a:pt x="23482" y="281355"/>
                  </a:lnTo>
                  <a:close/>
                </a:path>
                <a:path w="939165" h="445769">
                  <a:moveTo>
                    <a:pt x="46951" y="328307"/>
                  </a:moveTo>
                  <a:lnTo>
                    <a:pt x="23482" y="328307"/>
                  </a:lnTo>
                  <a:lnTo>
                    <a:pt x="23482" y="351790"/>
                  </a:lnTo>
                  <a:lnTo>
                    <a:pt x="46951" y="351790"/>
                  </a:lnTo>
                  <a:lnTo>
                    <a:pt x="46951" y="328307"/>
                  </a:lnTo>
                  <a:close/>
                </a:path>
                <a:path w="939165" h="445769">
                  <a:moveTo>
                    <a:pt x="258241" y="187452"/>
                  </a:moveTo>
                  <a:lnTo>
                    <a:pt x="234759" y="187452"/>
                  </a:lnTo>
                  <a:lnTo>
                    <a:pt x="234759" y="163982"/>
                  </a:lnTo>
                  <a:lnTo>
                    <a:pt x="211289" y="163982"/>
                  </a:lnTo>
                  <a:lnTo>
                    <a:pt x="187807" y="163982"/>
                  </a:lnTo>
                  <a:lnTo>
                    <a:pt x="187807" y="187452"/>
                  </a:lnTo>
                  <a:lnTo>
                    <a:pt x="211289" y="187452"/>
                  </a:lnTo>
                  <a:lnTo>
                    <a:pt x="211289" y="210934"/>
                  </a:lnTo>
                  <a:lnTo>
                    <a:pt x="187807" y="210934"/>
                  </a:lnTo>
                  <a:lnTo>
                    <a:pt x="164338" y="210934"/>
                  </a:lnTo>
                  <a:lnTo>
                    <a:pt x="164338" y="257886"/>
                  </a:lnTo>
                  <a:lnTo>
                    <a:pt x="187807" y="257886"/>
                  </a:lnTo>
                  <a:lnTo>
                    <a:pt x="187807" y="281355"/>
                  </a:lnTo>
                  <a:lnTo>
                    <a:pt x="164338" y="281355"/>
                  </a:lnTo>
                  <a:lnTo>
                    <a:pt x="164338" y="257886"/>
                  </a:lnTo>
                  <a:lnTo>
                    <a:pt x="140868" y="257886"/>
                  </a:lnTo>
                  <a:lnTo>
                    <a:pt x="140868" y="281355"/>
                  </a:lnTo>
                  <a:lnTo>
                    <a:pt x="117386" y="281355"/>
                  </a:lnTo>
                  <a:lnTo>
                    <a:pt x="93903" y="281355"/>
                  </a:lnTo>
                  <a:lnTo>
                    <a:pt x="70434" y="281355"/>
                  </a:lnTo>
                  <a:lnTo>
                    <a:pt x="46951" y="281355"/>
                  </a:lnTo>
                  <a:lnTo>
                    <a:pt x="46951" y="304838"/>
                  </a:lnTo>
                  <a:lnTo>
                    <a:pt x="70434" y="304838"/>
                  </a:lnTo>
                  <a:lnTo>
                    <a:pt x="93903" y="304838"/>
                  </a:lnTo>
                  <a:lnTo>
                    <a:pt x="117386" y="304838"/>
                  </a:lnTo>
                  <a:lnTo>
                    <a:pt x="140868" y="304838"/>
                  </a:lnTo>
                  <a:lnTo>
                    <a:pt x="140868" y="328307"/>
                  </a:lnTo>
                  <a:lnTo>
                    <a:pt x="117386" y="328307"/>
                  </a:lnTo>
                  <a:lnTo>
                    <a:pt x="117386" y="351790"/>
                  </a:lnTo>
                  <a:lnTo>
                    <a:pt x="140868" y="351790"/>
                  </a:lnTo>
                  <a:lnTo>
                    <a:pt x="164338" y="351790"/>
                  </a:lnTo>
                  <a:lnTo>
                    <a:pt x="187807" y="351790"/>
                  </a:lnTo>
                  <a:lnTo>
                    <a:pt x="187807" y="328307"/>
                  </a:lnTo>
                  <a:lnTo>
                    <a:pt x="211289" y="328307"/>
                  </a:lnTo>
                  <a:lnTo>
                    <a:pt x="211289" y="257886"/>
                  </a:lnTo>
                  <a:lnTo>
                    <a:pt x="234759" y="257886"/>
                  </a:lnTo>
                  <a:lnTo>
                    <a:pt x="234759" y="210934"/>
                  </a:lnTo>
                  <a:lnTo>
                    <a:pt x="258241" y="210934"/>
                  </a:lnTo>
                  <a:lnTo>
                    <a:pt x="258241" y="187452"/>
                  </a:lnTo>
                  <a:close/>
                </a:path>
                <a:path w="939165" h="445769">
                  <a:moveTo>
                    <a:pt x="305193" y="281355"/>
                  </a:moveTo>
                  <a:lnTo>
                    <a:pt x="281711" y="281355"/>
                  </a:lnTo>
                  <a:lnTo>
                    <a:pt x="281711" y="304838"/>
                  </a:lnTo>
                  <a:lnTo>
                    <a:pt x="305193" y="304838"/>
                  </a:lnTo>
                  <a:lnTo>
                    <a:pt x="305193" y="281355"/>
                  </a:lnTo>
                  <a:close/>
                </a:path>
                <a:path w="939165" h="445769">
                  <a:moveTo>
                    <a:pt x="352145" y="210934"/>
                  </a:moveTo>
                  <a:lnTo>
                    <a:pt x="328663" y="210934"/>
                  </a:lnTo>
                  <a:lnTo>
                    <a:pt x="328663" y="304838"/>
                  </a:lnTo>
                  <a:lnTo>
                    <a:pt x="352145" y="304838"/>
                  </a:lnTo>
                  <a:lnTo>
                    <a:pt x="352145" y="210934"/>
                  </a:lnTo>
                  <a:close/>
                </a:path>
                <a:path w="939165" h="445769">
                  <a:moveTo>
                    <a:pt x="446049" y="351790"/>
                  </a:moveTo>
                  <a:lnTo>
                    <a:pt x="422579" y="351790"/>
                  </a:lnTo>
                  <a:lnTo>
                    <a:pt x="422579" y="398741"/>
                  </a:lnTo>
                  <a:lnTo>
                    <a:pt x="446049" y="398741"/>
                  </a:lnTo>
                  <a:lnTo>
                    <a:pt x="446049" y="351790"/>
                  </a:lnTo>
                  <a:close/>
                </a:path>
                <a:path w="939165" h="445769">
                  <a:moveTo>
                    <a:pt x="493001" y="328307"/>
                  </a:moveTo>
                  <a:lnTo>
                    <a:pt x="469519" y="328307"/>
                  </a:lnTo>
                  <a:lnTo>
                    <a:pt x="446049" y="328307"/>
                  </a:lnTo>
                  <a:lnTo>
                    <a:pt x="446049" y="351790"/>
                  </a:lnTo>
                  <a:lnTo>
                    <a:pt x="469519" y="351790"/>
                  </a:lnTo>
                  <a:lnTo>
                    <a:pt x="469519" y="375259"/>
                  </a:lnTo>
                  <a:lnTo>
                    <a:pt x="493001" y="375259"/>
                  </a:lnTo>
                  <a:lnTo>
                    <a:pt x="493001" y="328307"/>
                  </a:lnTo>
                  <a:close/>
                </a:path>
                <a:path w="939165" h="445769">
                  <a:moveTo>
                    <a:pt x="563422" y="351790"/>
                  </a:moveTo>
                  <a:lnTo>
                    <a:pt x="539953" y="351790"/>
                  </a:lnTo>
                  <a:lnTo>
                    <a:pt x="539953" y="398741"/>
                  </a:lnTo>
                  <a:lnTo>
                    <a:pt x="563422" y="398741"/>
                  </a:lnTo>
                  <a:lnTo>
                    <a:pt x="563422" y="351790"/>
                  </a:lnTo>
                  <a:close/>
                </a:path>
                <a:path w="939165" h="445769">
                  <a:moveTo>
                    <a:pt x="586905" y="257886"/>
                  </a:moveTo>
                  <a:lnTo>
                    <a:pt x="563422" y="257886"/>
                  </a:lnTo>
                  <a:lnTo>
                    <a:pt x="563422" y="304838"/>
                  </a:lnTo>
                  <a:lnTo>
                    <a:pt x="586905" y="304838"/>
                  </a:lnTo>
                  <a:lnTo>
                    <a:pt x="586905" y="257886"/>
                  </a:lnTo>
                  <a:close/>
                </a:path>
                <a:path w="939165" h="445769">
                  <a:moveTo>
                    <a:pt x="751230" y="304838"/>
                  </a:moveTo>
                  <a:lnTo>
                    <a:pt x="727760" y="304838"/>
                  </a:lnTo>
                  <a:lnTo>
                    <a:pt x="727760" y="328307"/>
                  </a:lnTo>
                  <a:lnTo>
                    <a:pt x="704278" y="328307"/>
                  </a:lnTo>
                  <a:lnTo>
                    <a:pt x="704278" y="351790"/>
                  </a:lnTo>
                  <a:lnTo>
                    <a:pt x="680808" y="351790"/>
                  </a:lnTo>
                  <a:lnTo>
                    <a:pt x="680808" y="375259"/>
                  </a:lnTo>
                  <a:lnTo>
                    <a:pt x="704278" y="375259"/>
                  </a:lnTo>
                  <a:lnTo>
                    <a:pt x="727760" y="375259"/>
                  </a:lnTo>
                  <a:lnTo>
                    <a:pt x="727760" y="351790"/>
                  </a:lnTo>
                  <a:lnTo>
                    <a:pt x="751230" y="351790"/>
                  </a:lnTo>
                  <a:lnTo>
                    <a:pt x="751230" y="304838"/>
                  </a:lnTo>
                  <a:close/>
                </a:path>
                <a:path w="939165" h="445769">
                  <a:moveTo>
                    <a:pt x="774712" y="257886"/>
                  </a:moveTo>
                  <a:lnTo>
                    <a:pt x="751230" y="257886"/>
                  </a:lnTo>
                  <a:lnTo>
                    <a:pt x="751230" y="304838"/>
                  </a:lnTo>
                  <a:lnTo>
                    <a:pt x="774712" y="304838"/>
                  </a:lnTo>
                  <a:lnTo>
                    <a:pt x="774712" y="257886"/>
                  </a:lnTo>
                  <a:close/>
                </a:path>
                <a:path w="939165" h="445769">
                  <a:moveTo>
                    <a:pt x="892098" y="187960"/>
                  </a:moveTo>
                  <a:lnTo>
                    <a:pt x="868616" y="187960"/>
                  </a:lnTo>
                  <a:lnTo>
                    <a:pt x="868616" y="165100"/>
                  </a:lnTo>
                  <a:lnTo>
                    <a:pt x="845146" y="165100"/>
                  </a:lnTo>
                  <a:lnTo>
                    <a:pt x="821664" y="165100"/>
                  </a:lnTo>
                  <a:lnTo>
                    <a:pt x="821664" y="140970"/>
                  </a:lnTo>
                  <a:lnTo>
                    <a:pt x="798195" y="140970"/>
                  </a:lnTo>
                  <a:lnTo>
                    <a:pt x="798195" y="165100"/>
                  </a:lnTo>
                  <a:lnTo>
                    <a:pt x="774712" y="165100"/>
                  </a:lnTo>
                  <a:lnTo>
                    <a:pt x="774712" y="93980"/>
                  </a:lnTo>
                  <a:lnTo>
                    <a:pt x="751230" y="93980"/>
                  </a:lnTo>
                  <a:lnTo>
                    <a:pt x="751230" y="0"/>
                  </a:lnTo>
                  <a:lnTo>
                    <a:pt x="727760" y="0"/>
                  </a:lnTo>
                  <a:lnTo>
                    <a:pt x="727760" y="24130"/>
                  </a:lnTo>
                  <a:lnTo>
                    <a:pt x="704278" y="24130"/>
                  </a:lnTo>
                  <a:lnTo>
                    <a:pt x="680808" y="24130"/>
                  </a:lnTo>
                  <a:lnTo>
                    <a:pt x="680808" y="46990"/>
                  </a:lnTo>
                  <a:lnTo>
                    <a:pt x="704278" y="46990"/>
                  </a:lnTo>
                  <a:lnTo>
                    <a:pt x="727760" y="46990"/>
                  </a:lnTo>
                  <a:lnTo>
                    <a:pt x="727760" y="71120"/>
                  </a:lnTo>
                  <a:lnTo>
                    <a:pt x="704278" y="71120"/>
                  </a:lnTo>
                  <a:lnTo>
                    <a:pt x="704278" y="93980"/>
                  </a:lnTo>
                  <a:lnTo>
                    <a:pt x="727760" y="93980"/>
                  </a:lnTo>
                  <a:lnTo>
                    <a:pt x="727760" y="118110"/>
                  </a:lnTo>
                  <a:lnTo>
                    <a:pt x="751230" y="118110"/>
                  </a:lnTo>
                  <a:lnTo>
                    <a:pt x="751230" y="165100"/>
                  </a:lnTo>
                  <a:lnTo>
                    <a:pt x="727760" y="165100"/>
                  </a:lnTo>
                  <a:lnTo>
                    <a:pt x="727760" y="140970"/>
                  </a:lnTo>
                  <a:lnTo>
                    <a:pt x="704278" y="140970"/>
                  </a:lnTo>
                  <a:lnTo>
                    <a:pt x="704278" y="212090"/>
                  </a:lnTo>
                  <a:lnTo>
                    <a:pt x="680808" y="212090"/>
                  </a:lnTo>
                  <a:lnTo>
                    <a:pt x="657339" y="212090"/>
                  </a:lnTo>
                  <a:lnTo>
                    <a:pt x="633857" y="212090"/>
                  </a:lnTo>
                  <a:lnTo>
                    <a:pt x="633857" y="187960"/>
                  </a:lnTo>
                  <a:lnTo>
                    <a:pt x="657339" y="187960"/>
                  </a:lnTo>
                  <a:lnTo>
                    <a:pt x="680808" y="187960"/>
                  </a:lnTo>
                  <a:lnTo>
                    <a:pt x="680808" y="140970"/>
                  </a:lnTo>
                  <a:lnTo>
                    <a:pt x="657339" y="140970"/>
                  </a:lnTo>
                  <a:lnTo>
                    <a:pt x="657339" y="165100"/>
                  </a:lnTo>
                  <a:lnTo>
                    <a:pt x="633857" y="165100"/>
                  </a:lnTo>
                  <a:lnTo>
                    <a:pt x="633857" y="140970"/>
                  </a:lnTo>
                  <a:lnTo>
                    <a:pt x="610387" y="140970"/>
                  </a:lnTo>
                  <a:lnTo>
                    <a:pt x="610387" y="165100"/>
                  </a:lnTo>
                  <a:lnTo>
                    <a:pt x="586905" y="165100"/>
                  </a:lnTo>
                  <a:lnTo>
                    <a:pt x="563422" y="165100"/>
                  </a:lnTo>
                  <a:lnTo>
                    <a:pt x="563422" y="140970"/>
                  </a:lnTo>
                  <a:lnTo>
                    <a:pt x="539953" y="140970"/>
                  </a:lnTo>
                  <a:lnTo>
                    <a:pt x="539953" y="118110"/>
                  </a:lnTo>
                  <a:lnTo>
                    <a:pt x="516470" y="118110"/>
                  </a:lnTo>
                  <a:lnTo>
                    <a:pt x="516470" y="140970"/>
                  </a:lnTo>
                  <a:lnTo>
                    <a:pt x="493001" y="140970"/>
                  </a:lnTo>
                  <a:lnTo>
                    <a:pt x="469519" y="140970"/>
                  </a:lnTo>
                  <a:lnTo>
                    <a:pt x="469519" y="165100"/>
                  </a:lnTo>
                  <a:lnTo>
                    <a:pt x="446049" y="165100"/>
                  </a:lnTo>
                  <a:lnTo>
                    <a:pt x="446049" y="187960"/>
                  </a:lnTo>
                  <a:lnTo>
                    <a:pt x="469519" y="187960"/>
                  </a:lnTo>
                  <a:lnTo>
                    <a:pt x="469519" y="234950"/>
                  </a:lnTo>
                  <a:lnTo>
                    <a:pt x="493001" y="234950"/>
                  </a:lnTo>
                  <a:lnTo>
                    <a:pt x="493001" y="281940"/>
                  </a:lnTo>
                  <a:lnTo>
                    <a:pt x="469519" y="281940"/>
                  </a:lnTo>
                  <a:lnTo>
                    <a:pt x="469519" y="259080"/>
                  </a:lnTo>
                  <a:lnTo>
                    <a:pt x="446049" y="259080"/>
                  </a:lnTo>
                  <a:lnTo>
                    <a:pt x="446049" y="304838"/>
                  </a:lnTo>
                  <a:lnTo>
                    <a:pt x="422579" y="304838"/>
                  </a:lnTo>
                  <a:lnTo>
                    <a:pt x="399097" y="304838"/>
                  </a:lnTo>
                  <a:lnTo>
                    <a:pt x="399097" y="210934"/>
                  </a:lnTo>
                  <a:lnTo>
                    <a:pt x="375627" y="210934"/>
                  </a:lnTo>
                  <a:lnTo>
                    <a:pt x="375627" y="328307"/>
                  </a:lnTo>
                  <a:lnTo>
                    <a:pt x="352145" y="328307"/>
                  </a:lnTo>
                  <a:lnTo>
                    <a:pt x="328663" y="328307"/>
                  </a:lnTo>
                  <a:lnTo>
                    <a:pt x="328663" y="351790"/>
                  </a:lnTo>
                  <a:lnTo>
                    <a:pt x="305193" y="351790"/>
                  </a:lnTo>
                  <a:lnTo>
                    <a:pt x="305193" y="328307"/>
                  </a:lnTo>
                  <a:lnTo>
                    <a:pt x="281711" y="328307"/>
                  </a:lnTo>
                  <a:lnTo>
                    <a:pt x="281711" y="304838"/>
                  </a:lnTo>
                  <a:lnTo>
                    <a:pt x="258241" y="304838"/>
                  </a:lnTo>
                  <a:lnTo>
                    <a:pt x="258241" y="328307"/>
                  </a:lnTo>
                  <a:lnTo>
                    <a:pt x="234759" y="328307"/>
                  </a:lnTo>
                  <a:lnTo>
                    <a:pt x="234759" y="351790"/>
                  </a:lnTo>
                  <a:lnTo>
                    <a:pt x="211289" y="351790"/>
                  </a:lnTo>
                  <a:lnTo>
                    <a:pt x="211289" y="375259"/>
                  </a:lnTo>
                  <a:lnTo>
                    <a:pt x="187807" y="375259"/>
                  </a:lnTo>
                  <a:lnTo>
                    <a:pt x="187807" y="398741"/>
                  </a:lnTo>
                  <a:lnTo>
                    <a:pt x="211289" y="398741"/>
                  </a:lnTo>
                  <a:lnTo>
                    <a:pt x="211289" y="422211"/>
                  </a:lnTo>
                  <a:lnTo>
                    <a:pt x="234759" y="422211"/>
                  </a:lnTo>
                  <a:lnTo>
                    <a:pt x="258241" y="422211"/>
                  </a:lnTo>
                  <a:lnTo>
                    <a:pt x="258241" y="398741"/>
                  </a:lnTo>
                  <a:lnTo>
                    <a:pt x="234759" y="398741"/>
                  </a:lnTo>
                  <a:lnTo>
                    <a:pt x="234759" y="375259"/>
                  </a:lnTo>
                  <a:lnTo>
                    <a:pt x="258241" y="375259"/>
                  </a:lnTo>
                  <a:lnTo>
                    <a:pt x="258241" y="398741"/>
                  </a:lnTo>
                  <a:lnTo>
                    <a:pt x="281711" y="398741"/>
                  </a:lnTo>
                  <a:lnTo>
                    <a:pt x="281711" y="422211"/>
                  </a:lnTo>
                  <a:lnTo>
                    <a:pt x="305193" y="422211"/>
                  </a:lnTo>
                  <a:lnTo>
                    <a:pt x="305193" y="375259"/>
                  </a:lnTo>
                  <a:lnTo>
                    <a:pt x="328663" y="375259"/>
                  </a:lnTo>
                  <a:lnTo>
                    <a:pt x="328663" y="422211"/>
                  </a:lnTo>
                  <a:lnTo>
                    <a:pt x="352145" y="422211"/>
                  </a:lnTo>
                  <a:lnTo>
                    <a:pt x="352145" y="351790"/>
                  </a:lnTo>
                  <a:lnTo>
                    <a:pt x="375627" y="351790"/>
                  </a:lnTo>
                  <a:lnTo>
                    <a:pt x="375627" y="445693"/>
                  </a:lnTo>
                  <a:lnTo>
                    <a:pt x="399097" y="445693"/>
                  </a:lnTo>
                  <a:lnTo>
                    <a:pt x="422579" y="445693"/>
                  </a:lnTo>
                  <a:lnTo>
                    <a:pt x="422579" y="422211"/>
                  </a:lnTo>
                  <a:lnTo>
                    <a:pt x="399097" y="422211"/>
                  </a:lnTo>
                  <a:lnTo>
                    <a:pt x="399097" y="351790"/>
                  </a:lnTo>
                  <a:lnTo>
                    <a:pt x="422579" y="351790"/>
                  </a:lnTo>
                  <a:lnTo>
                    <a:pt x="422579" y="328307"/>
                  </a:lnTo>
                  <a:lnTo>
                    <a:pt x="446049" y="328307"/>
                  </a:lnTo>
                  <a:lnTo>
                    <a:pt x="446049" y="306070"/>
                  </a:lnTo>
                  <a:lnTo>
                    <a:pt x="469519" y="306070"/>
                  </a:lnTo>
                  <a:lnTo>
                    <a:pt x="493001" y="306070"/>
                  </a:lnTo>
                  <a:lnTo>
                    <a:pt x="516470" y="306070"/>
                  </a:lnTo>
                  <a:lnTo>
                    <a:pt x="516470" y="351790"/>
                  </a:lnTo>
                  <a:lnTo>
                    <a:pt x="539953" y="351790"/>
                  </a:lnTo>
                  <a:lnTo>
                    <a:pt x="539953" y="328930"/>
                  </a:lnTo>
                  <a:lnTo>
                    <a:pt x="563422" y="328930"/>
                  </a:lnTo>
                  <a:lnTo>
                    <a:pt x="563422" y="306070"/>
                  </a:lnTo>
                  <a:lnTo>
                    <a:pt x="539953" y="306070"/>
                  </a:lnTo>
                  <a:lnTo>
                    <a:pt x="539953" y="234950"/>
                  </a:lnTo>
                  <a:lnTo>
                    <a:pt x="516470" y="234950"/>
                  </a:lnTo>
                  <a:lnTo>
                    <a:pt x="516470" y="212090"/>
                  </a:lnTo>
                  <a:lnTo>
                    <a:pt x="539953" y="212090"/>
                  </a:lnTo>
                  <a:lnTo>
                    <a:pt x="539953" y="187960"/>
                  </a:lnTo>
                  <a:lnTo>
                    <a:pt x="516470" y="187960"/>
                  </a:lnTo>
                  <a:lnTo>
                    <a:pt x="493001" y="187960"/>
                  </a:lnTo>
                  <a:lnTo>
                    <a:pt x="493001" y="165100"/>
                  </a:lnTo>
                  <a:lnTo>
                    <a:pt x="516470" y="165100"/>
                  </a:lnTo>
                  <a:lnTo>
                    <a:pt x="539953" y="165100"/>
                  </a:lnTo>
                  <a:lnTo>
                    <a:pt x="539953" y="187960"/>
                  </a:lnTo>
                  <a:lnTo>
                    <a:pt x="563422" y="187960"/>
                  </a:lnTo>
                  <a:lnTo>
                    <a:pt x="563422" y="212090"/>
                  </a:lnTo>
                  <a:lnTo>
                    <a:pt x="539953" y="212090"/>
                  </a:lnTo>
                  <a:lnTo>
                    <a:pt x="539953" y="234950"/>
                  </a:lnTo>
                  <a:lnTo>
                    <a:pt x="563422" y="234950"/>
                  </a:lnTo>
                  <a:lnTo>
                    <a:pt x="586905" y="234950"/>
                  </a:lnTo>
                  <a:lnTo>
                    <a:pt x="586905" y="187960"/>
                  </a:lnTo>
                  <a:lnTo>
                    <a:pt x="610387" y="187960"/>
                  </a:lnTo>
                  <a:lnTo>
                    <a:pt x="610387" y="234950"/>
                  </a:lnTo>
                  <a:lnTo>
                    <a:pt x="633857" y="234950"/>
                  </a:lnTo>
                  <a:lnTo>
                    <a:pt x="657339" y="234950"/>
                  </a:lnTo>
                  <a:lnTo>
                    <a:pt x="680808" y="234950"/>
                  </a:lnTo>
                  <a:lnTo>
                    <a:pt x="704278" y="234950"/>
                  </a:lnTo>
                  <a:lnTo>
                    <a:pt x="704278" y="259080"/>
                  </a:lnTo>
                  <a:lnTo>
                    <a:pt x="680808" y="259080"/>
                  </a:lnTo>
                  <a:lnTo>
                    <a:pt x="680808" y="281940"/>
                  </a:lnTo>
                  <a:lnTo>
                    <a:pt x="704278" y="281940"/>
                  </a:lnTo>
                  <a:lnTo>
                    <a:pt x="727760" y="281940"/>
                  </a:lnTo>
                  <a:lnTo>
                    <a:pt x="727760" y="234950"/>
                  </a:lnTo>
                  <a:lnTo>
                    <a:pt x="751230" y="234950"/>
                  </a:lnTo>
                  <a:lnTo>
                    <a:pt x="751230" y="212090"/>
                  </a:lnTo>
                  <a:lnTo>
                    <a:pt x="727760" y="212090"/>
                  </a:lnTo>
                  <a:lnTo>
                    <a:pt x="727760" y="187960"/>
                  </a:lnTo>
                  <a:lnTo>
                    <a:pt x="751230" y="187960"/>
                  </a:lnTo>
                  <a:lnTo>
                    <a:pt x="774712" y="187960"/>
                  </a:lnTo>
                  <a:lnTo>
                    <a:pt x="774712" y="212090"/>
                  </a:lnTo>
                  <a:lnTo>
                    <a:pt x="798195" y="212090"/>
                  </a:lnTo>
                  <a:lnTo>
                    <a:pt x="821664" y="212090"/>
                  </a:lnTo>
                  <a:lnTo>
                    <a:pt x="821664" y="234950"/>
                  </a:lnTo>
                  <a:lnTo>
                    <a:pt x="845146" y="234950"/>
                  </a:lnTo>
                  <a:lnTo>
                    <a:pt x="868616" y="234950"/>
                  </a:lnTo>
                  <a:lnTo>
                    <a:pt x="868616" y="212090"/>
                  </a:lnTo>
                  <a:lnTo>
                    <a:pt x="892098" y="212090"/>
                  </a:lnTo>
                  <a:lnTo>
                    <a:pt x="892098" y="187960"/>
                  </a:lnTo>
                  <a:close/>
                </a:path>
                <a:path w="939165" h="445769">
                  <a:moveTo>
                    <a:pt x="915568" y="304838"/>
                  </a:moveTo>
                  <a:lnTo>
                    <a:pt x="892098" y="304838"/>
                  </a:lnTo>
                  <a:lnTo>
                    <a:pt x="892098" y="328307"/>
                  </a:lnTo>
                  <a:lnTo>
                    <a:pt x="915568" y="328307"/>
                  </a:lnTo>
                  <a:lnTo>
                    <a:pt x="915568" y="304838"/>
                  </a:lnTo>
                  <a:close/>
                </a:path>
                <a:path w="939165" h="445769">
                  <a:moveTo>
                    <a:pt x="939038" y="328307"/>
                  </a:moveTo>
                  <a:lnTo>
                    <a:pt x="915568" y="328307"/>
                  </a:lnTo>
                  <a:lnTo>
                    <a:pt x="915568" y="351790"/>
                  </a:lnTo>
                  <a:lnTo>
                    <a:pt x="892098" y="351790"/>
                  </a:lnTo>
                  <a:lnTo>
                    <a:pt x="892098" y="375259"/>
                  </a:lnTo>
                  <a:lnTo>
                    <a:pt x="915568" y="375259"/>
                  </a:lnTo>
                  <a:lnTo>
                    <a:pt x="939038" y="375259"/>
                  </a:lnTo>
                  <a:lnTo>
                    <a:pt x="939038" y="32830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03486" y="1614659"/>
              <a:ext cx="962660" cy="422909"/>
            </a:xfrm>
            <a:custGeom>
              <a:avLst/>
              <a:gdLst/>
              <a:ahLst/>
              <a:cxnLst/>
              <a:rect l="l" t="t" r="r" b="b"/>
              <a:pathLst>
                <a:path w="962659" h="422910">
                  <a:moveTo>
                    <a:pt x="164338" y="281711"/>
                  </a:moveTo>
                  <a:lnTo>
                    <a:pt x="140855" y="281711"/>
                  </a:lnTo>
                  <a:lnTo>
                    <a:pt x="140855" y="258241"/>
                  </a:lnTo>
                  <a:lnTo>
                    <a:pt x="117373" y="258241"/>
                  </a:lnTo>
                  <a:lnTo>
                    <a:pt x="117373" y="281711"/>
                  </a:lnTo>
                  <a:lnTo>
                    <a:pt x="93903" y="281711"/>
                  </a:lnTo>
                  <a:lnTo>
                    <a:pt x="70421" y="281711"/>
                  </a:lnTo>
                  <a:lnTo>
                    <a:pt x="70421" y="258241"/>
                  </a:lnTo>
                  <a:lnTo>
                    <a:pt x="46951" y="258241"/>
                  </a:lnTo>
                  <a:lnTo>
                    <a:pt x="46951" y="281711"/>
                  </a:lnTo>
                  <a:lnTo>
                    <a:pt x="23469" y="281711"/>
                  </a:lnTo>
                  <a:lnTo>
                    <a:pt x="23469" y="305193"/>
                  </a:lnTo>
                  <a:lnTo>
                    <a:pt x="46951" y="305193"/>
                  </a:lnTo>
                  <a:lnTo>
                    <a:pt x="70421" y="305193"/>
                  </a:lnTo>
                  <a:lnTo>
                    <a:pt x="70421" y="352145"/>
                  </a:lnTo>
                  <a:lnTo>
                    <a:pt x="93903" y="352145"/>
                  </a:lnTo>
                  <a:lnTo>
                    <a:pt x="117373" y="352145"/>
                  </a:lnTo>
                  <a:lnTo>
                    <a:pt x="117373" y="328663"/>
                  </a:lnTo>
                  <a:lnTo>
                    <a:pt x="93903" y="328663"/>
                  </a:lnTo>
                  <a:lnTo>
                    <a:pt x="93903" y="305193"/>
                  </a:lnTo>
                  <a:lnTo>
                    <a:pt x="117373" y="305193"/>
                  </a:lnTo>
                  <a:lnTo>
                    <a:pt x="117373" y="328663"/>
                  </a:lnTo>
                  <a:lnTo>
                    <a:pt x="140855" y="328663"/>
                  </a:lnTo>
                  <a:lnTo>
                    <a:pt x="140855" y="305193"/>
                  </a:lnTo>
                  <a:lnTo>
                    <a:pt x="164338" y="305193"/>
                  </a:lnTo>
                  <a:lnTo>
                    <a:pt x="164338" y="281711"/>
                  </a:lnTo>
                  <a:close/>
                </a:path>
                <a:path w="962659" h="422910">
                  <a:moveTo>
                    <a:pt x="211277" y="281711"/>
                  </a:moveTo>
                  <a:lnTo>
                    <a:pt x="187807" y="281711"/>
                  </a:lnTo>
                  <a:lnTo>
                    <a:pt x="187807" y="305193"/>
                  </a:lnTo>
                  <a:lnTo>
                    <a:pt x="164338" y="305193"/>
                  </a:lnTo>
                  <a:lnTo>
                    <a:pt x="164338" y="328663"/>
                  </a:lnTo>
                  <a:lnTo>
                    <a:pt x="140855" y="328663"/>
                  </a:lnTo>
                  <a:lnTo>
                    <a:pt x="140855" y="352145"/>
                  </a:lnTo>
                  <a:lnTo>
                    <a:pt x="164338" y="352145"/>
                  </a:lnTo>
                  <a:lnTo>
                    <a:pt x="187807" y="352145"/>
                  </a:lnTo>
                  <a:lnTo>
                    <a:pt x="187807" y="328663"/>
                  </a:lnTo>
                  <a:lnTo>
                    <a:pt x="211277" y="328663"/>
                  </a:lnTo>
                  <a:lnTo>
                    <a:pt x="211277" y="281711"/>
                  </a:lnTo>
                  <a:close/>
                </a:path>
                <a:path w="962659" h="422910">
                  <a:moveTo>
                    <a:pt x="234759" y="234759"/>
                  </a:moveTo>
                  <a:lnTo>
                    <a:pt x="211277" y="234759"/>
                  </a:lnTo>
                  <a:lnTo>
                    <a:pt x="211277" y="211289"/>
                  </a:lnTo>
                  <a:lnTo>
                    <a:pt x="187807" y="211289"/>
                  </a:lnTo>
                  <a:lnTo>
                    <a:pt x="187807" y="187807"/>
                  </a:lnTo>
                  <a:lnTo>
                    <a:pt x="164338" y="187807"/>
                  </a:lnTo>
                  <a:lnTo>
                    <a:pt x="140855" y="187807"/>
                  </a:lnTo>
                  <a:lnTo>
                    <a:pt x="140855" y="164338"/>
                  </a:lnTo>
                  <a:lnTo>
                    <a:pt x="117373" y="164338"/>
                  </a:lnTo>
                  <a:lnTo>
                    <a:pt x="117373" y="140855"/>
                  </a:lnTo>
                  <a:lnTo>
                    <a:pt x="93903" y="140855"/>
                  </a:lnTo>
                  <a:lnTo>
                    <a:pt x="93903" y="164338"/>
                  </a:lnTo>
                  <a:lnTo>
                    <a:pt x="70421" y="164338"/>
                  </a:lnTo>
                  <a:lnTo>
                    <a:pt x="70421" y="187807"/>
                  </a:lnTo>
                  <a:lnTo>
                    <a:pt x="46951" y="187807"/>
                  </a:lnTo>
                  <a:lnTo>
                    <a:pt x="23469" y="187807"/>
                  </a:lnTo>
                  <a:lnTo>
                    <a:pt x="0" y="187807"/>
                  </a:lnTo>
                  <a:lnTo>
                    <a:pt x="0" y="234759"/>
                  </a:lnTo>
                  <a:lnTo>
                    <a:pt x="23469" y="234759"/>
                  </a:lnTo>
                  <a:lnTo>
                    <a:pt x="23469" y="258241"/>
                  </a:lnTo>
                  <a:lnTo>
                    <a:pt x="46951" y="258241"/>
                  </a:lnTo>
                  <a:lnTo>
                    <a:pt x="46951" y="234759"/>
                  </a:lnTo>
                  <a:lnTo>
                    <a:pt x="70421" y="234759"/>
                  </a:lnTo>
                  <a:lnTo>
                    <a:pt x="70421" y="211289"/>
                  </a:lnTo>
                  <a:lnTo>
                    <a:pt x="93903" y="211289"/>
                  </a:lnTo>
                  <a:lnTo>
                    <a:pt x="93903" y="258241"/>
                  </a:lnTo>
                  <a:lnTo>
                    <a:pt x="117373" y="258241"/>
                  </a:lnTo>
                  <a:lnTo>
                    <a:pt x="117373" y="234759"/>
                  </a:lnTo>
                  <a:lnTo>
                    <a:pt x="140855" y="234759"/>
                  </a:lnTo>
                  <a:lnTo>
                    <a:pt x="140855" y="211289"/>
                  </a:lnTo>
                  <a:lnTo>
                    <a:pt x="164338" y="211289"/>
                  </a:lnTo>
                  <a:lnTo>
                    <a:pt x="164338" y="234759"/>
                  </a:lnTo>
                  <a:lnTo>
                    <a:pt x="140855" y="234759"/>
                  </a:lnTo>
                  <a:lnTo>
                    <a:pt x="140855" y="258241"/>
                  </a:lnTo>
                  <a:lnTo>
                    <a:pt x="164338" y="258241"/>
                  </a:lnTo>
                  <a:lnTo>
                    <a:pt x="164338" y="281711"/>
                  </a:lnTo>
                  <a:lnTo>
                    <a:pt x="187807" y="281711"/>
                  </a:lnTo>
                  <a:lnTo>
                    <a:pt x="187807" y="258241"/>
                  </a:lnTo>
                  <a:lnTo>
                    <a:pt x="211277" y="258241"/>
                  </a:lnTo>
                  <a:lnTo>
                    <a:pt x="211277" y="281711"/>
                  </a:lnTo>
                  <a:lnTo>
                    <a:pt x="234759" y="281711"/>
                  </a:lnTo>
                  <a:lnTo>
                    <a:pt x="234759" y="234759"/>
                  </a:lnTo>
                  <a:close/>
                </a:path>
                <a:path w="962659" h="422910">
                  <a:moveTo>
                    <a:pt x="258229" y="305193"/>
                  </a:moveTo>
                  <a:lnTo>
                    <a:pt x="234759" y="305193"/>
                  </a:lnTo>
                  <a:lnTo>
                    <a:pt x="234759" y="399097"/>
                  </a:lnTo>
                  <a:lnTo>
                    <a:pt x="258229" y="399097"/>
                  </a:lnTo>
                  <a:lnTo>
                    <a:pt x="258229" y="305193"/>
                  </a:lnTo>
                  <a:close/>
                </a:path>
                <a:path w="962659" h="422910">
                  <a:moveTo>
                    <a:pt x="375615" y="258241"/>
                  </a:moveTo>
                  <a:lnTo>
                    <a:pt x="375615" y="258241"/>
                  </a:lnTo>
                  <a:lnTo>
                    <a:pt x="258229" y="258241"/>
                  </a:lnTo>
                  <a:lnTo>
                    <a:pt x="258229" y="305193"/>
                  </a:lnTo>
                  <a:lnTo>
                    <a:pt x="281711" y="305193"/>
                  </a:lnTo>
                  <a:lnTo>
                    <a:pt x="281711" y="281711"/>
                  </a:lnTo>
                  <a:lnTo>
                    <a:pt x="305181" y="281711"/>
                  </a:lnTo>
                  <a:lnTo>
                    <a:pt x="328663" y="281711"/>
                  </a:lnTo>
                  <a:lnTo>
                    <a:pt x="328663" y="305193"/>
                  </a:lnTo>
                  <a:lnTo>
                    <a:pt x="352132" y="305193"/>
                  </a:lnTo>
                  <a:lnTo>
                    <a:pt x="352132" y="281711"/>
                  </a:lnTo>
                  <a:lnTo>
                    <a:pt x="375615" y="281711"/>
                  </a:lnTo>
                  <a:lnTo>
                    <a:pt x="375615" y="258241"/>
                  </a:lnTo>
                  <a:close/>
                </a:path>
                <a:path w="962659" h="422910">
                  <a:moveTo>
                    <a:pt x="399097" y="0"/>
                  </a:moveTo>
                  <a:lnTo>
                    <a:pt x="375615" y="0"/>
                  </a:lnTo>
                  <a:lnTo>
                    <a:pt x="375615" y="23482"/>
                  </a:lnTo>
                  <a:lnTo>
                    <a:pt x="352132" y="23482"/>
                  </a:lnTo>
                  <a:lnTo>
                    <a:pt x="328663" y="23482"/>
                  </a:lnTo>
                  <a:lnTo>
                    <a:pt x="328663" y="93903"/>
                  </a:lnTo>
                  <a:lnTo>
                    <a:pt x="352132" y="93903"/>
                  </a:lnTo>
                  <a:lnTo>
                    <a:pt x="352132" y="117386"/>
                  </a:lnTo>
                  <a:lnTo>
                    <a:pt x="375615" y="117386"/>
                  </a:lnTo>
                  <a:lnTo>
                    <a:pt x="375615" y="46951"/>
                  </a:lnTo>
                  <a:lnTo>
                    <a:pt x="399097" y="46951"/>
                  </a:lnTo>
                  <a:lnTo>
                    <a:pt x="399097" y="0"/>
                  </a:lnTo>
                  <a:close/>
                </a:path>
                <a:path w="962659" h="422910">
                  <a:moveTo>
                    <a:pt x="516470" y="281711"/>
                  </a:moveTo>
                  <a:lnTo>
                    <a:pt x="492988" y="281711"/>
                  </a:lnTo>
                  <a:lnTo>
                    <a:pt x="469519" y="281711"/>
                  </a:lnTo>
                  <a:lnTo>
                    <a:pt x="469519" y="258241"/>
                  </a:lnTo>
                  <a:lnTo>
                    <a:pt x="446049" y="258241"/>
                  </a:lnTo>
                  <a:lnTo>
                    <a:pt x="446049" y="305193"/>
                  </a:lnTo>
                  <a:lnTo>
                    <a:pt x="422567" y="305193"/>
                  </a:lnTo>
                  <a:lnTo>
                    <a:pt x="422567" y="281711"/>
                  </a:lnTo>
                  <a:lnTo>
                    <a:pt x="399097" y="281711"/>
                  </a:lnTo>
                  <a:lnTo>
                    <a:pt x="375615" y="281711"/>
                  </a:lnTo>
                  <a:lnTo>
                    <a:pt x="375615" y="305193"/>
                  </a:lnTo>
                  <a:lnTo>
                    <a:pt x="399097" y="305193"/>
                  </a:lnTo>
                  <a:lnTo>
                    <a:pt x="399097" y="328663"/>
                  </a:lnTo>
                  <a:lnTo>
                    <a:pt x="422567" y="328663"/>
                  </a:lnTo>
                  <a:lnTo>
                    <a:pt x="446049" y="328663"/>
                  </a:lnTo>
                  <a:lnTo>
                    <a:pt x="469519" y="328663"/>
                  </a:lnTo>
                  <a:lnTo>
                    <a:pt x="469519" y="305193"/>
                  </a:lnTo>
                  <a:lnTo>
                    <a:pt x="492988" y="305193"/>
                  </a:lnTo>
                  <a:lnTo>
                    <a:pt x="516470" y="305193"/>
                  </a:lnTo>
                  <a:lnTo>
                    <a:pt x="516470" y="281711"/>
                  </a:lnTo>
                  <a:close/>
                </a:path>
                <a:path w="962659" h="422910">
                  <a:moveTo>
                    <a:pt x="563422" y="211289"/>
                  </a:moveTo>
                  <a:lnTo>
                    <a:pt x="539940" y="211289"/>
                  </a:lnTo>
                  <a:lnTo>
                    <a:pt x="539940" y="187807"/>
                  </a:lnTo>
                  <a:lnTo>
                    <a:pt x="516470" y="187807"/>
                  </a:lnTo>
                  <a:lnTo>
                    <a:pt x="516470" y="211289"/>
                  </a:lnTo>
                  <a:lnTo>
                    <a:pt x="492988" y="211289"/>
                  </a:lnTo>
                  <a:lnTo>
                    <a:pt x="469519" y="211289"/>
                  </a:lnTo>
                  <a:lnTo>
                    <a:pt x="469519" y="258241"/>
                  </a:lnTo>
                  <a:lnTo>
                    <a:pt x="492988" y="258241"/>
                  </a:lnTo>
                  <a:lnTo>
                    <a:pt x="492988" y="234759"/>
                  </a:lnTo>
                  <a:lnTo>
                    <a:pt x="516470" y="234759"/>
                  </a:lnTo>
                  <a:lnTo>
                    <a:pt x="516470" y="258241"/>
                  </a:lnTo>
                  <a:lnTo>
                    <a:pt x="539940" y="258241"/>
                  </a:lnTo>
                  <a:lnTo>
                    <a:pt x="539940" y="234759"/>
                  </a:lnTo>
                  <a:lnTo>
                    <a:pt x="563422" y="234759"/>
                  </a:lnTo>
                  <a:lnTo>
                    <a:pt x="563422" y="211289"/>
                  </a:lnTo>
                  <a:close/>
                </a:path>
                <a:path w="962659" h="422910">
                  <a:moveTo>
                    <a:pt x="680808" y="258241"/>
                  </a:moveTo>
                  <a:lnTo>
                    <a:pt x="657326" y="258241"/>
                  </a:lnTo>
                  <a:lnTo>
                    <a:pt x="657326" y="305193"/>
                  </a:lnTo>
                  <a:lnTo>
                    <a:pt x="633857" y="305193"/>
                  </a:lnTo>
                  <a:lnTo>
                    <a:pt x="633857" y="328663"/>
                  </a:lnTo>
                  <a:lnTo>
                    <a:pt x="657326" y="328663"/>
                  </a:lnTo>
                  <a:lnTo>
                    <a:pt x="680808" y="328663"/>
                  </a:lnTo>
                  <a:lnTo>
                    <a:pt x="680808" y="258241"/>
                  </a:lnTo>
                  <a:close/>
                </a:path>
                <a:path w="962659" h="422910">
                  <a:moveTo>
                    <a:pt x="680808" y="211289"/>
                  </a:moveTo>
                  <a:lnTo>
                    <a:pt x="657326" y="211289"/>
                  </a:lnTo>
                  <a:lnTo>
                    <a:pt x="657326" y="234759"/>
                  </a:lnTo>
                  <a:lnTo>
                    <a:pt x="680808" y="234759"/>
                  </a:lnTo>
                  <a:lnTo>
                    <a:pt x="680808" y="211289"/>
                  </a:lnTo>
                  <a:close/>
                </a:path>
                <a:path w="962659" h="422910">
                  <a:moveTo>
                    <a:pt x="680808" y="93903"/>
                  </a:moveTo>
                  <a:lnTo>
                    <a:pt x="657326" y="93903"/>
                  </a:lnTo>
                  <a:lnTo>
                    <a:pt x="657326" y="70434"/>
                  </a:lnTo>
                  <a:lnTo>
                    <a:pt x="633857" y="70434"/>
                  </a:lnTo>
                  <a:lnTo>
                    <a:pt x="633857" y="117386"/>
                  </a:lnTo>
                  <a:lnTo>
                    <a:pt x="610374" y="117386"/>
                  </a:lnTo>
                  <a:lnTo>
                    <a:pt x="610374" y="211289"/>
                  </a:lnTo>
                  <a:lnTo>
                    <a:pt x="586892" y="211289"/>
                  </a:lnTo>
                  <a:lnTo>
                    <a:pt x="586892" y="234759"/>
                  </a:lnTo>
                  <a:lnTo>
                    <a:pt x="563422" y="234759"/>
                  </a:lnTo>
                  <a:lnTo>
                    <a:pt x="563422" y="258241"/>
                  </a:lnTo>
                  <a:lnTo>
                    <a:pt x="586892" y="258241"/>
                  </a:lnTo>
                  <a:lnTo>
                    <a:pt x="610374" y="258241"/>
                  </a:lnTo>
                  <a:lnTo>
                    <a:pt x="610374" y="281711"/>
                  </a:lnTo>
                  <a:lnTo>
                    <a:pt x="633857" y="281711"/>
                  </a:lnTo>
                  <a:lnTo>
                    <a:pt x="633857" y="211289"/>
                  </a:lnTo>
                  <a:lnTo>
                    <a:pt x="657326" y="211289"/>
                  </a:lnTo>
                  <a:lnTo>
                    <a:pt x="657326" y="187807"/>
                  </a:lnTo>
                  <a:lnTo>
                    <a:pt x="680808" y="187807"/>
                  </a:lnTo>
                  <a:lnTo>
                    <a:pt x="680808" y="140855"/>
                  </a:lnTo>
                  <a:lnTo>
                    <a:pt x="657326" y="140855"/>
                  </a:lnTo>
                  <a:lnTo>
                    <a:pt x="657326" y="117386"/>
                  </a:lnTo>
                  <a:lnTo>
                    <a:pt x="680808" y="117386"/>
                  </a:lnTo>
                  <a:lnTo>
                    <a:pt x="680808" y="93903"/>
                  </a:lnTo>
                  <a:close/>
                </a:path>
                <a:path w="962659" h="422910">
                  <a:moveTo>
                    <a:pt x="821664" y="305193"/>
                  </a:moveTo>
                  <a:lnTo>
                    <a:pt x="798182" y="305193"/>
                  </a:lnTo>
                  <a:lnTo>
                    <a:pt x="798182" y="328663"/>
                  </a:lnTo>
                  <a:lnTo>
                    <a:pt x="821664" y="328663"/>
                  </a:lnTo>
                  <a:lnTo>
                    <a:pt x="821664" y="305193"/>
                  </a:lnTo>
                  <a:close/>
                </a:path>
                <a:path w="962659" h="422910">
                  <a:moveTo>
                    <a:pt x="892086" y="70434"/>
                  </a:moveTo>
                  <a:lnTo>
                    <a:pt x="868616" y="70434"/>
                  </a:lnTo>
                  <a:lnTo>
                    <a:pt x="845134" y="70434"/>
                  </a:lnTo>
                  <a:lnTo>
                    <a:pt x="845134" y="93903"/>
                  </a:lnTo>
                  <a:lnTo>
                    <a:pt x="821664" y="93903"/>
                  </a:lnTo>
                  <a:lnTo>
                    <a:pt x="821664" y="117386"/>
                  </a:lnTo>
                  <a:lnTo>
                    <a:pt x="845134" y="117386"/>
                  </a:lnTo>
                  <a:lnTo>
                    <a:pt x="845134" y="140855"/>
                  </a:lnTo>
                  <a:lnTo>
                    <a:pt x="868616" y="140855"/>
                  </a:lnTo>
                  <a:lnTo>
                    <a:pt x="868616" y="164338"/>
                  </a:lnTo>
                  <a:lnTo>
                    <a:pt x="845134" y="164338"/>
                  </a:lnTo>
                  <a:lnTo>
                    <a:pt x="821664" y="164338"/>
                  </a:lnTo>
                  <a:lnTo>
                    <a:pt x="821664" y="117386"/>
                  </a:lnTo>
                  <a:lnTo>
                    <a:pt x="798182" y="117386"/>
                  </a:lnTo>
                  <a:lnTo>
                    <a:pt x="798182" y="187807"/>
                  </a:lnTo>
                  <a:lnTo>
                    <a:pt x="774700" y="187807"/>
                  </a:lnTo>
                  <a:lnTo>
                    <a:pt x="751230" y="187807"/>
                  </a:lnTo>
                  <a:lnTo>
                    <a:pt x="751230" y="211289"/>
                  </a:lnTo>
                  <a:lnTo>
                    <a:pt x="774700" y="211289"/>
                  </a:lnTo>
                  <a:lnTo>
                    <a:pt x="798182" y="211289"/>
                  </a:lnTo>
                  <a:lnTo>
                    <a:pt x="798182" y="234759"/>
                  </a:lnTo>
                  <a:lnTo>
                    <a:pt x="821664" y="234759"/>
                  </a:lnTo>
                  <a:lnTo>
                    <a:pt x="821664" y="211289"/>
                  </a:lnTo>
                  <a:lnTo>
                    <a:pt x="845134" y="211289"/>
                  </a:lnTo>
                  <a:lnTo>
                    <a:pt x="845134" y="187807"/>
                  </a:lnTo>
                  <a:lnTo>
                    <a:pt x="868616" y="187807"/>
                  </a:lnTo>
                  <a:lnTo>
                    <a:pt x="892086" y="187807"/>
                  </a:lnTo>
                  <a:lnTo>
                    <a:pt x="892086" y="70434"/>
                  </a:lnTo>
                  <a:close/>
                </a:path>
                <a:path w="962659" h="422910">
                  <a:moveTo>
                    <a:pt x="915568" y="328663"/>
                  </a:moveTo>
                  <a:lnTo>
                    <a:pt x="892086" y="328663"/>
                  </a:lnTo>
                  <a:lnTo>
                    <a:pt x="892086" y="305193"/>
                  </a:lnTo>
                  <a:lnTo>
                    <a:pt x="868616" y="305193"/>
                  </a:lnTo>
                  <a:lnTo>
                    <a:pt x="868616" y="422567"/>
                  </a:lnTo>
                  <a:lnTo>
                    <a:pt x="892086" y="422567"/>
                  </a:lnTo>
                  <a:lnTo>
                    <a:pt x="892086" y="375615"/>
                  </a:lnTo>
                  <a:lnTo>
                    <a:pt x="915568" y="375615"/>
                  </a:lnTo>
                  <a:lnTo>
                    <a:pt x="915568" y="328663"/>
                  </a:lnTo>
                  <a:close/>
                </a:path>
                <a:path w="962659" h="422910">
                  <a:moveTo>
                    <a:pt x="939038" y="211289"/>
                  </a:moveTo>
                  <a:lnTo>
                    <a:pt x="915568" y="211289"/>
                  </a:lnTo>
                  <a:lnTo>
                    <a:pt x="892086" y="211289"/>
                  </a:lnTo>
                  <a:lnTo>
                    <a:pt x="868616" y="211289"/>
                  </a:lnTo>
                  <a:lnTo>
                    <a:pt x="845134" y="211289"/>
                  </a:lnTo>
                  <a:lnTo>
                    <a:pt x="845134" y="234759"/>
                  </a:lnTo>
                  <a:lnTo>
                    <a:pt x="868616" y="234759"/>
                  </a:lnTo>
                  <a:lnTo>
                    <a:pt x="868616" y="258241"/>
                  </a:lnTo>
                  <a:lnTo>
                    <a:pt x="845134" y="258241"/>
                  </a:lnTo>
                  <a:lnTo>
                    <a:pt x="845134" y="234759"/>
                  </a:lnTo>
                  <a:lnTo>
                    <a:pt x="821664" y="234759"/>
                  </a:lnTo>
                  <a:lnTo>
                    <a:pt x="821664" y="258241"/>
                  </a:lnTo>
                  <a:lnTo>
                    <a:pt x="798182" y="258241"/>
                  </a:lnTo>
                  <a:lnTo>
                    <a:pt x="774700" y="258241"/>
                  </a:lnTo>
                  <a:lnTo>
                    <a:pt x="751230" y="258241"/>
                  </a:lnTo>
                  <a:lnTo>
                    <a:pt x="751230" y="211289"/>
                  </a:lnTo>
                  <a:lnTo>
                    <a:pt x="727748" y="211289"/>
                  </a:lnTo>
                  <a:lnTo>
                    <a:pt x="704278" y="211289"/>
                  </a:lnTo>
                  <a:lnTo>
                    <a:pt x="704278" y="234759"/>
                  </a:lnTo>
                  <a:lnTo>
                    <a:pt x="680808" y="234759"/>
                  </a:lnTo>
                  <a:lnTo>
                    <a:pt x="680808" y="258241"/>
                  </a:lnTo>
                  <a:lnTo>
                    <a:pt x="704278" y="258241"/>
                  </a:lnTo>
                  <a:lnTo>
                    <a:pt x="704278" y="305193"/>
                  </a:lnTo>
                  <a:lnTo>
                    <a:pt x="727748" y="305193"/>
                  </a:lnTo>
                  <a:lnTo>
                    <a:pt x="751230" y="305193"/>
                  </a:lnTo>
                  <a:lnTo>
                    <a:pt x="751230" y="328663"/>
                  </a:lnTo>
                  <a:lnTo>
                    <a:pt x="774700" y="328663"/>
                  </a:lnTo>
                  <a:lnTo>
                    <a:pt x="774700" y="305193"/>
                  </a:lnTo>
                  <a:lnTo>
                    <a:pt x="798182" y="305193"/>
                  </a:lnTo>
                  <a:lnTo>
                    <a:pt x="798182" y="281711"/>
                  </a:lnTo>
                  <a:lnTo>
                    <a:pt x="821664" y="281711"/>
                  </a:lnTo>
                  <a:lnTo>
                    <a:pt x="845134" y="281711"/>
                  </a:lnTo>
                  <a:lnTo>
                    <a:pt x="845134" y="305193"/>
                  </a:lnTo>
                  <a:lnTo>
                    <a:pt x="868616" y="305193"/>
                  </a:lnTo>
                  <a:lnTo>
                    <a:pt x="868616" y="281711"/>
                  </a:lnTo>
                  <a:lnTo>
                    <a:pt x="892086" y="281711"/>
                  </a:lnTo>
                  <a:lnTo>
                    <a:pt x="892086" y="258241"/>
                  </a:lnTo>
                  <a:lnTo>
                    <a:pt x="915568" y="258241"/>
                  </a:lnTo>
                  <a:lnTo>
                    <a:pt x="915568" y="234759"/>
                  </a:lnTo>
                  <a:lnTo>
                    <a:pt x="939038" y="234759"/>
                  </a:lnTo>
                  <a:lnTo>
                    <a:pt x="939038" y="211289"/>
                  </a:lnTo>
                  <a:close/>
                </a:path>
                <a:path w="962659" h="422910">
                  <a:moveTo>
                    <a:pt x="962507" y="234759"/>
                  </a:moveTo>
                  <a:lnTo>
                    <a:pt x="939038" y="234759"/>
                  </a:lnTo>
                  <a:lnTo>
                    <a:pt x="939038" y="281711"/>
                  </a:lnTo>
                  <a:lnTo>
                    <a:pt x="915568" y="281711"/>
                  </a:lnTo>
                  <a:lnTo>
                    <a:pt x="915568" y="328663"/>
                  </a:lnTo>
                  <a:lnTo>
                    <a:pt x="939038" y="328663"/>
                  </a:lnTo>
                  <a:lnTo>
                    <a:pt x="939038" y="305193"/>
                  </a:lnTo>
                  <a:lnTo>
                    <a:pt x="962507" y="305193"/>
                  </a:lnTo>
                  <a:lnTo>
                    <a:pt x="962507" y="23475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03486" y="1333189"/>
              <a:ext cx="962660" cy="821690"/>
            </a:xfrm>
            <a:custGeom>
              <a:avLst/>
              <a:gdLst/>
              <a:ahLst/>
              <a:cxnLst/>
              <a:rect l="l" t="t" r="r" b="b"/>
              <a:pathLst>
                <a:path w="962659" h="821689">
                  <a:moveTo>
                    <a:pt x="164338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64338" y="22860"/>
                  </a:lnTo>
                  <a:lnTo>
                    <a:pt x="164338" y="0"/>
                  </a:lnTo>
                  <a:close/>
                </a:path>
                <a:path w="962659" h="821689">
                  <a:moveTo>
                    <a:pt x="211277" y="680567"/>
                  </a:moveTo>
                  <a:lnTo>
                    <a:pt x="187807" y="680567"/>
                  </a:lnTo>
                  <a:lnTo>
                    <a:pt x="187807" y="704037"/>
                  </a:lnTo>
                  <a:lnTo>
                    <a:pt x="211277" y="704037"/>
                  </a:lnTo>
                  <a:lnTo>
                    <a:pt x="211277" y="680567"/>
                  </a:lnTo>
                  <a:close/>
                </a:path>
                <a:path w="962659" h="821689">
                  <a:moveTo>
                    <a:pt x="211277" y="633615"/>
                  </a:moveTo>
                  <a:lnTo>
                    <a:pt x="187807" y="633615"/>
                  </a:lnTo>
                  <a:lnTo>
                    <a:pt x="187807" y="657085"/>
                  </a:lnTo>
                  <a:lnTo>
                    <a:pt x="211277" y="657085"/>
                  </a:lnTo>
                  <a:lnTo>
                    <a:pt x="211277" y="633615"/>
                  </a:lnTo>
                  <a:close/>
                </a:path>
                <a:path w="962659" h="821689">
                  <a:moveTo>
                    <a:pt x="234759" y="704037"/>
                  </a:moveTo>
                  <a:lnTo>
                    <a:pt x="211277" y="704037"/>
                  </a:lnTo>
                  <a:lnTo>
                    <a:pt x="211277" y="727519"/>
                  </a:lnTo>
                  <a:lnTo>
                    <a:pt x="234759" y="727519"/>
                  </a:lnTo>
                  <a:lnTo>
                    <a:pt x="234759" y="704037"/>
                  </a:lnTo>
                  <a:close/>
                </a:path>
                <a:path w="962659" h="821689">
                  <a:moveTo>
                    <a:pt x="258229" y="797941"/>
                  </a:moveTo>
                  <a:lnTo>
                    <a:pt x="234759" y="797941"/>
                  </a:lnTo>
                  <a:lnTo>
                    <a:pt x="234759" y="821423"/>
                  </a:lnTo>
                  <a:lnTo>
                    <a:pt x="258229" y="821423"/>
                  </a:lnTo>
                  <a:lnTo>
                    <a:pt x="258229" y="797941"/>
                  </a:lnTo>
                  <a:close/>
                </a:path>
                <a:path w="962659" h="821689">
                  <a:moveTo>
                    <a:pt x="281711" y="704037"/>
                  </a:moveTo>
                  <a:lnTo>
                    <a:pt x="258229" y="704037"/>
                  </a:lnTo>
                  <a:lnTo>
                    <a:pt x="258229" y="727519"/>
                  </a:lnTo>
                  <a:lnTo>
                    <a:pt x="281711" y="727519"/>
                  </a:lnTo>
                  <a:lnTo>
                    <a:pt x="281711" y="704037"/>
                  </a:lnTo>
                  <a:close/>
                </a:path>
                <a:path w="962659" h="821689">
                  <a:moveTo>
                    <a:pt x="352132" y="774471"/>
                  </a:moveTo>
                  <a:lnTo>
                    <a:pt x="328663" y="774471"/>
                  </a:lnTo>
                  <a:lnTo>
                    <a:pt x="328663" y="797941"/>
                  </a:lnTo>
                  <a:lnTo>
                    <a:pt x="305181" y="797941"/>
                  </a:lnTo>
                  <a:lnTo>
                    <a:pt x="305181" y="774471"/>
                  </a:lnTo>
                  <a:lnTo>
                    <a:pt x="281711" y="774471"/>
                  </a:lnTo>
                  <a:lnTo>
                    <a:pt x="281711" y="750989"/>
                  </a:lnTo>
                  <a:lnTo>
                    <a:pt x="258229" y="750989"/>
                  </a:lnTo>
                  <a:lnTo>
                    <a:pt x="258229" y="727519"/>
                  </a:lnTo>
                  <a:lnTo>
                    <a:pt x="234759" y="727519"/>
                  </a:lnTo>
                  <a:lnTo>
                    <a:pt x="234759" y="774471"/>
                  </a:lnTo>
                  <a:lnTo>
                    <a:pt x="258229" y="774471"/>
                  </a:lnTo>
                  <a:lnTo>
                    <a:pt x="258229" y="797941"/>
                  </a:lnTo>
                  <a:lnTo>
                    <a:pt x="281711" y="797941"/>
                  </a:lnTo>
                  <a:lnTo>
                    <a:pt x="281711" y="821423"/>
                  </a:lnTo>
                  <a:lnTo>
                    <a:pt x="305181" y="821423"/>
                  </a:lnTo>
                  <a:lnTo>
                    <a:pt x="328663" y="821423"/>
                  </a:lnTo>
                  <a:lnTo>
                    <a:pt x="352132" y="821423"/>
                  </a:lnTo>
                  <a:lnTo>
                    <a:pt x="352132" y="774471"/>
                  </a:lnTo>
                  <a:close/>
                </a:path>
                <a:path w="962659" h="821689">
                  <a:moveTo>
                    <a:pt x="352132" y="727519"/>
                  </a:moveTo>
                  <a:lnTo>
                    <a:pt x="328663" y="727519"/>
                  </a:lnTo>
                  <a:lnTo>
                    <a:pt x="305181" y="727519"/>
                  </a:lnTo>
                  <a:lnTo>
                    <a:pt x="281711" y="727519"/>
                  </a:lnTo>
                  <a:lnTo>
                    <a:pt x="281711" y="750989"/>
                  </a:lnTo>
                  <a:lnTo>
                    <a:pt x="305181" y="750989"/>
                  </a:lnTo>
                  <a:lnTo>
                    <a:pt x="305181" y="774471"/>
                  </a:lnTo>
                  <a:lnTo>
                    <a:pt x="328663" y="774471"/>
                  </a:lnTo>
                  <a:lnTo>
                    <a:pt x="328663" y="750989"/>
                  </a:lnTo>
                  <a:lnTo>
                    <a:pt x="352132" y="750989"/>
                  </a:lnTo>
                  <a:lnTo>
                    <a:pt x="352132" y="727519"/>
                  </a:lnTo>
                  <a:close/>
                </a:path>
                <a:path w="962659" h="821689">
                  <a:moveTo>
                    <a:pt x="375615" y="610133"/>
                  </a:moveTo>
                  <a:lnTo>
                    <a:pt x="352132" y="610133"/>
                  </a:lnTo>
                  <a:lnTo>
                    <a:pt x="328663" y="610133"/>
                  </a:lnTo>
                  <a:lnTo>
                    <a:pt x="328663" y="633615"/>
                  </a:lnTo>
                  <a:lnTo>
                    <a:pt x="305181" y="633615"/>
                  </a:lnTo>
                  <a:lnTo>
                    <a:pt x="281711" y="633615"/>
                  </a:lnTo>
                  <a:lnTo>
                    <a:pt x="281711" y="610133"/>
                  </a:lnTo>
                  <a:lnTo>
                    <a:pt x="258229" y="610133"/>
                  </a:lnTo>
                  <a:lnTo>
                    <a:pt x="258229" y="586663"/>
                  </a:lnTo>
                  <a:lnTo>
                    <a:pt x="234759" y="586663"/>
                  </a:lnTo>
                  <a:lnTo>
                    <a:pt x="234759" y="610133"/>
                  </a:lnTo>
                  <a:lnTo>
                    <a:pt x="211277" y="610133"/>
                  </a:lnTo>
                  <a:lnTo>
                    <a:pt x="211277" y="633615"/>
                  </a:lnTo>
                  <a:lnTo>
                    <a:pt x="234759" y="633615"/>
                  </a:lnTo>
                  <a:lnTo>
                    <a:pt x="234759" y="680567"/>
                  </a:lnTo>
                  <a:lnTo>
                    <a:pt x="258229" y="680567"/>
                  </a:lnTo>
                  <a:lnTo>
                    <a:pt x="258229" y="657085"/>
                  </a:lnTo>
                  <a:lnTo>
                    <a:pt x="281711" y="657085"/>
                  </a:lnTo>
                  <a:lnTo>
                    <a:pt x="305181" y="657085"/>
                  </a:lnTo>
                  <a:lnTo>
                    <a:pt x="328663" y="657085"/>
                  </a:lnTo>
                  <a:lnTo>
                    <a:pt x="352132" y="657085"/>
                  </a:lnTo>
                  <a:lnTo>
                    <a:pt x="352132" y="633615"/>
                  </a:lnTo>
                  <a:lnTo>
                    <a:pt x="375615" y="633615"/>
                  </a:lnTo>
                  <a:lnTo>
                    <a:pt x="375615" y="610133"/>
                  </a:lnTo>
                  <a:close/>
                </a:path>
                <a:path w="962659" h="821689">
                  <a:moveTo>
                    <a:pt x="399097" y="680567"/>
                  </a:moveTo>
                  <a:lnTo>
                    <a:pt x="375615" y="680567"/>
                  </a:lnTo>
                  <a:lnTo>
                    <a:pt x="375615" y="657085"/>
                  </a:lnTo>
                  <a:lnTo>
                    <a:pt x="352132" y="657085"/>
                  </a:lnTo>
                  <a:lnTo>
                    <a:pt x="352132" y="704037"/>
                  </a:lnTo>
                  <a:lnTo>
                    <a:pt x="375615" y="704037"/>
                  </a:lnTo>
                  <a:lnTo>
                    <a:pt x="399097" y="704037"/>
                  </a:lnTo>
                  <a:lnTo>
                    <a:pt x="399097" y="680567"/>
                  </a:lnTo>
                  <a:close/>
                </a:path>
                <a:path w="962659" h="821689">
                  <a:moveTo>
                    <a:pt x="446049" y="797941"/>
                  </a:moveTo>
                  <a:lnTo>
                    <a:pt x="422567" y="797941"/>
                  </a:lnTo>
                  <a:lnTo>
                    <a:pt x="399097" y="797941"/>
                  </a:lnTo>
                  <a:lnTo>
                    <a:pt x="399097" y="774471"/>
                  </a:lnTo>
                  <a:lnTo>
                    <a:pt x="422567" y="774471"/>
                  </a:lnTo>
                  <a:lnTo>
                    <a:pt x="422567" y="750989"/>
                  </a:lnTo>
                  <a:lnTo>
                    <a:pt x="399097" y="750989"/>
                  </a:lnTo>
                  <a:lnTo>
                    <a:pt x="375615" y="750989"/>
                  </a:lnTo>
                  <a:lnTo>
                    <a:pt x="352132" y="750989"/>
                  </a:lnTo>
                  <a:lnTo>
                    <a:pt x="352132" y="774471"/>
                  </a:lnTo>
                  <a:lnTo>
                    <a:pt x="375615" y="774471"/>
                  </a:lnTo>
                  <a:lnTo>
                    <a:pt x="375615" y="821423"/>
                  </a:lnTo>
                  <a:lnTo>
                    <a:pt x="399097" y="821423"/>
                  </a:lnTo>
                  <a:lnTo>
                    <a:pt x="422567" y="821423"/>
                  </a:lnTo>
                  <a:lnTo>
                    <a:pt x="446049" y="821423"/>
                  </a:lnTo>
                  <a:lnTo>
                    <a:pt x="446049" y="797941"/>
                  </a:lnTo>
                  <a:close/>
                </a:path>
                <a:path w="962659" h="821689">
                  <a:moveTo>
                    <a:pt x="446049" y="727519"/>
                  </a:moveTo>
                  <a:lnTo>
                    <a:pt x="422567" y="727519"/>
                  </a:lnTo>
                  <a:lnTo>
                    <a:pt x="422567" y="750989"/>
                  </a:lnTo>
                  <a:lnTo>
                    <a:pt x="446049" y="750989"/>
                  </a:lnTo>
                  <a:lnTo>
                    <a:pt x="446049" y="727519"/>
                  </a:lnTo>
                  <a:close/>
                </a:path>
                <a:path w="962659" h="821689">
                  <a:moveTo>
                    <a:pt x="492988" y="680567"/>
                  </a:moveTo>
                  <a:lnTo>
                    <a:pt x="469519" y="680567"/>
                  </a:lnTo>
                  <a:lnTo>
                    <a:pt x="469519" y="657085"/>
                  </a:lnTo>
                  <a:lnTo>
                    <a:pt x="446049" y="657085"/>
                  </a:lnTo>
                  <a:lnTo>
                    <a:pt x="446049" y="633615"/>
                  </a:lnTo>
                  <a:lnTo>
                    <a:pt x="422567" y="633615"/>
                  </a:lnTo>
                  <a:lnTo>
                    <a:pt x="399097" y="633615"/>
                  </a:lnTo>
                  <a:lnTo>
                    <a:pt x="375615" y="633615"/>
                  </a:lnTo>
                  <a:lnTo>
                    <a:pt x="375615" y="657085"/>
                  </a:lnTo>
                  <a:lnTo>
                    <a:pt x="399097" y="657085"/>
                  </a:lnTo>
                  <a:lnTo>
                    <a:pt x="422567" y="657085"/>
                  </a:lnTo>
                  <a:lnTo>
                    <a:pt x="422567" y="680567"/>
                  </a:lnTo>
                  <a:lnTo>
                    <a:pt x="446049" y="680567"/>
                  </a:lnTo>
                  <a:lnTo>
                    <a:pt x="446049" y="727519"/>
                  </a:lnTo>
                  <a:lnTo>
                    <a:pt x="469519" y="727519"/>
                  </a:lnTo>
                  <a:lnTo>
                    <a:pt x="469519" y="704037"/>
                  </a:lnTo>
                  <a:lnTo>
                    <a:pt x="492988" y="704037"/>
                  </a:lnTo>
                  <a:lnTo>
                    <a:pt x="492988" y="680567"/>
                  </a:lnTo>
                  <a:close/>
                </a:path>
                <a:path w="962659" h="821689">
                  <a:moveTo>
                    <a:pt x="539940" y="774471"/>
                  </a:moveTo>
                  <a:lnTo>
                    <a:pt x="516470" y="774471"/>
                  </a:lnTo>
                  <a:lnTo>
                    <a:pt x="492988" y="774471"/>
                  </a:lnTo>
                  <a:lnTo>
                    <a:pt x="492988" y="821423"/>
                  </a:lnTo>
                  <a:lnTo>
                    <a:pt x="516470" y="821423"/>
                  </a:lnTo>
                  <a:lnTo>
                    <a:pt x="516470" y="797941"/>
                  </a:lnTo>
                  <a:lnTo>
                    <a:pt x="539940" y="797941"/>
                  </a:lnTo>
                  <a:lnTo>
                    <a:pt x="539940" y="774471"/>
                  </a:lnTo>
                  <a:close/>
                </a:path>
                <a:path w="962659" h="821689">
                  <a:moveTo>
                    <a:pt x="539940" y="727519"/>
                  </a:moveTo>
                  <a:lnTo>
                    <a:pt x="516470" y="727519"/>
                  </a:lnTo>
                  <a:lnTo>
                    <a:pt x="516470" y="704037"/>
                  </a:lnTo>
                  <a:lnTo>
                    <a:pt x="492988" y="704037"/>
                  </a:lnTo>
                  <a:lnTo>
                    <a:pt x="492988" y="727519"/>
                  </a:lnTo>
                  <a:lnTo>
                    <a:pt x="469519" y="727519"/>
                  </a:lnTo>
                  <a:lnTo>
                    <a:pt x="469519" y="774471"/>
                  </a:lnTo>
                  <a:lnTo>
                    <a:pt x="492988" y="774471"/>
                  </a:lnTo>
                  <a:lnTo>
                    <a:pt x="492988" y="750989"/>
                  </a:lnTo>
                  <a:lnTo>
                    <a:pt x="516470" y="750989"/>
                  </a:lnTo>
                  <a:lnTo>
                    <a:pt x="539940" y="750989"/>
                  </a:lnTo>
                  <a:lnTo>
                    <a:pt x="539940" y="727519"/>
                  </a:lnTo>
                  <a:close/>
                </a:path>
                <a:path w="962659" h="821689">
                  <a:moveTo>
                    <a:pt x="610374" y="797941"/>
                  </a:moveTo>
                  <a:lnTo>
                    <a:pt x="586892" y="797941"/>
                  </a:lnTo>
                  <a:lnTo>
                    <a:pt x="563422" y="797941"/>
                  </a:lnTo>
                  <a:lnTo>
                    <a:pt x="539940" y="797941"/>
                  </a:lnTo>
                  <a:lnTo>
                    <a:pt x="539940" y="821423"/>
                  </a:lnTo>
                  <a:lnTo>
                    <a:pt x="563422" y="821423"/>
                  </a:lnTo>
                  <a:lnTo>
                    <a:pt x="586892" y="821423"/>
                  </a:lnTo>
                  <a:lnTo>
                    <a:pt x="610374" y="821423"/>
                  </a:lnTo>
                  <a:lnTo>
                    <a:pt x="610374" y="797941"/>
                  </a:lnTo>
                  <a:close/>
                </a:path>
                <a:path w="962659" h="821689">
                  <a:moveTo>
                    <a:pt x="610374" y="750989"/>
                  </a:moveTo>
                  <a:lnTo>
                    <a:pt x="586892" y="750989"/>
                  </a:lnTo>
                  <a:lnTo>
                    <a:pt x="586892" y="727519"/>
                  </a:lnTo>
                  <a:lnTo>
                    <a:pt x="563422" y="727519"/>
                  </a:lnTo>
                  <a:lnTo>
                    <a:pt x="563422" y="750989"/>
                  </a:lnTo>
                  <a:lnTo>
                    <a:pt x="539940" y="750989"/>
                  </a:lnTo>
                  <a:lnTo>
                    <a:pt x="539940" y="774471"/>
                  </a:lnTo>
                  <a:lnTo>
                    <a:pt x="563422" y="774471"/>
                  </a:lnTo>
                  <a:lnTo>
                    <a:pt x="586892" y="774471"/>
                  </a:lnTo>
                  <a:lnTo>
                    <a:pt x="610374" y="774471"/>
                  </a:lnTo>
                  <a:lnTo>
                    <a:pt x="610374" y="750989"/>
                  </a:lnTo>
                  <a:close/>
                </a:path>
                <a:path w="962659" h="821689">
                  <a:moveTo>
                    <a:pt x="680808" y="633615"/>
                  </a:moveTo>
                  <a:lnTo>
                    <a:pt x="657326" y="633615"/>
                  </a:lnTo>
                  <a:lnTo>
                    <a:pt x="633857" y="633615"/>
                  </a:lnTo>
                  <a:lnTo>
                    <a:pt x="633857" y="610133"/>
                  </a:lnTo>
                  <a:lnTo>
                    <a:pt x="610374" y="610133"/>
                  </a:lnTo>
                  <a:lnTo>
                    <a:pt x="610374" y="563181"/>
                  </a:lnTo>
                  <a:lnTo>
                    <a:pt x="586892" y="563181"/>
                  </a:lnTo>
                  <a:lnTo>
                    <a:pt x="586892" y="610133"/>
                  </a:lnTo>
                  <a:lnTo>
                    <a:pt x="586892" y="633615"/>
                  </a:lnTo>
                  <a:lnTo>
                    <a:pt x="563422" y="633615"/>
                  </a:lnTo>
                  <a:lnTo>
                    <a:pt x="539940" y="633615"/>
                  </a:lnTo>
                  <a:lnTo>
                    <a:pt x="539940" y="610133"/>
                  </a:lnTo>
                  <a:lnTo>
                    <a:pt x="563422" y="610133"/>
                  </a:lnTo>
                  <a:lnTo>
                    <a:pt x="586892" y="610133"/>
                  </a:lnTo>
                  <a:lnTo>
                    <a:pt x="586892" y="563181"/>
                  </a:lnTo>
                  <a:lnTo>
                    <a:pt x="563422" y="563181"/>
                  </a:lnTo>
                  <a:lnTo>
                    <a:pt x="539940" y="563181"/>
                  </a:lnTo>
                  <a:lnTo>
                    <a:pt x="539940" y="586663"/>
                  </a:lnTo>
                  <a:lnTo>
                    <a:pt x="516470" y="586663"/>
                  </a:lnTo>
                  <a:lnTo>
                    <a:pt x="516470" y="610133"/>
                  </a:lnTo>
                  <a:lnTo>
                    <a:pt x="492988" y="610133"/>
                  </a:lnTo>
                  <a:lnTo>
                    <a:pt x="469519" y="610133"/>
                  </a:lnTo>
                  <a:lnTo>
                    <a:pt x="469519" y="657085"/>
                  </a:lnTo>
                  <a:lnTo>
                    <a:pt x="492988" y="657085"/>
                  </a:lnTo>
                  <a:lnTo>
                    <a:pt x="516470" y="657085"/>
                  </a:lnTo>
                  <a:lnTo>
                    <a:pt x="539940" y="657085"/>
                  </a:lnTo>
                  <a:lnTo>
                    <a:pt x="539940" y="704037"/>
                  </a:lnTo>
                  <a:lnTo>
                    <a:pt x="563422" y="704037"/>
                  </a:lnTo>
                  <a:lnTo>
                    <a:pt x="586892" y="704037"/>
                  </a:lnTo>
                  <a:lnTo>
                    <a:pt x="586892" y="657085"/>
                  </a:lnTo>
                  <a:lnTo>
                    <a:pt x="610374" y="657085"/>
                  </a:lnTo>
                  <a:lnTo>
                    <a:pt x="633857" y="657085"/>
                  </a:lnTo>
                  <a:lnTo>
                    <a:pt x="633857" y="680567"/>
                  </a:lnTo>
                  <a:lnTo>
                    <a:pt x="657326" y="680567"/>
                  </a:lnTo>
                  <a:lnTo>
                    <a:pt x="657326" y="657085"/>
                  </a:lnTo>
                  <a:lnTo>
                    <a:pt x="680808" y="657085"/>
                  </a:lnTo>
                  <a:lnTo>
                    <a:pt x="680808" y="633615"/>
                  </a:lnTo>
                  <a:close/>
                </a:path>
                <a:path w="962659" h="821689">
                  <a:moveTo>
                    <a:pt x="704278" y="797941"/>
                  </a:moveTo>
                  <a:lnTo>
                    <a:pt x="680808" y="797941"/>
                  </a:lnTo>
                  <a:lnTo>
                    <a:pt x="680808" y="821423"/>
                  </a:lnTo>
                  <a:lnTo>
                    <a:pt x="704278" y="821423"/>
                  </a:lnTo>
                  <a:lnTo>
                    <a:pt x="704278" y="797941"/>
                  </a:lnTo>
                  <a:close/>
                </a:path>
                <a:path w="962659" h="821689">
                  <a:moveTo>
                    <a:pt x="704278" y="610133"/>
                  </a:moveTo>
                  <a:lnTo>
                    <a:pt x="680808" y="610133"/>
                  </a:lnTo>
                  <a:lnTo>
                    <a:pt x="680808" y="633615"/>
                  </a:lnTo>
                  <a:lnTo>
                    <a:pt x="704278" y="633615"/>
                  </a:lnTo>
                  <a:lnTo>
                    <a:pt x="704278" y="610133"/>
                  </a:lnTo>
                  <a:close/>
                </a:path>
                <a:path w="962659" h="821689">
                  <a:moveTo>
                    <a:pt x="751230" y="797941"/>
                  </a:moveTo>
                  <a:lnTo>
                    <a:pt x="727748" y="797941"/>
                  </a:lnTo>
                  <a:lnTo>
                    <a:pt x="727748" y="821423"/>
                  </a:lnTo>
                  <a:lnTo>
                    <a:pt x="751230" y="821423"/>
                  </a:lnTo>
                  <a:lnTo>
                    <a:pt x="751230" y="797941"/>
                  </a:lnTo>
                  <a:close/>
                </a:path>
                <a:path w="962659" h="821689">
                  <a:moveTo>
                    <a:pt x="751230" y="633615"/>
                  </a:moveTo>
                  <a:lnTo>
                    <a:pt x="727748" y="633615"/>
                  </a:lnTo>
                  <a:lnTo>
                    <a:pt x="704278" y="633615"/>
                  </a:lnTo>
                  <a:lnTo>
                    <a:pt x="704278" y="680567"/>
                  </a:lnTo>
                  <a:lnTo>
                    <a:pt x="727748" y="680567"/>
                  </a:lnTo>
                  <a:lnTo>
                    <a:pt x="727748" y="657085"/>
                  </a:lnTo>
                  <a:lnTo>
                    <a:pt x="751230" y="657085"/>
                  </a:lnTo>
                  <a:lnTo>
                    <a:pt x="751230" y="633615"/>
                  </a:lnTo>
                  <a:close/>
                </a:path>
                <a:path w="962659" h="821689">
                  <a:moveTo>
                    <a:pt x="915568" y="774471"/>
                  </a:moveTo>
                  <a:lnTo>
                    <a:pt x="892086" y="774471"/>
                  </a:lnTo>
                  <a:lnTo>
                    <a:pt x="892086" y="797941"/>
                  </a:lnTo>
                  <a:lnTo>
                    <a:pt x="868616" y="797941"/>
                  </a:lnTo>
                  <a:lnTo>
                    <a:pt x="868616" y="774471"/>
                  </a:lnTo>
                  <a:lnTo>
                    <a:pt x="892086" y="774471"/>
                  </a:lnTo>
                  <a:lnTo>
                    <a:pt x="892086" y="750989"/>
                  </a:lnTo>
                  <a:lnTo>
                    <a:pt x="868616" y="750989"/>
                  </a:lnTo>
                  <a:lnTo>
                    <a:pt x="845134" y="750989"/>
                  </a:lnTo>
                  <a:lnTo>
                    <a:pt x="845134" y="727519"/>
                  </a:lnTo>
                  <a:lnTo>
                    <a:pt x="821664" y="727519"/>
                  </a:lnTo>
                  <a:lnTo>
                    <a:pt x="821664" y="750989"/>
                  </a:lnTo>
                  <a:lnTo>
                    <a:pt x="798182" y="750989"/>
                  </a:lnTo>
                  <a:lnTo>
                    <a:pt x="774700" y="750989"/>
                  </a:lnTo>
                  <a:lnTo>
                    <a:pt x="774700" y="727519"/>
                  </a:lnTo>
                  <a:lnTo>
                    <a:pt x="751230" y="727519"/>
                  </a:lnTo>
                  <a:lnTo>
                    <a:pt x="751230" y="680567"/>
                  </a:lnTo>
                  <a:lnTo>
                    <a:pt x="727748" y="680567"/>
                  </a:lnTo>
                  <a:lnTo>
                    <a:pt x="727748" y="704037"/>
                  </a:lnTo>
                  <a:lnTo>
                    <a:pt x="704278" y="704037"/>
                  </a:lnTo>
                  <a:lnTo>
                    <a:pt x="680808" y="704037"/>
                  </a:lnTo>
                  <a:lnTo>
                    <a:pt x="657326" y="704037"/>
                  </a:lnTo>
                  <a:lnTo>
                    <a:pt x="657326" y="727519"/>
                  </a:lnTo>
                  <a:lnTo>
                    <a:pt x="633857" y="727519"/>
                  </a:lnTo>
                  <a:lnTo>
                    <a:pt x="610374" y="727519"/>
                  </a:lnTo>
                  <a:lnTo>
                    <a:pt x="610374" y="750989"/>
                  </a:lnTo>
                  <a:lnTo>
                    <a:pt x="633857" y="750989"/>
                  </a:lnTo>
                  <a:lnTo>
                    <a:pt x="633857" y="797941"/>
                  </a:lnTo>
                  <a:lnTo>
                    <a:pt x="657326" y="797941"/>
                  </a:lnTo>
                  <a:lnTo>
                    <a:pt x="657326" y="750989"/>
                  </a:lnTo>
                  <a:lnTo>
                    <a:pt x="680808" y="750989"/>
                  </a:lnTo>
                  <a:lnTo>
                    <a:pt x="680808" y="727519"/>
                  </a:lnTo>
                  <a:lnTo>
                    <a:pt x="704278" y="727519"/>
                  </a:lnTo>
                  <a:lnTo>
                    <a:pt x="727748" y="727519"/>
                  </a:lnTo>
                  <a:lnTo>
                    <a:pt x="727748" y="750989"/>
                  </a:lnTo>
                  <a:lnTo>
                    <a:pt x="704278" y="750989"/>
                  </a:lnTo>
                  <a:lnTo>
                    <a:pt x="680808" y="750989"/>
                  </a:lnTo>
                  <a:lnTo>
                    <a:pt x="680808" y="774471"/>
                  </a:lnTo>
                  <a:lnTo>
                    <a:pt x="704278" y="774471"/>
                  </a:lnTo>
                  <a:lnTo>
                    <a:pt x="727748" y="774471"/>
                  </a:lnTo>
                  <a:lnTo>
                    <a:pt x="751230" y="774471"/>
                  </a:lnTo>
                  <a:lnTo>
                    <a:pt x="774700" y="774471"/>
                  </a:lnTo>
                  <a:lnTo>
                    <a:pt x="774700" y="797941"/>
                  </a:lnTo>
                  <a:lnTo>
                    <a:pt x="798182" y="797941"/>
                  </a:lnTo>
                  <a:lnTo>
                    <a:pt x="821664" y="797941"/>
                  </a:lnTo>
                  <a:lnTo>
                    <a:pt x="821664" y="774471"/>
                  </a:lnTo>
                  <a:lnTo>
                    <a:pt x="845134" y="774471"/>
                  </a:lnTo>
                  <a:lnTo>
                    <a:pt x="845134" y="797941"/>
                  </a:lnTo>
                  <a:lnTo>
                    <a:pt x="821664" y="797941"/>
                  </a:lnTo>
                  <a:lnTo>
                    <a:pt x="821664" y="821423"/>
                  </a:lnTo>
                  <a:lnTo>
                    <a:pt x="845134" y="821423"/>
                  </a:lnTo>
                  <a:lnTo>
                    <a:pt x="868616" y="821423"/>
                  </a:lnTo>
                  <a:lnTo>
                    <a:pt x="892086" y="821423"/>
                  </a:lnTo>
                  <a:lnTo>
                    <a:pt x="915568" y="821423"/>
                  </a:lnTo>
                  <a:lnTo>
                    <a:pt x="915568" y="774471"/>
                  </a:lnTo>
                  <a:close/>
                </a:path>
                <a:path w="962659" h="821689">
                  <a:moveTo>
                    <a:pt x="962507" y="774471"/>
                  </a:moveTo>
                  <a:lnTo>
                    <a:pt x="939038" y="774471"/>
                  </a:lnTo>
                  <a:lnTo>
                    <a:pt x="939038" y="797941"/>
                  </a:lnTo>
                  <a:lnTo>
                    <a:pt x="962507" y="797941"/>
                  </a:lnTo>
                  <a:lnTo>
                    <a:pt x="962507" y="774471"/>
                  </a:lnTo>
                  <a:close/>
                </a:path>
                <a:path w="962659" h="821689">
                  <a:moveTo>
                    <a:pt x="962507" y="727519"/>
                  </a:moveTo>
                  <a:lnTo>
                    <a:pt x="939038" y="727519"/>
                  </a:lnTo>
                  <a:lnTo>
                    <a:pt x="915568" y="727519"/>
                  </a:lnTo>
                  <a:lnTo>
                    <a:pt x="915568" y="774471"/>
                  </a:lnTo>
                  <a:lnTo>
                    <a:pt x="939038" y="774471"/>
                  </a:lnTo>
                  <a:lnTo>
                    <a:pt x="939038" y="750989"/>
                  </a:lnTo>
                  <a:lnTo>
                    <a:pt x="962507" y="750989"/>
                  </a:lnTo>
                  <a:lnTo>
                    <a:pt x="962507" y="727519"/>
                  </a:lnTo>
                  <a:close/>
                </a:path>
                <a:path w="962659" h="821689">
                  <a:moveTo>
                    <a:pt x="962507" y="680567"/>
                  </a:moveTo>
                  <a:lnTo>
                    <a:pt x="939038" y="680567"/>
                  </a:lnTo>
                  <a:lnTo>
                    <a:pt x="915568" y="680567"/>
                  </a:lnTo>
                  <a:lnTo>
                    <a:pt x="915568" y="704037"/>
                  </a:lnTo>
                  <a:lnTo>
                    <a:pt x="939038" y="704037"/>
                  </a:lnTo>
                  <a:lnTo>
                    <a:pt x="962507" y="704037"/>
                  </a:lnTo>
                  <a:lnTo>
                    <a:pt x="962507" y="680567"/>
                  </a:lnTo>
                  <a:close/>
                </a:path>
                <a:path w="962659" h="821689">
                  <a:moveTo>
                    <a:pt x="962507" y="610133"/>
                  </a:moveTo>
                  <a:lnTo>
                    <a:pt x="939038" y="610133"/>
                  </a:lnTo>
                  <a:lnTo>
                    <a:pt x="939038" y="633615"/>
                  </a:lnTo>
                  <a:lnTo>
                    <a:pt x="962507" y="633615"/>
                  </a:lnTo>
                  <a:lnTo>
                    <a:pt x="962507" y="610133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03486" y="1192219"/>
              <a:ext cx="962660" cy="962660"/>
            </a:xfrm>
            <a:custGeom>
              <a:avLst/>
              <a:gdLst/>
              <a:ahLst/>
              <a:cxnLst/>
              <a:rect l="l" t="t" r="r" b="b"/>
              <a:pathLst>
                <a:path w="962659" h="962660">
                  <a:moveTo>
                    <a:pt x="117373" y="845007"/>
                  </a:moveTo>
                  <a:lnTo>
                    <a:pt x="46951" y="845007"/>
                  </a:lnTo>
                  <a:lnTo>
                    <a:pt x="46951" y="915441"/>
                  </a:lnTo>
                  <a:lnTo>
                    <a:pt x="117373" y="915441"/>
                  </a:lnTo>
                  <a:lnTo>
                    <a:pt x="117373" y="845007"/>
                  </a:lnTo>
                  <a:close/>
                </a:path>
                <a:path w="962659" h="962660">
                  <a:moveTo>
                    <a:pt x="117373" y="46824"/>
                  </a:moveTo>
                  <a:lnTo>
                    <a:pt x="46951" y="46824"/>
                  </a:lnTo>
                  <a:lnTo>
                    <a:pt x="46951" y="117259"/>
                  </a:lnTo>
                  <a:lnTo>
                    <a:pt x="117373" y="117259"/>
                  </a:lnTo>
                  <a:lnTo>
                    <a:pt x="117373" y="46824"/>
                  </a:lnTo>
                  <a:close/>
                </a:path>
                <a:path w="962659" h="962660">
                  <a:moveTo>
                    <a:pt x="164338" y="797560"/>
                  </a:moveTo>
                  <a:lnTo>
                    <a:pt x="140855" y="797560"/>
                  </a:lnTo>
                  <a:lnTo>
                    <a:pt x="140855" y="821690"/>
                  </a:lnTo>
                  <a:lnTo>
                    <a:pt x="140855" y="938530"/>
                  </a:lnTo>
                  <a:lnTo>
                    <a:pt x="23469" y="938530"/>
                  </a:lnTo>
                  <a:lnTo>
                    <a:pt x="23469" y="821690"/>
                  </a:lnTo>
                  <a:lnTo>
                    <a:pt x="140855" y="821690"/>
                  </a:lnTo>
                  <a:lnTo>
                    <a:pt x="140855" y="797560"/>
                  </a:lnTo>
                  <a:lnTo>
                    <a:pt x="0" y="797560"/>
                  </a:lnTo>
                  <a:lnTo>
                    <a:pt x="0" y="821690"/>
                  </a:lnTo>
                  <a:lnTo>
                    <a:pt x="0" y="938530"/>
                  </a:lnTo>
                  <a:lnTo>
                    <a:pt x="0" y="962660"/>
                  </a:lnTo>
                  <a:lnTo>
                    <a:pt x="164338" y="962660"/>
                  </a:lnTo>
                  <a:lnTo>
                    <a:pt x="164338" y="938911"/>
                  </a:lnTo>
                  <a:lnTo>
                    <a:pt x="164338" y="938530"/>
                  </a:lnTo>
                  <a:lnTo>
                    <a:pt x="164338" y="821690"/>
                  </a:lnTo>
                  <a:lnTo>
                    <a:pt x="164338" y="821537"/>
                  </a:lnTo>
                  <a:lnTo>
                    <a:pt x="164338" y="797560"/>
                  </a:lnTo>
                  <a:close/>
                </a:path>
                <a:path w="962659" h="962660">
                  <a:moveTo>
                    <a:pt x="164338" y="23355"/>
                  </a:moveTo>
                  <a:lnTo>
                    <a:pt x="140855" y="23355"/>
                  </a:lnTo>
                  <a:lnTo>
                    <a:pt x="140855" y="140728"/>
                  </a:lnTo>
                  <a:lnTo>
                    <a:pt x="164338" y="140728"/>
                  </a:lnTo>
                  <a:lnTo>
                    <a:pt x="164338" y="23355"/>
                  </a:lnTo>
                  <a:close/>
                </a:path>
                <a:path w="962659" h="962660">
                  <a:moveTo>
                    <a:pt x="164338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40970"/>
                  </a:lnTo>
                  <a:lnTo>
                    <a:pt x="0" y="163830"/>
                  </a:lnTo>
                  <a:lnTo>
                    <a:pt x="164338" y="163830"/>
                  </a:lnTo>
                  <a:lnTo>
                    <a:pt x="164338" y="140970"/>
                  </a:lnTo>
                  <a:lnTo>
                    <a:pt x="23469" y="140970"/>
                  </a:lnTo>
                  <a:lnTo>
                    <a:pt x="23469" y="22860"/>
                  </a:lnTo>
                  <a:lnTo>
                    <a:pt x="164338" y="22860"/>
                  </a:lnTo>
                  <a:lnTo>
                    <a:pt x="164338" y="0"/>
                  </a:lnTo>
                  <a:close/>
                </a:path>
                <a:path w="962659" h="962660">
                  <a:moveTo>
                    <a:pt x="821664" y="798055"/>
                  </a:moveTo>
                  <a:lnTo>
                    <a:pt x="798182" y="798055"/>
                  </a:lnTo>
                  <a:lnTo>
                    <a:pt x="798182" y="821537"/>
                  </a:lnTo>
                  <a:lnTo>
                    <a:pt x="821664" y="821537"/>
                  </a:lnTo>
                  <a:lnTo>
                    <a:pt x="821664" y="798055"/>
                  </a:lnTo>
                  <a:close/>
                </a:path>
                <a:path w="962659" h="962660">
                  <a:moveTo>
                    <a:pt x="868616" y="750570"/>
                  </a:moveTo>
                  <a:lnTo>
                    <a:pt x="845134" y="750570"/>
                  </a:lnTo>
                  <a:lnTo>
                    <a:pt x="845134" y="774700"/>
                  </a:lnTo>
                  <a:lnTo>
                    <a:pt x="845134" y="844550"/>
                  </a:lnTo>
                  <a:lnTo>
                    <a:pt x="774700" y="844550"/>
                  </a:lnTo>
                  <a:lnTo>
                    <a:pt x="774700" y="774700"/>
                  </a:lnTo>
                  <a:lnTo>
                    <a:pt x="845134" y="774700"/>
                  </a:lnTo>
                  <a:lnTo>
                    <a:pt x="845134" y="750570"/>
                  </a:lnTo>
                  <a:lnTo>
                    <a:pt x="751230" y="750570"/>
                  </a:lnTo>
                  <a:lnTo>
                    <a:pt x="751230" y="774700"/>
                  </a:lnTo>
                  <a:lnTo>
                    <a:pt x="751230" y="844550"/>
                  </a:lnTo>
                  <a:lnTo>
                    <a:pt x="751230" y="868680"/>
                  </a:lnTo>
                  <a:lnTo>
                    <a:pt x="868616" y="868680"/>
                  </a:lnTo>
                  <a:lnTo>
                    <a:pt x="868616" y="845007"/>
                  </a:lnTo>
                  <a:lnTo>
                    <a:pt x="868616" y="844550"/>
                  </a:lnTo>
                  <a:lnTo>
                    <a:pt x="868616" y="774700"/>
                  </a:lnTo>
                  <a:lnTo>
                    <a:pt x="868616" y="750570"/>
                  </a:lnTo>
                  <a:close/>
                </a:path>
                <a:path w="962659" h="962660">
                  <a:moveTo>
                    <a:pt x="915568" y="46824"/>
                  </a:moveTo>
                  <a:lnTo>
                    <a:pt x="845134" y="46824"/>
                  </a:lnTo>
                  <a:lnTo>
                    <a:pt x="845134" y="117259"/>
                  </a:lnTo>
                  <a:lnTo>
                    <a:pt x="915568" y="117259"/>
                  </a:lnTo>
                  <a:lnTo>
                    <a:pt x="915568" y="46824"/>
                  </a:lnTo>
                  <a:close/>
                </a:path>
                <a:path w="962659" h="962660">
                  <a:moveTo>
                    <a:pt x="962507" y="23355"/>
                  </a:moveTo>
                  <a:lnTo>
                    <a:pt x="939038" y="23355"/>
                  </a:lnTo>
                  <a:lnTo>
                    <a:pt x="939038" y="140728"/>
                  </a:lnTo>
                  <a:lnTo>
                    <a:pt x="962507" y="140728"/>
                  </a:lnTo>
                  <a:lnTo>
                    <a:pt x="962507" y="23355"/>
                  </a:lnTo>
                  <a:close/>
                </a:path>
                <a:path w="962659" h="962660">
                  <a:moveTo>
                    <a:pt x="962507" y="0"/>
                  </a:moveTo>
                  <a:lnTo>
                    <a:pt x="798182" y="0"/>
                  </a:lnTo>
                  <a:lnTo>
                    <a:pt x="798182" y="22860"/>
                  </a:lnTo>
                  <a:lnTo>
                    <a:pt x="798182" y="140970"/>
                  </a:lnTo>
                  <a:lnTo>
                    <a:pt x="798182" y="163830"/>
                  </a:lnTo>
                  <a:lnTo>
                    <a:pt x="962507" y="163830"/>
                  </a:lnTo>
                  <a:lnTo>
                    <a:pt x="962507" y="140970"/>
                  </a:lnTo>
                  <a:lnTo>
                    <a:pt x="821664" y="140970"/>
                  </a:lnTo>
                  <a:lnTo>
                    <a:pt x="821664" y="22860"/>
                  </a:lnTo>
                  <a:lnTo>
                    <a:pt x="962507" y="22860"/>
                  </a:lnTo>
                  <a:lnTo>
                    <a:pt x="962507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8CF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6757" y="4386743"/>
            <a:ext cx="10388600" cy="3073400"/>
          </a:xfrm>
          <a:custGeom>
            <a:avLst/>
            <a:gdLst/>
            <a:ahLst/>
            <a:cxnLst/>
            <a:rect l="l" t="t" r="r" b="b"/>
            <a:pathLst>
              <a:path w="10388600" h="3073400">
                <a:moveTo>
                  <a:pt x="10388598" y="0"/>
                </a:moveTo>
                <a:lnTo>
                  <a:pt x="0" y="0"/>
                </a:lnTo>
                <a:lnTo>
                  <a:pt x="0" y="3073400"/>
                </a:lnTo>
                <a:lnTo>
                  <a:pt x="10388598" y="3073400"/>
                </a:lnTo>
                <a:lnTo>
                  <a:pt x="10388598" y="0"/>
                </a:lnTo>
                <a:close/>
              </a:path>
            </a:pathLst>
          </a:custGeom>
          <a:solidFill>
            <a:srgbClr val="FFE9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44107" y="690467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72992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572992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65957" y="690467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73107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573107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>
            <a:grpSpLocks noGrp="1" noUngrp="1" noRot="1" noMove="1" noResize="1"/>
          </p:cNvGrpSpPr>
          <p:nvPr/>
        </p:nvGrpSpPr>
        <p:grpSpPr>
          <a:xfrm>
            <a:off x="304606" y="603666"/>
            <a:ext cx="2887980" cy="3742054"/>
            <a:chOff x="304606" y="603666"/>
            <a:chExt cx="2887980" cy="3742054"/>
          </a:xfrm>
        </p:grpSpPr>
        <p:sp>
          <p:nvSpPr>
            <p:cNvPr id="7" name="object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7794" y="690467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74" y="0"/>
                  </a:moveTo>
                  <a:lnTo>
                    <a:pt x="0" y="0"/>
                  </a:lnTo>
                  <a:lnTo>
                    <a:pt x="0" y="3568344"/>
                  </a:lnTo>
                  <a:lnTo>
                    <a:pt x="0" y="3655149"/>
                  </a:lnTo>
                  <a:lnTo>
                    <a:pt x="2804274" y="3655149"/>
                  </a:lnTo>
                  <a:lnTo>
                    <a:pt x="2804274" y="3568344"/>
                  </a:lnTo>
                  <a:lnTo>
                    <a:pt x="2804274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4606" y="603666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4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4" y="3655141"/>
                </a:lnTo>
                <a:lnTo>
                  <a:pt x="2804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03619" y="422213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37038" y="403850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4482" y="4510994"/>
            <a:ext cx="57169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Hella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specialises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blending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two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aspects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they?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5185821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98135" y="5646019"/>
            <a:ext cx="6738620" cy="0"/>
          </a:xfrm>
          <a:custGeom>
            <a:avLst/>
            <a:gdLst/>
            <a:ahLst/>
            <a:cxnLst/>
            <a:rect l="l" t="t" r="r" b="b"/>
            <a:pathLst>
              <a:path w="6738620">
                <a:moveTo>
                  <a:pt x="0" y="0"/>
                </a:moveTo>
                <a:lnTo>
                  <a:pt x="67382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33394" y="4500017"/>
            <a:ext cx="41160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02735" algn="l"/>
              </a:tabLst>
            </a:pPr>
            <a:r>
              <a:rPr sz="1200" u="sng" spc="20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2</a:t>
            </a:r>
            <a:r>
              <a:rPr sz="1200" b="1" i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i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marks</a:t>
            </a: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	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077825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6320735"/>
            <a:ext cx="3946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describe one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designs for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furniture.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44858" y="6316113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6912618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285" y="7344424"/>
            <a:ext cx="10071735" cy="0"/>
          </a:xfrm>
          <a:custGeom>
            <a:avLst/>
            <a:gdLst/>
            <a:ahLst/>
            <a:cxnLst/>
            <a:rect l="l" t="t" r="r" b="b"/>
            <a:pathLst>
              <a:path w="10071735">
                <a:moveTo>
                  <a:pt x="0" y="0"/>
                </a:moveTo>
                <a:lnTo>
                  <a:pt x="100711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>
            <a:hlinkClick r:id="rId4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5493" y="3023700"/>
            <a:ext cx="1077357" cy="1077357"/>
          </a:xfrm>
          <a:prstGeom prst="rect">
            <a:avLst/>
          </a:prstGeom>
        </p:spPr>
      </p:pic>
      <p:sp>
        <p:nvSpPr>
          <p:cNvPr id="22" name="object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96902" y="611643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4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8680">
              <a:lnSpc>
                <a:spcPct val="100000"/>
              </a:lnSpc>
              <a:spcBef>
                <a:spcPts val="100"/>
              </a:spcBef>
            </a:pPr>
            <a:r>
              <a:rPr spc="60" dirty="0"/>
              <a:t>REVISION</a:t>
            </a:r>
            <a:r>
              <a:rPr spc="145" dirty="0"/>
              <a:t> </a:t>
            </a:r>
            <a:r>
              <a:rPr dirty="0"/>
              <a:t>CARDS</a:t>
            </a:r>
            <a:r>
              <a:rPr spc="100" dirty="0"/>
              <a:t> </a:t>
            </a:r>
            <a:r>
              <a:rPr dirty="0"/>
              <a:t>-</a:t>
            </a:r>
            <a:r>
              <a:rPr spc="105" dirty="0"/>
              <a:t> </a:t>
            </a:r>
            <a:r>
              <a:rPr spc="50" dirty="0"/>
              <a:t>HELLA</a:t>
            </a:r>
            <a:r>
              <a:rPr spc="55" dirty="0"/>
              <a:t> </a:t>
            </a:r>
            <a:r>
              <a:rPr spc="50" dirty="0"/>
              <a:t>JONGERIUS</a:t>
            </a:r>
          </a:p>
        </p:txBody>
      </p:sp>
      <p:grpSp>
        <p:nvGrpSpPr>
          <p:cNvPr id="24" name="object 24"/>
          <p:cNvGrpSpPr>
            <a:grpSpLocks noGrp="1" noUngrp="1" noRot="1" noMove="1" noResize="1"/>
          </p:cNvGrpSpPr>
          <p:nvPr/>
        </p:nvGrpSpPr>
        <p:grpSpPr>
          <a:xfrm>
            <a:off x="358451" y="842702"/>
            <a:ext cx="924560" cy="958850"/>
            <a:chOff x="358451" y="842702"/>
            <a:chExt cx="924560" cy="958850"/>
          </a:xfrm>
        </p:grpSpPr>
        <p:pic>
          <p:nvPicPr>
            <p:cNvPr id="25" name="object 2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2051" y="846302"/>
              <a:ext cx="916768" cy="951148"/>
            </a:xfrm>
            <a:prstGeom prst="rect">
              <a:avLst/>
            </a:prstGeom>
          </p:spPr>
        </p:pic>
        <p:sp>
          <p:nvSpPr>
            <p:cNvPr id="26" name="object 2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2051" y="846302"/>
              <a:ext cx="916940" cy="951230"/>
            </a:xfrm>
            <a:custGeom>
              <a:avLst/>
              <a:gdLst/>
              <a:ahLst/>
              <a:cxnLst/>
              <a:rect l="l" t="t" r="r" b="b"/>
              <a:pathLst>
                <a:path w="916940" h="951230">
                  <a:moveTo>
                    <a:pt x="0" y="0"/>
                  </a:moveTo>
                  <a:lnTo>
                    <a:pt x="916769" y="0"/>
                  </a:lnTo>
                  <a:lnTo>
                    <a:pt x="916769" y="951148"/>
                  </a:lnTo>
                  <a:lnTo>
                    <a:pt x="0" y="951148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4606" y="60366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marL="601345">
              <a:lnSpc>
                <a:spcPts val="1440"/>
              </a:lnSpc>
              <a:spcBef>
                <a:spcPts val="15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HELLA</a:t>
            </a:r>
            <a:r>
              <a:rPr sz="1200" b="1" u="sng" spc="1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JONGERIUS</a:t>
            </a:r>
            <a:endParaRPr sz="1200">
              <a:latin typeface="Arial"/>
              <a:cs typeface="Arial"/>
            </a:endParaRPr>
          </a:p>
          <a:p>
            <a:pPr marL="1007110" marR="1270" indent="-635" algn="ctr">
              <a:lnSpc>
                <a:spcPts val="1340"/>
              </a:lnSpc>
              <a:spcBef>
                <a:spcPts val="1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Hella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Jongerius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Netherlands.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Born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1963,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specialises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blending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traditional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craft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skills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up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date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manufacturing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techniques.</a:t>
            </a:r>
            <a:endParaRPr sz="1200">
              <a:latin typeface="Arial"/>
              <a:cs typeface="Arial"/>
            </a:endParaRPr>
          </a:p>
          <a:p>
            <a:pPr marL="123189" marR="88900" algn="ctr">
              <a:lnSpc>
                <a:spcPts val="1340"/>
              </a:lnSpc>
              <a:spcBef>
                <a:spcPts val="39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believes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importance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ethical,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sustainability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societal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considerations,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designing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production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process.</a:t>
            </a:r>
            <a:endParaRPr sz="1200">
              <a:latin typeface="Arial"/>
              <a:cs typeface="Arial"/>
            </a:endParaRPr>
          </a:p>
          <a:p>
            <a:pPr marL="110489" marR="76200" algn="ctr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 taught at the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Academy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Eindhoven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Head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Living/Atelier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Department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1988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1993.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1993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founded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Jongeriuslab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Studio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Rotterdam.</a:t>
            </a:r>
            <a:endParaRPr sz="1200">
              <a:latin typeface="Arial"/>
              <a:cs typeface="Arial"/>
            </a:endParaRPr>
          </a:p>
          <a:p>
            <a:pPr marL="76835" marR="42545" algn="ctr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Since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formation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important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international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clients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/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companies.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These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include,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Vitra,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IKEA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Airline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KLM.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1282" y="608428"/>
            <a:ext cx="2804795" cy="3655695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700">
              <a:latin typeface="Times New Roman"/>
              <a:cs typeface="Times New Roman"/>
            </a:endParaRPr>
          </a:p>
          <a:p>
            <a:pPr marL="245745" marR="229235" algn="ctr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studio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vast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range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collections,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including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textiles,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crockery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furniture.</a:t>
            </a:r>
            <a:endParaRPr sz="1200">
              <a:latin typeface="Arial"/>
              <a:cs typeface="Arial"/>
            </a:endParaRPr>
          </a:p>
          <a:p>
            <a:pPr marL="178435" marR="161290" indent="-635" algn="ctr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Hella’s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exhibited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galleries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museums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New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York,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Paris,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Rotterdam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London,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culminating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Sikkens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Prize.</a:t>
            </a:r>
            <a:endParaRPr sz="1200">
              <a:latin typeface="Arial"/>
              <a:cs typeface="Arial"/>
            </a:endParaRPr>
          </a:p>
          <a:p>
            <a:pPr marL="72390" marR="55244" indent="-635" algn="ctr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good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example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Polder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Sofa,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asymmetrical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sofa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is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based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wood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structure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frame,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polyurethane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cushions.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Holland,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‘polder’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reference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agricultural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lands,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have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reclaimed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sea.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reclaimed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land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been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divided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into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ﬁelds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surrounded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drainage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canals.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Polder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Sofa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inspired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geographical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image.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9" name="object 29"/>
          <p:cNvGrpSpPr>
            <a:grpSpLocks noGrp="1" noUngrp="1" noRot="1" noMove="1" noResize="1"/>
          </p:cNvGrpSpPr>
          <p:nvPr/>
        </p:nvGrpSpPr>
        <p:grpSpPr>
          <a:xfrm>
            <a:off x="6343020" y="877158"/>
            <a:ext cx="2676525" cy="3270885"/>
            <a:chOff x="6343020" y="877158"/>
            <a:chExt cx="2676525" cy="3270885"/>
          </a:xfrm>
        </p:grpSpPr>
        <p:pic>
          <p:nvPicPr>
            <p:cNvPr id="30" name="object 3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52208" y="877158"/>
              <a:ext cx="1376587" cy="1666998"/>
            </a:xfrm>
            <a:prstGeom prst="rect">
              <a:avLst/>
            </a:prstGeom>
          </p:spPr>
        </p:pic>
        <p:pic>
          <p:nvPicPr>
            <p:cNvPr id="31" name="object 3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43020" y="3533798"/>
              <a:ext cx="2676437" cy="546599"/>
            </a:xfrm>
            <a:prstGeom prst="rect">
              <a:avLst/>
            </a:prstGeom>
          </p:spPr>
        </p:pic>
        <p:pic>
          <p:nvPicPr>
            <p:cNvPr id="32" name="object 3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25355" y="2777695"/>
              <a:ext cx="2488977" cy="1370305"/>
            </a:xfrm>
            <a:prstGeom prst="rect">
              <a:avLst/>
            </a:prstGeom>
          </p:spPr>
        </p:pic>
        <p:sp>
          <p:nvSpPr>
            <p:cNvPr id="33" name="object 3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86004" y="3850659"/>
              <a:ext cx="2370455" cy="36195"/>
            </a:xfrm>
            <a:custGeom>
              <a:avLst/>
              <a:gdLst/>
              <a:ahLst/>
              <a:cxnLst/>
              <a:rect l="l" t="t" r="r" b="b"/>
              <a:pathLst>
                <a:path w="2370454" h="36195">
                  <a:moveTo>
                    <a:pt x="57327" y="0"/>
                  </a:moveTo>
                  <a:lnTo>
                    <a:pt x="0" y="0"/>
                  </a:lnTo>
                  <a:lnTo>
                    <a:pt x="0" y="26695"/>
                  </a:lnTo>
                  <a:lnTo>
                    <a:pt x="9017" y="30810"/>
                  </a:lnTo>
                  <a:lnTo>
                    <a:pt x="28663" y="32194"/>
                  </a:lnTo>
                  <a:lnTo>
                    <a:pt x="48310" y="30822"/>
                  </a:lnTo>
                  <a:lnTo>
                    <a:pt x="57327" y="26695"/>
                  </a:lnTo>
                  <a:lnTo>
                    <a:pt x="57327" y="0"/>
                  </a:lnTo>
                  <a:close/>
                </a:path>
                <a:path w="2370454" h="36195">
                  <a:moveTo>
                    <a:pt x="1767065" y="3759"/>
                  </a:moveTo>
                  <a:lnTo>
                    <a:pt x="1709724" y="3759"/>
                  </a:lnTo>
                  <a:lnTo>
                    <a:pt x="1709724" y="30454"/>
                  </a:lnTo>
                  <a:lnTo>
                    <a:pt x="1718741" y="34582"/>
                  </a:lnTo>
                  <a:lnTo>
                    <a:pt x="1738388" y="35966"/>
                  </a:lnTo>
                  <a:lnTo>
                    <a:pt x="1758048" y="34594"/>
                  </a:lnTo>
                  <a:lnTo>
                    <a:pt x="1767065" y="30454"/>
                  </a:lnTo>
                  <a:lnTo>
                    <a:pt x="1767065" y="3759"/>
                  </a:lnTo>
                  <a:close/>
                </a:path>
                <a:path w="2370454" h="36195">
                  <a:moveTo>
                    <a:pt x="1916633" y="3759"/>
                  </a:moveTo>
                  <a:lnTo>
                    <a:pt x="1859292" y="3759"/>
                  </a:lnTo>
                  <a:lnTo>
                    <a:pt x="1859292" y="30454"/>
                  </a:lnTo>
                  <a:lnTo>
                    <a:pt x="1868309" y="34582"/>
                  </a:lnTo>
                  <a:lnTo>
                    <a:pt x="1887969" y="35966"/>
                  </a:lnTo>
                  <a:lnTo>
                    <a:pt x="1907616" y="34594"/>
                  </a:lnTo>
                  <a:lnTo>
                    <a:pt x="1916633" y="30454"/>
                  </a:lnTo>
                  <a:lnTo>
                    <a:pt x="1916633" y="3759"/>
                  </a:lnTo>
                  <a:close/>
                </a:path>
                <a:path w="2370454" h="36195">
                  <a:moveTo>
                    <a:pt x="2370340" y="3759"/>
                  </a:moveTo>
                  <a:lnTo>
                    <a:pt x="2313000" y="3759"/>
                  </a:lnTo>
                  <a:lnTo>
                    <a:pt x="2313000" y="30454"/>
                  </a:lnTo>
                  <a:lnTo>
                    <a:pt x="2322017" y="34582"/>
                  </a:lnTo>
                  <a:lnTo>
                    <a:pt x="2341676" y="35966"/>
                  </a:lnTo>
                  <a:lnTo>
                    <a:pt x="2361323" y="34594"/>
                  </a:lnTo>
                  <a:lnTo>
                    <a:pt x="2370340" y="30454"/>
                  </a:lnTo>
                  <a:lnTo>
                    <a:pt x="2370340" y="375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43009" y="3848395"/>
              <a:ext cx="2447925" cy="5080"/>
            </a:xfrm>
            <a:custGeom>
              <a:avLst/>
              <a:gdLst/>
              <a:ahLst/>
              <a:cxnLst/>
              <a:rect l="l" t="t" r="r" b="b"/>
              <a:pathLst>
                <a:path w="2447925" h="5079">
                  <a:moveTo>
                    <a:pt x="2447831" y="4986"/>
                  </a:moveTo>
                  <a:lnTo>
                    <a:pt x="1732367" y="4986"/>
                  </a:lnTo>
                </a:path>
                <a:path w="2447925" h="5079">
                  <a:moveTo>
                    <a:pt x="1628283" y="3729"/>
                  </a:moveTo>
                  <a:lnTo>
                    <a:pt x="1426571" y="3729"/>
                  </a:lnTo>
                </a:path>
                <a:path w="2447925" h="5079">
                  <a:moveTo>
                    <a:pt x="1321038" y="4986"/>
                  </a:moveTo>
                  <a:lnTo>
                    <a:pt x="0" y="0"/>
                  </a:lnTo>
                </a:path>
              </a:pathLst>
            </a:custGeom>
            <a:ln w="17999">
              <a:solidFill>
                <a:srgbClr val="7899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03396" y="2877149"/>
              <a:ext cx="42545" cy="26034"/>
            </a:xfrm>
            <a:custGeom>
              <a:avLst/>
              <a:gdLst/>
              <a:ahLst/>
              <a:cxnLst/>
              <a:rect l="l" t="t" r="r" b="b"/>
              <a:pathLst>
                <a:path w="42545" h="26035">
                  <a:moveTo>
                    <a:pt x="39927" y="0"/>
                  </a:moveTo>
                  <a:lnTo>
                    <a:pt x="3416" y="961"/>
                  </a:lnTo>
                  <a:lnTo>
                    <a:pt x="1512" y="1008"/>
                  </a:lnTo>
                  <a:lnTo>
                    <a:pt x="0" y="2606"/>
                  </a:lnTo>
                  <a:lnTo>
                    <a:pt x="565" y="24155"/>
                  </a:lnTo>
                  <a:lnTo>
                    <a:pt x="2164" y="25667"/>
                  </a:lnTo>
                  <a:lnTo>
                    <a:pt x="40579" y="24657"/>
                  </a:lnTo>
                  <a:lnTo>
                    <a:pt x="42091" y="23061"/>
                  </a:lnTo>
                  <a:lnTo>
                    <a:pt x="41526" y="1512"/>
                  </a:lnTo>
                  <a:lnTo>
                    <a:pt x="39927" y="0"/>
                  </a:lnTo>
                  <a:close/>
                </a:path>
              </a:pathLst>
            </a:custGeom>
            <a:solidFill>
              <a:srgbClr val="151616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03396" y="2877149"/>
              <a:ext cx="42545" cy="26034"/>
            </a:xfrm>
            <a:custGeom>
              <a:avLst/>
              <a:gdLst/>
              <a:ahLst/>
              <a:cxnLst/>
              <a:rect l="l" t="t" r="r" b="b"/>
              <a:pathLst>
                <a:path w="42545" h="26035">
                  <a:moveTo>
                    <a:pt x="3416" y="961"/>
                  </a:moveTo>
                  <a:lnTo>
                    <a:pt x="38026" y="50"/>
                  </a:lnTo>
                  <a:lnTo>
                    <a:pt x="39927" y="0"/>
                  </a:lnTo>
                  <a:lnTo>
                    <a:pt x="41526" y="1512"/>
                  </a:lnTo>
                  <a:lnTo>
                    <a:pt x="41575" y="3416"/>
                  </a:lnTo>
                  <a:lnTo>
                    <a:pt x="42040" y="21156"/>
                  </a:lnTo>
                  <a:lnTo>
                    <a:pt x="42091" y="23061"/>
                  </a:lnTo>
                  <a:lnTo>
                    <a:pt x="40579" y="24657"/>
                  </a:lnTo>
                  <a:lnTo>
                    <a:pt x="38675" y="24706"/>
                  </a:lnTo>
                  <a:lnTo>
                    <a:pt x="4064" y="25617"/>
                  </a:lnTo>
                  <a:lnTo>
                    <a:pt x="2164" y="25667"/>
                  </a:lnTo>
                  <a:lnTo>
                    <a:pt x="565" y="24155"/>
                  </a:lnTo>
                  <a:lnTo>
                    <a:pt x="514" y="22251"/>
                  </a:lnTo>
                  <a:lnTo>
                    <a:pt x="50" y="4507"/>
                  </a:lnTo>
                  <a:lnTo>
                    <a:pt x="0" y="2606"/>
                  </a:lnTo>
                  <a:lnTo>
                    <a:pt x="1512" y="1008"/>
                  </a:lnTo>
                  <a:lnTo>
                    <a:pt x="3416" y="961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03396" y="2877149"/>
              <a:ext cx="42545" cy="26034"/>
            </a:xfrm>
            <a:custGeom>
              <a:avLst/>
              <a:gdLst/>
              <a:ahLst/>
              <a:cxnLst/>
              <a:rect l="l" t="t" r="r" b="b"/>
              <a:pathLst>
                <a:path w="42545" h="26035">
                  <a:moveTo>
                    <a:pt x="3416" y="960"/>
                  </a:moveTo>
                  <a:lnTo>
                    <a:pt x="38026" y="49"/>
                  </a:lnTo>
                  <a:lnTo>
                    <a:pt x="39927" y="0"/>
                  </a:lnTo>
                  <a:lnTo>
                    <a:pt x="41526" y="1511"/>
                  </a:lnTo>
                  <a:lnTo>
                    <a:pt x="41575" y="3416"/>
                  </a:lnTo>
                  <a:lnTo>
                    <a:pt x="42040" y="21156"/>
                  </a:lnTo>
                  <a:lnTo>
                    <a:pt x="42091" y="23060"/>
                  </a:lnTo>
                  <a:lnTo>
                    <a:pt x="40579" y="24655"/>
                  </a:lnTo>
                  <a:lnTo>
                    <a:pt x="38675" y="24706"/>
                  </a:lnTo>
                  <a:lnTo>
                    <a:pt x="4063" y="25617"/>
                  </a:lnTo>
                  <a:lnTo>
                    <a:pt x="2164" y="25667"/>
                  </a:lnTo>
                  <a:lnTo>
                    <a:pt x="565" y="24155"/>
                  </a:lnTo>
                  <a:lnTo>
                    <a:pt x="514" y="22251"/>
                  </a:lnTo>
                  <a:lnTo>
                    <a:pt x="50" y="4507"/>
                  </a:lnTo>
                  <a:lnTo>
                    <a:pt x="0" y="2606"/>
                  </a:lnTo>
                  <a:lnTo>
                    <a:pt x="1512" y="1007"/>
                  </a:lnTo>
                  <a:lnTo>
                    <a:pt x="3416" y="96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63030" y="2875658"/>
              <a:ext cx="41910" cy="25400"/>
            </a:xfrm>
            <a:custGeom>
              <a:avLst/>
              <a:gdLst/>
              <a:ahLst/>
              <a:cxnLst/>
              <a:rect l="l" t="t" r="r" b="b"/>
              <a:pathLst>
                <a:path w="41909" h="25400">
                  <a:moveTo>
                    <a:pt x="39959" y="0"/>
                  </a:moveTo>
                  <a:lnTo>
                    <a:pt x="38055" y="29"/>
                  </a:lnTo>
                  <a:lnTo>
                    <a:pt x="1532" y="521"/>
                  </a:lnTo>
                  <a:lnTo>
                    <a:pt x="0" y="2099"/>
                  </a:lnTo>
                  <a:lnTo>
                    <a:pt x="290" y="23652"/>
                  </a:lnTo>
                  <a:lnTo>
                    <a:pt x="1868" y="25185"/>
                  </a:lnTo>
                  <a:lnTo>
                    <a:pt x="40294" y="24667"/>
                  </a:lnTo>
                  <a:lnTo>
                    <a:pt x="41828" y="23089"/>
                  </a:lnTo>
                  <a:lnTo>
                    <a:pt x="41536" y="1536"/>
                  </a:lnTo>
                  <a:lnTo>
                    <a:pt x="39959" y="0"/>
                  </a:lnTo>
                  <a:close/>
                </a:path>
              </a:pathLst>
            </a:custGeom>
            <a:solidFill>
              <a:srgbClr val="151616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63030" y="2875658"/>
              <a:ext cx="41910" cy="25400"/>
            </a:xfrm>
            <a:custGeom>
              <a:avLst/>
              <a:gdLst/>
              <a:ahLst/>
              <a:cxnLst/>
              <a:rect l="l" t="t" r="r" b="b"/>
              <a:pathLst>
                <a:path w="41909" h="25400">
                  <a:moveTo>
                    <a:pt x="38055" y="29"/>
                  </a:moveTo>
                  <a:lnTo>
                    <a:pt x="3437" y="496"/>
                  </a:lnTo>
                  <a:lnTo>
                    <a:pt x="1532" y="521"/>
                  </a:lnTo>
                  <a:lnTo>
                    <a:pt x="0" y="2099"/>
                  </a:lnTo>
                  <a:lnTo>
                    <a:pt x="25" y="4003"/>
                  </a:lnTo>
                  <a:lnTo>
                    <a:pt x="266" y="21747"/>
                  </a:lnTo>
                  <a:lnTo>
                    <a:pt x="290" y="23652"/>
                  </a:lnTo>
                  <a:lnTo>
                    <a:pt x="1868" y="25185"/>
                  </a:lnTo>
                  <a:lnTo>
                    <a:pt x="3773" y="25159"/>
                  </a:lnTo>
                  <a:lnTo>
                    <a:pt x="38389" y="24692"/>
                  </a:lnTo>
                  <a:lnTo>
                    <a:pt x="40294" y="24667"/>
                  </a:lnTo>
                  <a:lnTo>
                    <a:pt x="41828" y="23089"/>
                  </a:lnTo>
                  <a:lnTo>
                    <a:pt x="41803" y="21186"/>
                  </a:lnTo>
                  <a:lnTo>
                    <a:pt x="41562" y="3437"/>
                  </a:lnTo>
                  <a:lnTo>
                    <a:pt x="41536" y="1536"/>
                  </a:lnTo>
                  <a:lnTo>
                    <a:pt x="39959" y="0"/>
                  </a:lnTo>
                  <a:lnTo>
                    <a:pt x="38055" y="29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86343" y="2875658"/>
              <a:ext cx="132715" cy="25400"/>
            </a:xfrm>
            <a:custGeom>
              <a:avLst/>
              <a:gdLst/>
              <a:ahLst/>
              <a:cxnLst/>
              <a:rect l="l" t="t" r="r" b="b"/>
              <a:pathLst>
                <a:path w="132715" h="25400">
                  <a:moveTo>
                    <a:pt x="114743" y="29"/>
                  </a:moveTo>
                  <a:lnTo>
                    <a:pt x="80125" y="496"/>
                  </a:lnTo>
                  <a:lnTo>
                    <a:pt x="78221" y="521"/>
                  </a:lnTo>
                  <a:lnTo>
                    <a:pt x="76687" y="2099"/>
                  </a:lnTo>
                  <a:lnTo>
                    <a:pt x="76713" y="4003"/>
                  </a:lnTo>
                  <a:lnTo>
                    <a:pt x="76954" y="21747"/>
                  </a:lnTo>
                  <a:lnTo>
                    <a:pt x="76979" y="23652"/>
                  </a:lnTo>
                  <a:lnTo>
                    <a:pt x="78555" y="25185"/>
                  </a:lnTo>
                  <a:lnTo>
                    <a:pt x="80460" y="25159"/>
                  </a:lnTo>
                  <a:lnTo>
                    <a:pt x="115078" y="24692"/>
                  </a:lnTo>
                  <a:lnTo>
                    <a:pt x="116982" y="24667"/>
                  </a:lnTo>
                  <a:lnTo>
                    <a:pt x="118516" y="23089"/>
                  </a:lnTo>
                  <a:lnTo>
                    <a:pt x="118491" y="21186"/>
                  </a:lnTo>
                  <a:lnTo>
                    <a:pt x="118249" y="3437"/>
                  </a:lnTo>
                  <a:lnTo>
                    <a:pt x="118224" y="1536"/>
                  </a:lnTo>
                  <a:lnTo>
                    <a:pt x="116648" y="0"/>
                  </a:lnTo>
                  <a:lnTo>
                    <a:pt x="114743" y="29"/>
                  </a:lnTo>
                  <a:close/>
                </a:path>
                <a:path w="132715" h="25400">
                  <a:moveTo>
                    <a:pt x="59284" y="13892"/>
                  </a:moveTo>
                  <a:lnTo>
                    <a:pt x="68159" y="6534"/>
                  </a:lnTo>
                  <a:lnTo>
                    <a:pt x="76377" y="13028"/>
                  </a:lnTo>
                </a:path>
                <a:path w="132715" h="25400">
                  <a:moveTo>
                    <a:pt x="16877" y="14540"/>
                  </a:moveTo>
                  <a:lnTo>
                    <a:pt x="0" y="9133"/>
                  </a:lnTo>
                </a:path>
                <a:path w="132715" h="25400">
                  <a:moveTo>
                    <a:pt x="118353" y="12160"/>
                  </a:moveTo>
                  <a:lnTo>
                    <a:pt x="132631" y="3506"/>
                  </a:lnTo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63299" y="3327246"/>
              <a:ext cx="307051" cy="209609"/>
            </a:xfrm>
            <a:prstGeom prst="rect">
              <a:avLst/>
            </a:prstGeom>
          </p:spPr>
        </p:pic>
        <p:pic>
          <p:nvPicPr>
            <p:cNvPr id="42" name="object 4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82893" y="3254425"/>
              <a:ext cx="94103" cy="236221"/>
            </a:xfrm>
            <a:prstGeom prst="rect">
              <a:avLst/>
            </a:prstGeom>
          </p:spPr>
        </p:pic>
      </p:grpSp>
      <p:sp>
        <p:nvSpPr>
          <p:cNvPr id="43" name="object 4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64960" y="60831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24130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19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East</a:t>
            </a:r>
            <a:r>
              <a:rPr sz="12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River</a:t>
            </a:r>
            <a:r>
              <a:rPr sz="12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Arial"/>
              <a:cs typeface="Arial"/>
            </a:endParaRPr>
          </a:p>
          <a:p>
            <a:pPr marL="36830" algn="ctr">
              <a:lnSpc>
                <a:spcPct val="10000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Polder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Sofa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 marL="2103120" marR="200660" indent="41275">
              <a:lnSpc>
                <a:spcPts val="390"/>
              </a:lnSpc>
              <a:spcBef>
                <a:spcPts val="1125"/>
              </a:spcBef>
            </a:pPr>
            <a:r>
              <a:rPr sz="350" dirty="0">
                <a:solidFill>
                  <a:srgbClr val="151616"/>
                </a:solidFill>
                <a:latin typeface="Times New Roman"/>
                <a:cs typeface="Times New Roman"/>
              </a:rPr>
              <a:t>PLATFORM</a:t>
            </a:r>
            <a:r>
              <a:rPr sz="350" spc="-10" dirty="0">
                <a:solidFill>
                  <a:srgbClr val="151616"/>
                </a:solidFill>
                <a:latin typeface="Times New Roman"/>
                <a:cs typeface="Times New Roman"/>
              </a:rPr>
              <a:t> </a:t>
            </a:r>
            <a:r>
              <a:rPr sz="350" dirty="0">
                <a:solidFill>
                  <a:srgbClr val="151616"/>
                </a:solidFill>
                <a:latin typeface="Times New Roman"/>
                <a:cs typeface="Times New Roman"/>
              </a:rPr>
              <a:t>CAN</a:t>
            </a:r>
            <a:r>
              <a:rPr sz="350" spc="-5" dirty="0">
                <a:solidFill>
                  <a:srgbClr val="151616"/>
                </a:solidFill>
                <a:latin typeface="Times New Roman"/>
                <a:cs typeface="Times New Roman"/>
              </a:rPr>
              <a:t> </a:t>
            </a:r>
            <a:r>
              <a:rPr sz="350" spc="-25" dirty="0">
                <a:solidFill>
                  <a:srgbClr val="151616"/>
                </a:solidFill>
                <a:latin typeface="Times New Roman"/>
                <a:cs typeface="Times New Roman"/>
              </a:rPr>
              <a:t>BE</a:t>
            </a:r>
            <a:r>
              <a:rPr sz="350" spc="500" dirty="0">
                <a:solidFill>
                  <a:srgbClr val="151616"/>
                </a:solidFill>
                <a:latin typeface="Times New Roman"/>
                <a:cs typeface="Times New Roman"/>
              </a:rPr>
              <a:t> </a:t>
            </a:r>
            <a:r>
              <a:rPr sz="350" dirty="0">
                <a:solidFill>
                  <a:srgbClr val="151616"/>
                </a:solidFill>
                <a:latin typeface="Times New Roman"/>
                <a:cs typeface="Times New Roman"/>
              </a:rPr>
              <a:t>USED</a:t>
            </a:r>
            <a:r>
              <a:rPr sz="350" spc="-15" dirty="0">
                <a:solidFill>
                  <a:srgbClr val="151616"/>
                </a:solidFill>
                <a:latin typeface="Times New Roman"/>
                <a:cs typeface="Times New Roman"/>
              </a:rPr>
              <a:t> </a:t>
            </a:r>
            <a:r>
              <a:rPr sz="350" dirty="0">
                <a:solidFill>
                  <a:srgbClr val="151616"/>
                </a:solidFill>
                <a:latin typeface="Times New Roman"/>
                <a:cs typeface="Times New Roman"/>
              </a:rPr>
              <a:t>AS</a:t>
            </a:r>
            <a:r>
              <a:rPr sz="350" spc="-15" dirty="0">
                <a:solidFill>
                  <a:srgbClr val="151616"/>
                </a:solidFill>
                <a:latin typeface="Times New Roman"/>
                <a:cs typeface="Times New Roman"/>
              </a:rPr>
              <a:t> </a:t>
            </a:r>
            <a:r>
              <a:rPr sz="350" dirty="0">
                <a:solidFill>
                  <a:srgbClr val="151616"/>
                </a:solidFill>
                <a:latin typeface="Times New Roman"/>
                <a:cs typeface="Times New Roman"/>
              </a:rPr>
              <a:t>AN</a:t>
            </a:r>
            <a:r>
              <a:rPr sz="350" spc="5" dirty="0">
                <a:solidFill>
                  <a:srgbClr val="151616"/>
                </a:solidFill>
                <a:latin typeface="Times New Roman"/>
                <a:cs typeface="Times New Roman"/>
              </a:rPr>
              <a:t> </a:t>
            </a:r>
            <a:r>
              <a:rPr sz="350" spc="-10" dirty="0">
                <a:solidFill>
                  <a:srgbClr val="151616"/>
                </a:solidFill>
                <a:latin typeface="Times New Roman"/>
                <a:cs typeface="Times New Roman"/>
              </a:rPr>
              <a:t>OTTOMAN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5380937"/>
            <a:ext cx="28714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List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three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international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clients.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" name="object 4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05380" y="5382668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" name="object 4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15921" y="143186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24086" y="0"/>
                </a:moveTo>
                <a:lnTo>
                  <a:pt x="0" y="0"/>
                </a:lnTo>
                <a:lnTo>
                  <a:pt x="0" y="24088"/>
                </a:lnTo>
                <a:lnTo>
                  <a:pt x="24086" y="24088"/>
                </a:lnTo>
                <a:lnTo>
                  <a:pt x="2408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" name="object 47"/>
          <p:cNvGrpSpPr>
            <a:grpSpLocks noGrp="1" noUngrp="1" noRot="1" noMove="1" noResize="1"/>
          </p:cNvGrpSpPr>
          <p:nvPr/>
        </p:nvGrpSpPr>
        <p:grpSpPr>
          <a:xfrm>
            <a:off x="9270303" y="1082598"/>
            <a:ext cx="1108075" cy="1108075"/>
            <a:chOff x="9270303" y="1082598"/>
            <a:chExt cx="1108075" cy="1108075"/>
          </a:xfrm>
        </p:grpSpPr>
        <p:sp>
          <p:nvSpPr>
            <p:cNvPr id="48" name="object 4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70303" y="1082598"/>
              <a:ext cx="1108075" cy="1108075"/>
            </a:xfrm>
            <a:custGeom>
              <a:avLst/>
              <a:gdLst/>
              <a:ahLst/>
              <a:cxnLst/>
              <a:rect l="l" t="t" r="r" b="b"/>
              <a:pathLst>
                <a:path w="1108075" h="1108075">
                  <a:moveTo>
                    <a:pt x="1108021" y="0"/>
                  </a:moveTo>
                  <a:lnTo>
                    <a:pt x="0" y="0"/>
                  </a:lnTo>
                  <a:lnTo>
                    <a:pt x="0" y="1108022"/>
                  </a:lnTo>
                  <a:lnTo>
                    <a:pt x="1108021" y="1108022"/>
                  </a:lnTo>
                  <a:lnTo>
                    <a:pt x="11080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0947" y="1142816"/>
              <a:ext cx="819150" cy="337820"/>
            </a:xfrm>
            <a:custGeom>
              <a:avLst/>
              <a:gdLst/>
              <a:ahLst/>
              <a:cxnLst/>
              <a:rect l="l" t="t" r="r" b="b"/>
              <a:pathLst>
                <a:path w="819150" h="337819">
                  <a:moveTo>
                    <a:pt x="48183" y="240880"/>
                  </a:moveTo>
                  <a:lnTo>
                    <a:pt x="24091" y="240880"/>
                  </a:lnTo>
                  <a:lnTo>
                    <a:pt x="0" y="240880"/>
                  </a:lnTo>
                  <a:lnTo>
                    <a:pt x="0" y="289052"/>
                  </a:lnTo>
                  <a:lnTo>
                    <a:pt x="24091" y="289052"/>
                  </a:lnTo>
                  <a:lnTo>
                    <a:pt x="24091" y="264972"/>
                  </a:lnTo>
                  <a:lnTo>
                    <a:pt x="48183" y="264972"/>
                  </a:lnTo>
                  <a:lnTo>
                    <a:pt x="48183" y="240880"/>
                  </a:lnTo>
                  <a:close/>
                </a:path>
                <a:path w="819150" h="337819">
                  <a:moveTo>
                    <a:pt x="72263" y="192709"/>
                  </a:moveTo>
                  <a:lnTo>
                    <a:pt x="48183" y="192709"/>
                  </a:lnTo>
                  <a:lnTo>
                    <a:pt x="24091" y="192709"/>
                  </a:lnTo>
                  <a:lnTo>
                    <a:pt x="24091" y="216789"/>
                  </a:lnTo>
                  <a:lnTo>
                    <a:pt x="48183" y="216789"/>
                  </a:lnTo>
                  <a:lnTo>
                    <a:pt x="72263" y="216789"/>
                  </a:lnTo>
                  <a:lnTo>
                    <a:pt x="72263" y="192709"/>
                  </a:lnTo>
                  <a:close/>
                </a:path>
                <a:path w="819150" h="337819">
                  <a:moveTo>
                    <a:pt x="96354" y="144526"/>
                  </a:moveTo>
                  <a:lnTo>
                    <a:pt x="72263" y="144526"/>
                  </a:lnTo>
                  <a:lnTo>
                    <a:pt x="72263" y="168617"/>
                  </a:lnTo>
                  <a:lnTo>
                    <a:pt x="96354" y="168617"/>
                  </a:lnTo>
                  <a:lnTo>
                    <a:pt x="96354" y="144526"/>
                  </a:lnTo>
                  <a:close/>
                </a:path>
                <a:path w="819150" h="337819">
                  <a:moveTo>
                    <a:pt x="144526" y="192709"/>
                  </a:moveTo>
                  <a:lnTo>
                    <a:pt x="120446" y="192709"/>
                  </a:lnTo>
                  <a:lnTo>
                    <a:pt x="96354" y="192709"/>
                  </a:lnTo>
                  <a:lnTo>
                    <a:pt x="96354" y="216789"/>
                  </a:lnTo>
                  <a:lnTo>
                    <a:pt x="120446" y="216789"/>
                  </a:lnTo>
                  <a:lnTo>
                    <a:pt x="144526" y="216789"/>
                  </a:lnTo>
                  <a:lnTo>
                    <a:pt x="144526" y="192709"/>
                  </a:lnTo>
                  <a:close/>
                </a:path>
                <a:path w="819150" h="337819">
                  <a:moveTo>
                    <a:pt x="144526" y="144526"/>
                  </a:moveTo>
                  <a:lnTo>
                    <a:pt x="120446" y="144526"/>
                  </a:lnTo>
                  <a:lnTo>
                    <a:pt x="120446" y="168617"/>
                  </a:lnTo>
                  <a:lnTo>
                    <a:pt x="144526" y="168617"/>
                  </a:lnTo>
                  <a:lnTo>
                    <a:pt x="144526" y="144526"/>
                  </a:lnTo>
                  <a:close/>
                </a:path>
                <a:path w="819150" h="337819">
                  <a:moveTo>
                    <a:pt x="144526" y="0"/>
                  </a:moveTo>
                  <a:lnTo>
                    <a:pt x="120446" y="0"/>
                  </a:lnTo>
                  <a:lnTo>
                    <a:pt x="120446" y="24091"/>
                  </a:lnTo>
                  <a:lnTo>
                    <a:pt x="144526" y="24091"/>
                  </a:lnTo>
                  <a:lnTo>
                    <a:pt x="144526" y="0"/>
                  </a:lnTo>
                  <a:close/>
                </a:path>
                <a:path w="819150" h="337819">
                  <a:moveTo>
                    <a:pt x="168617" y="168617"/>
                  </a:moveTo>
                  <a:lnTo>
                    <a:pt x="144526" y="168617"/>
                  </a:lnTo>
                  <a:lnTo>
                    <a:pt x="144526" y="192709"/>
                  </a:lnTo>
                  <a:lnTo>
                    <a:pt x="168617" y="192709"/>
                  </a:lnTo>
                  <a:lnTo>
                    <a:pt x="168617" y="168617"/>
                  </a:lnTo>
                  <a:close/>
                </a:path>
                <a:path w="819150" h="337819">
                  <a:moveTo>
                    <a:pt x="192709" y="216789"/>
                  </a:moveTo>
                  <a:lnTo>
                    <a:pt x="168617" y="216789"/>
                  </a:lnTo>
                  <a:lnTo>
                    <a:pt x="144526" y="216789"/>
                  </a:lnTo>
                  <a:lnTo>
                    <a:pt x="144526" y="240880"/>
                  </a:lnTo>
                  <a:lnTo>
                    <a:pt x="120446" y="240880"/>
                  </a:lnTo>
                  <a:lnTo>
                    <a:pt x="120446" y="264972"/>
                  </a:lnTo>
                  <a:lnTo>
                    <a:pt x="144526" y="264972"/>
                  </a:lnTo>
                  <a:lnTo>
                    <a:pt x="168617" y="264972"/>
                  </a:lnTo>
                  <a:lnTo>
                    <a:pt x="168617" y="240880"/>
                  </a:lnTo>
                  <a:lnTo>
                    <a:pt x="192709" y="240880"/>
                  </a:lnTo>
                  <a:lnTo>
                    <a:pt x="192709" y="216789"/>
                  </a:lnTo>
                  <a:close/>
                </a:path>
                <a:path w="819150" h="337819">
                  <a:moveTo>
                    <a:pt x="192709" y="96354"/>
                  </a:moveTo>
                  <a:lnTo>
                    <a:pt x="168617" y="96354"/>
                  </a:lnTo>
                  <a:lnTo>
                    <a:pt x="144526" y="96354"/>
                  </a:lnTo>
                  <a:lnTo>
                    <a:pt x="144526" y="120446"/>
                  </a:lnTo>
                  <a:lnTo>
                    <a:pt x="168617" y="120446"/>
                  </a:lnTo>
                  <a:lnTo>
                    <a:pt x="168617" y="168617"/>
                  </a:lnTo>
                  <a:lnTo>
                    <a:pt x="192709" y="168617"/>
                  </a:lnTo>
                  <a:lnTo>
                    <a:pt x="192709" y="96354"/>
                  </a:lnTo>
                  <a:close/>
                </a:path>
                <a:path w="819150" h="337819">
                  <a:moveTo>
                    <a:pt x="216789" y="0"/>
                  </a:moveTo>
                  <a:lnTo>
                    <a:pt x="192709" y="0"/>
                  </a:lnTo>
                  <a:lnTo>
                    <a:pt x="168617" y="0"/>
                  </a:lnTo>
                  <a:lnTo>
                    <a:pt x="168617" y="48183"/>
                  </a:lnTo>
                  <a:lnTo>
                    <a:pt x="144526" y="48183"/>
                  </a:lnTo>
                  <a:lnTo>
                    <a:pt x="120446" y="48183"/>
                  </a:lnTo>
                  <a:lnTo>
                    <a:pt x="120446" y="72263"/>
                  </a:lnTo>
                  <a:lnTo>
                    <a:pt x="96354" y="72263"/>
                  </a:lnTo>
                  <a:lnTo>
                    <a:pt x="96354" y="48183"/>
                  </a:lnTo>
                  <a:lnTo>
                    <a:pt x="72263" y="48183"/>
                  </a:lnTo>
                  <a:lnTo>
                    <a:pt x="72263" y="96354"/>
                  </a:lnTo>
                  <a:lnTo>
                    <a:pt x="96354" y="96354"/>
                  </a:lnTo>
                  <a:lnTo>
                    <a:pt x="96354" y="144526"/>
                  </a:lnTo>
                  <a:lnTo>
                    <a:pt x="120446" y="144526"/>
                  </a:lnTo>
                  <a:lnTo>
                    <a:pt x="120446" y="96354"/>
                  </a:lnTo>
                  <a:lnTo>
                    <a:pt x="144526" y="96354"/>
                  </a:lnTo>
                  <a:lnTo>
                    <a:pt x="144526" y="72263"/>
                  </a:lnTo>
                  <a:lnTo>
                    <a:pt x="168617" y="72263"/>
                  </a:lnTo>
                  <a:lnTo>
                    <a:pt x="192709" y="72263"/>
                  </a:lnTo>
                  <a:lnTo>
                    <a:pt x="192709" y="24091"/>
                  </a:lnTo>
                  <a:lnTo>
                    <a:pt x="216789" y="24091"/>
                  </a:lnTo>
                  <a:lnTo>
                    <a:pt x="216789" y="0"/>
                  </a:lnTo>
                  <a:close/>
                </a:path>
                <a:path w="819150" h="337819">
                  <a:moveTo>
                    <a:pt x="240880" y="144526"/>
                  </a:moveTo>
                  <a:lnTo>
                    <a:pt x="216789" y="144526"/>
                  </a:lnTo>
                  <a:lnTo>
                    <a:pt x="216789" y="168617"/>
                  </a:lnTo>
                  <a:lnTo>
                    <a:pt x="240880" y="168617"/>
                  </a:lnTo>
                  <a:lnTo>
                    <a:pt x="240880" y="144526"/>
                  </a:lnTo>
                  <a:close/>
                </a:path>
                <a:path w="819150" h="337819">
                  <a:moveTo>
                    <a:pt x="264972" y="24091"/>
                  </a:moveTo>
                  <a:lnTo>
                    <a:pt x="240880" y="24091"/>
                  </a:lnTo>
                  <a:lnTo>
                    <a:pt x="216789" y="24091"/>
                  </a:lnTo>
                  <a:lnTo>
                    <a:pt x="216789" y="48183"/>
                  </a:lnTo>
                  <a:lnTo>
                    <a:pt x="240880" y="48183"/>
                  </a:lnTo>
                  <a:lnTo>
                    <a:pt x="264972" y="48183"/>
                  </a:lnTo>
                  <a:lnTo>
                    <a:pt x="264972" y="24091"/>
                  </a:lnTo>
                  <a:close/>
                </a:path>
                <a:path w="819150" h="337819">
                  <a:moveTo>
                    <a:pt x="289052" y="0"/>
                  </a:moveTo>
                  <a:lnTo>
                    <a:pt x="264972" y="0"/>
                  </a:lnTo>
                  <a:lnTo>
                    <a:pt x="264972" y="24091"/>
                  </a:lnTo>
                  <a:lnTo>
                    <a:pt x="289052" y="24091"/>
                  </a:lnTo>
                  <a:lnTo>
                    <a:pt x="289052" y="0"/>
                  </a:lnTo>
                  <a:close/>
                </a:path>
                <a:path w="819150" h="337819">
                  <a:moveTo>
                    <a:pt x="457669" y="0"/>
                  </a:moveTo>
                  <a:lnTo>
                    <a:pt x="433578" y="0"/>
                  </a:lnTo>
                  <a:lnTo>
                    <a:pt x="409486" y="0"/>
                  </a:lnTo>
                  <a:lnTo>
                    <a:pt x="385406" y="0"/>
                  </a:lnTo>
                  <a:lnTo>
                    <a:pt x="361315" y="0"/>
                  </a:lnTo>
                  <a:lnTo>
                    <a:pt x="361315" y="24091"/>
                  </a:lnTo>
                  <a:lnTo>
                    <a:pt x="337235" y="24091"/>
                  </a:lnTo>
                  <a:lnTo>
                    <a:pt x="337235" y="0"/>
                  </a:lnTo>
                  <a:lnTo>
                    <a:pt x="313143" y="0"/>
                  </a:lnTo>
                  <a:lnTo>
                    <a:pt x="313143" y="24091"/>
                  </a:lnTo>
                  <a:lnTo>
                    <a:pt x="289052" y="24091"/>
                  </a:lnTo>
                  <a:lnTo>
                    <a:pt x="289052" y="48183"/>
                  </a:lnTo>
                  <a:lnTo>
                    <a:pt x="313143" y="48183"/>
                  </a:lnTo>
                  <a:lnTo>
                    <a:pt x="337235" y="48183"/>
                  </a:lnTo>
                  <a:lnTo>
                    <a:pt x="361315" y="48183"/>
                  </a:lnTo>
                  <a:lnTo>
                    <a:pt x="361315" y="72263"/>
                  </a:lnTo>
                  <a:lnTo>
                    <a:pt x="337235" y="72263"/>
                  </a:lnTo>
                  <a:lnTo>
                    <a:pt x="313143" y="72263"/>
                  </a:lnTo>
                  <a:lnTo>
                    <a:pt x="289052" y="72263"/>
                  </a:lnTo>
                  <a:lnTo>
                    <a:pt x="264972" y="72263"/>
                  </a:lnTo>
                  <a:lnTo>
                    <a:pt x="264972" y="96354"/>
                  </a:lnTo>
                  <a:lnTo>
                    <a:pt x="289052" y="96354"/>
                  </a:lnTo>
                  <a:lnTo>
                    <a:pt x="313143" y="96354"/>
                  </a:lnTo>
                  <a:lnTo>
                    <a:pt x="337235" y="96354"/>
                  </a:lnTo>
                  <a:lnTo>
                    <a:pt x="337235" y="120446"/>
                  </a:lnTo>
                  <a:lnTo>
                    <a:pt x="313143" y="120446"/>
                  </a:lnTo>
                  <a:lnTo>
                    <a:pt x="289052" y="120446"/>
                  </a:lnTo>
                  <a:lnTo>
                    <a:pt x="264972" y="120446"/>
                  </a:lnTo>
                  <a:lnTo>
                    <a:pt x="264972" y="96354"/>
                  </a:lnTo>
                  <a:lnTo>
                    <a:pt x="240880" y="96354"/>
                  </a:lnTo>
                  <a:lnTo>
                    <a:pt x="240880" y="144526"/>
                  </a:lnTo>
                  <a:lnTo>
                    <a:pt x="264972" y="144526"/>
                  </a:lnTo>
                  <a:lnTo>
                    <a:pt x="264972" y="192709"/>
                  </a:lnTo>
                  <a:lnTo>
                    <a:pt x="240880" y="192709"/>
                  </a:lnTo>
                  <a:lnTo>
                    <a:pt x="216789" y="192709"/>
                  </a:lnTo>
                  <a:lnTo>
                    <a:pt x="216789" y="216789"/>
                  </a:lnTo>
                  <a:lnTo>
                    <a:pt x="240880" y="216789"/>
                  </a:lnTo>
                  <a:lnTo>
                    <a:pt x="264972" y="216789"/>
                  </a:lnTo>
                  <a:lnTo>
                    <a:pt x="289052" y="216789"/>
                  </a:lnTo>
                  <a:lnTo>
                    <a:pt x="289052" y="192709"/>
                  </a:lnTo>
                  <a:lnTo>
                    <a:pt x="313143" y="192709"/>
                  </a:lnTo>
                  <a:lnTo>
                    <a:pt x="313143" y="168617"/>
                  </a:lnTo>
                  <a:lnTo>
                    <a:pt x="289052" y="168617"/>
                  </a:lnTo>
                  <a:lnTo>
                    <a:pt x="289052" y="144526"/>
                  </a:lnTo>
                  <a:lnTo>
                    <a:pt x="313143" y="144526"/>
                  </a:lnTo>
                  <a:lnTo>
                    <a:pt x="313143" y="168617"/>
                  </a:lnTo>
                  <a:lnTo>
                    <a:pt x="337235" y="168617"/>
                  </a:lnTo>
                  <a:lnTo>
                    <a:pt x="337235" y="144526"/>
                  </a:lnTo>
                  <a:lnTo>
                    <a:pt x="361315" y="144526"/>
                  </a:lnTo>
                  <a:lnTo>
                    <a:pt x="361315" y="168617"/>
                  </a:lnTo>
                  <a:lnTo>
                    <a:pt x="385406" y="168617"/>
                  </a:lnTo>
                  <a:lnTo>
                    <a:pt x="385406" y="48183"/>
                  </a:lnTo>
                  <a:lnTo>
                    <a:pt x="409486" y="48183"/>
                  </a:lnTo>
                  <a:lnTo>
                    <a:pt x="409486" y="96354"/>
                  </a:lnTo>
                  <a:lnTo>
                    <a:pt x="433578" y="96354"/>
                  </a:lnTo>
                  <a:lnTo>
                    <a:pt x="433578" y="48183"/>
                  </a:lnTo>
                  <a:lnTo>
                    <a:pt x="457669" y="48183"/>
                  </a:lnTo>
                  <a:lnTo>
                    <a:pt x="457669" y="0"/>
                  </a:lnTo>
                  <a:close/>
                </a:path>
                <a:path w="819150" h="337819">
                  <a:moveTo>
                    <a:pt x="481749" y="144526"/>
                  </a:moveTo>
                  <a:lnTo>
                    <a:pt x="457669" y="144526"/>
                  </a:lnTo>
                  <a:lnTo>
                    <a:pt x="457669" y="168617"/>
                  </a:lnTo>
                  <a:lnTo>
                    <a:pt x="481749" y="168617"/>
                  </a:lnTo>
                  <a:lnTo>
                    <a:pt x="481749" y="144526"/>
                  </a:lnTo>
                  <a:close/>
                </a:path>
                <a:path w="819150" h="337819">
                  <a:moveTo>
                    <a:pt x="481749" y="96354"/>
                  </a:moveTo>
                  <a:lnTo>
                    <a:pt x="457669" y="96354"/>
                  </a:lnTo>
                  <a:lnTo>
                    <a:pt x="433578" y="96354"/>
                  </a:lnTo>
                  <a:lnTo>
                    <a:pt x="433578" y="120446"/>
                  </a:lnTo>
                  <a:lnTo>
                    <a:pt x="409486" y="120446"/>
                  </a:lnTo>
                  <a:lnTo>
                    <a:pt x="409486" y="168617"/>
                  </a:lnTo>
                  <a:lnTo>
                    <a:pt x="433578" y="168617"/>
                  </a:lnTo>
                  <a:lnTo>
                    <a:pt x="433578" y="144526"/>
                  </a:lnTo>
                  <a:lnTo>
                    <a:pt x="457669" y="144526"/>
                  </a:lnTo>
                  <a:lnTo>
                    <a:pt x="457669" y="120446"/>
                  </a:lnTo>
                  <a:lnTo>
                    <a:pt x="481749" y="120446"/>
                  </a:lnTo>
                  <a:lnTo>
                    <a:pt x="481749" y="96354"/>
                  </a:lnTo>
                  <a:close/>
                </a:path>
                <a:path w="819150" h="337819">
                  <a:moveTo>
                    <a:pt x="505841" y="240880"/>
                  </a:moveTo>
                  <a:lnTo>
                    <a:pt x="481749" y="240880"/>
                  </a:lnTo>
                  <a:lnTo>
                    <a:pt x="457669" y="240880"/>
                  </a:lnTo>
                  <a:lnTo>
                    <a:pt x="457669" y="289052"/>
                  </a:lnTo>
                  <a:lnTo>
                    <a:pt x="433578" y="289052"/>
                  </a:lnTo>
                  <a:lnTo>
                    <a:pt x="433578" y="240880"/>
                  </a:lnTo>
                  <a:lnTo>
                    <a:pt x="457669" y="240880"/>
                  </a:lnTo>
                  <a:lnTo>
                    <a:pt x="457669" y="216789"/>
                  </a:lnTo>
                  <a:lnTo>
                    <a:pt x="433578" y="216789"/>
                  </a:lnTo>
                  <a:lnTo>
                    <a:pt x="433578" y="192709"/>
                  </a:lnTo>
                  <a:lnTo>
                    <a:pt x="409486" y="192709"/>
                  </a:lnTo>
                  <a:lnTo>
                    <a:pt x="409486" y="216789"/>
                  </a:lnTo>
                  <a:lnTo>
                    <a:pt x="409486" y="264972"/>
                  </a:lnTo>
                  <a:lnTo>
                    <a:pt x="385406" y="264972"/>
                  </a:lnTo>
                  <a:lnTo>
                    <a:pt x="385406" y="216789"/>
                  </a:lnTo>
                  <a:lnTo>
                    <a:pt x="409486" y="216789"/>
                  </a:lnTo>
                  <a:lnTo>
                    <a:pt x="409486" y="192709"/>
                  </a:lnTo>
                  <a:lnTo>
                    <a:pt x="409486" y="168617"/>
                  </a:lnTo>
                  <a:lnTo>
                    <a:pt x="385406" y="168617"/>
                  </a:lnTo>
                  <a:lnTo>
                    <a:pt x="385406" y="192709"/>
                  </a:lnTo>
                  <a:lnTo>
                    <a:pt x="361315" y="192709"/>
                  </a:lnTo>
                  <a:lnTo>
                    <a:pt x="361315" y="168617"/>
                  </a:lnTo>
                  <a:lnTo>
                    <a:pt x="337235" y="168617"/>
                  </a:lnTo>
                  <a:lnTo>
                    <a:pt x="337235" y="216789"/>
                  </a:lnTo>
                  <a:lnTo>
                    <a:pt x="313143" y="216789"/>
                  </a:lnTo>
                  <a:lnTo>
                    <a:pt x="289052" y="216789"/>
                  </a:lnTo>
                  <a:lnTo>
                    <a:pt x="289052" y="240880"/>
                  </a:lnTo>
                  <a:lnTo>
                    <a:pt x="313143" y="240880"/>
                  </a:lnTo>
                  <a:lnTo>
                    <a:pt x="337235" y="240880"/>
                  </a:lnTo>
                  <a:lnTo>
                    <a:pt x="337235" y="264972"/>
                  </a:lnTo>
                  <a:lnTo>
                    <a:pt x="361315" y="264972"/>
                  </a:lnTo>
                  <a:lnTo>
                    <a:pt x="361315" y="289052"/>
                  </a:lnTo>
                  <a:lnTo>
                    <a:pt x="385406" y="289052"/>
                  </a:lnTo>
                  <a:lnTo>
                    <a:pt x="385406" y="313143"/>
                  </a:lnTo>
                  <a:lnTo>
                    <a:pt x="409486" y="313143"/>
                  </a:lnTo>
                  <a:lnTo>
                    <a:pt x="409486" y="337235"/>
                  </a:lnTo>
                  <a:lnTo>
                    <a:pt x="433578" y="337235"/>
                  </a:lnTo>
                  <a:lnTo>
                    <a:pt x="457669" y="337235"/>
                  </a:lnTo>
                  <a:lnTo>
                    <a:pt x="457669" y="313143"/>
                  </a:lnTo>
                  <a:lnTo>
                    <a:pt x="481749" y="313143"/>
                  </a:lnTo>
                  <a:lnTo>
                    <a:pt x="481749" y="264972"/>
                  </a:lnTo>
                  <a:lnTo>
                    <a:pt x="505841" y="264972"/>
                  </a:lnTo>
                  <a:lnTo>
                    <a:pt x="505841" y="240880"/>
                  </a:lnTo>
                  <a:close/>
                </a:path>
                <a:path w="819150" h="337819">
                  <a:moveTo>
                    <a:pt x="529932" y="0"/>
                  </a:moveTo>
                  <a:lnTo>
                    <a:pt x="505841" y="0"/>
                  </a:lnTo>
                  <a:lnTo>
                    <a:pt x="505841" y="24091"/>
                  </a:lnTo>
                  <a:lnTo>
                    <a:pt x="529932" y="24091"/>
                  </a:lnTo>
                  <a:lnTo>
                    <a:pt x="529932" y="0"/>
                  </a:lnTo>
                  <a:close/>
                </a:path>
                <a:path w="819150" h="337819">
                  <a:moveTo>
                    <a:pt x="554012" y="216789"/>
                  </a:moveTo>
                  <a:lnTo>
                    <a:pt x="529932" y="216789"/>
                  </a:lnTo>
                  <a:lnTo>
                    <a:pt x="529932" y="289052"/>
                  </a:lnTo>
                  <a:lnTo>
                    <a:pt x="554012" y="289052"/>
                  </a:lnTo>
                  <a:lnTo>
                    <a:pt x="554012" y="216789"/>
                  </a:lnTo>
                  <a:close/>
                </a:path>
                <a:path w="819150" h="337819">
                  <a:moveTo>
                    <a:pt x="626275" y="0"/>
                  </a:moveTo>
                  <a:lnTo>
                    <a:pt x="602195" y="0"/>
                  </a:lnTo>
                  <a:lnTo>
                    <a:pt x="602195" y="24091"/>
                  </a:lnTo>
                  <a:lnTo>
                    <a:pt x="626275" y="24091"/>
                  </a:lnTo>
                  <a:lnTo>
                    <a:pt x="626275" y="0"/>
                  </a:lnTo>
                  <a:close/>
                </a:path>
                <a:path w="819150" h="337819">
                  <a:moveTo>
                    <a:pt x="650367" y="96354"/>
                  </a:moveTo>
                  <a:lnTo>
                    <a:pt x="626275" y="96354"/>
                  </a:lnTo>
                  <a:lnTo>
                    <a:pt x="626275" y="48183"/>
                  </a:lnTo>
                  <a:lnTo>
                    <a:pt x="602195" y="48183"/>
                  </a:lnTo>
                  <a:lnTo>
                    <a:pt x="602195" y="96354"/>
                  </a:lnTo>
                  <a:lnTo>
                    <a:pt x="578104" y="96354"/>
                  </a:lnTo>
                  <a:lnTo>
                    <a:pt x="578104" y="48183"/>
                  </a:lnTo>
                  <a:lnTo>
                    <a:pt x="554012" y="48183"/>
                  </a:lnTo>
                  <a:lnTo>
                    <a:pt x="529932" y="48183"/>
                  </a:lnTo>
                  <a:lnTo>
                    <a:pt x="529932" y="96354"/>
                  </a:lnTo>
                  <a:lnTo>
                    <a:pt x="554012" y="96354"/>
                  </a:lnTo>
                  <a:lnTo>
                    <a:pt x="554012" y="120446"/>
                  </a:lnTo>
                  <a:lnTo>
                    <a:pt x="578104" y="120446"/>
                  </a:lnTo>
                  <a:lnTo>
                    <a:pt x="578104" y="144526"/>
                  </a:lnTo>
                  <a:lnTo>
                    <a:pt x="602195" y="144526"/>
                  </a:lnTo>
                  <a:lnTo>
                    <a:pt x="602195" y="120446"/>
                  </a:lnTo>
                  <a:lnTo>
                    <a:pt x="626275" y="120446"/>
                  </a:lnTo>
                  <a:lnTo>
                    <a:pt x="650367" y="120446"/>
                  </a:lnTo>
                  <a:lnTo>
                    <a:pt x="650367" y="96354"/>
                  </a:lnTo>
                  <a:close/>
                </a:path>
                <a:path w="819150" h="337819">
                  <a:moveTo>
                    <a:pt x="674458" y="192709"/>
                  </a:moveTo>
                  <a:lnTo>
                    <a:pt x="650367" y="192709"/>
                  </a:lnTo>
                  <a:lnTo>
                    <a:pt x="650367" y="168617"/>
                  </a:lnTo>
                  <a:lnTo>
                    <a:pt x="626275" y="168617"/>
                  </a:lnTo>
                  <a:lnTo>
                    <a:pt x="626275" y="144526"/>
                  </a:lnTo>
                  <a:lnTo>
                    <a:pt x="602195" y="144526"/>
                  </a:lnTo>
                  <a:lnTo>
                    <a:pt x="602195" y="192709"/>
                  </a:lnTo>
                  <a:lnTo>
                    <a:pt x="626275" y="192709"/>
                  </a:lnTo>
                  <a:lnTo>
                    <a:pt x="626275" y="216789"/>
                  </a:lnTo>
                  <a:lnTo>
                    <a:pt x="602195" y="216789"/>
                  </a:lnTo>
                  <a:lnTo>
                    <a:pt x="602195" y="192709"/>
                  </a:lnTo>
                  <a:lnTo>
                    <a:pt x="578104" y="192709"/>
                  </a:lnTo>
                  <a:lnTo>
                    <a:pt x="578104" y="144526"/>
                  </a:lnTo>
                  <a:lnTo>
                    <a:pt x="554012" y="144526"/>
                  </a:lnTo>
                  <a:lnTo>
                    <a:pt x="554012" y="168617"/>
                  </a:lnTo>
                  <a:lnTo>
                    <a:pt x="529932" y="168617"/>
                  </a:lnTo>
                  <a:lnTo>
                    <a:pt x="529932" y="96354"/>
                  </a:lnTo>
                  <a:lnTo>
                    <a:pt x="505841" y="96354"/>
                  </a:lnTo>
                  <a:lnTo>
                    <a:pt x="505841" y="120446"/>
                  </a:lnTo>
                  <a:lnTo>
                    <a:pt x="481749" y="120446"/>
                  </a:lnTo>
                  <a:lnTo>
                    <a:pt x="481749" y="144526"/>
                  </a:lnTo>
                  <a:lnTo>
                    <a:pt x="505841" y="144526"/>
                  </a:lnTo>
                  <a:lnTo>
                    <a:pt x="505841" y="216789"/>
                  </a:lnTo>
                  <a:lnTo>
                    <a:pt x="529932" y="216789"/>
                  </a:lnTo>
                  <a:lnTo>
                    <a:pt x="529932" y="192709"/>
                  </a:lnTo>
                  <a:lnTo>
                    <a:pt x="554012" y="192709"/>
                  </a:lnTo>
                  <a:lnTo>
                    <a:pt x="554012" y="216789"/>
                  </a:lnTo>
                  <a:lnTo>
                    <a:pt x="578104" y="216789"/>
                  </a:lnTo>
                  <a:lnTo>
                    <a:pt x="578104" y="240880"/>
                  </a:lnTo>
                  <a:lnTo>
                    <a:pt x="602195" y="240880"/>
                  </a:lnTo>
                  <a:lnTo>
                    <a:pt x="626275" y="240880"/>
                  </a:lnTo>
                  <a:lnTo>
                    <a:pt x="650367" y="240880"/>
                  </a:lnTo>
                  <a:lnTo>
                    <a:pt x="650367" y="216789"/>
                  </a:lnTo>
                  <a:lnTo>
                    <a:pt x="674458" y="216789"/>
                  </a:lnTo>
                  <a:lnTo>
                    <a:pt x="674458" y="192709"/>
                  </a:lnTo>
                  <a:close/>
                </a:path>
                <a:path w="819150" h="337819">
                  <a:moveTo>
                    <a:pt x="674458" y="120446"/>
                  </a:moveTo>
                  <a:lnTo>
                    <a:pt x="650367" y="120446"/>
                  </a:lnTo>
                  <a:lnTo>
                    <a:pt x="650367" y="168617"/>
                  </a:lnTo>
                  <a:lnTo>
                    <a:pt x="674458" y="168617"/>
                  </a:lnTo>
                  <a:lnTo>
                    <a:pt x="674458" y="120446"/>
                  </a:lnTo>
                  <a:close/>
                </a:path>
                <a:path w="819150" h="337819">
                  <a:moveTo>
                    <a:pt x="674458" y="24091"/>
                  </a:moveTo>
                  <a:lnTo>
                    <a:pt x="650367" y="24091"/>
                  </a:lnTo>
                  <a:lnTo>
                    <a:pt x="626275" y="24091"/>
                  </a:lnTo>
                  <a:lnTo>
                    <a:pt x="626275" y="48183"/>
                  </a:lnTo>
                  <a:lnTo>
                    <a:pt x="650367" y="48183"/>
                  </a:lnTo>
                  <a:lnTo>
                    <a:pt x="650367" y="96354"/>
                  </a:lnTo>
                  <a:lnTo>
                    <a:pt x="674458" y="96354"/>
                  </a:lnTo>
                  <a:lnTo>
                    <a:pt x="674458" y="24091"/>
                  </a:lnTo>
                  <a:close/>
                </a:path>
                <a:path w="819150" h="337819">
                  <a:moveTo>
                    <a:pt x="698538" y="216789"/>
                  </a:moveTo>
                  <a:lnTo>
                    <a:pt x="674458" y="216789"/>
                  </a:lnTo>
                  <a:lnTo>
                    <a:pt x="674458" y="240880"/>
                  </a:lnTo>
                  <a:lnTo>
                    <a:pt x="698538" y="240880"/>
                  </a:lnTo>
                  <a:lnTo>
                    <a:pt x="698538" y="216789"/>
                  </a:lnTo>
                  <a:close/>
                </a:path>
                <a:path w="819150" h="337819">
                  <a:moveTo>
                    <a:pt x="746721" y="216789"/>
                  </a:moveTo>
                  <a:lnTo>
                    <a:pt x="722630" y="216789"/>
                  </a:lnTo>
                  <a:lnTo>
                    <a:pt x="722630" y="289052"/>
                  </a:lnTo>
                  <a:lnTo>
                    <a:pt x="746721" y="289052"/>
                  </a:lnTo>
                  <a:lnTo>
                    <a:pt x="746721" y="216789"/>
                  </a:lnTo>
                  <a:close/>
                </a:path>
                <a:path w="819150" h="337819">
                  <a:moveTo>
                    <a:pt x="818984" y="192709"/>
                  </a:moveTo>
                  <a:lnTo>
                    <a:pt x="794893" y="192709"/>
                  </a:lnTo>
                  <a:lnTo>
                    <a:pt x="770801" y="192709"/>
                  </a:lnTo>
                  <a:lnTo>
                    <a:pt x="770801" y="216789"/>
                  </a:lnTo>
                  <a:lnTo>
                    <a:pt x="794893" y="216789"/>
                  </a:lnTo>
                  <a:lnTo>
                    <a:pt x="818984" y="216789"/>
                  </a:lnTo>
                  <a:lnTo>
                    <a:pt x="818984" y="19270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0513" y="1335526"/>
              <a:ext cx="988060" cy="313690"/>
            </a:xfrm>
            <a:custGeom>
              <a:avLst/>
              <a:gdLst/>
              <a:ahLst/>
              <a:cxnLst/>
              <a:rect l="l" t="t" r="r" b="b"/>
              <a:pathLst>
                <a:path w="988059" h="313689">
                  <a:moveTo>
                    <a:pt x="24091" y="168605"/>
                  </a:moveTo>
                  <a:lnTo>
                    <a:pt x="0" y="168605"/>
                  </a:lnTo>
                  <a:lnTo>
                    <a:pt x="0" y="192697"/>
                  </a:lnTo>
                  <a:lnTo>
                    <a:pt x="24091" y="192697"/>
                  </a:lnTo>
                  <a:lnTo>
                    <a:pt x="24091" y="168605"/>
                  </a:lnTo>
                  <a:close/>
                </a:path>
                <a:path w="988059" h="313689">
                  <a:moveTo>
                    <a:pt x="48171" y="192697"/>
                  </a:moveTo>
                  <a:lnTo>
                    <a:pt x="24091" y="192697"/>
                  </a:lnTo>
                  <a:lnTo>
                    <a:pt x="24091" y="216789"/>
                  </a:lnTo>
                  <a:lnTo>
                    <a:pt x="48171" y="216789"/>
                  </a:lnTo>
                  <a:lnTo>
                    <a:pt x="48171" y="192697"/>
                  </a:lnTo>
                  <a:close/>
                </a:path>
                <a:path w="988059" h="313689">
                  <a:moveTo>
                    <a:pt x="120434" y="0"/>
                  </a:moveTo>
                  <a:lnTo>
                    <a:pt x="96354" y="0"/>
                  </a:lnTo>
                  <a:lnTo>
                    <a:pt x="72263" y="0"/>
                  </a:lnTo>
                  <a:lnTo>
                    <a:pt x="72263" y="24079"/>
                  </a:lnTo>
                  <a:lnTo>
                    <a:pt x="48171" y="24079"/>
                  </a:lnTo>
                  <a:lnTo>
                    <a:pt x="48171" y="48171"/>
                  </a:lnTo>
                  <a:lnTo>
                    <a:pt x="24091" y="48171"/>
                  </a:lnTo>
                  <a:lnTo>
                    <a:pt x="24091" y="24079"/>
                  </a:lnTo>
                  <a:lnTo>
                    <a:pt x="0" y="24079"/>
                  </a:lnTo>
                  <a:lnTo>
                    <a:pt x="0" y="72263"/>
                  </a:lnTo>
                  <a:lnTo>
                    <a:pt x="24091" y="72263"/>
                  </a:lnTo>
                  <a:lnTo>
                    <a:pt x="24091" y="96342"/>
                  </a:lnTo>
                  <a:lnTo>
                    <a:pt x="0" y="96342"/>
                  </a:lnTo>
                  <a:lnTo>
                    <a:pt x="0" y="120434"/>
                  </a:lnTo>
                  <a:lnTo>
                    <a:pt x="24091" y="120434"/>
                  </a:lnTo>
                  <a:lnTo>
                    <a:pt x="24091" y="144526"/>
                  </a:lnTo>
                  <a:lnTo>
                    <a:pt x="48171" y="144526"/>
                  </a:lnTo>
                  <a:lnTo>
                    <a:pt x="48171" y="120434"/>
                  </a:lnTo>
                  <a:lnTo>
                    <a:pt x="72263" y="120434"/>
                  </a:lnTo>
                  <a:lnTo>
                    <a:pt x="96354" y="120434"/>
                  </a:lnTo>
                  <a:lnTo>
                    <a:pt x="96354" y="72263"/>
                  </a:lnTo>
                  <a:lnTo>
                    <a:pt x="72263" y="72263"/>
                  </a:lnTo>
                  <a:lnTo>
                    <a:pt x="72263" y="96342"/>
                  </a:lnTo>
                  <a:lnTo>
                    <a:pt x="48171" y="96342"/>
                  </a:lnTo>
                  <a:lnTo>
                    <a:pt x="48171" y="72263"/>
                  </a:lnTo>
                  <a:lnTo>
                    <a:pt x="72263" y="72263"/>
                  </a:lnTo>
                  <a:lnTo>
                    <a:pt x="72263" y="48171"/>
                  </a:lnTo>
                  <a:lnTo>
                    <a:pt x="96354" y="48171"/>
                  </a:lnTo>
                  <a:lnTo>
                    <a:pt x="120434" y="48171"/>
                  </a:lnTo>
                  <a:lnTo>
                    <a:pt x="120434" y="0"/>
                  </a:lnTo>
                  <a:close/>
                </a:path>
                <a:path w="988059" h="313689">
                  <a:moveTo>
                    <a:pt x="168617" y="192697"/>
                  </a:moveTo>
                  <a:lnTo>
                    <a:pt x="144526" y="192697"/>
                  </a:lnTo>
                  <a:lnTo>
                    <a:pt x="144526" y="216789"/>
                  </a:lnTo>
                  <a:lnTo>
                    <a:pt x="168617" y="216789"/>
                  </a:lnTo>
                  <a:lnTo>
                    <a:pt x="168617" y="192697"/>
                  </a:lnTo>
                  <a:close/>
                </a:path>
                <a:path w="988059" h="313689">
                  <a:moveTo>
                    <a:pt x="168617" y="144526"/>
                  </a:moveTo>
                  <a:lnTo>
                    <a:pt x="144526" y="144526"/>
                  </a:lnTo>
                  <a:lnTo>
                    <a:pt x="144526" y="168605"/>
                  </a:lnTo>
                  <a:lnTo>
                    <a:pt x="168617" y="168605"/>
                  </a:lnTo>
                  <a:lnTo>
                    <a:pt x="168617" y="144526"/>
                  </a:lnTo>
                  <a:close/>
                </a:path>
                <a:path w="988059" h="313689">
                  <a:moveTo>
                    <a:pt x="168617" y="96342"/>
                  </a:moveTo>
                  <a:lnTo>
                    <a:pt x="144526" y="96342"/>
                  </a:lnTo>
                  <a:lnTo>
                    <a:pt x="144526" y="120434"/>
                  </a:lnTo>
                  <a:lnTo>
                    <a:pt x="168617" y="120434"/>
                  </a:lnTo>
                  <a:lnTo>
                    <a:pt x="168617" y="96342"/>
                  </a:lnTo>
                  <a:close/>
                </a:path>
                <a:path w="988059" h="313689">
                  <a:moveTo>
                    <a:pt x="192697" y="168605"/>
                  </a:moveTo>
                  <a:lnTo>
                    <a:pt x="168617" y="168605"/>
                  </a:lnTo>
                  <a:lnTo>
                    <a:pt x="168617" y="192697"/>
                  </a:lnTo>
                  <a:lnTo>
                    <a:pt x="192697" y="192697"/>
                  </a:lnTo>
                  <a:lnTo>
                    <a:pt x="192697" y="168605"/>
                  </a:lnTo>
                  <a:close/>
                </a:path>
                <a:path w="988059" h="313689">
                  <a:moveTo>
                    <a:pt x="192697" y="72263"/>
                  </a:moveTo>
                  <a:lnTo>
                    <a:pt x="168617" y="72263"/>
                  </a:lnTo>
                  <a:lnTo>
                    <a:pt x="168617" y="96342"/>
                  </a:lnTo>
                  <a:lnTo>
                    <a:pt x="192697" y="96342"/>
                  </a:lnTo>
                  <a:lnTo>
                    <a:pt x="192697" y="72263"/>
                  </a:lnTo>
                  <a:close/>
                </a:path>
                <a:path w="988059" h="313689">
                  <a:moveTo>
                    <a:pt x="361315" y="48171"/>
                  </a:moveTo>
                  <a:lnTo>
                    <a:pt x="337223" y="48171"/>
                  </a:lnTo>
                  <a:lnTo>
                    <a:pt x="313143" y="48171"/>
                  </a:lnTo>
                  <a:lnTo>
                    <a:pt x="313143" y="72263"/>
                  </a:lnTo>
                  <a:lnTo>
                    <a:pt x="289052" y="72263"/>
                  </a:lnTo>
                  <a:lnTo>
                    <a:pt x="289052" y="96342"/>
                  </a:lnTo>
                  <a:lnTo>
                    <a:pt x="313143" y="96342"/>
                  </a:lnTo>
                  <a:lnTo>
                    <a:pt x="313143" y="120434"/>
                  </a:lnTo>
                  <a:lnTo>
                    <a:pt x="337223" y="120434"/>
                  </a:lnTo>
                  <a:lnTo>
                    <a:pt x="337223" y="72263"/>
                  </a:lnTo>
                  <a:lnTo>
                    <a:pt x="361315" y="72263"/>
                  </a:lnTo>
                  <a:lnTo>
                    <a:pt x="361315" y="48171"/>
                  </a:lnTo>
                  <a:close/>
                </a:path>
                <a:path w="988059" h="313689">
                  <a:moveTo>
                    <a:pt x="385406" y="72263"/>
                  </a:moveTo>
                  <a:lnTo>
                    <a:pt x="361315" y="72263"/>
                  </a:lnTo>
                  <a:lnTo>
                    <a:pt x="361315" y="96342"/>
                  </a:lnTo>
                  <a:lnTo>
                    <a:pt x="385406" y="96342"/>
                  </a:lnTo>
                  <a:lnTo>
                    <a:pt x="385406" y="72263"/>
                  </a:lnTo>
                  <a:close/>
                </a:path>
                <a:path w="988059" h="313689">
                  <a:moveTo>
                    <a:pt x="481749" y="240868"/>
                  </a:moveTo>
                  <a:lnTo>
                    <a:pt x="457669" y="240868"/>
                  </a:lnTo>
                  <a:lnTo>
                    <a:pt x="457669" y="192697"/>
                  </a:lnTo>
                  <a:lnTo>
                    <a:pt x="433578" y="192697"/>
                  </a:lnTo>
                  <a:lnTo>
                    <a:pt x="433578" y="216789"/>
                  </a:lnTo>
                  <a:lnTo>
                    <a:pt x="409486" y="216789"/>
                  </a:lnTo>
                  <a:lnTo>
                    <a:pt x="409486" y="192697"/>
                  </a:lnTo>
                  <a:lnTo>
                    <a:pt x="433578" y="192697"/>
                  </a:lnTo>
                  <a:lnTo>
                    <a:pt x="433578" y="144526"/>
                  </a:lnTo>
                  <a:lnTo>
                    <a:pt x="313143" y="144526"/>
                  </a:lnTo>
                  <a:lnTo>
                    <a:pt x="313143" y="120434"/>
                  </a:lnTo>
                  <a:lnTo>
                    <a:pt x="289052" y="120434"/>
                  </a:lnTo>
                  <a:lnTo>
                    <a:pt x="289052" y="96342"/>
                  </a:lnTo>
                  <a:lnTo>
                    <a:pt x="264960" y="96342"/>
                  </a:lnTo>
                  <a:lnTo>
                    <a:pt x="264960" y="120434"/>
                  </a:lnTo>
                  <a:lnTo>
                    <a:pt x="240880" y="120434"/>
                  </a:lnTo>
                  <a:lnTo>
                    <a:pt x="216789" y="120434"/>
                  </a:lnTo>
                  <a:lnTo>
                    <a:pt x="216789" y="96342"/>
                  </a:lnTo>
                  <a:lnTo>
                    <a:pt x="192697" y="96342"/>
                  </a:lnTo>
                  <a:lnTo>
                    <a:pt x="192697" y="168605"/>
                  </a:lnTo>
                  <a:lnTo>
                    <a:pt x="216789" y="168605"/>
                  </a:lnTo>
                  <a:lnTo>
                    <a:pt x="216789" y="144526"/>
                  </a:lnTo>
                  <a:lnTo>
                    <a:pt x="240880" y="144526"/>
                  </a:lnTo>
                  <a:lnTo>
                    <a:pt x="240880" y="168605"/>
                  </a:lnTo>
                  <a:lnTo>
                    <a:pt x="264960" y="168605"/>
                  </a:lnTo>
                  <a:lnTo>
                    <a:pt x="264960" y="144526"/>
                  </a:lnTo>
                  <a:lnTo>
                    <a:pt x="289052" y="144526"/>
                  </a:lnTo>
                  <a:lnTo>
                    <a:pt x="289052" y="168605"/>
                  </a:lnTo>
                  <a:lnTo>
                    <a:pt x="313143" y="168605"/>
                  </a:lnTo>
                  <a:lnTo>
                    <a:pt x="337223" y="168605"/>
                  </a:lnTo>
                  <a:lnTo>
                    <a:pt x="361315" y="168605"/>
                  </a:lnTo>
                  <a:lnTo>
                    <a:pt x="361315" y="216789"/>
                  </a:lnTo>
                  <a:lnTo>
                    <a:pt x="385406" y="216789"/>
                  </a:lnTo>
                  <a:lnTo>
                    <a:pt x="385406" y="240868"/>
                  </a:lnTo>
                  <a:lnTo>
                    <a:pt x="409486" y="240868"/>
                  </a:lnTo>
                  <a:lnTo>
                    <a:pt x="433578" y="240868"/>
                  </a:lnTo>
                  <a:lnTo>
                    <a:pt x="433578" y="264960"/>
                  </a:lnTo>
                  <a:lnTo>
                    <a:pt x="457669" y="264960"/>
                  </a:lnTo>
                  <a:lnTo>
                    <a:pt x="481749" y="264960"/>
                  </a:lnTo>
                  <a:lnTo>
                    <a:pt x="481749" y="240868"/>
                  </a:lnTo>
                  <a:close/>
                </a:path>
                <a:path w="988059" h="313689">
                  <a:moveTo>
                    <a:pt x="626275" y="120434"/>
                  </a:moveTo>
                  <a:lnTo>
                    <a:pt x="602183" y="120434"/>
                  </a:lnTo>
                  <a:lnTo>
                    <a:pt x="602183" y="144526"/>
                  </a:lnTo>
                  <a:lnTo>
                    <a:pt x="578104" y="144526"/>
                  </a:lnTo>
                  <a:lnTo>
                    <a:pt x="578104" y="192697"/>
                  </a:lnTo>
                  <a:lnTo>
                    <a:pt x="554012" y="192697"/>
                  </a:lnTo>
                  <a:lnTo>
                    <a:pt x="554012" y="168605"/>
                  </a:lnTo>
                  <a:lnTo>
                    <a:pt x="529920" y="168605"/>
                  </a:lnTo>
                  <a:lnTo>
                    <a:pt x="505841" y="168605"/>
                  </a:lnTo>
                  <a:lnTo>
                    <a:pt x="505841" y="120434"/>
                  </a:lnTo>
                  <a:lnTo>
                    <a:pt x="481749" y="120434"/>
                  </a:lnTo>
                  <a:lnTo>
                    <a:pt x="481749" y="96342"/>
                  </a:lnTo>
                  <a:lnTo>
                    <a:pt x="457669" y="96342"/>
                  </a:lnTo>
                  <a:lnTo>
                    <a:pt x="457669" y="72263"/>
                  </a:lnTo>
                  <a:lnTo>
                    <a:pt x="433578" y="72263"/>
                  </a:lnTo>
                  <a:lnTo>
                    <a:pt x="409486" y="72263"/>
                  </a:lnTo>
                  <a:lnTo>
                    <a:pt x="409486" y="96342"/>
                  </a:lnTo>
                  <a:lnTo>
                    <a:pt x="433578" y="96342"/>
                  </a:lnTo>
                  <a:lnTo>
                    <a:pt x="433578" y="144526"/>
                  </a:lnTo>
                  <a:lnTo>
                    <a:pt x="457669" y="144526"/>
                  </a:lnTo>
                  <a:lnTo>
                    <a:pt x="481749" y="144526"/>
                  </a:lnTo>
                  <a:lnTo>
                    <a:pt x="481749" y="216789"/>
                  </a:lnTo>
                  <a:lnTo>
                    <a:pt x="505841" y="216789"/>
                  </a:lnTo>
                  <a:lnTo>
                    <a:pt x="505841" y="192697"/>
                  </a:lnTo>
                  <a:lnTo>
                    <a:pt x="529920" y="192697"/>
                  </a:lnTo>
                  <a:lnTo>
                    <a:pt x="529920" y="264960"/>
                  </a:lnTo>
                  <a:lnTo>
                    <a:pt x="554012" y="264960"/>
                  </a:lnTo>
                  <a:lnTo>
                    <a:pt x="554012" y="216789"/>
                  </a:lnTo>
                  <a:lnTo>
                    <a:pt x="578104" y="216789"/>
                  </a:lnTo>
                  <a:lnTo>
                    <a:pt x="578104" y="264960"/>
                  </a:lnTo>
                  <a:lnTo>
                    <a:pt x="602183" y="264960"/>
                  </a:lnTo>
                  <a:lnTo>
                    <a:pt x="602183" y="240868"/>
                  </a:lnTo>
                  <a:lnTo>
                    <a:pt x="626275" y="240868"/>
                  </a:lnTo>
                  <a:lnTo>
                    <a:pt x="626275" y="192697"/>
                  </a:lnTo>
                  <a:lnTo>
                    <a:pt x="602183" y="192697"/>
                  </a:lnTo>
                  <a:lnTo>
                    <a:pt x="602183" y="168605"/>
                  </a:lnTo>
                  <a:lnTo>
                    <a:pt x="626275" y="168605"/>
                  </a:lnTo>
                  <a:lnTo>
                    <a:pt x="626275" y="120434"/>
                  </a:lnTo>
                  <a:close/>
                </a:path>
                <a:path w="988059" h="313689">
                  <a:moveTo>
                    <a:pt x="650367" y="96342"/>
                  </a:moveTo>
                  <a:lnTo>
                    <a:pt x="626275" y="96342"/>
                  </a:lnTo>
                  <a:lnTo>
                    <a:pt x="626275" y="120434"/>
                  </a:lnTo>
                  <a:lnTo>
                    <a:pt x="650367" y="120434"/>
                  </a:lnTo>
                  <a:lnTo>
                    <a:pt x="650367" y="96342"/>
                  </a:lnTo>
                  <a:close/>
                </a:path>
                <a:path w="988059" h="313689">
                  <a:moveTo>
                    <a:pt x="674446" y="144526"/>
                  </a:moveTo>
                  <a:lnTo>
                    <a:pt x="650367" y="144526"/>
                  </a:lnTo>
                  <a:lnTo>
                    <a:pt x="650367" y="168605"/>
                  </a:lnTo>
                  <a:lnTo>
                    <a:pt x="674446" y="168605"/>
                  </a:lnTo>
                  <a:lnTo>
                    <a:pt x="674446" y="144526"/>
                  </a:lnTo>
                  <a:close/>
                </a:path>
                <a:path w="988059" h="313689">
                  <a:moveTo>
                    <a:pt x="698538" y="168605"/>
                  </a:moveTo>
                  <a:lnTo>
                    <a:pt x="674446" y="168605"/>
                  </a:lnTo>
                  <a:lnTo>
                    <a:pt x="674446" y="192697"/>
                  </a:lnTo>
                  <a:lnTo>
                    <a:pt x="698538" y="192697"/>
                  </a:lnTo>
                  <a:lnTo>
                    <a:pt x="698538" y="168605"/>
                  </a:lnTo>
                  <a:close/>
                </a:path>
                <a:path w="988059" h="313689">
                  <a:moveTo>
                    <a:pt x="722630" y="120434"/>
                  </a:moveTo>
                  <a:lnTo>
                    <a:pt x="698538" y="120434"/>
                  </a:lnTo>
                  <a:lnTo>
                    <a:pt x="698538" y="144526"/>
                  </a:lnTo>
                  <a:lnTo>
                    <a:pt x="722630" y="144526"/>
                  </a:lnTo>
                  <a:lnTo>
                    <a:pt x="722630" y="120434"/>
                  </a:lnTo>
                  <a:close/>
                </a:path>
                <a:path w="988059" h="313689">
                  <a:moveTo>
                    <a:pt x="746709" y="264960"/>
                  </a:moveTo>
                  <a:lnTo>
                    <a:pt x="722630" y="264960"/>
                  </a:lnTo>
                  <a:lnTo>
                    <a:pt x="698538" y="264960"/>
                  </a:lnTo>
                  <a:lnTo>
                    <a:pt x="674446" y="264960"/>
                  </a:lnTo>
                  <a:lnTo>
                    <a:pt x="674446" y="192697"/>
                  </a:lnTo>
                  <a:lnTo>
                    <a:pt x="650367" y="192697"/>
                  </a:lnTo>
                  <a:lnTo>
                    <a:pt x="650367" y="289052"/>
                  </a:lnTo>
                  <a:lnTo>
                    <a:pt x="674446" y="289052"/>
                  </a:lnTo>
                  <a:lnTo>
                    <a:pt x="674446" y="313131"/>
                  </a:lnTo>
                  <a:lnTo>
                    <a:pt x="698538" y="313131"/>
                  </a:lnTo>
                  <a:lnTo>
                    <a:pt x="698538" y="289052"/>
                  </a:lnTo>
                  <a:lnTo>
                    <a:pt x="722630" y="289052"/>
                  </a:lnTo>
                  <a:lnTo>
                    <a:pt x="746709" y="289052"/>
                  </a:lnTo>
                  <a:lnTo>
                    <a:pt x="746709" y="264960"/>
                  </a:lnTo>
                  <a:close/>
                </a:path>
                <a:path w="988059" h="313689">
                  <a:moveTo>
                    <a:pt x="746709" y="168605"/>
                  </a:moveTo>
                  <a:lnTo>
                    <a:pt x="722630" y="168605"/>
                  </a:lnTo>
                  <a:lnTo>
                    <a:pt x="722630" y="192697"/>
                  </a:lnTo>
                  <a:lnTo>
                    <a:pt x="746709" y="192697"/>
                  </a:lnTo>
                  <a:lnTo>
                    <a:pt x="746709" y="168605"/>
                  </a:lnTo>
                  <a:close/>
                </a:path>
                <a:path w="988059" h="313689">
                  <a:moveTo>
                    <a:pt x="794893" y="72263"/>
                  </a:moveTo>
                  <a:lnTo>
                    <a:pt x="770801" y="72263"/>
                  </a:lnTo>
                  <a:lnTo>
                    <a:pt x="746709" y="72263"/>
                  </a:lnTo>
                  <a:lnTo>
                    <a:pt x="722630" y="72263"/>
                  </a:lnTo>
                  <a:lnTo>
                    <a:pt x="698538" y="72263"/>
                  </a:lnTo>
                  <a:lnTo>
                    <a:pt x="698538" y="96342"/>
                  </a:lnTo>
                  <a:lnTo>
                    <a:pt x="722630" y="96342"/>
                  </a:lnTo>
                  <a:lnTo>
                    <a:pt x="746709" y="96342"/>
                  </a:lnTo>
                  <a:lnTo>
                    <a:pt x="770801" y="96342"/>
                  </a:lnTo>
                  <a:lnTo>
                    <a:pt x="770801" y="120434"/>
                  </a:lnTo>
                  <a:lnTo>
                    <a:pt x="794893" y="120434"/>
                  </a:lnTo>
                  <a:lnTo>
                    <a:pt x="794893" y="72263"/>
                  </a:lnTo>
                  <a:close/>
                </a:path>
                <a:path w="988059" h="313689">
                  <a:moveTo>
                    <a:pt x="867156" y="120434"/>
                  </a:moveTo>
                  <a:lnTo>
                    <a:pt x="843064" y="120434"/>
                  </a:lnTo>
                  <a:lnTo>
                    <a:pt x="843064" y="96342"/>
                  </a:lnTo>
                  <a:lnTo>
                    <a:pt x="818972" y="96342"/>
                  </a:lnTo>
                  <a:lnTo>
                    <a:pt x="818972" y="144526"/>
                  </a:lnTo>
                  <a:lnTo>
                    <a:pt x="794893" y="144526"/>
                  </a:lnTo>
                  <a:lnTo>
                    <a:pt x="770801" y="144526"/>
                  </a:lnTo>
                  <a:lnTo>
                    <a:pt x="746709" y="144526"/>
                  </a:lnTo>
                  <a:lnTo>
                    <a:pt x="746709" y="168605"/>
                  </a:lnTo>
                  <a:lnTo>
                    <a:pt x="770801" y="168605"/>
                  </a:lnTo>
                  <a:lnTo>
                    <a:pt x="794893" y="168605"/>
                  </a:lnTo>
                  <a:lnTo>
                    <a:pt x="794893" y="192697"/>
                  </a:lnTo>
                  <a:lnTo>
                    <a:pt x="770801" y="192697"/>
                  </a:lnTo>
                  <a:lnTo>
                    <a:pt x="746709" y="192697"/>
                  </a:lnTo>
                  <a:lnTo>
                    <a:pt x="746709" y="264960"/>
                  </a:lnTo>
                  <a:lnTo>
                    <a:pt x="770801" y="264960"/>
                  </a:lnTo>
                  <a:lnTo>
                    <a:pt x="770801" y="240868"/>
                  </a:lnTo>
                  <a:lnTo>
                    <a:pt x="794893" y="240868"/>
                  </a:lnTo>
                  <a:lnTo>
                    <a:pt x="818972" y="240868"/>
                  </a:lnTo>
                  <a:lnTo>
                    <a:pt x="818972" y="168605"/>
                  </a:lnTo>
                  <a:lnTo>
                    <a:pt x="843064" y="168605"/>
                  </a:lnTo>
                  <a:lnTo>
                    <a:pt x="867156" y="168605"/>
                  </a:lnTo>
                  <a:lnTo>
                    <a:pt x="867156" y="120434"/>
                  </a:lnTo>
                  <a:close/>
                </a:path>
                <a:path w="988059" h="313689">
                  <a:moveTo>
                    <a:pt x="915327" y="72263"/>
                  </a:moveTo>
                  <a:lnTo>
                    <a:pt x="891235" y="72263"/>
                  </a:lnTo>
                  <a:lnTo>
                    <a:pt x="891235" y="24079"/>
                  </a:lnTo>
                  <a:lnTo>
                    <a:pt x="867156" y="24079"/>
                  </a:lnTo>
                  <a:lnTo>
                    <a:pt x="843064" y="24079"/>
                  </a:lnTo>
                  <a:lnTo>
                    <a:pt x="843064" y="48171"/>
                  </a:lnTo>
                  <a:lnTo>
                    <a:pt x="818972" y="48171"/>
                  </a:lnTo>
                  <a:lnTo>
                    <a:pt x="818972" y="72263"/>
                  </a:lnTo>
                  <a:lnTo>
                    <a:pt x="843064" y="72263"/>
                  </a:lnTo>
                  <a:lnTo>
                    <a:pt x="843064" y="96342"/>
                  </a:lnTo>
                  <a:lnTo>
                    <a:pt x="867156" y="96342"/>
                  </a:lnTo>
                  <a:lnTo>
                    <a:pt x="891235" y="96342"/>
                  </a:lnTo>
                  <a:lnTo>
                    <a:pt x="915327" y="96342"/>
                  </a:lnTo>
                  <a:lnTo>
                    <a:pt x="915327" y="72263"/>
                  </a:lnTo>
                  <a:close/>
                </a:path>
                <a:path w="988059" h="313689">
                  <a:moveTo>
                    <a:pt x="939419" y="48171"/>
                  </a:moveTo>
                  <a:lnTo>
                    <a:pt x="915327" y="48171"/>
                  </a:lnTo>
                  <a:lnTo>
                    <a:pt x="915327" y="72263"/>
                  </a:lnTo>
                  <a:lnTo>
                    <a:pt x="939419" y="72263"/>
                  </a:lnTo>
                  <a:lnTo>
                    <a:pt x="939419" y="48171"/>
                  </a:lnTo>
                  <a:close/>
                </a:path>
                <a:path w="988059" h="313689">
                  <a:moveTo>
                    <a:pt x="963498" y="168605"/>
                  </a:moveTo>
                  <a:lnTo>
                    <a:pt x="939419" y="168605"/>
                  </a:lnTo>
                  <a:lnTo>
                    <a:pt x="939419" y="144526"/>
                  </a:lnTo>
                  <a:lnTo>
                    <a:pt x="915327" y="144526"/>
                  </a:lnTo>
                  <a:lnTo>
                    <a:pt x="915327" y="168605"/>
                  </a:lnTo>
                  <a:lnTo>
                    <a:pt x="891235" y="168605"/>
                  </a:lnTo>
                  <a:lnTo>
                    <a:pt x="867156" y="168605"/>
                  </a:lnTo>
                  <a:lnTo>
                    <a:pt x="867156" y="192697"/>
                  </a:lnTo>
                  <a:lnTo>
                    <a:pt x="891235" y="192697"/>
                  </a:lnTo>
                  <a:lnTo>
                    <a:pt x="915327" y="192697"/>
                  </a:lnTo>
                  <a:lnTo>
                    <a:pt x="939419" y="192697"/>
                  </a:lnTo>
                  <a:lnTo>
                    <a:pt x="963498" y="192697"/>
                  </a:lnTo>
                  <a:lnTo>
                    <a:pt x="963498" y="168605"/>
                  </a:lnTo>
                  <a:close/>
                </a:path>
                <a:path w="988059" h="313689">
                  <a:moveTo>
                    <a:pt x="987590" y="120434"/>
                  </a:moveTo>
                  <a:lnTo>
                    <a:pt x="963498" y="120434"/>
                  </a:lnTo>
                  <a:lnTo>
                    <a:pt x="963498" y="168605"/>
                  </a:lnTo>
                  <a:lnTo>
                    <a:pt x="987590" y="168605"/>
                  </a:lnTo>
                  <a:lnTo>
                    <a:pt x="987590" y="120434"/>
                  </a:lnTo>
                  <a:close/>
                </a:path>
                <a:path w="988059" h="313689">
                  <a:moveTo>
                    <a:pt x="987590" y="72263"/>
                  </a:moveTo>
                  <a:lnTo>
                    <a:pt x="963498" y="72263"/>
                  </a:lnTo>
                  <a:lnTo>
                    <a:pt x="963498" y="96342"/>
                  </a:lnTo>
                  <a:lnTo>
                    <a:pt x="987590" y="96342"/>
                  </a:lnTo>
                  <a:lnTo>
                    <a:pt x="987590" y="72263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0513" y="1455960"/>
              <a:ext cx="988060" cy="361315"/>
            </a:xfrm>
            <a:custGeom>
              <a:avLst/>
              <a:gdLst/>
              <a:ahLst/>
              <a:cxnLst/>
              <a:rect l="l" t="t" r="r" b="b"/>
              <a:pathLst>
                <a:path w="988059" h="361314">
                  <a:moveTo>
                    <a:pt x="24091" y="192697"/>
                  </a:moveTo>
                  <a:lnTo>
                    <a:pt x="0" y="192697"/>
                  </a:lnTo>
                  <a:lnTo>
                    <a:pt x="0" y="216789"/>
                  </a:lnTo>
                  <a:lnTo>
                    <a:pt x="24091" y="216789"/>
                  </a:lnTo>
                  <a:lnTo>
                    <a:pt x="24091" y="192697"/>
                  </a:lnTo>
                  <a:close/>
                </a:path>
                <a:path w="988059" h="361314">
                  <a:moveTo>
                    <a:pt x="24091" y="144526"/>
                  </a:moveTo>
                  <a:lnTo>
                    <a:pt x="0" y="144526"/>
                  </a:lnTo>
                  <a:lnTo>
                    <a:pt x="0" y="168617"/>
                  </a:lnTo>
                  <a:lnTo>
                    <a:pt x="24091" y="168617"/>
                  </a:lnTo>
                  <a:lnTo>
                    <a:pt x="24091" y="144526"/>
                  </a:lnTo>
                  <a:close/>
                </a:path>
                <a:path w="988059" h="361314">
                  <a:moveTo>
                    <a:pt x="48171" y="289052"/>
                  </a:moveTo>
                  <a:lnTo>
                    <a:pt x="24091" y="289052"/>
                  </a:lnTo>
                  <a:lnTo>
                    <a:pt x="24091" y="264960"/>
                  </a:lnTo>
                  <a:lnTo>
                    <a:pt x="0" y="264960"/>
                  </a:lnTo>
                  <a:lnTo>
                    <a:pt x="0" y="313131"/>
                  </a:lnTo>
                  <a:lnTo>
                    <a:pt x="24091" y="313131"/>
                  </a:lnTo>
                  <a:lnTo>
                    <a:pt x="48171" y="313131"/>
                  </a:lnTo>
                  <a:lnTo>
                    <a:pt x="48171" y="289052"/>
                  </a:lnTo>
                  <a:close/>
                </a:path>
                <a:path w="988059" h="361314">
                  <a:moveTo>
                    <a:pt x="144526" y="96354"/>
                  </a:moveTo>
                  <a:lnTo>
                    <a:pt x="120434" y="96354"/>
                  </a:lnTo>
                  <a:lnTo>
                    <a:pt x="120434" y="120434"/>
                  </a:lnTo>
                  <a:lnTo>
                    <a:pt x="144526" y="120434"/>
                  </a:lnTo>
                  <a:lnTo>
                    <a:pt x="144526" y="96354"/>
                  </a:lnTo>
                  <a:close/>
                </a:path>
                <a:path w="988059" h="361314">
                  <a:moveTo>
                    <a:pt x="144526" y="0"/>
                  </a:moveTo>
                  <a:lnTo>
                    <a:pt x="120434" y="0"/>
                  </a:lnTo>
                  <a:lnTo>
                    <a:pt x="96354" y="0"/>
                  </a:lnTo>
                  <a:lnTo>
                    <a:pt x="96354" y="48171"/>
                  </a:lnTo>
                  <a:lnTo>
                    <a:pt x="72263" y="48171"/>
                  </a:lnTo>
                  <a:lnTo>
                    <a:pt x="48171" y="48171"/>
                  </a:lnTo>
                  <a:lnTo>
                    <a:pt x="48171" y="72263"/>
                  </a:lnTo>
                  <a:lnTo>
                    <a:pt x="72263" y="72263"/>
                  </a:lnTo>
                  <a:lnTo>
                    <a:pt x="72263" y="96354"/>
                  </a:lnTo>
                  <a:lnTo>
                    <a:pt x="48171" y="96354"/>
                  </a:lnTo>
                  <a:lnTo>
                    <a:pt x="48171" y="120434"/>
                  </a:lnTo>
                  <a:lnTo>
                    <a:pt x="72263" y="120434"/>
                  </a:lnTo>
                  <a:lnTo>
                    <a:pt x="72263" y="144526"/>
                  </a:lnTo>
                  <a:lnTo>
                    <a:pt x="96354" y="144526"/>
                  </a:lnTo>
                  <a:lnTo>
                    <a:pt x="96354" y="96354"/>
                  </a:lnTo>
                  <a:lnTo>
                    <a:pt x="120434" y="96354"/>
                  </a:lnTo>
                  <a:lnTo>
                    <a:pt x="120434" y="72263"/>
                  </a:lnTo>
                  <a:lnTo>
                    <a:pt x="144526" y="72263"/>
                  </a:lnTo>
                  <a:lnTo>
                    <a:pt x="144526" y="48171"/>
                  </a:lnTo>
                  <a:lnTo>
                    <a:pt x="120434" y="48171"/>
                  </a:lnTo>
                  <a:lnTo>
                    <a:pt x="120434" y="24091"/>
                  </a:lnTo>
                  <a:lnTo>
                    <a:pt x="144526" y="24091"/>
                  </a:lnTo>
                  <a:lnTo>
                    <a:pt x="144526" y="0"/>
                  </a:lnTo>
                  <a:close/>
                </a:path>
                <a:path w="988059" h="361314">
                  <a:moveTo>
                    <a:pt x="168617" y="264960"/>
                  </a:moveTo>
                  <a:lnTo>
                    <a:pt x="144526" y="264960"/>
                  </a:lnTo>
                  <a:lnTo>
                    <a:pt x="144526" y="289052"/>
                  </a:lnTo>
                  <a:lnTo>
                    <a:pt x="168617" y="289052"/>
                  </a:lnTo>
                  <a:lnTo>
                    <a:pt x="168617" y="264960"/>
                  </a:lnTo>
                  <a:close/>
                </a:path>
                <a:path w="988059" h="361314">
                  <a:moveTo>
                    <a:pt x="457669" y="192697"/>
                  </a:moveTo>
                  <a:lnTo>
                    <a:pt x="433578" y="192697"/>
                  </a:lnTo>
                  <a:lnTo>
                    <a:pt x="433578" y="168617"/>
                  </a:lnTo>
                  <a:lnTo>
                    <a:pt x="409486" y="168617"/>
                  </a:lnTo>
                  <a:lnTo>
                    <a:pt x="409486" y="144526"/>
                  </a:lnTo>
                  <a:lnTo>
                    <a:pt x="385406" y="144526"/>
                  </a:lnTo>
                  <a:lnTo>
                    <a:pt x="385406" y="121323"/>
                  </a:lnTo>
                  <a:lnTo>
                    <a:pt x="361315" y="121323"/>
                  </a:lnTo>
                  <a:lnTo>
                    <a:pt x="361315" y="97193"/>
                  </a:lnTo>
                  <a:lnTo>
                    <a:pt x="337223" y="97193"/>
                  </a:lnTo>
                  <a:lnTo>
                    <a:pt x="337223" y="73063"/>
                  </a:lnTo>
                  <a:lnTo>
                    <a:pt x="313143" y="73063"/>
                  </a:lnTo>
                  <a:lnTo>
                    <a:pt x="289052" y="73063"/>
                  </a:lnTo>
                  <a:lnTo>
                    <a:pt x="289052" y="97193"/>
                  </a:lnTo>
                  <a:lnTo>
                    <a:pt x="313143" y="97193"/>
                  </a:lnTo>
                  <a:lnTo>
                    <a:pt x="313143" y="121323"/>
                  </a:lnTo>
                  <a:lnTo>
                    <a:pt x="289052" y="121323"/>
                  </a:lnTo>
                  <a:lnTo>
                    <a:pt x="289052" y="97193"/>
                  </a:lnTo>
                  <a:lnTo>
                    <a:pt x="264960" y="97193"/>
                  </a:lnTo>
                  <a:lnTo>
                    <a:pt x="264960" y="217843"/>
                  </a:lnTo>
                  <a:lnTo>
                    <a:pt x="264960" y="241973"/>
                  </a:lnTo>
                  <a:lnTo>
                    <a:pt x="264960" y="266103"/>
                  </a:lnTo>
                  <a:lnTo>
                    <a:pt x="264960" y="290233"/>
                  </a:lnTo>
                  <a:lnTo>
                    <a:pt x="240880" y="290233"/>
                  </a:lnTo>
                  <a:lnTo>
                    <a:pt x="240880" y="313131"/>
                  </a:lnTo>
                  <a:lnTo>
                    <a:pt x="216789" y="313131"/>
                  </a:lnTo>
                  <a:lnTo>
                    <a:pt x="216789" y="266103"/>
                  </a:lnTo>
                  <a:lnTo>
                    <a:pt x="240880" y="266103"/>
                  </a:lnTo>
                  <a:lnTo>
                    <a:pt x="264960" y="266103"/>
                  </a:lnTo>
                  <a:lnTo>
                    <a:pt x="264960" y="241973"/>
                  </a:lnTo>
                  <a:lnTo>
                    <a:pt x="240880" y="241973"/>
                  </a:lnTo>
                  <a:lnTo>
                    <a:pt x="240880" y="217843"/>
                  </a:lnTo>
                  <a:lnTo>
                    <a:pt x="264960" y="217843"/>
                  </a:lnTo>
                  <a:lnTo>
                    <a:pt x="264960" y="97193"/>
                  </a:lnTo>
                  <a:lnTo>
                    <a:pt x="264960" y="73063"/>
                  </a:lnTo>
                  <a:lnTo>
                    <a:pt x="240880" y="73063"/>
                  </a:lnTo>
                  <a:lnTo>
                    <a:pt x="240880" y="121323"/>
                  </a:lnTo>
                  <a:lnTo>
                    <a:pt x="216789" y="121323"/>
                  </a:lnTo>
                  <a:lnTo>
                    <a:pt x="216789" y="169583"/>
                  </a:lnTo>
                  <a:lnTo>
                    <a:pt x="216789" y="193713"/>
                  </a:lnTo>
                  <a:lnTo>
                    <a:pt x="216789" y="217843"/>
                  </a:lnTo>
                  <a:lnTo>
                    <a:pt x="192697" y="217843"/>
                  </a:lnTo>
                  <a:lnTo>
                    <a:pt x="192697" y="193713"/>
                  </a:lnTo>
                  <a:lnTo>
                    <a:pt x="216789" y="193713"/>
                  </a:lnTo>
                  <a:lnTo>
                    <a:pt x="216789" y="169583"/>
                  </a:lnTo>
                  <a:lnTo>
                    <a:pt x="192697" y="169583"/>
                  </a:lnTo>
                  <a:lnTo>
                    <a:pt x="192697" y="97193"/>
                  </a:lnTo>
                  <a:lnTo>
                    <a:pt x="168617" y="97193"/>
                  </a:lnTo>
                  <a:lnTo>
                    <a:pt x="168617" y="121323"/>
                  </a:lnTo>
                  <a:lnTo>
                    <a:pt x="144526" y="121323"/>
                  </a:lnTo>
                  <a:lnTo>
                    <a:pt x="144526" y="145453"/>
                  </a:lnTo>
                  <a:lnTo>
                    <a:pt x="168617" y="145453"/>
                  </a:lnTo>
                  <a:lnTo>
                    <a:pt x="168617" y="169583"/>
                  </a:lnTo>
                  <a:lnTo>
                    <a:pt x="144526" y="169583"/>
                  </a:lnTo>
                  <a:lnTo>
                    <a:pt x="144526" y="145453"/>
                  </a:lnTo>
                  <a:lnTo>
                    <a:pt x="120434" y="145453"/>
                  </a:lnTo>
                  <a:lnTo>
                    <a:pt x="120434" y="169583"/>
                  </a:lnTo>
                  <a:lnTo>
                    <a:pt x="96354" y="169583"/>
                  </a:lnTo>
                  <a:lnTo>
                    <a:pt x="96354" y="193713"/>
                  </a:lnTo>
                  <a:lnTo>
                    <a:pt x="96354" y="217843"/>
                  </a:lnTo>
                  <a:lnTo>
                    <a:pt x="72263" y="217843"/>
                  </a:lnTo>
                  <a:lnTo>
                    <a:pt x="72263" y="240868"/>
                  </a:lnTo>
                  <a:lnTo>
                    <a:pt x="48171" y="240868"/>
                  </a:lnTo>
                  <a:lnTo>
                    <a:pt x="48171" y="217843"/>
                  </a:lnTo>
                  <a:lnTo>
                    <a:pt x="72263" y="217843"/>
                  </a:lnTo>
                  <a:lnTo>
                    <a:pt x="72263" y="193713"/>
                  </a:lnTo>
                  <a:lnTo>
                    <a:pt x="96354" y="193713"/>
                  </a:lnTo>
                  <a:lnTo>
                    <a:pt x="96354" y="169583"/>
                  </a:lnTo>
                  <a:lnTo>
                    <a:pt x="72263" y="169583"/>
                  </a:lnTo>
                  <a:lnTo>
                    <a:pt x="48171" y="169583"/>
                  </a:lnTo>
                  <a:lnTo>
                    <a:pt x="48171" y="216789"/>
                  </a:lnTo>
                  <a:lnTo>
                    <a:pt x="24091" y="216789"/>
                  </a:lnTo>
                  <a:lnTo>
                    <a:pt x="24091" y="264960"/>
                  </a:lnTo>
                  <a:lnTo>
                    <a:pt x="48171" y="264960"/>
                  </a:lnTo>
                  <a:lnTo>
                    <a:pt x="48171" y="289052"/>
                  </a:lnTo>
                  <a:lnTo>
                    <a:pt x="72263" y="289052"/>
                  </a:lnTo>
                  <a:lnTo>
                    <a:pt x="72263" y="241973"/>
                  </a:lnTo>
                  <a:lnTo>
                    <a:pt x="96354" y="241973"/>
                  </a:lnTo>
                  <a:lnTo>
                    <a:pt x="120434" y="241973"/>
                  </a:lnTo>
                  <a:lnTo>
                    <a:pt x="120434" y="193713"/>
                  </a:lnTo>
                  <a:lnTo>
                    <a:pt x="144526" y="193713"/>
                  </a:lnTo>
                  <a:lnTo>
                    <a:pt x="168617" y="193713"/>
                  </a:lnTo>
                  <a:lnTo>
                    <a:pt x="168617" y="217843"/>
                  </a:lnTo>
                  <a:lnTo>
                    <a:pt x="144526" y="217843"/>
                  </a:lnTo>
                  <a:lnTo>
                    <a:pt x="144526" y="241973"/>
                  </a:lnTo>
                  <a:lnTo>
                    <a:pt x="168617" y="241973"/>
                  </a:lnTo>
                  <a:lnTo>
                    <a:pt x="192697" y="241973"/>
                  </a:lnTo>
                  <a:lnTo>
                    <a:pt x="216789" y="241973"/>
                  </a:lnTo>
                  <a:lnTo>
                    <a:pt x="216789" y="264960"/>
                  </a:lnTo>
                  <a:lnTo>
                    <a:pt x="192697" y="264960"/>
                  </a:lnTo>
                  <a:lnTo>
                    <a:pt x="192697" y="289052"/>
                  </a:lnTo>
                  <a:lnTo>
                    <a:pt x="168617" y="289052"/>
                  </a:lnTo>
                  <a:lnTo>
                    <a:pt x="168617" y="313131"/>
                  </a:lnTo>
                  <a:lnTo>
                    <a:pt x="192697" y="313131"/>
                  </a:lnTo>
                  <a:lnTo>
                    <a:pt x="192697" y="361315"/>
                  </a:lnTo>
                  <a:lnTo>
                    <a:pt x="216789" y="361315"/>
                  </a:lnTo>
                  <a:lnTo>
                    <a:pt x="216789" y="337223"/>
                  </a:lnTo>
                  <a:lnTo>
                    <a:pt x="240880" y="337223"/>
                  </a:lnTo>
                  <a:lnTo>
                    <a:pt x="240880" y="314363"/>
                  </a:lnTo>
                  <a:lnTo>
                    <a:pt x="264960" y="314363"/>
                  </a:lnTo>
                  <a:lnTo>
                    <a:pt x="289052" y="314363"/>
                  </a:lnTo>
                  <a:lnTo>
                    <a:pt x="289052" y="337223"/>
                  </a:lnTo>
                  <a:lnTo>
                    <a:pt x="313143" y="337223"/>
                  </a:lnTo>
                  <a:lnTo>
                    <a:pt x="313143" y="290233"/>
                  </a:lnTo>
                  <a:lnTo>
                    <a:pt x="337223" y="290233"/>
                  </a:lnTo>
                  <a:lnTo>
                    <a:pt x="337223" y="266103"/>
                  </a:lnTo>
                  <a:lnTo>
                    <a:pt x="313143" y="266103"/>
                  </a:lnTo>
                  <a:lnTo>
                    <a:pt x="313143" y="241973"/>
                  </a:lnTo>
                  <a:lnTo>
                    <a:pt x="289052" y="241973"/>
                  </a:lnTo>
                  <a:lnTo>
                    <a:pt x="289052" y="169583"/>
                  </a:lnTo>
                  <a:lnTo>
                    <a:pt x="313143" y="169583"/>
                  </a:lnTo>
                  <a:lnTo>
                    <a:pt x="313143" y="192697"/>
                  </a:lnTo>
                  <a:lnTo>
                    <a:pt x="337223" y="192697"/>
                  </a:lnTo>
                  <a:lnTo>
                    <a:pt x="337223" y="216789"/>
                  </a:lnTo>
                  <a:lnTo>
                    <a:pt x="313143" y="216789"/>
                  </a:lnTo>
                  <a:lnTo>
                    <a:pt x="313143" y="240868"/>
                  </a:lnTo>
                  <a:lnTo>
                    <a:pt x="337223" y="240868"/>
                  </a:lnTo>
                  <a:lnTo>
                    <a:pt x="361315" y="240868"/>
                  </a:lnTo>
                  <a:lnTo>
                    <a:pt x="385406" y="240868"/>
                  </a:lnTo>
                  <a:lnTo>
                    <a:pt x="385406" y="192697"/>
                  </a:lnTo>
                  <a:lnTo>
                    <a:pt x="361315" y="192697"/>
                  </a:lnTo>
                  <a:lnTo>
                    <a:pt x="361315" y="168617"/>
                  </a:lnTo>
                  <a:lnTo>
                    <a:pt x="337223" y="168617"/>
                  </a:lnTo>
                  <a:lnTo>
                    <a:pt x="313143" y="168617"/>
                  </a:lnTo>
                  <a:lnTo>
                    <a:pt x="313143" y="145453"/>
                  </a:lnTo>
                  <a:lnTo>
                    <a:pt x="337223" y="145453"/>
                  </a:lnTo>
                  <a:lnTo>
                    <a:pt x="361315" y="145453"/>
                  </a:lnTo>
                  <a:lnTo>
                    <a:pt x="385406" y="145453"/>
                  </a:lnTo>
                  <a:lnTo>
                    <a:pt x="385406" y="192697"/>
                  </a:lnTo>
                  <a:lnTo>
                    <a:pt x="409486" y="192697"/>
                  </a:lnTo>
                  <a:lnTo>
                    <a:pt x="409486" y="216789"/>
                  </a:lnTo>
                  <a:lnTo>
                    <a:pt x="433578" y="216789"/>
                  </a:lnTo>
                  <a:lnTo>
                    <a:pt x="457669" y="216789"/>
                  </a:lnTo>
                  <a:lnTo>
                    <a:pt x="457669" y="192697"/>
                  </a:lnTo>
                  <a:close/>
                </a:path>
                <a:path w="988059" h="361314">
                  <a:moveTo>
                    <a:pt x="481749" y="240868"/>
                  </a:moveTo>
                  <a:lnTo>
                    <a:pt x="457669" y="240868"/>
                  </a:lnTo>
                  <a:lnTo>
                    <a:pt x="433578" y="240868"/>
                  </a:lnTo>
                  <a:lnTo>
                    <a:pt x="433578" y="264960"/>
                  </a:lnTo>
                  <a:lnTo>
                    <a:pt x="409486" y="264960"/>
                  </a:lnTo>
                  <a:lnTo>
                    <a:pt x="409486" y="289052"/>
                  </a:lnTo>
                  <a:lnTo>
                    <a:pt x="409486" y="313131"/>
                  </a:lnTo>
                  <a:lnTo>
                    <a:pt x="385406" y="313131"/>
                  </a:lnTo>
                  <a:lnTo>
                    <a:pt x="385406" y="289052"/>
                  </a:lnTo>
                  <a:lnTo>
                    <a:pt x="409486" y="289052"/>
                  </a:lnTo>
                  <a:lnTo>
                    <a:pt x="409486" y="264960"/>
                  </a:lnTo>
                  <a:lnTo>
                    <a:pt x="409486" y="240868"/>
                  </a:lnTo>
                  <a:lnTo>
                    <a:pt x="385406" y="240868"/>
                  </a:lnTo>
                  <a:lnTo>
                    <a:pt x="385406" y="264960"/>
                  </a:lnTo>
                  <a:lnTo>
                    <a:pt x="361315" y="264960"/>
                  </a:lnTo>
                  <a:lnTo>
                    <a:pt x="361315" y="361315"/>
                  </a:lnTo>
                  <a:lnTo>
                    <a:pt x="385406" y="361315"/>
                  </a:lnTo>
                  <a:lnTo>
                    <a:pt x="385406" y="337223"/>
                  </a:lnTo>
                  <a:lnTo>
                    <a:pt x="409486" y="337223"/>
                  </a:lnTo>
                  <a:lnTo>
                    <a:pt x="409486" y="361315"/>
                  </a:lnTo>
                  <a:lnTo>
                    <a:pt x="433578" y="361315"/>
                  </a:lnTo>
                  <a:lnTo>
                    <a:pt x="433578" y="289052"/>
                  </a:lnTo>
                  <a:lnTo>
                    <a:pt x="457669" y="289052"/>
                  </a:lnTo>
                  <a:lnTo>
                    <a:pt x="457669" y="264960"/>
                  </a:lnTo>
                  <a:lnTo>
                    <a:pt x="481749" y="264960"/>
                  </a:lnTo>
                  <a:lnTo>
                    <a:pt x="481749" y="240868"/>
                  </a:lnTo>
                  <a:close/>
                </a:path>
                <a:path w="988059" h="361314">
                  <a:moveTo>
                    <a:pt x="505841" y="192697"/>
                  </a:moveTo>
                  <a:lnTo>
                    <a:pt x="481749" y="192697"/>
                  </a:lnTo>
                  <a:lnTo>
                    <a:pt x="481749" y="216789"/>
                  </a:lnTo>
                  <a:lnTo>
                    <a:pt x="505841" y="216789"/>
                  </a:lnTo>
                  <a:lnTo>
                    <a:pt x="505841" y="192697"/>
                  </a:lnTo>
                  <a:close/>
                </a:path>
                <a:path w="988059" h="361314">
                  <a:moveTo>
                    <a:pt x="505841" y="144526"/>
                  </a:moveTo>
                  <a:lnTo>
                    <a:pt x="481749" y="144526"/>
                  </a:lnTo>
                  <a:lnTo>
                    <a:pt x="481749" y="168617"/>
                  </a:lnTo>
                  <a:lnTo>
                    <a:pt x="505841" y="168617"/>
                  </a:lnTo>
                  <a:lnTo>
                    <a:pt x="505841" y="144526"/>
                  </a:lnTo>
                  <a:close/>
                </a:path>
                <a:path w="988059" h="361314">
                  <a:moveTo>
                    <a:pt x="529920" y="264960"/>
                  </a:moveTo>
                  <a:lnTo>
                    <a:pt x="505841" y="264960"/>
                  </a:lnTo>
                  <a:lnTo>
                    <a:pt x="481749" y="264960"/>
                  </a:lnTo>
                  <a:lnTo>
                    <a:pt x="481749" y="313131"/>
                  </a:lnTo>
                  <a:lnTo>
                    <a:pt x="505841" y="313131"/>
                  </a:lnTo>
                  <a:lnTo>
                    <a:pt x="529920" y="313131"/>
                  </a:lnTo>
                  <a:lnTo>
                    <a:pt x="529920" y="264960"/>
                  </a:lnTo>
                  <a:close/>
                </a:path>
                <a:path w="988059" h="361314">
                  <a:moveTo>
                    <a:pt x="578104" y="264960"/>
                  </a:moveTo>
                  <a:lnTo>
                    <a:pt x="554012" y="264960"/>
                  </a:lnTo>
                  <a:lnTo>
                    <a:pt x="554012" y="289052"/>
                  </a:lnTo>
                  <a:lnTo>
                    <a:pt x="578104" y="289052"/>
                  </a:lnTo>
                  <a:lnTo>
                    <a:pt x="578104" y="264960"/>
                  </a:lnTo>
                  <a:close/>
                </a:path>
                <a:path w="988059" h="361314">
                  <a:moveTo>
                    <a:pt x="578104" y="192697"/>
                  </a:moveTo>
                  <a:lnTo>
                    <a:pt x="554012" y="192697"/>
                  </a:lnTo>
                  <a:lnTo>
                    <a:pt x="554012" y="168617"/>
                  </a:lnTo>
                  <a:lnTo>
                    <a:pt x="529920" y="168617"/>
                  </a:lnTo>
                  <a:lnTo>
                    <a:pt x="529920" y="216789"/>
                  </a:lnTo>
                  <a:lnTo>
                    <a:pt x="505841" y="216789"/>
                  </a:lnTo>
                  <a:lnTo>
                    <a:pt x="505841" y="240868"/>
                  </a:lnTo>
                  <a:lnTo>
                    <a:pt x="529920" y="240868"/>
                  </a:lnTo>
                  <a:lnTo>
                    <a:pt x="529920" y="264960"/>
                  </a:lnTo>
                  <a:lnTo>
                    <a:pt x="554012" y="264960"/>
                  </a:lnTo>
                  <a:lnTo>
                    <a:pt x="554012" y="216789"/>
                  </a:lnTo>
                  <a:lnTo>
                    <a:pt x="578104" y="216789"/>
                  </a:lnTo>
                  <a:lnTo>
                    <a:pt x="578104" y="192697"/>
                  </a:lnTo>
                  <a:close/>
                </a:path>
                <a:path w="988059" h="361314">
                  <a:moveTo>
                    <a:pt x="602183" y="240868"/>
                  </a:moveTo>
                  <a:lnTo>
                    <a:pt x="578104" y="240868"/>
                  </a:lnTo>
                  <a:lnTo>
                    <a:pt x="578104" y="264960"/>
                  </a:lnTo>
                  <a:lnTo>
                    <a:pt x="602183" y="264960"/>
                  </a:lnTo>
                  <a:lnTo>
                    <a:pt x="602183" y="240868"/>
                  </a:lnTo>
                  <a:close/>
                </a:path>
                <a:path w="988059" h="361314">
                  <a:moveTo>
                    <a:pt x="770801" y="192697"/>
                  </a:moveTo>
                  <a:lnTo>
                    <a:pt x="746709" y="192697"/>
                  </a:lnTo>
                  <a:lnTo>
                    <a:pt x="722630" y="192697"/>
                  </a:lnTo>
                  <a:lnTo>
                    <a:pt x="722630" y="216789"/>
                  </a:lnTo>
                  <a:lnTo>
                    <a:pt x="746709" y="216789"/>
                  </a:lnTo>
                  <a:lnTo>
                    <a:pt x="770801" y="216789"/>
                  </a:lnTo>
                  <a:lnTo>
                    <a:pt x="770801" y="192697"/>
                  </a:lnTo>
                  <a:close/>
                </a:path>
                <a:path w="988059" h="361314">
                  <a:moveTo>
                    <a:pt x="843064" y="168617"/>
                  </a:moveTo>
                  <a:lnTo>
                    <a:pt x="818972" y="168617"/>
                  </a:lnTo>
                  <a:lnTo>
                    <a:pt x="818972" y="192697"/>
                  </a:lnTo>
                  <a:lnTo>
                    <a:pt x="843064" y="192697"/>
                  </a:lnTo>
                  <a:lnTo>
                    <a:pt x="843064" y="168617"/>
                  </a:lnTo>
                  <a:close/>
                </a:path>
                <a:path w="988059" h="361314">
                  <a:moveTo>
                    <a:pt x="891235" y="289052"/>
                  </a:moveTo>
                  <a:lnTo>
                    <a:pt x="867156" y="289052"/>
                  </a:lnTo>
                  <a:lnTo>
                    <a:pt x="843064" y="289052"/>
                  </a:lnTo>
                  <a:lnTo>
                    <a:pt x="843064" y="264960"/>
                  </a:lnTo>
                  <a:lnTo>
                    <a:pt x="818972" y="264960"/>
                  </a:lnTo>
                  <a:lnTo>
                    <a:pt x="818972" y="313131"/>
                  </a:lnTo>
                  <a:lnTo>
                    <a:pt x="843064" y="313131"/>
                  </a:lnTo>
                  <a:lnTo>
                    <a:pt x="843064" y="337223"/>
                  </a:lnTo>
                  <a:lnTo>
                    <a:pt x="867156" y="337223"/>
                  </a:lnTo>
                  <a:lnTo>
                    <a:pt x="867156" y="313131"/>
                  </a:lnTo>
                  <a:lnTo>
                    <a:pt x="891235" y="313131"/>
                  </a:lnTo>
                  <a:lnTo>
                    <a:pt x="891235" y="289052"/>
                  </a:lnTo>
                  <a:close/>
                </a:path>
                <a:path w="988059" h="361314">
                  <a:moveTo>
                    <a:pt x="891235" y="0"/>
                  </a:moveTo>
                  <a:lnTo>
                    <a:pt x="867156" y="0"/>
                  </a:lnTo>
                  <a:lnTo>
                    <a:pt x="843064" y="0"/>
                  </a:lnTo>
                  <a:lnTo>
                    <a:pt x="843064" y="48171"/>
                  </a:lnTo>
                  <a:lnTo>
                    <a:pt x="867156" y="48171"/>
                  </a:lnTo>
                  <a:lnTo>
                    <a:pt x="867156" y="24091"/>
                  </a:lnTo>
                  <a:lnTo>
                    <a:pt x="891235" y="24091"/>
                  </a:lnTo>
                  <a:lnTo>
                    <a:pt x="891235" y="0"/>
                  </a:lnTo>
                  <a:close/>
                </a:path>
                <a:path w="988059" h="361314">
                  <a:moveTo>
                    <a:pt x="939419" y="216789"/>
                  </a:moveTo>
                  <a:lnTo>
                    <a:pt x="915327" y="216789"/>
                  </a:lnTo>
                  <a:lnTo>
                    <a:pt x="915327" y="240868"/>
                  </a:lnTo>
                  <a:lnTo>
                    <a:pt x="939419" y="240868"/>
                  </a:lnTo>
                  <a:lnTo>
                    <a:pt x="939419" y="216789"/>
                  </a:lnTo>
                  <a:close/>
                </a:path>
                <a:path w="988059" h="361314">
                  <a:moveTo>
                    <a:pt x="939419" y="120434"/>
                  </a:moveTo>
                  <a:lnTo>
                    <a:pt x="915327" y="120434"/>
                  </a:lnTo>
                  <a:lnTo>
                    <a:pt x="915327" y="96354"/>
                  </a:lnTo>
                  <a:lnTo>
                    <a:pt x="891235" y="96354"/>
                  </a:lnTo>
                  <a:lnTo>
                    <a:pt x="867156" y="96354"/>
                  </a:lnTo>
                  <a:lnTo>
                    <a:pt x="867156" y="120434"/>
                  </a:lnTo>
                  <a:lnTo>
                    <a:pt x="843064" y="120434"/>
                  </a:lnTo>
                  <a:lnTo>
                    <a:pt x="818972" y="120434"/>
                  </a:lnTo>
                  <a:lnTo>
                    <a:pt x="818972" y="144526"/>
                  </a:lnTo>
                  <a:lnTo>
                    <a:pt x="843064" y="144526"/>
                  </a:lnTo>
                  <a:lnTo>
                    <a:pt x="867156" y="144526"/>
                  </a:lnTo>
                  <a:lnTo>
                    <a:pt x="867156" y="168617"/>
                  </a:lnTo>
                  <a:lnTo>
                    <a:pt x="891235" y="168617"/>
                  </a:lnTo>
                  <a:lnTo>
                    <a:pt x="891235" y="144526"/>
                  </a:lnTo>
                  <a:lnTo>
                    <a:pt x="915327" y="144526"/>
                  </a:lnTo>
                  <a:lnTo>
                    <a:pt x="915327" y="168617"/>
                  </a:lnTo>
                  <a:lnTo>
                    <a:pt x="891235" y="168617"/>
                  </a:lnTo>
                  <a:lnTo>
                    <a:pt x="891235" y="192697"/>
                  </a:lnTo>
                  <a:lnTo>
                    <a:pt x="867156" y="192697"/>
                  </a:lnTo>
                  <a:lnTo>
                    <a:pt x="867156" y="240868"/>
                  </a:lnTo>
                  <a:lnTo>
                    <a:pt x="843064" y="240868"/>
                  </a:lnTo>
                  <a:lnTo>
                    <a:pt x="843064" y="264960"/>
                  </a:lnTo>
                  <a:lnTo>
                    <a:pt x="867156" y="264960"/>
                  </a:lnTo>
                  <a:lnTo>
                    <a:pt x="891235" y="264960"/>
                  </a:lnTo>
                  <a:lnTo>
                    <a:pt x="891235" y="289052"/>
                  </a:lnTo>
                  <a:lnTo>
                    <a:pt x="915327" y="289052"/>
                  </a:lnTo>
                  <a:lnTo>
                    <a:pt x="915327" y="240868"/>
                  </a:lnTo>
                  <a:lnTo>
                    <a:pt x="891235" y="240868"/>
                  </a:lnTo>
                  <a:lnTo>
                    <a:pt x="891235" y="216789"/>
                  </a:lnTo>
                  <a:lnTo>
                    <a:pt x="915327" y="216789"/>
                  </a:lnTo>
                  <a:lnTo>
                    <a:pt x="915327" y="192697"/>
                  </a:lnTo>
                  <a:lnTo>
                    <a:pt x="939419" y="192697"/>
                  </a:lnTo>
                  <a:lnTo>
                    <a:pt x="939419" y="120434"/>
                  </a:lnTo>
                  <a:close/>
                </a:path>
                <a:path w="988059" h="361314">
                  <a:moveTo>
                    <a:pt x="987590" y="120434"/>
                  </a:moveTo>
                  <a:lnTo>
                    <a:pt x="963498" y="120434"/>
                  </a:lnTo>
                  <a:lnTo>
                    <a:pt x="963498" y="144526"/>
                  </a:lnTo>
                  <a:lnTo>
                    <a:pt x="987590" y="144526"/>
                  </a:lnTo>
                  <a:lnTo>
                    <a:pt x="987590" y="120434"/>
                  </a:lnTo>
                  <a:close/>
                </a:path>
                <a:path w="988059" h="361314">
                  <a:moveTo>
                    <a:pt x="987590" y="72263"/>
                  </a:moveTo>
                  <a:lnTo>
                    <a:pt x="963498" y="72263"/>
                  </a:lnTo>
                  <a:lnTo>
                    <a:pt x="963498" y="96354"/>
                  </a:lnTo>
                  <a:lnTo>
                    <a:pt x="987590" y="96354"/>
                  </a:lnTo>
                  <a:lnTo>
                    <a:pt x="987590" y="72263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0513" y="1529023"/>
              <a:ext cx="988060" cy="529590"/>
            </a:xfrm>
            <a:custGeom>
              <a:avLst/>
              <a:gdLst/>
              <a:ahLst/>
              <a:cxnLst/>
              <a:rect l="l" t="t" r="r" b="b"/>
              <a:pathLst>
                <a:path w="988059" h="529589">
                  <a:moveTo>
                    <a:pt x="144526" y="264160"/>
                  </a:moveTo>
                  <a:lnTo>
                    <a:pt x="120434" y="264160"/>
                  </a:lnTo>
                  <a:lnTo>
                    <a:pt x="120434" y="288251"/>
                  </a:lnTo>
                  <a:lnTo>
                    <a:pt x="144526" y="288251"/>
                  </a:lnTo>
                  <a:lnTo>
                    <a:pt x="144526" y="264160"/>
                  </a:lnTo>
                  <a:close/>
                </a:path>
                <a:path w="988059" h="529589">
                  <a:moveTo>
                    <a:pt x="168617" y="384594"/>
                  </a:moveTo>
                  <a:lnTo>
                    <a:pt x="144526" y="384594"/>
                  </a:lnTo>
                  <a:lnTo>
                    <a:pt x="144526" y="408686"/>
                  </a:lnTo>
                  <a:lnTo>
                    <a:pt x="168617" y="408686"/>
                  </a:lnTo>
                  <a:lnTo>
                    <a:pt x="168617" y="384594"/>
                  </a:lnTo>
                  <a:close/>
                </a:path>
                <a:path w="988059" h="529589">
                  <a:moveTo>
                    <a:pt x="168617" y="336423"/>
                  </a:moveTo>
                  <a:lnTo>
                    <a:pt x="144526" y="336423"/>
                  </a:lnTo>
                  <a:lnTo>
                    <a:pt x="120434" y="336423"/>
                  </a:lnTo>
                  <a:lnTo>
                    <a:pt x="120434" y="312331"/>
                  </a:lnTo>
                  <a:lnTo>
                    <a:pt x="96354" y="312331"/>
                  </a:lnTo>
                  <a:lnTo>
                    <a:pt x="96354" y="336423"/>
                  </a:lnTo>
                  <a:lnTo>
                    <a:pt x="72263" y="336423"/>
                  </a:lnTo>
                  <a:lnTo>
                    <a:pt x="72263" y="312331"/>
                  </a:lnTo>
                  <a:lnTo>
                    <a:pt x="48171" y="312331"/>
                  </a:lnTo>
                  <a:lnTo>
                    <a:pt x="48171" y="288251"/>
                  </a:lnTo>
                  <a:lnTo>
                    <a:pt x="72263" y="288251"/>
                  </a:lnTo>
                  <a:lnTo>
                    <a:pt x="96354" y="288251"/>
                  </a:lnTo>
                  <a:lnTo>
                    <a:pt x="96354" y="240068"/>
                  </a:lnTo>
                  <a:lnTo>
                    <a:pt x="120434" y="240068"/>
                  </a:lnTo>
                  <a:lnTo>
                    <a:pt x="144526" y="240068"/>
                  </a:lnTo>
                  <a:lnTo>
                    <a:pt x="144526" y="215988"/>
                  </a:lnTo>
                  <a:lnTo>
                    <a:pt x="120434" y="215988"/>
                  </a:lnTo>
                  <a:lnTo>
                    <a:pt x="120434" y="191897"/>
                  </a:lnTo>
                  <a:lnTo>
                    <a:pt x="96354" y="191897"/>
                  </a:lnTo>
                  <a:lnTo>
                    <a:pt x="96354" y="215988"/>
                  </a:lnTo>
                  <a:lnTo>
                    <a:pt x="72263" y="215988"/>
                  </a:lnTo>
                  <a:lnTo>
                    <a:pt x="72263" y="240068"/>
                  </a:lnTo>
                  <a:lnTo>
                    <a:pt x="48171" y="240068"/>
                  </a:lnTo>
                  <a:lnTo>
                    <a:pt x="48171" y="264160"/>
                  </a:lnTo>
                  <a:lnTo>
                    <a:pt x="24091" y="264160"/>
                  </a:lnTo>
                  <a:lnTo>
                    <a:pt x="24091" y="312331"/>
                  </a:lnTo>
                  <a:lnTo>
                    <a:pt x="0" y="312331"/>
                  </a:lnTo>
                  <a:lnTo>
                    <a:pt x="0" y="408686"/>
                  </a:lnTo>
                  <a:lnTo>
                    <a:pt x="24091" y="408686"/>
                  </a:lnTo>
                  <a:lnTo>
                    <a:pt x="48171" y="408686"/>
                  </a:lnTo>
                  <a:lnTo>
                    <a:pt x="48171" y="384594"/>
                  </a:lnTo>
                  <a:lnTo>
                    <a:pt x="72263" y="384594"/>
                  </a:lnTo>
                  <a:lnTo>
                    <a:pt x="72263" y="408686"/>
                  </a:lnTo>
                  <a:lnTo>
                    <a:pt x="96354" y="408686"/>
                  </a:lnTo>
                  <a:lnTo>
                    <a:pt x="96354" y="360514"/>
                  </a:lnTo>
                  <a:lnTo>
                    <a:pt x="120434" y="360514"/>
                  </a:lnTo>
                  <a:lnTo>
                    <a:pt x="120434" y="384594"/>
                  </a:lnTo>
                  <a:lnTo>
                    <a:pt x="144526" y="384594"/>
                  </a:lnTo>
                  <a:lnTo>
                    <a:pt x="144526" y="360514"/>
                  </a:lnTo>
                  <a:lnTo>
                    <a:pt x="168617" y="360514"/>
                  </a:lnTo>
                  <a:lnTo>
                    <a:pt x="168617" y="336423"/>
                  </a:lnTo>
                  <a:close/>
                </a:path>
                <a:path w="988059" h="529589">
                  <a:moveTo>
                    <a:pt x="168617" y="288251"/>
                  </a:moveTo>
                  <a:lnTo>
                    <a:pt x="144526" y="288251"/>
                  </a:lnTo>
                  <a:lnTo>
                    <a:pt x="144526" y="312331"/>
                  </a:lnTo>
                  <a:lnTo>
                    <a:pt x="168617" y="312331"/>
                  </a:lnTo>
                  <a:lnTo>
                    <a:pt x="168617" y="288251"/>
                  </a:lnTo>
                  <a:close/>
                </a:path>
                <a:path w="988059" h="529589">
                  <a:moveTo>
                    <a:pt x="168617" y="240068"/>
                  </a:moveTo>
                  <a:lnTo>
                    <a:pt x="144526" y="240068"/>
                  </a:lnTo>
                  <a:lnTo>
                    <a:pt x="144526" y="264160"/>
                  </a:lnTo>
                  <a:lnTo>
                    <a:pt x="168617" y="264160"/>
                  </a:lnTo>
                  <a:lnTo>
                    <a:pt x="168617" y="240068"/>
                  </a:lnTo>
                  <a:close/>
                </a:path>
                <a:path w="988059" h="529589">
                  <a:moveTo>
                    <a:pt x="192697" y="312331"/>
                  </a:moveTo>
                  <a:lnTo>
                    <a:pt x="168617" y="312331"/>
                  </a:lnTo>
                  <a:lnTo>
                    <a:pt x="168617" y="336423"/>
                  </a:lnTo>
                  <a:lnTo>
                    <a:pt x="192697" y="336423"/>
                  </a:lnTo>
                  <a:lnTo>
                    <a:pt x="192697" y="312331"/>
                  </a:lnTo>
                  <a:close/>
                </a:path>
                <a:path w="988059" h="529589">
                  <a:moveTo>
                    <a:pt x="313143" y="408686"/>
                  </a:moveTo>
                  <a:lnTo>
                    <a:pt x="289052" y="408686"/>
                  </a:lnTo>
                  <a:lnTo>
                    <a:pt x="289052" y="432777"/>
                  </a:lnTo>
                  <a:lnTo>
                    <a:pt x="313143" y="432777"/>
                  </a:lnTo>
                  <a:lnTo>
                    <a:pt x="313143" y="408686"/>
                  </a:lnTo>
                  <a:close/>
                </a:path>
                <a:path w="988059" h="529589">
                  <a:moveTo>
                    <a:pt x="313143" y="336423"/>
                  </a:moveTo>
                  <a:lnTo>
                    <a:pt x="289052" y="336423"/>
                  </a:lnTo>
                  <a:lnTo>
                    <a:pt x="289052" y="264160"/>
                  </a:lnTo>
                  <a:lnTo>
                    <a:pt x="264960" y="264160"/>
                  </a:lnTo>
                  <a:lnTo>
                    <a:pt x="240880" y="264160"/>
                  </a:lnTo>
                  <a:lnTo>
                    <a:pt x="240880" y="288251"/>
                  </a:lnTo>
                  <a:lnTo>
                    <a:pt x="264960" y="288251"/>
                  </a:lnTo>
                  <a:lnTo>
                    <a:pt x="264960" y="312331"/>
                  </a:lnTo>
                  <a:lnTo>
                    <a:pt x="240880" y="312331"/>
                  </a:lnTo>
                  <a:lnTo>
                    <a:pt x="240880" y="288251"/>
                  </a:lnTo>
                  <a:lnTo>
                    <a:pt x="216789" y="288251"/>
                  </a:lnTo>
                  <a:lnTo>
                    <a:pt x="216789" y="336423"/>
                  </a:lnTo>
                  <a:lnTo>
                    <a:pt x="192697" y="336423"/>
                  </a:lnTo>
                  <a:lnTo>
                    <a:pt x="192697" y="360514"/>
                  </a:lnTo>
                  <a:lnTo>
                    <a:pt x="216789" y="360514"/>
                  </a:lnTo>
                  <a:lnTo>
                    <a:pt x="240880" y="360514"/>
                  </a:lnTo>
                  <a:lnTo>
                    <a:pt x="240880" y="336423"/>
                  </a:lnTo>
                  <a:lnTo>
                    <a:pt x="264960" y="336423"/>
                  </a:lnTo>
                  <a:lnTo>
                    <a:pt x="264960" y="360514"/>
                  </a:lnTo>
                  <a:lnTo>
                    <a:pt x="240880" y="360514"/>
                  </a:lnTo>
                  <a:lnTo>
                    <a:pt x="240880" y="384594"/>
                  </a:lnTo>
                  <a:lnTo>
                    <a:pt x="216789" y="384594"/>
                  </a:lnTo>
                  <a:lnTo>
                    <a:pt x="216789" y="408686"/>
                  </a:lnTo>
                  <a:lnTo>
                    <a:pt x="192697" y="408686"/>
                  </a:lnTo>
                  <a:lnTo>
                    <a:pt x="192697" y="456857"/>
                  </a:lnTo>
                  <a:lnTo>
                    <a:pt x="216789" y="456857"/>
                  </a:lnTo>
                  <a:lnTo>
                    <a:pt x="216789" y="432777"/>
                  </a:lnTo>
                  <a:lnTo>
                    <a:pt x="240880" y="432777"/>
                  </a:lnTo>
                  <a:lnTo>
                    <a:pt x="264960" y="432777"/>
                  </a:lnTo>
                  <a:lnTo>
                    <a:pt x="264960" y="408686"/>
                  </a:lnTo>
                  <a:lnTo>
                    <a:pt x="289052" y="408686"/>
                  </a:lnTo>
                  <a:lnTo>
                    <a:pt x="289052" y="384594"/>
                  </a:lnTo>
                  <a:lnTo>
                    <a:pt x="313143" y="384594"/>
                  </a:lnTo>
                  <a:lnTo>
                    <a:pt x="313143" y="336423"/>
                  </a:lnTo>
                  <a:close/>
                </a:path>
                <a:path w="988059" h="529589">
                  <a:moveTo>
                    <a:pt x="313143" y="0"/>
                  </a:moveTo>
                  <a:lnTo>
                    <a:pt x="289052" y="0"/>
                  </a:lnTo>
                  <a:lnTo>
                    <a:pt x="289052" y="24130"/>
                  </a:lnTo>
                  <a:lnTo>
                    <a:pt x="313143" y="24130"/>
                  </a:lnTo>
                  <a:lnTo>
                    <a:pt x="313143" y="0"/>
                  </a:lnTo>
                  <a:close/>
                </a:path>
                <a:path w="988059" h="529589">
                  <a:moveTo>
                    <a:pt x="337223" y="264160"/>
                  </a:moveTo>
                  <a:lnTo>
                    <a:pt x="313143" y="264160"/>
                  </a:lnTo>
                  <a:lnTo>
                    <a:pt x="313143" y="288251"/>
                  </a:lnTo>
                  <a:lnTo>
                    <a:pt x="337223" y="288251"/>
                  </a:lnTo>
                  <a:lnTo>
                    <a:pt x="337223" y="264160"/>
                  </a:lnTo>
                  <a:close/>
                </a:path>
                <a:path w="988059" h="529589">
                  <a:moveTo>
                    <a:pt x="409486" y="288251"/>
                  </a:moveTo>
                  <a:lnTo>
                    <a:pt x="385406" y="288251"/>
                  </a:lnTo>
                  <a:lnTo>
                    <a:pt x="385406" y="312331"/>
                  </a:lnTo>
                  <a:lnTo>
                    <a:pt x="409486" y="312331"/>
                  </a:lnTo>
                  <a:lnTo>
                    <a:pt x="409486" y="288251"/>
                  </a:lnTo>
                  <a:close/>
                </a:path>
                <a:path w="988059" h="529589">
                  <a:moveTo>
                    <a:pt x="457669" y="288251"/>
                  </a:moveTo>
                  <a:lnTo>
                    <a:pt x="433578" y="288251"/>
                  </a:lnTo>
                  <a:lnTo>
                    <a:pt x="433578" y="312331"/>
                  </a:lnTo>
                  <a:lnTo>
                    <a:pt x="457669" y="312331"/>
                  </a:lnTo>
                  <a:lnTo>
                    <a:pt x="457669" y="288251"/>
                  </a:lnTo>
                  <a:close/>
                </a:path>
                <a:path w="988059" h="529589">
                  <a:moveTo>
                    <a:pt x="505841" y="408686"/>
                  </a:moveTo>
                  <a:lnTo>
                    <a:pt x="481749" y="408686"/>
                  </a:lnTo>
                  <a:lnTo>
                    <a:pt x="481749" y="432777"/>
                  </a:lnTo>
                  <a:lnTo>
                    <a:pt x="505841" y="432777"/>
                  </a:lnTo>
                  <a:lnTo>
                    <a:pt x="505841" y="408686"/>
                  </a:lnTo>
                  <a:close/>
                </a:path>
                <a:path w="988059" h="529589">
                  <a:moveTo>
                    <a:pt x="529920" y="384594"/>
                  </a:moveTo>
                  <a:lnTo>
                    <a:pt x="505841" y="384594"/>
                  </a:lnTo>
                  <a:lnTo>
                    <a:pt x="505841" y="408686"/>
                  </a:lnTo>
                  <a:lnTo>
                    <a:pt x="529920" y="408686"/>
                  </a:lnTo>
                  <a:lnTo>
                    <a:pt x="529920" y="384594"/>
                  </a:lnTo>
                  <a:close/>
                </a:path>
                <a:path w="988059" h="529589">
                  <a:moveTo>
                    <a:pt x="554012" y="480949"/>
                  </a:moveTo>
                  <a:lnTo>
                    <a:pt x="529920" y="480949"/>
                  </a:lnTo>
                  <a:lnTo>
                    <a:pt x="529920" y="432777"/>
                  </a:lnTo>
                  <a:lnTo>
                    <a:pt x="505841" y="432777"/>
                  </a:lnTo>
                  <a:lnTo>
                    <a:pt x="505841" y="529120"/>
                  </a:lnTo>
                  <a:lnTo>
                    <a:pt x="529920" y="529120"/>
                  </a:lnTo>
                  <a:lnTo>
                    <a:pt x="529920" y="505040"/>
                  </a:lnTo>
                  <a:lnTo>
                    <a:pt x="554012" y="505040"/>
                  </a:lnTo>
                  <a:lnTo>
                    <a:pt x="554012" y="480949"/>
                  </a:lnTo>
                  <a:close/>
                </a:path>
                <a:path w="988059" h="529589">
                  <a:moveTo>
                    <a:pt x="578104" y="264160"/>
                  </a:moveTo>
                  <a:lnTo>
                    <a:pt x="554012" y="264160"/>
                  </a:lnTo>
                  <a:lnTo>
                    <a:pt x="529920" y="264160"/>
                  </a:lnTo>
                  <a:lnTo>
                    <a:pt x="505841" y="264160"/>
                  </a:lnTo>
                  <a:lnTo>
                    <a:pt x="481749" y="264160"/>
                  </a:lnTo>
                  <a:lnTo>
                    <a:pt x="481749" y="312331"/>
                  </a:lnTo>
                  <a:lnTo>
                    <a:pt x="505841" y="312331"/>
                  </a:lnTo>
                  <a:lnTo>
                    <a:pt x="505841" y="288251"/>
                  </a:lnTo>
                  <a:lnTo>
                    <a:pt x="529920" y="288251"/>
                  </a:lnTo>
                  <a:lnTo>
                    <a:pt x="529920" y="336423"/>
                  </a:lnTo>
                  <a:lnTo>
                    <a:pt x="554012" y="336423"/>
                  </a:lnTo>
                  <a:lnTo>
                    <a:pt x="554012" y="312331"/>
                  </a:lnTo>
                  <a:lnTo>
                    <a:pt x="578104" y="312331"/>
                  </a:lnTo>
                  <a:lnTo>
                    <a:pt x="578104" y="264160"/>
                  </a:lnTo>
                  <a:close/>
                </a:path>
                <a:path w="988059" h="529589">
                  <a:moveTo>
                    <a:pt x="626275" y="384594"/>
                  </a:moveTo>
                  <a:lnTo>
                    <a:pt x="602183" y="384594"/>
                  </a:lnTo>
                  <a:lnTo>
                    <a:pt x="602183" y="432777"/>
                  </a:lnTo>
                  <a:lnTo>
                    <a:pt x="626275" y="432777"/>
                  </a:lnTo>
                  <a:lnTo>
                    <a:pt x="626275" y="384594"/>
                  </a:lnTo>
                  <a:close/>
                </a:path>
                <a:path w="988059" h="529589">
                  <a:moveTo>
                    <a:pt x="722630" y="384594"/>
                  </a:moveTo>
                  <a:lnTo>
                    <a:pt x="698538" y="384594"/>
                  </a:lnTo>
                  <a:lnTo>
                    <a:pt x="698538" y="336423"/>
                  </a:lnTo>
                  <a:lnTo>
                    <a:pt x="674446" y="336423"/>
                  </a:lnTo>
                  <a:lnTo>
                    <a:pt x="674446" y="360514"/>
                  </a:lnTo>
                  <a:lnTo>
                    <a:pt x="650367" y="360514"/>
                  </a:lnTo>
                  <a:lnTo>
                    <a:pt x="650367" y="312331"/>
                  </a:lnTo>
                  <a:lnTo>
                    <a:pt x="626275" y="312331"/>
                  </a:lnTo>
                  <a:lnTo>
                    <a:pt x="626275" y="336423"/>
                  </a:lnTo>
                  <a:lnTo>
                    <a:pt x="602183" y="336423"/>
                  </a:lnTo>
                  <a:lnTo>
                    <a:pt x="602183" y="312331"/>
                  </a:lnTo>
                  <a:lnTo>
                    <a:pt x="578104" y="312331"/>
                  </a:lnTo>
                  <a:lnTo>
                    <a:pt x="578104" y="336423"/>
                  </a:lnTo>
                  <a:lnTo>
                    <a:pt x="554012" y="336423"/>
                  </a:lnTo>
                  <a:lnTo>
                    <a:pt x="554012" y="360514"/>
                  </a:lnTo>
                  <a:lnTo>
                    <a:pt x="529920" y="360514"/>
                  </a:lnTo>
                  <a:lnTo>
                    <a:pt x="529920" y="384594"/>
                  </a:lnTo>
                  <a:lnTo>
                    <a:pt x="554012" y="384594"/>
                  </a:lnTo>
                  <a:lnTo>
                    <a:pt x="554012" y="432777"/>
                  </a:lnTo>
                  <a:lnTo>
                    <a:pt x="578104" y="432777"/>
                  </a:lnTo>
                  <a:lnTo>
                    <a:pt x="578104" y="384594"/>
                  </a:lnTo>
                  <a:lnTo>
                    <a:pt x="602183" y="384594"/>
                  </a:lnTo>
                  <a:lnTo>
                    <a:pt x="602183" y="360514"/>
                  </a:lnTo>
                  <a:lnTo>
                    <a:pt x="626275" y="360514"/>
                  </a:lnTo>
                  <a:lnTo>
                    <a:pt x="626275" y="384594"/>
                  </a:lnTo>
                  <a:lnTo>
                    <a:pt x="650367" y="384594"/>
                  </a:lnTo>
                  <a:lnTo>
                    <a:pt x="674446" y="384594"/>
                  </a:lnTo>
                  <a:lnTo>
                    <a:pt x="674446" y="408686"/>
                  </a:lnTo>
                  <a:lnTo>
                    <a:pt x="650367" y="408686"/>
                  </a:lnTo>
                  <a:lnTo>
                    <a:pt x="650367" y="456857"/>
                  </a:lnTo>
                  <a:lnTo>
                    <a:pt x="674446" y="456857"/>
                  </a:lnTo>
                  <a:lnTo>
                    <a:pt x="674446" y="432777"/>
                  </a:lnTo>
                  <a:lnTo>
                    <a:pt x="698538" y="432777"/>
                  </a:lnTo>
                  <a:lnTo>
                    <a:pt x="698538" y="408686"/>
                  </a:lnTo>
                  <a:lnTo>
                    <a:pt x="722630" y="408686"/>
                  </a:lnTo>
                  <a:lnTo>
                    <a:pt x="722630" y="384594"/>
                  </a:lnTo>
                  <a:close/>
                </a:path>
                <a:path w="988059" h="529589">
                  <a:moveTo>
                    <a:pt x="722630" y="143725"/>
                  </a:moveTo>
                  <a:lnTo>
                    <a:pt x="698538" y="143725"/>
                  </a:lnTo>
                  <a:lnTo>
                    <a:pt x="674446" y="143725"/>
                  </a:lnTo>
                  <a:lnTo>
                    <a:pt x="674446" y="119634"/>
                  </a:lnTo>
                  <a:lnTo>
                    <a:pt x="650367" y="119634"/>
                  </a:lnTo>
                  <a:lnTo>
                    <a:pt x="650367" y="95554"/>
                  </a:lnTo>
                  <a:lnTo>
                    <a:pt x="626275" y="95554"/>
                  </a:lnTo>
                  <a:lnTo>
                    <a:pt x="626275" y="71462"/>
                  </a:lnTo>
                  <a:lnTo>
                    <a:pt x="602183" y="71462"/>
                  </a:lnTo>
                  <a:lnTo>
                    <a:pt x="602183" y="167805"/>
                  </a:lnTo>
                  <a:lnTo>
                    <a:pt x="626275" y="167805"/>
                  </a:lnTo>
                  <a:lnTo>
                    <a:pt x="626275" y="215988"/>
                  </a:lnTo>
                  <a:lnTo>
                    <a:pt x="650367" y="215988"/>
                  </a:lnTo>
                  <a:lnTo>
                    <a:pt x="650367" y="240068"/>
                  </a:lnTo>
                  <a:lnTo>
                    <a:pt x="626275" y="240068"/>
                  </a:lnTo>
                  <a:lnTo>
                    <a:pt x="626275" y="215988"/>
                  </a:lnTo>
                  <a:lnTo>
                    <a:pt x="602183" y="215988"/>
                  </a:lnTo>
                  <a:lnTo>
                    <a:pt x="578104" y="215988"/>
                  </a:lnTo>
                  <a:lnTo>
                    <a:pt x="578104" y="264160"/>
                  </a:lnTo>
                  <a:lnTo>
                    <a:pt x="602183" y="264160"/>
                  </a:lnTo>
                  <a:lnTo>
                    <a:pt x="602183" y="312331"/>
                  </a:lnTo>
                  <a:lnTo>
                    <a:pt x="626275" y="312331"/>
                  </a:lnTo>
                  <a:lnTo>
                    <a:pt x="626275" y="288251"/>
                  </a:lnTo>
                  <a:lnTo>
                    <a:pt x="650367" y="288251"/>
                  </a:lnTo>
                  <a:lnTo>
                    <a:pt x="650367" y="264160"/>
                  </a:lnTo>
                  <a:lnTo>
                    <a:pt x="674446" y="264160"/>
                  </a:lnTo>
                  <a:lnTo>
                    <a:pt x="674446" y="288251"/>
                  </a:lnTo>
                  <a:lnTo>
                    <a:pt x="698538" y="288251"/>
                  </a:lnTo>
                  <a:lnTo>
                    <a:pt x="698538" y="191897"/>
                  </a:lnTo>
                  <a:lnTo>
                    <a:pt x="722630" y="191897"/>
                  </a:lnTo>
                  <a:lnTo>
                    <a:pt x="722630" y="143725"/>
                  </a:lnTo>
                  <a:close/>
                </a:path>
                <a:path w="988059" h="529589">
                  <a:moveTo>
                    <a:pt x="746709" y="215988"/>
                  </a:moveTo>
                  <a:lnTo>
                    <a:pt x="722630" y="215988"/>
                  </a:lnTo>
                  <a:lnTo>
                    <a:pt x="722630" y="240068"/>
                  </a:lnTo>
                  <a:lnTo>
                    <a:pt x="746709" y="240068"/>
                  </a:lnTo>
                  <a:lnTo>
                    <a:pt x="746709" y="215988"/>
                  </a:lnTo>
                  <a:close/>
                </a:path>
                <a:path w="988059" h="529589">
                  <a:moveTo>
                    <a:pt x="843064" y="360514"/>
                  </a:moveTo>
                  <a:lnTo>
                    <a:pt x="818972" y="360514"/>
                  </a:lnTo>
                  <a:lnTo>
                    <a:pt x="818972" y="384594"/>
                  </a:lnTo>
                  <a:lnTo>
                    <a:pt x="843064" y="384594"/>
                  </a:lnTo>
                  <a:lnTo>
                    <a:pt x="843064" y="360514"/>
                  </a:lnTo>
                  <a:close/>
                </a:path>
                <a:path w="988059" h="529589">
                  <a:moveTo>
                    <a:pt x="843064" y="264160"/>
                  </a:moveTo>
                  <a:lnTo>
                    <a:pt x="818972" y="264160"/>
                  </a:lnTo>
                  <a:lnTo>
                    <a:pt x="818972" y="288251"/>
                  </a:lnTo>
                  <a:lnTo>
                    <a:pt x="843064" y="288251"/>
                  </a:lnTo>
                  <a:lnTo>
                    <a:pt x="843064" y="264160"/>
                  </a:lnTo>
                  <a:close/>
                </a:path>
                <a:path w="988059" h="529589">
                  <a:moveTo>
                    <a:pt x="939419" y="215988"/>
                  </a:moveTo>
                  <a:lnTo>
                    <a:pt x="915327" y="215988"/>
                  </a:lnTo>
                  <a:lnTo>
                    <a:pt x="915327" y="240068"/>
                  </a:lnTo>
                  <a:lnTo>
                    <a:pt x="939419" y="240068"/>
                  </a:lnTo>
                  <a:lnTo>
                    <a:pt x="939419" y="215988"/>
                  </a:lnTo>
                  <a:close/>
                </a:path>
                <a:path w="988059" h="529589">
                  <a:moveTo>
                    <a:pt x="987590" y="336423"/>
                  </a:moveTo>
                  <a:lnTo>
                    <a:pt x="963498" y="336423"/>
                  </a:lnTo>
                  <a:lnTo>
                    <a:pt x="939419" y="336423"/>
                  </a:lnTo>
                  <a:lnTo>
                    <a:pt x="939419" y="360514"/>
                  </a:lnTo>
                  <a:lnTo>
                    <a:pt x="915327" y="360514"/>
                  </a:lnTo>
                  <a:lnTo>
                    <a:pt x="915327" y="408686"/>
                  </a:lnTo>
                  <a:lnTo>
                    <a:pt x="891235" y="408686"/>
                  </a:lnTo>
                  <a:lnTo>
                    <a:pt x="891235" y="480949"/>
                  </a:lnTo>
                  <a:lnTo>
                    <a:pt x="915327" y="480949"/>
                  </a:lnTo>
                  <a:lnTo>
                    <a:pt x="915327" y="456857"/>
                  </a:lnTo>
                  <a:lnTo>
                    <a:pt x="939419" y="456857"/>
                  </a:lnTo>
                  <a:lnTo>
                    <a:pt x="939419" y="384594"/>
                  </a:lnTo>
                  <a:lnTo>
                    <a:pt x="963498" y="384594"/>
                  </a:lnTo>
                  <a:lnTo>
                    <a:pt x="963498" y="360514"/>
                  </a:lnTo>
                  <a:lnTo>
                    <a:pt x="987590" y="360514"/>
                  </a:lnTo>
                  <a:lnTo>
                    <a:pt x="987590" y="336423"/>
                  </a:lnTo>
                  <a:close/>
                </a:path>
                <a:path w="988059" h="529589">
                  <a:moveTo>
                    <a:pt x="987590" y="167805"/>
                  </a:moveTo>
                  <a:lnTo>
                    <a:pt x="963498" y="167805"/>
                  </a:lnTo>
                  <a:lnTo>
                    <a:pt x="939419" y="167805"/>
                  </a:lnTo>
                  <a:lnTo>
                    <a:pt x="939419" y="191897"/>
                  </a:lnTo>
                  <a:lnTo>
                    <a:pt x="963498" y="191897"/>
                  </a:lnTo>
                  <a:lnTo>
                    <a:pt x="963498" y="264160"/>
                  </a:lnTo>
                  <a:lnTo>
                    <a:pt x="939419" y="264160"/>
                  </a:lnTo>
                  <a:lnTo>
                    <a:pt x="915327" y="264160"/>
                  </a:lnTo>
                  <a:lnTo>
                    <a:pt x="915327" y="240068"/>
                  </a:lnTo>
                  <a:lnTo>
                    <a:pt x="891235" y="240068"/>
                  </a:lnTo>
                  <a:lnTo>
                    <a:pt x="891235" y="264160"/>
                  </a:lnTo>
                  <a:lnTo>
                    <a:pt x="867156" y="264160"/>
                  </a:lnTo>
                  <a:lnTo>
                    <a:pt x="867156" y="288251"/>
                  </a:lnTo>
                  <a:lnTo>
                    <a:pt x="891235" y="288251"/>
                  </a:lnTo>
                  <a:lnTo>
                    <a:pt x="891235" y="312331"/>
                  </a:lnTo>
                  <a:lnTo>
                    <a:pt x="867156" y="312331"/>
                  </a:lnTo>
                  <a:lnTo>
                    <a:pt x="867156" y="360514"/>
                  </a:lnTo>
                  <a:lnTo>
                    <a:pt x="891235" y="360514"/>
                  </a:lnTo>
                  <a:lnTo>
                    <a:pt x="891235" y="336423"/>
                  </a:lnTo>
                  <a:lnTo>
                    <a:pt x="915327" y="336423"/>
                  </a:lnTo>
                  <a:lnTo>
                    <a:pt x="915327" y="288251"/>
                  </a:lnTo>
                  <a:lnTo>
                    <a:pt x="939419" y="288251"/>
                  </a:lnTo>
                  <a:lnTo>
                    <a:pt x="963498" y="288251"/>
                  </a:lnTo>
                  <a:lnTo>
                    <a:pt x="987590" y="288251"/>
                  </a:lnTo>
                  <a:lnTo>
                    <a:pt x="987590" y="16780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0513" y="1142689"/>
              <a:ext cx="988060" cy="988060"/>
            </a:xfrm>
            <a:custGeom>
              <a:avLst/>
              <a:gdLst/>
              <a:ahLst/>
              <a:cxnLst/>
              <a:rect l="l" t="t" r="r" b="b"/>
              <a:pathLst>
                <a:path w="988059" h="988060">
                  <a:moveTo>
                    <a:pt x="168617" y="24218"/>
                  </a:moveTo>
                  <a:lnTo>
                    <a:pt x="144526" y="24218"/>
                  </a:lnTo>
                  <a:lnTo>
                    <a:pt x="144526" y="144653"/>
                  </a:lnTo>
                  <a:lnTo>
                    <a:pt x="168617" y="144653"/>
                  </a:lnTo>
                  <a:lnTo>
                    <a:pt x="168617" y="24218"/>
                  </a:lnTo>
                  <a:close/>
                </a:path>
                <a:path w="988059" h="988060">
                  <a:moveTo>
                    <a:pt x="168617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144780"/>
                  </a:lnTo>
                  <a:lnTo>
                    <a:pt x="0" y="168910"/>
                  </a:lnTo>
                  <a:lnTo>
                    <a:pt x="168617" y="168910"/>
                  </a:lnTo>
                  <a:lnTo>
                    <a:pt x="168617" y="144780"/>
                  </a:lnTo>
                  <a:lnTo>
                    <a:pt x="24091" y="144780"/>
                  </a:lnTo>
                  <a:lnTo>
                    <a:pt x="24091" y="24130"/>
                  </a:lnTo>
                  <a:lnTo>
                    <a:pt x="168617" y="24130"/>
                  </a:lnTo>
                  <a:lnTo>
                    <a:pt x="168617" y="0"/>
                  </a:lnTo>
                  <a:close/>
                </a:path>
                <a:path w="988059" h="988060">
                  <a:moveTo>
                    <a:pt x="264960" y="867283"/>
                  </a:moveTo>
                  <a:lnTo>
                    <a:pt x="240880" y="867283"/>
                  </a:lnTo>
                  <a:lnTo>
                    <a:pt x="216789" y="867283"/>
                  </a:lnTo>
                  <a:lnTo>
                    <a:pt x="192697" y="867283"/>
                  </a:lnTo>
                  <a:lnTo>
                    <a:pt x="192697" y="915454"/>
                  </a:lnTo>
                  <a:lnTo>
                    <a:pt x="216789" y="915454"/>
                  </a:lnTo>
                  <a:lnTo>
                    <a:pt x="216789" y="891374"/>
                  </a:lnTo>
                  <a:lnTo>
                    <a:pt x="240880" y="891374"/>
                  </a:lnTo>
                  <a:lnTo>
                    <a:pt x="264960" y="891374"/>
                  </a:lnTo>
                  <a:lnTo>
                    <a:pt x="264960" y="867283"/>
                  </a:lnTo>
                  <a:close/>
                </a:path>
                <a:path w="988059" h="988060">
                  <a:moveTo>
                    <a:pt x="313143" y="891374"/>
                  </a:moveTo>
                  <a:lnTo>
                    <a:pt x="289052" y="891374"/>
                  </a:lnTo>
                  <a:lnTo>
                    <a:pt x="289052" y="915454"/>
                  </a:lnTo>
                  <a:lnTo>
                    <a:pt x="313143" y="915454"/>
                  </a:lnTo>
                  <a:lnTo>
                    <a:pt x="313143" y="891374"/>
                  </a:lnTo>
                  <a:close/>
                </a:path>
                <a:path w="988059" h="988060">
                  <a:moveTo>
                    <a:pt x="313143" y="843191"/>
                  </a:moveTo>
                  <a:lnTo>
                    <a:pt x="289052" y="843191"/>
                  </a:lnTo>
                  <a:lnTo>
                    <a:pt x="264960" y="843191"/>
                  </a:lnTo>
                  <a:lnTo>
                    <a:pt x="264960" y="867283"/>
                  </a:lnTo>
                  <a:lnTo>
                    <a:pt x="289052" y="867283"/>
                  </a:lnTo>
                  <a:lnTo>
                    <a:pt x="313143" y="867283"/>
                  </a:lnTo>
                  <a:lnTo>
                    <a:pt x="313143" y="843191"/>
                  </a:lnTo>
                  <a:close/>
                </a:path>
                <a:path w="988059" h="988060">
                  <a:moveTo>
                    <a:pt x="337223" y="963637"/>
                  </a:moveTo>
                  <a:lnTo>
                    <a:pt x="313143" y="963637"/>
                  </a:lnTo>
                  <a:lnTo>
                    <a:pt x="313143" y="939546"/>
                  </a:lnTo>
                  <a:lnTo>
                    <a:pt x="289052" y="939546"/>
                  </a:lnTo>
                  <a:lnTo>
                    <a:pt x="289052" y="915454"/>
                  </a:lnTo>
                  <a:lnTo>
                    <a:pt x="264960" y="915454"/>
                  </a:lnTo>
                  <a:lnTo>
                    <a:pt x="264960" y="963637"/>
                  </a:lnTo>
                  <a:lnTo>
                    <a:pt x="240880" y="963637"/>
                  </a:lnTo>
                  <a:lnTo>
                    <a:pt x="240880" y="987717"/>
                  </a:lnTo>
                  <a:lnTo>
                    <a:pt x="264960" y="987717"/>
                  </a:lnTo>
                  <a:lnTo>
                    <a:pt x="289052" y="987717"/>
                  </a:lnTo>
                  <a:lnTo>
                    <a:pt x="313143" y="987717"/>
                  </a:lnTo>
                  <a:lnTo>
                    <a:pt x="337223" y="987717"/>
                  </a:lnTo>
                  <a:lnTo>
                    <a:pt x="337223" y="963637"/>
                  </a:lnTo>
                  <a:close/>
                </a:path>
                <a:path w="988059" h="988060">
                  <a:moveTo>
                    <a:pt x="361315" y="939546"/>
                  </a:moveTo>
                  <a:lnTo>
                    <a:pt x="337223" y="939546"/>
                  </a:lnTo>
                  <a:lnTo>
                    <a:pt x="337223" y="963637"/>
                  </a:lnTo>
                  <a:lnTo>
                    <a:pt x="361315" y="963637"/>
                  </a:lnTo>
                  <a:lnTo>
                    <a:pt x="361315" y="939546"/>
                  </a:lnTo>
                  <a:close/>
                </a:path>
                <a:path w="988059" h="988060">
                  <a:moveTo>
                    <a:pt x="385406" y="915454"/>
                  </a:moveTo>
                  <a:lnTo>
                    <a:pt x="361315" y="915454"/>
                  </a:lnTo>
                  <a:lnTo>
                    <a:pt x="361315" y="939546"/>
                  </a:lnTo>
                  <a:lnTo>
                    <a:pt x="385406" y="939546"/>
                  </a:lnTo>
                  <a:lnTo>
                    <a:pt x="385406" y="915454"/>
                  </a:lnTo>
                  <a:close/>
                </a:path>
                <a:path w="988059" h="988060">
                  <a:moveTo>
                    <a:pt x="385406" y="867283"/>
                  </a:moveTo>
                  <a:lnTo>
                    <a:pt x="361315" y="867283"/>
                  </a:lnTo>
                  <a:lnTo>
                    <a:pt x="337223" y="867283"/>
                  </a:lnTo>
                  <a:lnTo>
                    <a:pt x="337223" y="915454"/>
                  </a:lnTo>
                  <a:lnTo>
                    <a:pt x="361315" y="915454"/>
                  </a:lnTo>
                  <a:lnTo>
                    <a:pt x="361315" y="891374"/>
                  </a:lnTo>
                  <a:lnTo>
                    <a:pt x="385406" y="891374"/>
                  </a:lnTo>
                  <a:lnTo>
                    <a:pt x="385406" y="867283"/>
                  </a:lnTo>
                  <a:close/>
                </a:path>
                <a:path w="988059" h="988060">
                  <a:moveTo>
                    <a:pt x="409486" y="939546"/>
                  </a:moveTo>
                  <a:lnTo>
                    <a:pt x="385406" y="939546"/>
                  </a:lnTo>
                  <a:lnTo>
                    <a:pt x="385406" y="987717"/>
                  </a:lnTo>
                  <a:lnTo>
                    <a:pt x="409486" y="987717"/>
                  </a:lnTo>
                  <a:lnTo>
                    <a:pt x="409486" y="939546"/>
                  </a:lnTo>
                  <a:close/>
                </a:path>
                <a:path w="988059" h="988060">
                  <a:moveTo>
                    <a:pt x="433578" y="915454"/>
                  </a:moveTo>
                  <a:lnTo>
                    <a:pt x="409486" y="915454"/>
                  </a:lnTo>
                  <a:lnTo>
                    <a:pt x="409486" y="939546"/>
                  </a:lnTo>
                  <a:lnTo>
                    <a:pt x="433578" y="939546"/>
                  </a:lnTo>
                  <a:lnTo>
                    <a:pt x="433578" y="915454"/>
                  </a:lnTo>
                  <a:close/>
                </a:path>
                <a:path w="988059" h="988060">
                  <a:moveTo>
                    <a:pt x="457669" y="963637"/>
                  </a:moveTo>
                  <a:lnTo>
                    <a:pt x="433578" y="963637"/>
                  </a:lnTo>
                  <a:lnTo>
                    <a:pt x="433578" y="987717"/>
                  </a:lnTo>
                  <a:lnTo>
                    <a:pt x="457669" y="987717"/>
                  </a:lnTo>
                  <a:lnTo>
                    <a:pt x="457669" y="963637"/>
                  </a:lnTo>
                  <a:close/>
                </a:path>
                <a:path w="988059" h="988060">
                  <a:moveTo>
                    <a:pt x="505841" y="915454"/>
                  </a:moveTo>
                  <a:lnTo>
                    <a:pt x="481749" y="915454"/>
                  </a:lnTo>
                  <a:lnTo>
                    <a:pt x="481749" y="843191"/>
                  </a:lnTo>
                  <a:lnTo>
                    <a:pt x="457669" y="843191"/>
                  </a:lnTo>
                  <a:lnTo>
                    <a:pt x="457669" y="819111"/>
                  </a:lnTo>
                  <a:lnTo>
                    <a:pt x="433578" y="819111"/>
                  </a:lnTo>
                  <a:lnTo>
                    <a:pt x="433578" y="770928"/>
                  </a:lnTo>
                  <a:lnTo>
                    <a:pt x="409486" y="770928"/>
                  </a:lnTo>
                  <a:lnTo>
                    <a:pt x="409486" y="795020"/>
                  </a:lnTo>
                  <a:lnTo>
                    <a:pt x="385406" y="795020"/>
                  </a:lnTo>
                  <a:lnTo>
                    <a:pt x="385406" y="746848"/>
                  </a:lnTo>
                  <a:lnTo>
                    <a:pt x="409486" y="746848"/>
                  </a:lnTo>
                  <a:lnTo>
                    <a:pt x="433578" y="746848"/>
                  </a:lnTo>
                  <a:lnTo>
                    <a:pt x="457669" y="746848"/>
                  </a:lnTo>
                  <a:lnTo>
                    <a:pt x="481749" y="746848"/>
                  </a:lnTo>
                  <a:lnTo>
                    <a:pt x="481749" y="698665"/>
                  </a:lnTo>
                  <a:lnTo>
                    <a:pt x="457669" y="698665"/>
                  </a:lnTo>
                  <a:lnTo>
                    <a:pt x="457669" y="722757"/>
                  </a:lnTo>
                  <a:lnTo>
                    <a:pt x="433578" y="722757"/>
                  </a:lnTo>
                  <a:lnTo>
                    <a:pt x="409486" y="722757"/>
                  </a:lnTo>
                  <a:lnTo>
                    <a:pt x="385406" y="722757"/>
                  </a:lnTo>
                  <a:lnTo>
                    <a:pt x="361315" y="722757"/>
                  </a:lnTo>
                  <a:lnTo>
                    <a:pt x="361315" y="674585"/>
                  </a:lnTo>
                  <a:lnTo>
                    <a:pt x="337223" y="674585"/>
                  </a:lnTo>
                  <a:lnTo>
                    <a:pt x="337223" y="698665"/>
                  </a:lnTo>
                  <a:lnTo>
                    <a:pt x="313143" y="698665"/>
                  </a:lnTo>
                  <a:lnTo>
                    <a:pt x="313143" y="722757"/>
                  </a:lnTo>
                  <a:lnTo>
                    <a:pt x="337223" y="722757"/>
                  </a:lnTo>
                  <a:lnTo>
                    <a:pt x="337223" y="819111"/>
                  </a:lnTo>
                  <a:lnTo>
                    <a:pt x="313143" y="819111"/>
                  </a:lnTo>
                  <a:lnTo>
                    <a:pt x="313143" y="843191"/>
                  </a:lnTo>
                  <a:lnTo>
                    <a:pt x="337223" y="843191"/>
                  </a:lnTo>
                  <a:lnTo>
                    <a:pt x="361315" y="843191"/>
                  </a:lnTo>
                  <a:lnTo>
                    <a:pt x="361315" y="819111"/>
                  </a:lnTo>
                  <a:lnTo>
                    <a:pt x="385406" y="819111"/>
                  </a:lnTo>
                  <a:lnTo>
                    <a:pt x="409486" y="819111"/>
                  </a:lnTo>
                  <a:lnTo>
                    <a:pt x="409486" y="843191"/>
                  </a:lnTo>
                  <a:lnTo>
                    <a:pt x="385406" y="843191"/>
                  </a:lnTo>
                  <a:lnTo>
                    <a:pt x="385406" y="867283"/>
                  </a:lnTo>
                  <a:lnTo>
                    <a:pt x="409486" y="867283"/>
                  </a:lnTo>
                  <a:lnTo>
                    <a:pt x="409486" y="891374"/>
                  </a:lnTo>
                  <a:lnTo>
                    <a:pt x="433578" y="891374"/>
                  </a:lnTo>
                  <a:lnTo>
                    <a:pt x="433578" y="915454"/>
                  </a:lnTo>
                  <a:lnTo>
                    <a:pt x="457669" y="915454"/>
                  </a:lnTo>
                  <a:lnTo>
                    <a:pt x="457669" y="939546"/>
                  </a:lnTo>
                  <a:lnTo>
                    <a:pt x="481749" y="939546"/>
                  </a:lnTo>
                  <a:lnTo>
                    <a:pt x="505841" y="939546"/>
                  </a:lnTo>
                  <a:lnTo>
                    <a:pt x="505841" y="915454"/>
                  </a:lnTo>
                  <a:close/>
                </a:path>
                <a:path w="988059" h="988060">
                  <a:moveTo>
                    <a:pt x="554012" y="819111"/>
                  </a:moveTo>
                  <a:lnTo>
                    <a:pt x="529920" y="819111"/>
                  </a:lnTo>
                  <a:lnTo>
                    <a:pt x="529920" y="843191"/>
                  </a:lnTo>
                  <a:lnTo>
                    <a:pt x="554012" y="843191"/>
                  </a:lnTo>
                  <a:lnTo>
                    <a:pt x="554012" y="819111"/>
                  </a:lnTo>
                  <a:close/>
                </a:path>
                <a:path w="988059" h="988060">
                  <a:moveTo>
                    <a:pt x="578104" y="843191"/>
                  </a:moveTo>
                  <a:lnTo>
                    <a:pt x="554012" y="843191"/>
                  </a:lnTo>
                  <a:lnTo>
                    <a:pt x="554012" y="867283"/>
                  </a:lnTo>
                  <a:lnTo>
                    <a:pt x="529920" y="867283"/>
                  </a:lnTo>
                  <a:lnTo>
                    <a:pt x="529920" y="891374"/>
                  </a:lnTo>
                  <a:lnTo>
                    <a:pt x="554012" y="891374"/>
                  </a:lnTo>
                  <a:lnTo>
                    <a:pt x="578104" y="891374"/>
                  </a:lnTo>
                  <a:lnTo>
                    <a:pt x="578104" y="843191"/>
                  </a:lnTo>
                  <a:close/>
                </a:path>
                <a:path w="988059" h="988060">
                  <a:moveTo>
                    <a:pt x="626275" y="891374"/>
                  </a:moveTo>
                  <a:lnTo>
                    <a:pt x="602183" y="891374"/>
                  </a:lnTo>
                  <a:lnTo>
                    <a:pt x="578104" y="891374"/>
                  </a:lnTo>
                  <a:lnTo>
                    <a:pt x="578104" y="915454"/>
                  </a:lnTo>
                  <a:lnTo>
                    <a:pt x="554012" y="915454"/>
                  </a:lnTo>
                  <a:lnTo>
                    <a:pt x="529920" y="915454"/>
                  </a:lnTo>
                  <a:lnTo>
                    <a:pt x="529920" y="939546"/>
                  </a:lnTo>
                  <a:lnTo>
                    <a:pt x="505841" y="939546"/>
                  </a:lnTo>
                  <a:lnTo>
                    <a:pt x="505841" y="963637"/>
                  </a:lnTo>
                  <a:lnTo>
                    <a:pt x="481749" y="963637"/>
                  </a:lnTo>
                  <a:lnTo>
                    <a:pt x="481749" y="987717"/>
                  </a:lnTo>
                  <a:lnTo>
                    <a:pt x="505841" y="987717"/>
                  </a:lnTo>
                  <a:lnTo>
                    <a:pt x="529920" y="987717"/>
                  </a:lnTo>
                  <a:lnTo>
                    <a:pt x="529920" y="963637"/>
                  </a:lnTo>
                  <a:lnTo>
                    <a:pt x="554012" y="963637"/>
                  </a:lnTo>
                  <a:lnTo>
                    <a:pt x="554012" y="939546"/>
                  </a:lnTo>
                  <a:lnTo>
                    <a:pt x="578104" y="939546"/>
                  </a:lnTo>
                  <a:lnTo>
                    <a:pt x="602183" y="939546"/>
                  </a:lnTo>
                  <a:lnTo>
                    <a:pt x="602183" y="915454"/>
                  </a:lnTo>
                  <a:lnTo>
                    <a:pt x="626275" y="915454"/>
                  </a:lnTo>
                  <a:lnTo>
                    <a:pt x="626275" y="891374"/>
                  </a:lnTo>
                  <a:close/>
                </a:path>
                <a:path w="988059" h="988060">
                  <a:moveTo>
                    <a:pt x="650367" y="963637"/>
                  </a:moveTo>
                  <a:lnTo>
                    <a:pt x="626275" y="963637"/>
                  </a:lnTo>
                  <a:lnTo>
                    <a:pt x="602183" y="963637"/>
                  </a:lnTo>
                  <a:lnTo>
                    <a:pt x="578104" y="963637"/>
                  </a:lnTo>
                  <a:lnTo>
                    <a:pt x="578104" y="987717"/>
                  </a:lnTo>
                  <a:lnTo>
                    <a:pt x="602183" y="987717"/>
                  </a:lnTo>
                  <a:lnTo>
                    <a:pt x="626275" y="987717"/>
                  </a:lnTo>
                  <a:lnTo>
                    <a:pt x="650367" y="987717"/>
                  </a:lnTo>
                  <a:lnTo>
                    <a:pt x="650367" y="963637"/>
                  </a:lnTo>
                  <a:close/>
                </a:path>
                <a:path w="988059" h="988060">
                  <a:moveTo>
                    <a:pt x="794893" y="963637"/>
                  </a:moveTo>
                  <a:lnTo>
                    <a:pt x="770801" y="963637"/>
                  </a:lnTo>
                  <a:lnTo>
                    <a:pt x="746709" y="963637"/>
                  </a:lnTo>
                  <a:lnTo>
                    <a:pt x="746709" y="987717"/>
                  </a:lnTo>
                  <a:lnTo>
                    <a:pt x="770801" y="987717"/>
                  </a:lnTo>
                  <a:lnTo>
                    <a:pt x="794893" y="987717"/>
                  </a:lnTo>
                  <a:lnTo>
                    <a:pt x="794893" y="963637"/>
                  </a:lnTo>
                  <a:close/>
                </a:path>
                <a:path w="988059" h="988060">
                  <a:moveTo>
                    <a:pt x="818972" y="505968"/>
                  </a:moveTo>
                  <a:lnTo>
                    <a:pt x="794893" y="505968"/>
                  </a:lnTo>
                  <a:lnTo>
                    <a:pt x="794893" y="530059"/>
                  </a:lnTo>
                  <a:lnTo>
                    <a:pt x="770801" y="530059"/>
                  </a:lnTo>
                  <a:lnTo>
                    <a:pt x="770801" y="578231"/>
                  </a:lnTo>
                  <a:lnTo>
                    <a:pt x="746709" y="578231"/>
                  </a:lnTo>
                  <a:lnTo>
                    <a:pt x="746709" y="602322"/>
                  </a:lnTo>
                  <a:lnTo>
                    <a:pt x="770801" y="602322"/>
                  </a:lnTo>
                  <a:lnTo>
                    <a:pt x="770801" y="626402"/>
                  </a:lnTo>
                  <a:lnTo>
                    <a:pt x="746709" y="626402"/>
                  </a:lnTo>
                  <a:lnTo>
                    <a:pt x="746709" y="650494"/>
                  </a:lnTo>
                  <a:lnTo>
                    <a:pt x="722630" y="650494"/>
                  </a:lnTo>
                  <a:lnTo>
                    <a:pt x="722630" y="698665"/>
                  </a:lnTo>
                  <a:lnTo>
                    <a:pt x="698538" y="698665"/>
                  </a:lnTo>
                  <a:lnTo>
                    <a:pt x="698538" y="722757"/>
                  </a:lnTo>
                  <a:lnTo>
                    <a:pt x="722630" y="722757"/>
                  </a:lnTo>
                  <a:lnTo>
                    <a:pt x="722630" y="746848"/>
                  </a:lnTo>
                  <a:lnTo>
                    <a:pt x="746709" y="746848"/>
                  </a:lnTo>
                  <a:lnTo>
                    <a:pt x="746709" y="795020"/>
                  </a:lnTo>
                  <a:lnTo>
                    <a:pt x="722630" y="795020"/>
                  </a:lnTo>
                  <a:lnTo>
                    <a:pt x="722630" y="819111"/>
                  </a:lnTo>
                  <a:lnTo>
                    <a:pt x="698538" y="819111"/>
                  </a:lnTo>
                  <a:lnTo>
                    <a:pt x="698538" y="843191"/>
                  </a:lnTo>
                  <a:lnTo>
                    <a:pt x="674446" y="843191"/>
                  </a:lnTo>
                  <a:lnTo>
                    <a:pt x="674446" y="891374"/>
                  </a:lnTo>
                  <a:lnTo>
                    <a:pt x="650367" y="891374"/>
                  </a:lnTo>
                  <a:lnTo>
                    <a:pt x="650367" y="963637"/>
                  </a:lnTo>
                  <a:lnTo>
                    <a:pt x="674446" y="963637"/>
                  </a:lnTo>
                  <a:lnTo>
                    <a:pt x="674446" y="939546"/>
                  </a:lnTo>
                  <a:lnTo>
                    <a:pt x="698538" y="939546"/>
                  </a:lnTo>
                  <a:lnTo>
                    <a:pt x="722630" y="939546"/>
                  </a:lnTo>
                  <a:lnTo>
                    <a:pt x="746709" y="939546"/>
                  </a:lnTo>
                  <a:lnTo>
                    <a:pt x="746709" y="915454"/>
                  </a:lnTo>
                  <a:lnTo>
                    <a:pt x="722630" y="915454"/>
                  </a:lnTo>
                  <a:lnTo>
                    <a:pt x="698538" y="915454"/>
                  </a:lnTo>
                  <a:lnTo>
                    <a:pt x="698538" y="891374"/>
                  </a:lnTo>
                  <a:lnTo>
                    <a:pt x="722630" y="891374"/>
                  </a:lnTo>
                  <a:lnTo>
                    <a:pt x="746709" y="891374"/>
                  </a:lnTo>
                  <a:lnTo>
                    <a:pt x="770801" y="891374"/>
                  </a:lnTo>
                  <a:lnTo>
                    <a:pt x="770801" y="843191"/>
                  </a:lnTo>
                  <a:lnTo>
                    <a:pt x="746709" y="843191"/>
                  </a:lnTo>
                  <a:lnTo>
                    <a:pt x="746709" y="867283"/>
                  </a:lnTo>
                  <a:lnTo>
                    <a:pt x="722630" y="867283"/>
                  </a:lnTo>
                  <a:lnTo>
                    <a:pt x="722630" y="843191"/>
                  </a:lnTo>
                  <a:lnTo>
                    <a:pt x="746709" y="843191"/>
                  </a:lnTo>
                  <a:lnTo>
                    <a:pt x="746709" y="819111"/>
                  </a:lnTo>
                  <a:lnTo>
                    <a:pt x="770801" y="819111"/>
                  </a:lnTo>
                  <a:lnTo>
                    <a:pt x="770801" y="746848"/>
                  </a:lnTo>
                  <a:lnTo>
                    <a:pt x="794893" y="746848"/>
                  </a:lnTo>
                  <a:lnTo>
                    <a:pt x="818972" y="746848"/>
                  </a:lnTo>
                  <a:lnTo>
                    <a:pt x="818972" y="698665"/>
                  </a:lnTo>
                  <a:lnTo>
                    <a:pt x="794893" y="698665"/>
                  </a:lnTo>
                  <a:lnTo>
                    <a:pt x="794893" y="674585"/>
                  </a:lnTo>
                  <a:lnTo>
                    <a:pt x="770801" y="674585"/>
                  </a:lnTo>
                  <a:lnTo>
                    <a:pt x="770801" y="650494"/>
                  </a:lnTo>
                  <a:lnTo>
                    <a:pt x="794893" y="650494"/>
                  </a:lnTo>
                  <a:lnTo>
                    <a:pt x="818972" y="650494"/>
                  </a:lnTo>
                  <a:lnTo>
                    <a:pt x="818972" y="626402"/>
                  </a:lnTo>
                  <a:lnTo>
                    <a:pt x="794893" y="626402"/>
                  </a:lnTo>
                  <a:lnTo>
                    <a:pt x="794893" y="554139"/>
                  </a:lnTo>
                  <a:lnTo>
                    <a:pt x="818972" y="554139"/>
                  </a:lnTo>
                  <a:lnTo>
                    <a:pt x="818972" y="505968"/>
                  </a:lnTo>
                  <a:close/>
                </a:path>
                <a:path w="988059" h="988060">
                  <a:moveTo>
                    <a:pt x="843064" y="939546"/>
                  </a:moveTo>
                  <a:lnTo>
                    <a:pt x="818972" y="939546"/>
                  </a:lnTo>
                  <a:lnTo>
                    <a:pt x="818972" y="915454"/>
                  </a:lnTo>
                  <a:lnTo>
                    <a:pt x="794893" y="915454"/>
                  </a:lnTo>
                  <a:lnTo>
                    <a:pt x="770801" y="915454"/>
                  </a:lnTo>
                  <a:lnTo>
                    <a:pt x="770801" y="939546"/>
                  </a:lnTo>
                  <a:lnTo>
                    <a:pt x="794893" y="939546"/>
                  </a:lnTo>
                  <a:lnTo>
                    <a:pt x="794893" y="963637"/>
                  </a:lnTo>
                  <a:lnTo>
                    <a:pt x="818972" y="963637"/>
                  </a:lnTo>
                  <a:lnTo>
                    <a:pt x="843064" y="963637"/>
                  </a:lnTo>
                  <a:lnTo>
                    <a:pt x="843064" y="939546"/>
                  </a:lnTo>
                  <a:close/>
                </a:path>
                <a:path w="988059" h="988060">
                  <a:moveTo>
                    <a:pt x="915327" y="963637"/>
                  </a:moveTo>
                  <a:lnTo>
                    <a:pt x="891235" y="963637"/>
                  </a:lnTo>
                  <a:lnTo>
                    <a:pt x="891235" y="915454"/>
                  </a:lnTo>
                  <a:lnTo>
                    <a:pt x="867156" y="915454"/>
                  </a:lnTo>
                  <a:lnTo>
                    <a:pt x="867156" y="891374"/>
                  </a:lnTo>
                  <a:lnTo>
                    <a:pt x="843064" y="891374"/>
                  </a:lnTo>
                  <a:lnTo>
                    <a:pt x="843064" y="939546"/>
                  </a:lnTo>
                  <a:lnTo>
                    <a:pt x="867156" y="939546"/>
                  </a:lnTo>
                  <a:lnTo>
                    <a:pt x="867156" y="987717"/>
                  </a:lnTo>
                  <a:lnTo>
                    <a:pt x="891235" y="987717"/>
                  </a:lnTo>
                  <a:lnTo>
                    <a:pt x="915327" y="987717"/>
                  </a:lnTo>
                  <a:lnTo>
                    <a:pt x="915327" y="963637"/>
                  </a:lnTo>
                  <a:close/>
                </a:path>
                <a:path w="988059" h="988060">
                  <a:moveTo>
                    <a:pt x="939419" y="939546"/>
                  </a:moveTo>
                  <a:lnTo>
                    <a:pt x="915327" y="939546"/>
                  </a:lnTo>
                  <a:lnTo>
                    <a:pt x="915327" y="963637"/>
                  </a:lnTo>
                  <a:lnTo>
                    <a:pt x="939419" y="963637"/>
                  </a:lnTo>
                  <a:lnTo>
                    <a:pt x="939419" y="939546"/>
                  </a:lnTo>
                  <a:close/>
                </a:path>
                <a:path w="988059" h="988060">
                  <a:moveTo>
                    <a:pt x="963498" y="843191"/>
                  </a:moveTo>
                  <a:lnTo>
                    <a:pt x="939419" y="843191"/>
                  </a:lnTo>
                  <a:lnTo>
                    <a:pt x="939419" y="867283"/>
                  </a:lnTo>
                  <a:lnTo>
                    <a:pt x="963498" y="867283"/>
                  </a:lnTo>
                  <a:lnTo>
                    <a:pt x="963498" y="843191"/>
                  </a:lnTo>
                  <a:close/>
                </a:path>
                <a:path w="988059" h="988060">
                  <a:moveTo>
                    <a:pt x="987590" y="891374"/>
                  </a:moveTo>
                  <a:lnTo>
                    <a:pt x="963498" y="891374"/>
                  </a:lnTo>
                  <a:lnTo>
                    <a:pt x="939419" y="891374"/>
                  </a:lnTo>
                  <a:lnTo>
                    <a:pt x="915327" y="891374"/>
                  </a:lnTo>
                  <a:lnTo>
                    <a:pt x="891235" y="891374"/>
                  </a:lnTo>
                  <a:lnTo>
                    <a:pt x="891235" y="915454"/>
                  </a:lnTo>
                  <a:lnTo>
                    <a:pt x="915327" y="915454"/>
                  </a:lnTo>
                  <a:lnTo>
                    <a:pt x="939419" y="915454"/>
                  </a:lnTo>
                  <a:lnTo>
                    <a:pt x="939419" y="939546"/>
                  </a:lnTo>
                  <a:lnTo>
                    <a:pt x="963498" y="939546"/>
                  </a:lnTo>
                  <a:lnTo>
                    <a:pt x="963498" y="963637"/>
                  </a:lnTo>
                  <a:lnTo>
                    <a:pt x="987590" y="963637"/>
                  </a:lnTo>
                  <a:lnTo>
                    <a:pt x="987590" y="891374"/>
                  </a:lnTo>
                  <a:close/>
                </a:path>
                <a:path w="988059" h="988060">
                  <a:moveTo>
                    <a:pt x="987590" y="144780"/>
                  </a:moveTo>
                  <a:lnTo>
                    <a:pt x="843064" y="144780"/>
                  </a:lnTo>
                  <a:lnTo>
                    <a:pt x="843064" y="24130"/>
                  </a:lnTo>
                  <a:lnTo>
                    <a:pt x="818972" y="24130"/>
                  </a:lnTo>
                  <a:lnTo>
                    <a:pt x="818972" y="144780"/>
                  </a:lnTo>
                  <a:lnTo>
                    <a:pt x="818972" y="168910"/>
                  </a:lnTo>
                  <a:lnTo>
                    <a:pt x="987590" y="168910"/>
                  </a:lnTo>
                  <a:lnTo>
                    <a:pt x="987590" y="14478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0513" y="1142689"/>
              <a:ext cx="988060" cy="988060"/>
            </a:xfrm>
            <a:custGeom>
              <a:avLst/>
              <a:gdLst/>
              <a:ahLst/>
              <a:cxnLst/>
              <a:rect l="l" t="t" r="r" b="b"/>
              <a:pathLst>
                <a:path w="988059" h="988060">
                  <a:moveTo>
                    <a:pt x="120434" y="867283"/>
                  </a:moveTo>
                  <a:lnTo>
                    <a:pt x="48171" y="867283"/>
                  </a:lnTo>
                  <a:lnTo>
                    <a:pt x="48171" y="939546"/>
                  </a:lnTo>
                  <a:lnTo>
                    <a:pt x="120434" y="939546"/>
                  </a:lnTo>
                  <a:lnTo>
                    <a:pt x="120434" y="867283"/>
                  </a:lnTo>
                  <a:close/>
                </a:path>
                <a:path w="988059" h="988060">
                  <a:moveTo>
                    <a:pt x="120434" y="48310"/>
                  </a:moveTo>
                  <a:lnTo>
                    <a:pt x="48171" y="48310"/>
                  </a:lnTo>
                  <a:lnTo>
                    <a:pt x="48171" y="120573"/>
                  </a:lnTo>
                  <a:lnTo>
                    <a:pt x="120434" y="120573"/>
                  </a:lnTo>
                  <a:lnTo>
                    <a:pt x="120434" y="48310"/>
                  </a:lnTo>
                  <a:close/>
                </a:path>
                <a:path w="988059" h="988060">
                  <a:moveTo>
                    <a:pt x="168617" y="819150"/>
                  </a:moveTo>
                  <a:lnTo>
                    <a:pt x="0" y="819150"/>
                  </a:lnTo>
                  <a:lnTo>
                    <a:pt x="0" y="843280"/>
                  </a:lnTo>
                  <a:lnTo>
                    <a:pt x="0" y="963930"/>
                  </a:lnTo>
                  <a:lnTo>
                    <a:pt x="0" y="988060"/>
                  </a:lnTo>
                  <a:lnTo>
                    <a:pt x="168617" y="988060"/>
                  </a:lnTo>
                  <a:lnTo>
                    <a:pt x="168617" y="963930"/>
                  </a:lnTo>
                  <a:lnTo>
                    <a:pt x="24091" y="963930"/>
                  </a:lnTo>
                  <a:lnTo>
                    <a:pt x="24091" y="843280"/>
                  </a:lnTo>
                  <a:lnTo>
                    <a:pt x="144526" y="843280"/>
                  </a:lnTo>
                  <a:lnTo>
                    <a:pt x="144526" y="963637"/>
                  </a:lnTo>
                  <a:lnTo>
                    <a:pt x="168617" y="963637"/>
                  </a:lnTo>
                  <a:lnTo>
                    <a:pt x="168617" y="843280"/>
                  </a:lnTo>
                  <a:lnTo>
                    <a:pt x="168617" y="819150"/>
                  </a:lnTo>
                  <a:close/>
                </a:path>
                <a:path w="988059" h="988060">
                  <a:moveTo>
                    <a:pt x="843064" y="819111"/>
                  </a:moveTo>
                  <a:lnTo>
                    <a:pt x="818972" y="819111"/>
                  </a:lnTo>
                  <a:lnTo>
                    <a:pt x="818972" y="843191"/>
                  </a:lnTo>
                  <a:lnTo>
                    <a:pt x="843064" y="843191"/>
                  </a:lnTo>
                  <a:lnTo>
                    <a:pt x="843064" y="819111"/>
                  </a:lnTo>
                  <a:close/>
                </a:path>
                <a:path w="988059" h="988060">
                  <a:moveTo>
                    <a:pt x="891235" y="770890"/>
                  </a:moveTo>
                  <a:lnTo>
                    <a:pt x="770801" y="770890"/>
                  </a:lnTo>
                  <a:lnTo>
                    <a:pt x="770801" y="795020"/>
                  </a:lnTo>
                  <a:lnTo>
                    <a:pt x="770801" y="867410"/>
                  </a:lnTo>
                  <a:lnTo>
                    <a:pt x="770801" y="891540"/>
                  </a:lnTo>
                  <a:lnTo>
                    <a:pt x="891235" y="891540"/>
                  </a:lnTo>
                  <a:lnTo>
                    <a:pt x="891235" y="867410"/>
                  </a:lnTo>
                  <a:lnTo>
                    <a:pt x="794893" y="867410"/>
                  </a:lnTo>
                  <a:lnTo>
                    <a:pt x="794893" y="795020"/>
                  </a:lnTo>
                  <a:lnTo>
                    <a:pt x="867156" y="795020"/>
                  </a:lnTo>
                  <a:lnTo>
                    <a:pt x="867156" y="867283"/>
                  </a:lnTo>
                  <a:lnTo>
                    <a:pt x="891235" y="867283"/>
                  </a:lnTo>
                  <a:lnTo>
                    <a:pt x="891235" y="795020"/>
                  </a:lnTo>
                  <a:lnTo>
                    <a:pt x="891235" y="770890"/>
                  </a:lnTo>
                  <a:close/>
                </a:path>
                <a:path w="988059" h="988060">
                  <a:moveTo>
                    <a:pt x="939419" y="48310"/>
                  </a:moveTo>
                  <a:lnTo>
                    <a:pt x="867156" y="48310"/>
                  </a:lnTo>
                  <a:lnTo>
                    <a:pt x="867156" y="120573"/>
                  </a:lnTo>
                  <a:lnTo>
                    <a:pt x="939419" y="120573"/>
                  </a:lnTo>
                  <a:lnTo>
                    <a:pt x="939419" y="48310"/>
                  </a:lnTo>
                  <a:close/>
                </a:path>
                <a:path w="988059" h="988060">
                  <a:moveTo>
                    <a:pt x="987590" y="24218"/>
                  </a:moveTo>
                  <a:lnTo>
                    <a:pt x="963498" y="24218"/>
                  </a:lnTo>
                  <a:lnTo>
                    <a:pt x="963498" y="144653"/>
                  </a:lnTo>
                  <a:lnTo>
                    <a:pt x="987590" y="144653"/>
                  </a:lnTo>
                  <a:lnTo>
                    <a:pt x="987590" y="24218"/>
                  </a:lnTo>
                  <a:close/>
                </a:path>
                <a:path w="988059" h="988060">
                  <a:moveTo>
                    <a:pt x="987590" y="0"/>
                  </a:moveTo>
                  <a:lnTo>
                    <a:pt x="818972" y="0"/>
                  </a:lnTo>
                  <a:lnTo>
                    <a:pt x="818972" y="24130"/>
                  </a:lnTo>
                  <a:lnTo>
                    <a:pt x="818972" y="144780"/>
                  </a:lnTo>
                  <a:lnTo>
                    <a:pt x="843064" y="144780"/>
                  </a:lnTo>
                  <a:lnTo>
                    <a:pt x="843064" y="24130"/>
                  </a:lnTo>
                  <a:lnTo>
                    <a:pt x="987590" y="24130"/>
                  </a:lnTo>
                  <a:lnTo>
                    <a:pt x="987590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CE8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6757" y="4434378"/>
            <a:ext cx="10388600" cy="3025775"/>
          </a:xfrm>
          <a:custGeom>
            <a:avLst/>
            <a:gdLst/>
            <a:ahLst/>
            <a:cxnLst/>
            <a:rect l="l" t="t" r="r" b="b"/>
            <a:pathLst>
              <a:path w="10388600" h="3025775">
                <a:moveTo>
                  <a:pt x="10388598" y="0"/>
                </a:moveTo>
                <a:lnTo>
                  <a:pt x="0" y="0"/>
                </a:lnTo>
                <a:lnTo>
                  <a:pt x="0" y="3025764"/>
                </a:lnTo>
                <a:lnTo>
                  <a:pt x="10388598" y="3025764"/>
                </a:lnTo>
                <a:lnTo>
                  <a:pt x="10388598" y="0"/>
                </a:lnTo>
                <a:close/>
              </a:path>
            </a:pathLst>
          </a:custGeom>
          <a:solidFill>
            <a:srgbClr val="FDF8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35204" y="725367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90823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590823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03295" y="716274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99916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599916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4195" y="709924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06266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06266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11516" y="438913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44934" y="420551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38342" y="661038"/>
            <a:ext cx="2804795" cy="3655695"/>
            <a:chOff x="238342" y="661038"/>
            <a:chExt cx="2804795" cy="3655695"/>
          </a:xfrm>
        </p:grpSpPr>
        <p:sp>
          <p:nvSpPr>
            <p:cNvPr id="10" name="object 10"/>
            <p:cNvSpPr/>
            <p:nvPr/>
          </p:nvSpPr>
          <p:spPr>
            <a:xfrm>
              <a:off x="238342" y="66103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047" y="897101"/>
              <a:ext cx="933270" cy="903994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6279339" y="661038"/>
            <a:ext cx="2804795" cy="3655695"/>
            <a:chOff x="6279339" y="661038"/>
            <a:chExt cx="2804795" cy="3655695"/>
          </a:xfrm>
        </p:grpSpPr>
        <p:sp>
          <p:nvSpPr>
            <p:cNvPr id="13" name="object 13"/>
            <p:cNvSpPr/>
            <p:nvPr/>
          </p:nvSpPr>
          <p:spPr>
            <a:xfrm>
              <a:off x="6279339" y="66103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47713" y="803443"/>
              <a:ext cx="1959483" cy="1675166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43715" y="74527"/>
            <a:ext cx="924433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ALESSANDRO</a:t>
            </a:r>
            <a:r>
              <a:rPr spc="-30" dirty="0"/>
              <a:t> </a:t>
            </a:r>
            <a:r>
              <a:rPr dirty="0"/>
              <a:t>MENDINI</a:t>
            </a:r>
            <a:r>
              <a:rPr spc="-110" dirty="0"/>
              <a:t> </a:t>
            </a:r>
            <a:r>
              <a:rPr dirty="0"/>
              <a:t>AND</a:t>
            </a:r>
            <a:r>
              <a:rPr spc="-25" dirty="0"/>
              <a:t> </a:t>
            </a:r>
            <a:r>
              <a:rPr dirty="0"/>
              <a:t>STUDIO</a:t>
            </a:r>
            <a:r>
              <a:rPr spc="-110" dirty="0"/>
              <a:t> </a:t>
            </a:r>
            <a:r>
              <a:rPr dirty="0"/>
              <a:t>ALCHIMIA</a:t>
            </a:r>
            <a:r>
              <a:rPr spc="-110" dirty="0"/>
              <a:t> </a:t>
            </a:r>
            <a:r>
              <a:rPr dirty="0"/>
              <a:t>-</a:t>
            </a:r>
            <a:r>
              <a:rPr spc="5" dirty="0"/>
              <a:t> </a:t>
            </a:r>
            <a:r>
              <a:rPr spc="60" dirty="0"/>
              <a:t>REVISION</a:t>
            </a:r>
            <a:r>
              <a:rPr spc="45" dirty="0"/>
              <a:t> </a:t>
            </a:r>
            <a:r>
              <a:rPr spc="-10" dirty="0"/>
              <a:t>CARDS</a:t>
            </a:r>
          </a:p>
        </p:txBody>
      </p:sp>
      <p:sp>
        <p:nvSpPr>
          <p:cNvPr id="16" name="object 16"/>
          <p:cNvSpPr/>
          <p:nvPr/>
        </p:nvSpPr>
        <p:spPr>
          <a:xfrm>
            <a:off x="400085" y="5046681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0085" y="5399107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77856" y="4533777"/>
            <a:ext cx="3128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aims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Studio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Alchimia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61151" y="4538223"/>
            <a:ext cx="6426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12865" algn="l"/>
              </a:tabLst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 marks 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8342" y="66103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496570">
              <a:lnSpc>
                <a:spcPct val="100000"/>
              </a:lnSpc>
              <a:spcBef>
                <a:spcPts val="16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ALESSANDRO</a:t>
            </a:r>
            <a:r>
              <a:rPr sz="1200" b="1" u="sng" spc="-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MENDINI</a:t>
            </a:r>
            <a:endParaRPr sz="1200">
              <a:latin typeface="Arial"/>
              <a:cs typeface="Arial"/>
            </a:endParaRPr>
          </a:p>
          <a:p>
            <a:pPr marL="1019175" marR="40005" algn="ctr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1960s,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many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designers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becoming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disillusioned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lack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change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progress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architecture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1200">
              <a:latin typeface="Arial"/>
              <a:cs typeface="Arial"/>
            </a:endParaRPr>
          </a:p>
          <a:p>
            <a:pPr marL="83820" marR="22860" indent="20955" algn="ctr">
              <a:lnSpc>
                <a:spcPts val="1340"/>
              </a:lnSpc>
              <a:spcBef>
                <a:spcPts val="91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1976,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Studio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Alchimia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formed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Italian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Alessandro Guerriero.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Alessandro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Mendini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one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leading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forces,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behind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new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movement.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aim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move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away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Modernist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principles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new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style.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Studio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Alchimia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composed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designers,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whose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aim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manufacture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exhibition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pieces,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rather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consumer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orientated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products.</a:t>
            </a:r>
            <a:endParaRPr sz="1200">
              <a:latin typeface="Arial"/>
              <a:cs typeface="Arial"/>
            </a:endParaRPr>
          </a:p>
          <a:p>
            <a:pPr marL="125730" marR="86360" algn="ctr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Their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regarded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prototypes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one-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oﬀs.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41889" y="661038"/>
            <a:ext cx="2804795" cy="3655695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85725" rIns="0" bIns="0" rtlCol="0">
            <a:spAutoFit/>
          </a:bodyPr>
          <a:lstStyle/>
          <a:p>
            <a:pPr marL="81280" marR="54610" algn="ctr">
              <a:lnSpc>
                <a:spcPts val="1340"/>
              </a:lnSpc>
              <a:spcBef>
                <a:spcPts val="675"/>
              </a:spcBef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Studio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Alchimia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were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cheap,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readily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available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materials.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Their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included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bright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colours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decoration,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there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move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away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symmetry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modernist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designs,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to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asymmetrical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characteristics.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many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ways,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Studio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Alchimia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stepping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stone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Modernist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movement,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Memphis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Group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1980s.</a:t>
            </a:r>
            <a:endParaRPr sz="1200">
              <a:latin typeface="Arial"/>
              <a:cs typeface="Arial"/>
            </a:endParaRPr>
          </a:p>
          <a:p>
            <a:pPr marL="146050" marR="119380" indent="-635" algn="ctr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Kandissa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Mirror,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Mendini,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composed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geometrical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shapes,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arranged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randomly.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‘Eye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catching’,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vivid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colours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also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prominent.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Atropo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Occasional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Table,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another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Mendini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Proust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chair,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typical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colourful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Mendini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design.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blend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Baroque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Studio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Alchimia.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79339" y="66103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67310" rIns="0" bIns="0" rtlCol="0">
            <a:spAutoFit/>
          </a:bodyPr>
          <a:lstStyle/>
          <a:p>
            <a:pPr marL="123189">
              <a:lnSpc>
                <a:spcPct val="100000"/>
              </a:lnSpc>
              <a:spcBef>
                <a:spcPts val="530"/>
              </a:spcBef>
            </a:pP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KANDISSA</a:t>
            </a:r>
            <a:r>
              <a:rPr sz="12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MIRROR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00">
              <a:latin typeface="Arial"/>
              <a:cs typeface="Arial"/>
            </a:endParaRPr>
          </a:p>
          <a:p>
            <a:pPr marL="292100" marR="1945005" indent="-76835">
              <a:lnSpc>
                <a:spcPts val="1340"/>
              </a:lnSpc>
            </a:pP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PROUST CHAIR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355549" y="2300043"/>
            <a:ext cx="1654810" cy="1944370"/>
            <a:chOff x="7355549" y="2300043"/>
            <a:chExt cx="1654810" cy="1944370"/>
          </a:xfrm>
        </p:grpSpPr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46953" y="2300043"/>
              <a:ext cx="1417005" cy="73811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55549" y="3009333"/>
              <a:ext cx="1654793" cy="123458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68398" y="2404709"/>
              <a:ext cx="1578582" cy="1653569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358935" y="6506333"/>
            <a:ext cx="51098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Alessandros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Mendini’s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designs.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14860" y="6501711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00085" y="6070481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0085" y="6422907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77856" y="5557577"/>
            <a:ext cx="45173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 What</a:t>
            </a:r>
            <a:r>
              <a:rPr sz="12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characteristics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 of</a:t>
            </a:r>
            <a:r>
              <a:rPr sz="12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Studio</a:t>
            </a:r>
            <a:r>
              <a:rPr sz="12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Alchimia</a:t>
            </a:r>
            <a:r>
              <a:rPr sz="1200" b="1" spc="3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2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016853" y="5562024"/>
            <a:ext cx="5270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57165" algn="l"/>
              </a:tabLst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 marks</a:t>
            </a:r>
            <a:r>
              <a:rPr sz="1200" b="1" i="1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00085" y="7071883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0085" y="7417108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701319" y="6754383"/>
            <a:ext cx="4538345" cy="0"/>
          </a:xfrm>
          <a:custGeom>
            <a:avLst/>
            <a:gdLst/>
            <a:ahLst/>
            <a:cxnLst/>
            <a:rect l="l" t="t" r="r" b="b"/>
            <a:pathLst>
              <a:path w="4538345">
                <a:moveTo>
                  <a:pt x="0" y="0"/>
                </a:moveTo>
                <a:lnTo>
                  <a:pt x="4538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>
            <a:hlinkClick r:id="rId9"/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342795" y="3074500"/>
            <a:ext cx="1077357" cy="1077357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9264204" y="662443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9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9333803" y="1146099"/>
            <a:ext cx="1117600" cy="1117600"/>
            <a:chOff x="9333803" y="1146099"/>
            <a:chExt cx="1117600" cy="1117600"/>
          </a:xfrm>
        </p:grpSpPr>
        <p:sp>
          <p:nvSpPr>
            <p:cNvPr id="39" name="object 39"/>
            <p:cNvSpPr/>
            <p:nvPr/>
          </p:nvSpPr>
          <p:spPr>
            <a:xfrm>
              <a:off x="9333803" y="1146099"/>
              <a:ext cx="1117600" cy="1117600"/>
            </a:xfrm>
            <a:custGeom>
              <a:avLst/>
              <a:gdLst/>
              <a:ahLst/>
              <a:cxnLst/>
              <a:rect l="l" t="t" r="r" b="b"/>
              <a:pathLst>
                <a:path w="1117600" h="1117600">
                  <a:moveTo>
                    <a:pt x="1117306" y="0"/>
                  </a:moveTo>
                  <a:lnTo>
                    <a:pt x="0" y="0"/>
                  </a:lnTo>
                  <a:lnTo>
                    <a:pt x="0" y="1117306"/>
                  </a:lnTo>
                  <a:lnTo>
                    <a:pt x="1117306" y="1117306"/>
                  </a:lnTo>
                  <a:lnTo>
                    <a:pt x="11173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394521" y="1206824"/>
              <a:ext cx="996315" cy="437515"/>
            </a:xfrm>
            <a:custGeom>
              <a:avLst/>
              <a:gdLst/>
              <a:ahLst/>
              <a:cxnLst/>
              <a:rect l="l" t="t" r="r" b="b"/>
              <a:pathLst>
                <a:path w="996315" h="437514">
                  <a:moveTo>
                    <a:pt x="72872" y="388632"/>
                  </a:moveTo>
                  <a:lnTo>
                    <a:pt x="48577" y="388632"/>
                  </a:lnTo>
                  <a:lnTo>
                    <a:pt x="48577" y="364337"/>
                  </a:lnTo>
                  <a:lnTo>
                    <a:pt x="24295" y="364337"/>
                  </a:lnTo>
                  <a:lnTo>
                    <a:pt x="24295" y="340055"/>
                  </a:lnTo>
                  <a:lnTo>
                    <a:pt x="0" y="340055"/>
                  </a:lnTo>
                  <a:lnTo>
                    <a:pt x="0" y="412927"/>
                  </a:lnTo>
                  <a:lnTo>
                    <a:pt x="24295" y="412927"/>
                  </a:lnTo>
                  <a:lnTo>
                    <a:pt x="48577" y="412927"/>
                  </a:lnTo>
                  <a:lnTo>
                    <a:pt x="72872" y="412927"/>
                  </a:lnTo>
                  <a:lnTo>
                    <a:pt x="72872" y="388632"/>
                  </a:lnTo>
                  <a:close/>
                </a:path>
                <a:path w="996315" h="437514">
                  <a:moveTo>
                    <a:pt x="97155" y="291477"/>
                  </a:moveTo>
                  <a:lnTo>
                    <a:pt x="72872" y="291477"/>
                  </a:lnTo>
                  <a:lnTo>
                    <a:pt x="48577" y="291477"/>
                  </a:lnTo>
                  <a:lnTo>
                    <a:pt x="48577" y="340055"/>
                  </a:lnTo>
                  <a:lnTo>
                    <a:pt x="72872" y="340055"/>
                  </a:lnTo>
                  <a:lnTo>
                    <a:pt x="97155" y="340055"/>
                  </a:lnTo>
                  <a:lnTo>
                    <a:pt x="97155" y="291477"/>
                  </a:lnTo>
                  <a:close/>
                </a:path>
                <a:path w="996315" h="437514">
                  <a:moveTo>
                    <a:pt x="97155" y="242900"/>
                  </a:moveTo>
                  <a:lnTo>
                    <a:pt x="72872" y="242900"/>
                  </a:lnTo>
                  <a:lnTo>
                    <a:pt x="48577" y="242900"/>
                  </a:lnTo>
                  <a:lnTo>
                    <a:pt x="48577" y="267182"/>
                  </a:lnTo>
                  <a:lnTo>
                    <a:pt x="72872" y="267182"/>
                  </a:lnTo>
                  <a:lnTo>
                    <a:pt x="97155" y="267182"/>
                  </a:lnTo>
                  <a:lnTo>
                    <a:pt x="97155" y="242900"/>
                  </a:lnTo>
                  <a:close/>
                </a:path>
                <a:path w="996315" h="437514">
                  <a:moveTo>
                    <a:pt x="121450" y="340055"/>
                  </a:moveTo>
                  <a:lnTo>
                    <a:pt x="97155" y="340055"/>
                  </a:lnTo>
                  <a:lnTo>
                    <a:pt x="97155" y="364337"/>
                  </a:lnTo>
                  <a:lnTo>
                    <a:pt x="121450" y="364337"/>
                  </a:lnTo>
                  <a:lnTo>
                    <a:pt x="121450" y="340055"/>
                  </a:lnTo>
                  <a:close/>
                </a:path>
                <a:path w="996315" h="437514">
                  <a:moveTo>
                    <a:pt x="121450" y="194322"/>
                  </a:moveTo>
                  <a:lnTo>
                    <a:pt x="97155" y="194322"/>
                  </a:lnTo>
                  <a:lnTo>
                    <a:pt x="72872" y="194322"/>
                  </a:lnTo>
                  <a:lnTo>
                    <a:pt x="48577" y="194322"/>
                  </a:lnTo>
                  <a:lnTo>
                    <a:pt x="48577" y="218605"/>
                  </a:lnTo>
                  <a:lnTo>
                    <a:pt x="72872" y="218605"/>
                  </a:lnTo>
                  <a:lnTo>
                    <a:pt x="97155" y="218605"/>
                  </a:lnTo>
                  <a:lnTo>
                    <a:pt x="97155" y="242900"/>
                  </a:lnTo>
                  <a:lnTo>
                    <a:pt x="121450" y="242900"/>
                  </a:lnTo>
                  <a:lnTo>
                    <a:pt x="121450" y="194322"/>
                  </a:lnTo>
                  <a:close/>
                </a:path>
                <a:path w="996315" h="437514">
                  <a:moveTo>
                    <a:pt x="170027" y="242900"/>
                  </a:moveTo>
                  <a:lnTo>
                    <a:pt x="145732" y="242900"/>
                  </a:lnTo>
                  <a:lnTo>
                    <a:pt x="121450" y="242900"/>
                  </a:lnTo>
                  <a:lnTo>
                    <a:pt x="121450" y="291477"/>
                  </a:lnTo>
                  <a:lnTo>
                    <a:pt x="145732" y="291477"/>
                  </a:lnTo>
                  <a:lnTo>
                    <a:pt x="145732" y="267182"/>
                  </a:lnTo>
                  <a:lnTo>
                    <a:pt x="170027" y="267182"/>
                  </a:lnTo>
                  <a:lnTo>
                    <a:pt x="170027" y="242900"/>
                  </a:lnTo>
                  <a:close/>
                </a:path>
                <a:path w="996315" h="437514">
                  <a:moveTo>
                    <a:pt x="170027" y="194322"/>
                  </a:moveTo>
                  <a:lnTo>
                    <a:pt x="145732" y="194322"/>
                  </a:lnTo>
                  <a:lnTo>
                    <a:pt x="145732" y="218605"/>
                  </a:lnTo>
                  <a:lnTo>
                    <a:pt x="170027" y="218605"/>
                  </a:lnTo>
                  <a:lnTo>
                    <a:pt x="170027" y="194322"/>
                  </a:lnTo>
                  <a:close/>
                </a:path>
                <a:path w="996315" h="437514">
                  <a:moveTo>
                    <a:pt x="218605" y="242900"/>
                  </a:moveTo>
                  <a:lnTo>
                    <a:pt x="194310" y="242900"/>
                  </a:lnTo>
                  <a:lnTo>
                    <a:pt x="194310" y="267182"/>
                  </a:lnTo>
                  <a:lnTo>
                    <a:pt x="218605" y="267182"/>
                  </a:lnTo>
                  <a:lnTo>
                    <a:pt x="218605" y="242900"/>
                  </a:lnTo>
                  <a:close/>
                </a:path>
                <a:path w="996315" h="437514">
                  <a:moveTo>
                    <a:pt x="242887" y="0"/>
                  </a:moveTo>
                  <a:lnTo>
                    <a:pt x="218605" y="0"/>
                  </a:lnTo>
                  <a:lnTo>
                    <a:pt x="194310" y="0"/>
                  </a:lnTo>
                  <a:lnTo>
                    <a:pt x="194310" y="72872"/>
                  </a:lnTo>
                  <a:lnTo>
                    <a:pt x="218605" y="72872"/>
                  </a:lnTo>
                  <a:lnTo>
                    <a:pt x="218605" y="24295"/>
                  </a:lnTo>
                  <a:lnTo>
                    <a:pt x="242887" y="24295"/>
                  </a:lnTo>
                  <a:lnTo>
                    <a:pt x="242887" y="0"/>
                  </a:lnTo>
                  <a:close/>
                </a:path>
                <a:path w="996315" h="437514">
                  <a:moveTo>
                    <a:pt x="267182" y="97167"/>
                  </a:moveTo>
                  <a:lnTo>
                    <a:pt x="242887" y="97167"/>
                  </a:lnTo>
                  <a:lnTo>
                    <a:pt x="242887" y="72872"/>
                  </a:lnTo>
                  <a:lnTo>
                    <a:pt x="218605" y="72872"/>
                  </a:lnTo>
                  <a:lnTo>
                    <a:pt x="218605" y="121450"/>
                  </a:lnTo>
                  <a:lnTo>
                    <a:pt x="194310" y="121450"/>
                  </a:lnTo>
                  <a:lnTo>
                    <a:pt x="194310" y="218605"/>
                  </a:lnTo>
                  <a:lnTo>
                    <a:pt x="218605" y="218605"/>
                  </a:lnTo>
                  <a:lnTo>
                    <a:pt x="218605" y="145745"/>
                  </a:lnTo>
                  <a:lnTo>
                    <a:pt x="242887" y="145745"/>
                  </a:lnTo>
                  <a:lnTo>
                    <a:pt x="242887" y="121450"/>
                  </a:lnTo>
                  <a:lnTo>
                    <a:pt x="267182" y="121450"/>
                  </a:lnTo>
                  <a:lnTo>
                    <a:pt x="267182" y="97167"/>
                  </a:lnTo>
                  <a:close/>
                </a:path>
                <a:path w="996315" h="437514">
                  <a:moveTo>
                    <a:pt x="291477" y="0"/>
                  </a:moveTo>
                  <a:lnTo>
                    <a:pt x="267182" y="0"/>
                  </a:lnTo>
                  <a:lnTo>
                    <a:pt x="267182" y="24295"/>
                  </a:lnTo>
                  <a:lnTo>
                    <a:pt x="242887" y="24295"/>
                  </a:lnTo>
                  <a:lnTo>
                    <a:pt x="242887" y="48577"/>
                  </a:lnTo>
                  <a:lnTo>
                    <a:pt x="267182" y="48577"/>
                  </a:lnTo>
                  <a:lnTo>
                    <a:pt x="267182" y="72872"/>
                  </a:lnTo>
                  <a:lnTo>
                    <a:pt x="291477" y="72872"/>
                  </a:lnTo>
                  <a:lnTo>
                    <a:pt x="291477" y="0"/>
                  </a:lnTo>
                  <a:close/>
                </a:path>
                <a:path w="996315" h="437514">
                  <a:moveTo>
                    <a:pt x="340055" y="242900"/>
                  </a:moveTo>
                  <a:lnTo>
                    <a:pt x="315760" y="242900"/>
                  </a:lnTo>
                  <a:lnTo>
                    <a:pt x="315760" y="291477"/>
                  </a:lnTo>
                  <a:lnTo>
                    <a:pt x="340055" y="291477"/>
                  </a:lnTo>
                  <a:lnTo>
                    <a:pt x="340055" y="242900"/>
                  </a:lnTo>
                  <a:close/>
                </a:path>
                <a:path w="996315" h="437514">
                  <a:moveTo>
                    <a:pt x="388632" y="97167"/>
                  </a:moveTo>
                  <a:lnTo>
                    <a:pt x="364337" y="97167"/>
                  </a:lnTo>
                  <a:lnTo>
                    <a:pt x="340055" y="97167"/>
                  </a:lnTo>
                  <a:lnTo>
                    <a:pt x="315760" y="97167"/>
                  </a:lnTo>
                  <a:lnTo>
                    <a:pt x="291477" y="97167"/>
                  </a:lnTo>
                  <a:lnTo>
                    <a:pt x="291477" y="121450"/>
                  </a:lnTo>
                  <a:lnTo>
                    <a:pt x="267182" y="121450"/>
                  </a:lnTo>
                  <a:lnTo>
                    <a:pt x="267182" y="145745"/>
                  </a:lnTo>
                  <a:lnTo>
                    <a:pt x="291477" y="145745"/>
                  </a:lnTo>
                  <a:lnTo>
                    <a:pt x="291477" y="170027"/>
                  </a:lnTo>
                  <a:lnTo>
                    <a:pt x="315760" y="170027"/>
                  </a:lnTo>
                  <a:lnTo>
                    <a:pt x="315760" y="121450"/>
                  </a:lnTo>
                  <a:lnTo>
                    <a:pt x="340055" y="121450"/>
                  </a:lnTo>
                  <a:lnTo>
                    <a:pt x="340055" y="170027"/>
                  </a:lnTo>
                  <a:lnTo>
                    <a:pt x="364337" y="170027"/>
                  </a:lnTo>
                  <a:lnTo>
                    <a:pt x="364337" y="121450"/>
                  </a:lnTo>
                  <a:lnTo>
                    <a:pt x="388632" y="121450"/>
                  </a:lnTo>
                  <a:lnTo>
                    <a:pt x="388632" y="97167"/>
                  </a:lnTo>
                  <a:close/>
                </a:path>
                <a:path w="996315" h="437514">
                  <a:moveTo>
                    <a:pt x="388632" y="48577"/>
                  </a:moveTo>
                  <a:lnTo>
                    <a:pt x="364337" y="48577"/>
                  </a:lnTo>
                  <a:lnTo>
                    <a:pt x="364337" y="72872"/>
                  </a:lnTo>
                  <a:lnTo>
                    <a:pt x="388632" y="72872"/>
                  </a:lnTo>
                  <a:lnTo>
                    <a:pt x="388632" y="48577"/>
                  </a:lnTo>
                  <a:close/>
                </a:path>
                <a:path w="996315" h="437514">
                  <a:moveTo>
                    <a:pt x="388632" y="0"/>
                  </a:moveTo>
                  <a:lnTo>
                    <a:pt x="364337" y="0"/>
                  </a:lnTo>
                  <a:lnTo>
                    <a:pt x="340055" y="0"/>
                  </a:lnTo>
                  <a:lnTo>
                    <a:pt x="340055" y="24295"/>
                  </a:lnTo>
                  <a:lnTo>
                    <a:pt x="315760" y="24295"/>
                  </a:lnTo>
                  <a:lnTo>
                    <a:pt x="315760" y="72872"/>
                  </a:lnTo>
                  <a:lnTo>
                    <a:pt x="340055" y="72872"/>
                  </a:lnTo>
                  <a:lnTo>
                    <a:pt x="340055" y="48577"/>
                  </a:lnTo>
                  <a:lnTo>
                    <a:pt x="364337" y="48577"/>
                  </a:lnTo>
                  <a:lnTo>
                    <a:pt x="364337" y="24295"/>
                  </a:lnTo>
                  <a:lnTo>
                    <a:pt x="388632" y="24295"/>
                  </a:lnTo>
                  <a:lnTo>
                    <a:pt x="388632" y="0"/>
                  </a:lnTo>
                  <a:close/>
                </a:path>
                <a:path w="996315" h="437514">
                  <a:moveTo>
                    <a:pt x="461492" y="145745"/>
                  </a:moveTo>
                  <a:lnTo>
                    <a:pt x="437210" y="145745"/>
                  </a:lnTo>
                  <a:lnTo>
                    <a:pt x="437210" y="170027"/>
                  </a:lnTo>
                  <a:lnTo>
                    <a:pt x="461492" y="170027"/>
                  </a:lnTo>
                  <a:lnTo>
                    <a:pt x="461492" y="145745"/>
                  </a:lnTo>
                  <a:close/>
                </a:path>
                <a:path w="996315" h="437514">
                  <a:moveTo>
                    <a:pt x="461492" y="0"/>
                  </a:moveTo>
                  <a:lnTo>
                    <a:pt x="437210" y="0"/>
                  </a:lnTo>
                  <a:lnTo>
                    <a:pt x="412915" y="0"/>
                  </a:lnTo>
                  <a:lnTo>
                    <a:pt x="412915" y="48577"/>
                  </a:lnTo>
                  <a:lnTo>
                    <a:pt x="437210" y="48577"/>
                  </a:lnTo>
                  <a:lnTo>
                    <a:pt x="437210" y="24295"/>
                  </a:lnTo>
                  <a:lnTo>
                    <a:pt x="461492" y="24295"/>
                  </a:lnTo>
                  <a:lnTo>
                    <a:pt x="461492" y="0"/>
                  </a:lnTo>
                  <a:close/>
                </a:path>
                <a:path w="996315" h="437514">
                  <a:moveTo>
                    <a:pt x="485787" y="218605"/>
                  </a:moveTo>
                  <a:lnTo>
                    <a:pt x="461492" y="218605"/>
                  </a:lnTo>
                  <a:lnTo>
                    <a:pt x="437210" y="218605"/>
                  </a:lnTo>
                  <a:lnTo>
                    <a:pt x="437210" y="170027"/>
                  </a:lnTo>
                  <a:lnTo>
                    <a:pt x="412915" y="170027"/>
                  </a:lnTo>
                  <a:lnTo>
                    <a:pt x="412915" y="145745"/>
                  </a:lnTo>
                  <a:lnTo>
                    <a:pt x="388632" y="145745"/>
                  </a:lnTo>
                  <a:lnTo>
                    <a:pt x="388632" y="170027"/>
                  </a:lnTo>
                  <a:lnTo>
                    <a:pt x="364337" y="170027"/>
                  </a:lnTo>
                  <a:lnTo>
                    <a:pt x="364337" y="194322"/>
                  </a:lnTo>
                  <a:lnTo>
                    <a:pt x="340055" y="194322"/>
                  </a:lnTo>
                  <a:lnTo>
                    <a:pt x="340055" y="170027"/>
                  </a:lnTo>
                  <a:lnTo>
                    <a:pt x="315760" y="170027"/>
                  </a:lnTo>
                  <a:lnTo>
                    <a:pt x="315760" y="194322"/>
                  </a:lnTo>
                  <a:lnTo>
                    <a:pt x="291477" y="194322"/>
                  </a:lnTo>
                  <a:lnTo>
                    <a:pt x="291477" y="218605"/>
                  </a:lnTo>
                  <a:lnTo>
                    <a:pt x="315760" y="218605"/>
                  </a:lnTo>
                  <a:lnTo>
                    <a:pt x="340055" y="218605"/>
                  </a:lnTo>
                  <a:lnTo>
                    <a:pt x="364337" y="218605"/>
                  </a:lnTo>
                  <a:lnTo>
                    <a:pt x="364337" y="267182"/>
                  </a:lnTo>
                  <a:lnTo>
                    <a:pt x="388632" y="267182"/>
                  </a:lnTo>
                  <a:lnTo>
                    <a:pt x="388632" y="291477"/>
                  </a:lnTo>
                  <a:lnTo>
                    <a:pt x="412915" y="291477"/>
                  </a:lnTo>
                  <a:lnTo>
                    <a:pt x="412915" y="267182"/>
                  </a:lnTo>
                  <a:lnTo>
                    <a:pt x="437210" y="267182"/>
                  </a:lnTo>
                  <a:lnTo>
                    <a:pt x="437210" y="242900"/>
                  </a:lnTo>
                  <a:lnTo>
                    <a:pt x="461492" y="242900"/>
                  </a:lnTo>
                  <a:lnTo>
                    <a:pt x="485787" y="242900"/>
                  </a:lnTo>
                  <a:lnTo>
                    <a:pt x="485787" y="218605"/>
                  </a:lnTo>
                  <a:close/>
                </a:path>
                <a:path w="996315" h="437514">
                  <a:moveTo>
                    <a:pt x="534365" y="24295"/>
                  </a:moveTo>
                  <a:lnTo>
                    <a:pt x="510070" y="24295"/>
                  </a:lnTo>
                  <a:lnTo>
                    <a:pt x="510070" y="48577"/>
                  </a:lnTo>
                  <a:lnTo>
                    <a:pt x="534365" y="48577"/>
                  </a:lnTo>
                  <a:lnTo>
                    <a:pt x="534365" y="24295"/>
                  </a:lnTo>
                  <a:close/>
                </a:path>
                <a:path w="996315" h="437514">
                  <a:moveTo>
                    <a:pt x="558647" y="315760"/>
                  </a:moveTo>
                  <a:lnTo>
                    <a:pt x="534365" y="315760"/>
                  </a:lnTo>
                  <a:lnTo>
                    <a:pt x="534365" y="291477"/>
                  </a:lnTo>
                  <a:lnTo>
                    <a:pt x="510070" y="291477"/>
                  </a:lnTo>
                  <a:lnTo>
                    <a:pt x="510070" y="340055"/>
                  </a:lnTo>
                  <a:lnTo>
                    <a:pt x="534365" y="340055"/>
                  </a:lnTo>
                  <a:lnTo>
                    <a:pt x="558647" y="340055"/>
                  </a:lnTo>
                  <a:lnTo>
                    <a:pt x="558647" y="315760"/>
                  </a:lnTo>
                  <a:close/>
                </a:path>
                <a:path w="996315" h="437514">
                  <a:moveTo>
                    <a:pt x="558647" y="145745"/>
                  </a:moveTo>
                  <a:lnTo>
                    <a:pt x="534365" y="145745"/>
                  </a:lnTo>
                  <a:lnTo>
                    <a:pt x="534365" y="170027"/>
                  </a:lnTo>
                  <a:lnTo>
                    <a:pt x="558647" y="170027"/>
                  </a:lnTo>
                  <a:lnTo>
                    <a:pt x="558647" y="145745"/>
                  </a:lnTo>
                  <a:close/>
                </a:path>
                <a:path w="996315" h="437514">
                  <a:moveTo>
                    <a:pt x="582942" y="388632"/>
                  </a:moveTo>
                  <a:lnTo>
                    <a:pt x="558647" y="388632"/>
                  </a:lnTo>
                  <a:lnTo>
                    <a:pt x="558647" y="364337"/>
                  </a:lnTo>
                  <a:lnTo>
                    <a:pt x="534365" y="364337"/>
                  </a:lnTo>
                  <a:lnTo>
                    <a:pt x="534365" y="412927"/>
                  </a:lnTo>
                  <a:lnTo>
                    <a:pt x="558647" y="412927"/>
                  </a:lnTo>
                  <a:lnTo>
                    <a:pt x="582942" y="412927"/>
                  </a:lnTo>
                  <a:lnTo>
                    <a:pt x="582942" y="388632"/>
                  </a:lnTo>
                  <a:close/>
                </a:path>
                <a:path w="996315" h="437514">
                  <a:moveTo>
                    <a:pt x="582942" y="340055"/>
                  </a:moveTo>
                  <a:lnTo>
                    <a:pt x="558647" y="340055"/>
                  </a:lnTo>
                  <a:lnTo>
                    <a:pt x="558647" y="364337"/>
                  </a:lnTo>
                  <a:lnTo>
                    <a:pt x="582942" y="364337"/>
                  </a:lnTo>
                  <a:lnTo>
                    <a:pt x="582942" y="340055"/>
                  </a:lnTo>
                  <a:close/>
                </a:path>
                <a:path w="996315" h="437514">
                  <a:moveTo>
                    <a:pt x="607237" y="145745"/>
                  </a:moveTo>
                  <a:lnTo>
                    <a:pt x="582942" y="145745"/>
                  </a:lnTo>
                  <a:lnTo>
                    <a:pt x="582942" y="170027"/>
                  </a:lnTo>
                  <a:lnTo>
                    <a:pt x="607237" y="170027"/>
                  </a:lnTo>
                  <a:lnTo>
                    <a:pt x="607237" y="145745"/>
                  </a:lnTo>
                  <a:close/>
                </a:path>
                <a:path w="996315" h="437514">
                  <a:moveTo>
                    <a:pt x="607237" y="0"/>
                  </a:moveTo>
                  <a:lnTo>
                    <a:pt x="582942" y="0"/>
                  </a:lnTo>
                  <a:lnTo>
                    <a:pt x="558647" y="0"/>
                  </a:lnTo>
                  <a:lnTo>
                    <a:pt x="558647" y="24295"/>
                  </a:lnTo>
                  <a:lnTo>
                    <a:pt x="582942" y="24295"/>
                  </a:lnTo>
                  <a:lnTo>
                    <a:pt x="607237" y="24295"/>
                  </a:lnTo>
                  <a:lnTo>
                    <a:pt x="607237" y="0"/>
                  </a:lnTo>
                  <a:close/>
                </a:path>
                <a:path w="996315" h="437514">
                  <a:moveTo>
                    <a:pt x="655815" y="388632"/>
                  </a:moveTo>
                  <a:lnTo>
                    <a:pt x="631520" y="388632"/>
                  </a:lnTo>
                  <a:lnTo>
                    <a:pt x="631520" y="437210"/>
                  </a:lnTo>
                  <a:lnTo>
                    <a:pt x="655815" y="437210"/>
                  </a:lnTo>
                  <a:lnTo>
                    <a:pt x="655815" y="388632"/>
                  </a:lnTo>
                  <a:close/>
                </a:path>
                <a:path w="996315" h="437514">
                  <a:moveTo>
                    <a:pt x="704392" y="315760"/>
                  </a:moveTo>
                  <a:lnTo>
                    <a:pt x="680097" y="315760"/>
                  </a:lnTo>
                  <a:lnTo>
                    <a:pt x="655815" y="315760"/>
                  </a:lnTo>
                  <a:lnTo>
                    <a:pt x="631520" y="315760"/>
                  </a:lnTo>
                  <a:lnTo>
                    <a:pt x="631520" y="291477"/>
                  </a:lnTo>
                  <a:lnTo>
                    <a:pt x="607237" y="291477"/>
                  </a:lnTo>
                  <a:lnTo>
                    <a:pt x="582942" y="291477"/>
                  </a:lnTo>
                  <a:lnTo>
                    <a:pt x="582942" y="267182"/>
                  </a:lnTo>
                  <a:lnTo>
                    <a:pt x="607237" y="267182"/>
                  </a:lnTo>
                  <a:lnTo>
                    <a:pt x="631520" y="267182"/>
                  </a:lnTo>
                  <a:lnTo>
                    <a:pt x="655815" y="267182"/>
                  </a:lnTo>
                  <a:lnTo>
                    <a:pt x="680097" y="267182"/>
                  </a:lnTo>
                  <a:lnTo>
                    <a:pt x="680097" y="242900"/>
                  </a:lnTo>
                  <a:lnTo>
                    <a:pt x="655815" y="242900"/>
                  </a:lnTo>
                  <a:lnTo>
                    <a:pt x="655815" y="218605"/>
                  </a:lnTo>
                  <a:lnTo>
                    <a:pt x="631520" y="218605"/>
                  </a:lnTo>
                  <a:lnTo>
                    <a:pt x="631520" y="242900"/>
                  </a:lnTo>
                  <a:lnTo>
                    <a:pt x="607237" y="242900"/>
                  </a:lnTo>
                  <a:lnTo>
                    <a:pt x="607237" y="218605"/>
                  </a:lnTo>
                  <a:lnTo>
                    <a:pt x="631520" y="218605"/>
                  </a:lnTo>
                  <a:lnTo>
                    <a:pt x="631520" y="194322"/>
                  </a:lnTo>
                  <a:lnTo>
                    <a:pt x="607237" y="194322"/>
                  </a:lnTo>
                  <a:lnTo>
                    <a:pt x="582942" y="194322"/>
                  </a:lnTo>
                  <a:lnTo>
                    <a:pt x="582942" y="242900"/>
                  </a:lnTo>
                  <a:lnTo>
                    <a:pt x="558647" y="242900"/>
                  </a:lnTo>
                  <a:lnTo>
                    <a:pt x="558647" y="218605"/>
                  </a:lnTo>
                  <a:lnTo>
                    <a:pt x="534365" y="218605"/>
                  </a:lnTo>
                  <a:lnTo>
                    <a:pt x="534365" y="170027"/>
                  </a:lnTo>
                  <a:lnTo>
                    <a:pt x="510070" y="170027"/>
                  </a:lnTo>
                  <a:lnTo>
                    <a:pt x="510070" y="145745"/>
                  </a:lnTo>
                  <a:lnTo>
                    <a:pt x="534365" y="145745"/>
                  </a:lnTo>
                  <a:lnTo>
                    <a:pt x="534365" y="121450"/>
                  </a:lnTo>
                  <a:lnTo>
                    <a:pt x="558647" y="121450"/>
                  </a:lnTo>
                  <a:lnTo>
                    <a:pt x="558647" y="48577"/>
                  </a:lnTo>
                  <a:lnTo>
                    <a:pt x="534365" y="48577"/>
                  </a:lnTo>
                  <a:lnTo>
                    <a:pt x="534365" y="72872"/>
                  </a:lnTo>
                  <a:lnTo>
                    <a:pt x="510070" y="72872"/>
                  </a:lnTo>
                  <a:lnTo>
                    <a:pt x="510070" y="121450"/>
                  </a:lnTo>
                  <a:lnTo>
                    <a:pt x="485787" y="121450"/>
                  </a:lnTo>
                  <a:lnTo>
                    <a:pt x="485787" y="97167"/>
                  </a:lnTo>
                  <a:lnTo>
                    <a:pt x="461492" y="97167"/>
                  </a:lnTo>
                  <a:lnTo>
                    <a:pt x="461492" y="72872"/>
                  </a:lnTo>
                  <a:lnTo>
                    <a:pt x="485787" y="72872"/>
                  </a:lnTo>
                  <a:lnTo>
                    <a:pt x="510070" y="72872"/>
                  </a:lnTo>
                  <a:lnTo>
                    <a:pt x="510070" y="48577"/>
                  </a:lnTo>
                  <a:lnTo>
                    <a:pt x="485787" y="48577"/>
                  </a:lnTo>
                  <a:lnTo>
                    <a:pt x="461492" y="48577"/>
                  </a:lnTo>
                  <a:lnTo>
                    <a:pt x="437210" y="48577"/>
                  </a:lnTo>
                  <a:lnTo>
                    <a:pt x="437210" y="97167"/>
                  </a:lnTo>
                  <a:lnTo>
                    <a:pt x="412915" y="97167"/>
                  </a:lnTo>
                  <a:lnTo>
                    <a:pt x="412915" y="145745"/>
                  </a:lnTo>
                  <a:lnTo>
                    <a:pt x="437210" y="145745"/>
                  </a:lnTo>
                  <a:lnTo>
                    <a:pt x="437210" y="121450"/>
                  </a:lnTo>
                  <a:lnTo>
                    <a:pt x="461492" y="121450"/>
                  </a:lnTo>
                  <a:lnTo>
                    <a:pt x="461492" y="145745"/>
                  </a:lnTo>
                  <a:lnTo>
                    <a:pt x="485787" y="145745"/>
                  </a:lnTo>
                  <a:lnTo>
                    <a:pt x="485787" y="218605"/>
                  </a:lnTo>
                  <a:lnTo>
                    <a:pt x="510070" y="218605"/>
                  </a:lnTo>
                  <a:lnTo>
                    <a:pt x="510070" y="242900"/>
                  </a:lnTo>
                  <a:lnTo>
                    <a:pt x="534365" y="242900"/>
                  </a:lnTo>
                  <a:lnTo>
                    <a:pt x="534365" y="267182"/>
                  </a:lnTo>
                  <a:lnTo>
                    <a:pt x="558647" y="267182"/>
                  </a:lnTo>
                  <a:lnTo>
                    <a:pt x="558647" y="315760"/>
                  </a:lnTo>
                  <a:lnTo>
                    <a:pt x="582942" y="315760"/>
                  </a:lnTo>
                  <a:lnTo>
                    <a:pt x="582942" y="340055"/>
                  </a:lnTo>
                  <a:lnTo>
                    <a:pt x="607237" y="340055"/>
                  </a:lnTo>
                  <a:lnTo>
                    <a:pt x="631520" y="340055"/>
                  </a:lnTo>
                  <a:lnTo>
                    <a:pt x="655815" y="340055"/>
                  </a:lnTo>
                  <a:lnTo>
                    <a:pt x="680097" y="340055"/>
                  </a:lnTo>
                  <a:lnTo>
                    <a:pt x="704392" y="340055"/>
                  </a:lnTo>
                  <a:lnTo>
                    <a:pt x="704392" y="315760"/>
                  </a:lnTo>
                  <a:close/>
                </a:path>
                <a:path w="996315" h="437514">
                  <a:moveTo>
                    <a:pt x="704392" y="267182"/>
                  </a:moveTo>
                  <a:lnTo>
                    <a:pt x="680097" y="267182"/>
                  </a:lnTo>
                  <a:lnTo>
                    <a:pt x="680097" y="291477"/>
                  </a:lnTo>
                  <a:lnTo>
                    <a:pt x="704392" y="291477"/>
                  </a:lnTo>
                  <a:lnTo>
                    <a:pt x="704392" y="267182"/>
                  </a:lnTo>
                  <a:close/>
                </a:path>
                <a:path w="996315" h="437514">
                  <a:moveTo>
                    <a:pt x="704392" y="97167"/>
                  </a:moveTo>
                  <a:lnTo>
                    <a:pt x="680097" y="97167"/>
                  </a:lnTo>
                  <a:lnTo>
                    <a:pt x="680097" y="121450"/>
                  </a:lnTo>
                  <a:lnTo>
                    <a:pt x="655815" y="121450"/>
                  </a:lnTo>
                  <a:lnTo>
                    <a:pt x="655815" y="97167"/>
                  </a:lnTo>
                  <a:lnTo>
                    <a:pt x="631520" y="97167"/>
                  </a:lnTo>
                  <a:lnTo>
                    <a:pt x="607237" y="97167"/>
                  </a:lnTo>
                  <a:lnTo>
                    <a:pt x="582942" y="97167"/>
                  </a:lnTo>
                  <a:lnTo>
                    <a:pt x="582942" y="121450"/>
                  </a:lnTo>
                  <a:lnTo>
                    <a:pt x="607237" y="121450"/>
                  </a:lnTo>
                  <a:lnTo>
                    <a:pt x="631520" y="121450"/>
                  </a:lnTo>
                  <a:lnTo>
                    <a:pt x="631520" y="170027"/>
                  </a:lnTo>
                  <a:lnTo>
                    <a:pt x="655815" y="170027"/>
                  </a:lnTo>
                  <a:lnTo>
                    <a:pt x="655815" y="145745"/>
                  </a:lnTo>
                  <a:lnTo>
                    <a:pt x="680097" y="145745"/>
                  </a:lnTo>
                  <a:lnTo>
                    <a:pt x="680097" y="194322"/>
                  </a:lnTo>
                  <a:lnTo>
                    <a:pt x="704392" y="194322"/>
                  </a:lnTo>
                  <a:lnTo>
                    <a:pt x="704392" y="97167"/>
                  </a:lnTo>
                  <a:close/>
                </a:path>
                <a:path w="996315" h="437514">
                  <a:moveTo>
                    <a:pt x="728675" y="291477"/>
                  </a:moveTo>
                  <a:lnTo>
                    <a:pt x="704392" y="291477"/>
                  </a:lnTo>
                  <a:lnTo>
                    <a:pt x="704392" y="315760"/>
                  </a:lnTo>
                  <a:lnTo>
                    <a:pt x="728675" y="315760"/>
                  </a:lnTo>
                  <a:lnTo>
                    <a:pt x="728675" y="291477"/>
                  </a:lnTo>
                  <a:close/>
                </a:path>
                <a:path w="996315" h="437514">
                  <a:moveTo>
                    <a:pt x="752970" y="340055"/>
                  </a:moveTo>
                  <a:lnTo>
                    <a:pt x="728675" y="340055"/>
                  </a:lnTo>
                  <a:lnTo>
                    <a:pt x="704392" y="340055"/>
                  </a:lnTo>
                  <a:lnTo>
                    <a:pt x="704392" y="364337"/>
                  </a:lnTo>
                  <a:lnTo>
                    <a:pt x="728675" y="364337"/>
                  </a:lnTo>
                  <a:lnTo>
                    <a:pt x="752970" y="364337"/>
                  </a:lnTo>
                  <a:lnTo>
                    <a:pt x="752970" y="340055"/>
                  </a:lnTo>
                  <a:close/>
                </a:path>
                <a:path w="996315" h="437514">
                  <a:moveTo>
                    <a:pt x="752970" y="145745"/>
                  </a:moveTo>
                  <a:lnTo>
                    <a:pt x="728675" y="145745"/>
                  </a:lnTo>
                  <a:lnTo>
                    <a:pt x="728675" y="194322"/>
                  </a:lnTo>
                  <a:lnTo>
                    <a:pt x="752970" y="194322"/>
                  </a:lnTo>
                  <a:lnTo>
                    <a:pt x="752970" y="145745"/>
                  </a:lnTo>
                  <a:close/>
                </a:path>
                <a:path w="996315" h="437514">
                  <a:moveTo>
                    <a:pt x="995857" y="315760"/>
                  </a:moveTo>
                  <a:lnTo>
                    <a:pt x="971575" y="315760"/>
                  </a:lnTo>
                  <a:lnTo>
                    <a:pt x="971575" y="340055"/>
                  </a:lnTo>
                  <a:lnTo>
                    <a:pt x="995857" y="340055"/>
                  </a:lnTo>
                  <a:lnTo>
                    <a:pt x="995857" y="31576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637408" y="1206837"/>
              <a:ext cx="753110" cy="534670"/>
            </a:xfrm>
            <a:custGeom>
              <a:avLst/>
              <a:gdLst/>
              <a:ahLst/>
              <a:cxnLst/>
              <a:rect l="l" t="t" r="r" b="b"/>
              <a:pathLst>
                <a:path w="753109" h="534669">
                  <a:moveTo>
                    <a:pt x="72872" y="437197"/>
                  </a:moveTo>
                  <a:lnTo>
                    <a:pt x="48590" y="437197"/>
                  </a:lnTo>
                  <a:lnTo>
                    <a:pt x="48590" y="461492"/>
                  </a:lnTo>
                  <a:lnTo>
                    <a:pt x="24295" y="461492"/>
                  </a:lnTo>
                  <a:lnTo>
                    <a:pt x="24295" y="534352"/>
                  </a:lnTo>
                  <a:lnTo>
                    <a:pt x="48590" y="534352"/>
                  </a:lnTo>
                  <a:lnTo>
                    <a:pt x="48590" y="485775"/>
                  </a:lnTo>
                  <a:lnTo>
                    <a:pt x="72872" y="485775"/>
                  </a:lnTo>
                  <a:lnTo>
                    <a:pt x="72872" y="437197"/>
                  </a:lnTo>
                  <a:close/>
                </a:path>
                <a:path w="753109" h="534669">
                  <a:moveTo>
                    <a:pt x="72872" y="388620"/>
                  </a:moveTo>
                  <a:lnTo>
                    <a:pt x="48590" y="388620"/>
                  </a:lnTo>
                  <a:lnTo>
                    <a:pt x="48590" y="412915"/>
                  </a:lnTo>
                  <a:lnTo>
                    <a:pt x="72872" y="412915"/>
                  </a:lnTo>
                  <a:lnTo>
                    <a:pt x="72872" y="388620"/>
                  </a:lnTo>
                  <a:close/>
                </a:path>
                <a:path w="753109" h="534669">
                  <a:moveTo>
                    <a:pt x="242900" y="267169"/>
                  </a:moveTo>
                  <a:lnTo>
                    <a:pt x="218605" y="267169"/>
                  </a:lnTo>
                  <a:lnTo>
                    <a:pt x="194322" y="267169"/>
                  </a:lnTo>
                  <a:lnTo>
                    <a:pt x="194322" y="291465"/>
                  </a:lnTo>
                  <a:lnTo>
                    <a:pt x="170027" y="291465"/>
                  </a:lnTo>
                  <a:lnTo>
                    <a:pt x="170027" y="315747"/>
                  </a:lnTo>
                  <a:lnTo>
                    <a:pt x="194322" y="315747"/>
                  </a:lnTo>
                  <a:lnTo>
                    <a:pt x="194322" y="364324"/>
                  </a:lnTo>
                  <a:lnTo>
                    <a:pt x="170027" y="364324"/>
                  </a:lnTo>
                  <a:lnTo>
                    <a:pt x="170027" y="315747"/>
                  </a:lnTo>
                  <a:lnTo>
                    <a:pt x="145745" y="315747"/>
                  </a:lnTo>
                  <a:lnTo>
                    <a:pt x="145745" y="340042"/>
                  </a:lnTo>
                  <a:lnTo>
                    <a:pt x="121450" y="340042"/>
                  </a:lnTo>
                  <a:lnTo>
                    <a:pt x="121450" y="315747"/>
                  </a:lnTo>
                  <a:lnTo>
                    <a:pt x="145745" y="315747"/>
                  </a:lnTo>
                  <a:lnTo>
                    <a:pt x="145745" y="291465"/>
                  </a:lnTo>
                  <a:lnTo>
                    <a:pt x="121450" y="291465"/>
                  </a:lnTo>
                  <a:lnTo>
                    <a:pt x="97167" y="291465"/>
                  </a:lnTo>
                  <a:lnTo>
                    <a:pt x="97167" y="315747"/>
                  </a:lnTo>
                  <a:lnTo>
                    <a:pt x="72872" y="315747"/>
                  </a:lnTo>
                  <a:lnTo>
                    <a:pt x="72872" y="291465"/>
                  </a:lnTo>
                  <a:lnTo>
                    <a:pt x="48590" y="291465"/>
                  </a:lnTo>
                  <a:lnTo>
                    <a:pt x="48590" y="315747"/>
                  </a:lnTo>
                  <a:lnTo>
                    <a:pt x="24295" y="315747"/>
                  </a:lnTo>
                  <a:lnTo>
                    <a:pt x="24295" y="145732"/>
                  </a:lnTo>
                  <a:lnTo>
                    <a:pt x="0" y="145732"/>
                  </a:lnTo>
                  <a:lnTo>
                    <a:pt x="0" y="364324"/>
                  </a:lnTo>
                  <a:lnTo>
                    <a:pt x="24295" y="364324"/>
                  </a:lnTo>
                  <a:lnTo>
                    <a:pt x="48590" y="364324"/>
                  </a:lnTo>
                  <a:lnTo>
                    <a:pt x="48590" y="340042"/>
                  </a:lnTo>
                  <a:lnTo>
                    <a:pt x="72872" y="340042"/>
                  </a:lnTo>
                  <a:lnTo>
                    <a:pt x="72872" y="364324"/>
                  </a:lnTo>
                  <a:lnTo>
                    <a:pt x="97167" y="364324"/>
                  </a:lnTo>
                  <a:lnTo>
                    <a:pt x="121450" y="364324"/>
                  </a:lnTo>
                  <a:lnTo>
                    <a:pt x="145745" y="364324"/>
                  </a:lnTo>
                  <a:lnTo>
                    <a:pt x="145745" y="412915"/>
                  </a:lnTo>
                  <a:lnTo>
                    <a:pt x="121450" y="412915"/>
                  </a:lnTo>
                  <a:lnTo>
                    <a:pt x="121450" y="388620"/>
                  </a:lnTo>
                  <a:lnTo>
                    <a:pt x="97167" y="388620"/>
                  </a:lnTo>
                  <a:lnTo>
                    <a:pt x="97167" y="437197"/>
                  </a:lnTo>
                  <a:lnTo>
                    <a:pt x="121450" y="437197"/>
                  </a:lnTo>
                  <a:lnTo>
                    <a:pt x="121450" y="461492"/>
                  </a:lnTo>
                  <a:lnTo>
                    <a:pt x="97167" y="461492"/>
                  </a:lnTo>
                  <a:lnTo>
                    <a:pt x="97167" y="510070"/>
                  </a:lnTo>
                  <a:lnTo>
                    <a:pt x="121450" y="510070"/>
                  </a:lnTo>
                  <a:lnTo>
                    <a:pt x="145745" y="510070"/>
                  </a:lnTo>
                  <a:lnTo>
                    <a:pt x="145745" y="461492"/>
                  </a:lnTo>
                  <a:lnTo>
                    <a:pt x="170027" y="461492"/>
                  </a:lnTo>
                  <a:lnTo>
                    <a:pt x="170027" y="412915"/>
                  </a:lnTo>
                  <a:lnTo>
                    <a:pt x="194322" y="412915"/>
                  </a:lnTo>
                  <a:lnTo>
                    <a:pt x="194322" y="388620"/>
                  </a:lnTo>
                  <a:lnTo>
                    <a:pt x="218605" y="388620"/>
                  </a:lnTo>
                  <a:lnTo>
                    <a:pt x="218605" y="364324"/>
                  </a:lnTo>
                  <a:lnTo>
                    <a:pt x="242900" y="364324"/>
                  </a:lnTo>
                  <a:lnTo>
                    <a:pt x="242900" y="267169"/>
                  </a:lnTo>
                  <a:close/>
                </a:path>
                <a:path w="753109" h="534669">
                  <a:moveTo>
                    <a:pt x="291477" y="364324"/>
                  </a:moveTo>
                  <a:lnTo>
                    <a:pt x="267182" y="364324"/>
                  </a:lnTo>
                  <a:lnTo>
                    <a:pt x="242900" y="364324"/>
                  </a:lnTo>
                  <a:lnTo>
                    <a:pt x="242900" y="388620"/>
                  </a:lnTo>
                  <a:lnTo>
                    <a:pt x="267182" y="388620"/>
                  </a:lnTo>
                  <a:lnTo>
                    <a:pt x="291477" y="388620"/>
                  </a:lnTo>
                  <a:lnTo>
                    <a:pt x="291477" y="364324"/>
                  </a:lnTo>
                  <a:close/>
                </a:path>
                <a:path w="753109" h="534669">
                  <a:moveTo>
                    <a:pt x="388632" y="388620"/>
                  </a:moveTo>
                  <a:lnTo>
                    <a:pt x="364350" y="388620"/>
                  </a:lnTo>
                  <a:lnTo>
                    <a:pt x="340055" y="388620"/>
                  </a:lnTo>
                  <a:lnTo>
                    <a:pt x="315760" y="388620"/>
                  </a:lnTo>
                  <a:lnTo>
                    <a:pt x="315760" y="412915"/>
                  </a:lnTo>
                  <a:lnTo>
                    <a:pt x="340055" y="412915"/>
                  </a:lnTo>
                  <a:lnTo>
                    <a:pt x="364350" y="412915"/>
                  </a:lnTo>
                  <a:lnTo>
                    <a:pt x="388632" y="412915"/>
                  </a:lnTo>
                  <a:lnTo>
                    <a:pt x="388632" y="388620"/>
                  </a:lnTo>
                  <a:close/>
                </a:path>
                <a:path w="753109" h="534669">
                  <a:moveTo>
                    <a:pt x="461505" y="461492"/>
                  </a:moveTo>
                  <a:lnTo>
                    <a:pt x="437210" y="461492"/>
                  </a:lnTo>
                  <a:lnTo>
                    <a:pt x="437210" y="437197"/>
                  </a:lnTo>
                  <a:lnTo>
                    <a:pt x="412927" y="437197"/>
                  </a:lnTo>
                  <a:lnTo>
                    <a:pt x="412927" y="461492"/>
                  </a:lnTo>
                  <a:lnTo>
                    <a:pt x="388632" y="461492"/>
                  </a:lnTo>
                  <a:lnTo>
                    <a:pt x="364350" y="461492"/>
                  </a:lnTo>
                  <a:lnTo>
                    <a:pt x="340055" y="461492"/>
                  </a:lnTo>
                  <a:lnTo>
                    <a:pt x="340055" y="437197"/>
                  </a:lnTo>
                  <a:lnTo>
                    <a:pt x="315760" y="437197"/>
                  </a:lnTo>
                  <a:lnTo>
                    <a:pt x="315760" y="485775"/>
                  </a:lnTo>
                  <a:lnTo>
                    <a:pt x="340055" y="485775"/>
                  </a:lnTo>
                  <a:lnTo>
                    <a:pt x="364350" y="485775"/>
                  </a:lnTo>
                  <a:lnTo>
                    <a:pt x="388632" y="485775"/>
                  </a:lnTo>
                  <a:lnTo>
                    <a:pt x="412927" y="485775"/>
                  </a:lnTo>
                  <a:lnTo>
                    <a:pt x="412927" y="510070"/>
                  </a:lnTo>
                  <a:lnTo>
                    <a:pt x="437210" y="510070"/>
                  </a:lnTo>
                  <a:lnTo>
                    <a:pt x="437210" y="485775"/>
                  </a:lnTo>
                  <a:lnTo>
                    <a:pt x="461505" y="485775"/>
                  </a:lnTo>
                  <a:lnTo>
                    <a:pt x="461505" y="461492"/>
                  </a:lnTo>
                  <a:close/>
                </a:path>
                <a:path w="753109" h="534669">
                  <a:moveTo>
                    <a:pt x="461505" y="412915"/>
                  </a:moveTo>
                  <a:lnTo>
                    <a:pt x="437210" y="412915"/>
                  </a:lnTo>
                  <a:lnTo>
                    <a:pt x="437210" y="437197"/>
                  </a:lnTo>
                  <a:lnTo>
                    <a:pt x="461505" y="437197"/>
                  </a:lnTo>
                  <a:lnTo>
                    <a:pt x="461505" y="412915"/>
                  </a:lnTo>
                  <a:close/>
                </a:path>
                <a:path w="753109" h="534669">
                  <a:moveTo>
                    <a:pt x="461505" y="364324"/>
                  </a:moveTo>
                  <a:lnTo>
                    <a:pt x="437210" y="364324"/>
                  </a:lnTo>
                  <a:lnTo>
                    <a:pt x="437210" y="388620"/>
                  </a:lnTo>
                  <a:lnTo>
                    <a:pt x="461505" y="388620"/>
                  </a:lnTo>
                  <a:lnTo>
                    <a:pt x="461505" y="364324"/>
                  </a:lnTo>
                  <a:close/>
                </a:path>
                <a:path w="753109" h="534669">
                  <a:moveTo>
                    <a:pt x="485787" y="388620"/>
                  </a:moveTo>
                  <a:lnTo>
                    <a:pt x="461505" y="388620"/>
                  </a:lnTo>
                  <a:lnTo>
                    <a:pt x="461505" y="412915"/>
                  </a:lnTo>
                  <a:lnTo>
                    <a:pt x="485787" y="412915"/>
                  </a:lnTo>
                  <a:lnTo>
                    <a:pt x="485787" y="388620"/>
                  </a:lnTo>
                  <a:close/>
                </a:path>
                <a:path w="753109" h="534669">
                  <a:moveTo>
                    <a:pt x="510082" y="437197"/>
                  </a:moveTo>
                  <a:lnTo>
                    <a:pt x="485787" y="437197"/>
                  </a:lnTo>
                  <a:lnTo>
                    <a:pt x="485787" y="461492"/>
                  </a:lnTo>
                  <a:lnTo>
                    <a:pt x="510082" y="461492"/>
                  </a:lnTo>
                  <a:lnTo>
                    <a:pt x="510082" y="437197"/>
                  </a:lnTo>
                  <a:close/>
                </a:path>
                <a:path w="753109" h="534669">
                  <a:moveTo>
                    <a:pt x="534365" y="412915"/>
                  </a:moveTo>
                  <a:lnTo>
                    <a:pt x="510082" y="412915"/>
                  </a:lnTo>
                  <a:lnTo>
                    <a:pt x="510082" y="437197"/>
                  </a:lnTo>
                  <a:lnTo>
                    <a:pt x="534365" y="437197"/>
                  </a:lnTo>
                  <a:lnTo>
                    <a:pt x="534365" y="412915"/>
                  </a:lnTo>
                  <a:close/>
                </a:path>
                <a:path w="753109" h="534669">
                  <a:moveTo>
                    <a:pt x="558660" y="437197"/>
                  </a:moveTo>
                  <a:lnTo>
                    <a:pt x="534365" y="437197"/>
                  </a:lnTo>
                  <a:lnTo>
                    <a:pt x="534365" y="461492"/>
                  </a:lnTo>
                  <a:lnTo>
                    <a:pt x="558660" y="461492"/>
                  </a:lnTo>
                  <a:lnTo>
                    <a:pt x="558660" y="437197"/>
                  </a:lnTo>
                  <a:close/>
                </a:path>
                <a:path w="753109" h="534669">
                  <a:moveTo>
                    <a:pt x="582942" y="388620"/>
                  </a:moveTo>
                  <a:lnTo>
                    <a:pt x="558660" y="388620"/>
                  </a:lnTo>
                  <a:lnTo>
                    <a:pt x="558660" y="412915"/>
                  </a:lnTo>
                  <a:lnTo>
                    <a:pt x="582942" y="412915"/>
                  </a:lnTo>
                  <a:lnTo>
                    <a:pt x="582942" y="388620"/>
                  </a:lnTo>
                  <a:close/>
                </a:path>
                <a:path w="753109" h="534669">
                  <a:moveTo>
                    <a:pt x="704392" y="388620"/>
                  </a:moveTo>
                  <a:lnTo>
                    <a:pt x="680097" y="388620"/>
                  </a:lnTo>
                  <a:lnTo>
                    <a:pt x="680097" y="412915"/>
                  </a:lnTo>
                  <a:lnTo>
                    <a:pt x="704392" y="412915"/>
                  </a:lnTo>
                  <a:lnTo>
                    <a:pt x="704392" y="388620"/>
                  </a:lnTo>
                  <a:close/>
                </a:path>
                <a:path w="753109" h="534669">
                  <a:moveTo>
                    <a:pt x="752970" y="364324"/>
                  </a:moveTo>
                  <a:lnTo>
                    <a:pt x="728687" y="364324"/>
                  </a:lnTo>
                  <a:lnTo>
                    <a:pt x="728687" y="412915"/>
                  </a:lnTo>
                  <a:lnTo>
                    <a:pt x="704392" y="412915"/>
                  </a:lnTo>
                  <a:lnTo>
                    <a:pt x="704392" y="437197"/>
                  </a:lnTo>
                  <a:lnTo>
                    <a:pt x="728687" y="437197"/>
                  </a:lnTo>
                  <a:lnTo>
                    <a:pt x="752970" y="437197"/>
                  </a:lnTo>
                  <a:lnTo>
                    <a:pt x="752970" y="364324"/>
                  </a:lnTo>
                  <a:close/>
                </a:path>
                <a:path w="753109" h="534669">
                  <a:moveTo>
                    <a:pt x="752970" y="194310"/>
                  </a:moveTo>
                  <a:lnTo>
                    <a:pt x="728687" y="194310"/>
                  </a:lnTo>
                  <a:lnTo>
                    <a:pt x="704392" y="194310"/>
                  </a:lnTo>
                  <a:lnTo>
                    <a:pt x="680097" y="194310"/>
                  </a:lnTo>
                  <a:lnTo>
                    <a:pt x="680097" y="243840"/>
                  </a:lnTo>
                  <a:lnTo>
                    <a:pt x="704392" y="243840"/>
                  </a:lnTo>
                  <a:lnTo>
                    <a:pt x="704392" y="292100"/>
                  </a:lnTo>
                  <a:lnTo>
                    <a:pt x="680097" y="292100"/>
                  </a:lnTo>
                  <a:lnTo>
                    <a:pt x="680097" y="267970"/>
                  </a:lnTo>
                  <a:lnTo>
                    <a:pt x="655815" y="267970"/>
                  </a:lnTo>
                  <a:lnTo>
                    <a:pt x="655815" y="292100"/>
                  </a:lnTo>
                  <a:lnTo>
                    <a:pt x="655815" y="316230"/>
                  </a:lnTo>
                  <a:lnTo>
                    <a:pt x="631520" y="316230"/>
                  </a:lnTo>
                  <a:lnTo>
                    <a:pt x="631520" y="292100"/>
                  </a:lnTo>
                  <a:lnTo>
                    <a:pt x="655815" y="292100"/>
                  </a:lnTo>
                  <a:lnTo>
                    <a:pt x="655815" y="267970"/>
                  </a:lnTo>
                  <a:lnTo>
                    <a:pt x="655815" y="219710"/>
                  </a:lnTo>
                  <a:lnTo>
                    <a:pt x="631520" y="219710"/>
                  </a:lnTo>
                  <a:lnTo>
                    <a:pt x="631520" y="194310"/>
                  </a:lnTo>
                  <a:lnTo>
                    <a:pt x="607237" y="194310"/>
                  </a:lnTo>
                  <a:lnTo>
                    <a:pt x="582942" y="194310"/>
                  </a:lnTo>
                  <a:lnTo>
                    <a:pt x="558660" y="194310"/>
                  </a:lnTo>
                  <a:lnTo>
                    <a:pt x="558660" y="97790"/>
                  </a:lnTo>
                  <a:lnTo>
                    <a:pt x="534365" y="97790"/>
                  </a:lnTo>
                  <a:lnTo>
                    <a:pt x="534365" y="73660"/>
                  </a:lnTo>
                  <a:lnTo>
                    <a:pt x="558660" y="73660"/>
                  </a:lnTo>
                  <a:lnTo>
                    <a:pt x="558660" y="0"/>
                  </a:lnTo>
                  <a:lnTo>
                    <a:pt x="534365" y="0"/>
                  </a:lnTo>
                  <a:lnTo>
                    <a:pt x="510082" y="0"/>
                  </a:lnTo>
                  <a:lnTo>
                    <a:pt x="510082" y="25400"/>
                  </a:lnTo>
                  <a:lnTo>
                    <a:pt x="534365" y="25400"/>
                  </a:lnTo>
                  <a:lnTo>
                    <a:pt x="534365" y="49530"/>
                  </a:lnTo>
                  <a:lnTo>
                    <a:pt x="510082" y="49530"/>
                  </a:lnTo>
                  <a:lnTo>
                    <a:pt x="485787" y="49530"/>
                  </a:lnTo>
                  <a:lnTo>
                    <a:pt x="485787" y="0"/>
                  </a:lnTo>
                  <a:lnTo>
                    <a:pt x="461505" y="0"/>
                  </a:lnTo>
                  <a:lnTo>
                    <a:pt x="437210" y="0"/>
                  </a:lnTo>
                  <a:lnTo>
                    <a:pt x="437210" y="25400"/>
                  </a:lnTo>
                  <a:lnTo>
                    <a:pt x="412927" y="25400"/>
                  </a:lnTo>
                  <a:lnTo>
                    <a:pt x="412927" y="49530"/>
                  </a:lnTo>
                  <a:lnTo>
                    <a:pt x="388632" y="49530"/>
                  </a:lnTo>
                  <a:lnTo>
                    <a:pt x="388632" y="73660"/>
                  </a:lnTo>
                  <a:lnTo>
                    <a:pt x="412927" y="73660"/>
                  </a:lnTo>
                  <a:lnTo>
                    <a:pt x="437210" y="73660"/>
                  </a:lnTo>
                  <a:lnTo>
                    <a:pt x="437210" y="49530"/>
                  </a:lnTo>
                  <a:lnTo>
                    <a:pt x="461505" y="49530"/>
                  </a:lnTo>
                  <a:lnTo>
                    <a:pt x="461505" y="73660"/>
                  </a:lnTo>
                  <a:lnTo>
                    <a:pt x="485787" y="73660"/>
                  </a:lnTo>
                  <a:lnTo>
                    <a:pt x="510082" y="73660"/>
                  </a:lnTo>
                  <a:lnTo>
                    <a:pt x="510082" y="97790"/>
                  </a:lnTo>
                  <a:lnTo>
                    <a:pt x="485787" y="97790"/>
                  </a:lnTo>
                  <a:lnTo>
                    <a:pt x="485787" y="121920"/>
                  </a:lnTo>
                  <a:lnTo>
                    <a:pt x="510082" y="121920"/>
                  </a:lnTo>
                  <a:lnTo>
                    <a:pt x="534365" y="121920"/>
                  </a:lnTo>
                  <a:lnTo>
                    <a:pt x="534365" y="219710"/>
                  </a:lnTo>
                  <a:lnTo>
                    <a:pt x="510082" y="219710"/>
                  </a:lnTo>
                  <a:lnTo>
                    <a:pt x="485787" y="219710"/>
                  </a:lnTo>
                  <a:lnTo>
                    <a:pt x="485787" y="194310"/>
                  </a:lnTo>
                  <a:lnTo>
                    <a:pt x="461505" y="194310"/>
                  </a:lnTo>
                  <a:lnTo>
                    <a:pt x="461505" y="219710"/>
                  </a:lnTo>
                  <a:lnTo>
                    <a:pt x="437210" y="219710"/>
                  </a:lnTo>
                  <a:lnTo>
                    <a:pt x="437210" y="243840"/>
                  </a:lnTo>
                  <a:lnTo>
                    <a:pt x="461505" y="243840"/>
                  </a:lnTo>
                  <a:lnTo>
                    <a:pt x="461505" y="267970"/>
                  </a:lnTo>
                  <a:lnTo>
                    <a:pt x="485787" y="267970"/>
                  </a:lnTo>
                  <a:lnTo>
                    <a:pt x="485787" y="243840"/>
                  </a:lnTo>
                  <a:lnTo>
                    <a:pt x="510082" y="243840"/>
                  </a:lnTo>
                  <a:lnTo>
                    <a:pt x="534365" y="243840"/>
                  </a:lnTo>
                  <a:lnTo>
                    <a:pt x="534365" y="267970"/>
                  </a:lnTo>
                  <a:lnTo>
                    <a:pt x="510082" y="267970"/>
                  </a:lnTo>
                  <a:lnTo>
                    <a:pt x="485787" y="267970"/>
                  </a:lnTo>
                  <a:lnTo>
                    <a:pt x="485787" y="292100"/>
                  </a:lnTo>
                  <a:lnTo>
                    <a:pt x="510082" y="292100"/>
                  </a:lnTo>
                  <a:lnTo>
                    <a:pt x="510082" y="316230"/>
                  </a:lnTo>
                  <a:lnTo>
                    <a:pt x="534365" y="316230"/>
                  </a:lnTo>
                  <a:lnTo>
                    <a:pt x="558660" y="316230"/>
                  </a:lnTo>
                  <a:lnTo>
                    <a:pt x="558660" y="243840"/>
                  </a:lnTo>
                  <a:lnTo>
                    <a:pt x="582942" y="243840"/>
                  </a:lnTo>
                  <a:lnTo>
                    <a:pt x="582942" y="267970"/>
                  </a:lnTo>
                  <a:lnTo>
                    <a:pt x="607237" y="267970"/>
                  </a:lnTo>
                  <a:lnTo>
                    <a:pt x="607237" y="243840"/>
                  </a:lnTo>
                  <a:lnTo>
                    <a:pt x="631520" y="243840"/>
                  </a:lnTo>
                  <a:lnTo>
                    <a:pt x="631520" y="267970"/>
                  </a:lnTo>
                  <a:lnTo>
                    <a:pt x="607237" y="267970"/>
                  </a:lnTo>
                  <a:lnTo>
                    <a:pt x="607237" y="316230"/>
                  </a:lnTo>
                  <a:lnTo>
                    <a:pt x="607237" y="340360"/>
                  </a:lnTo>
                  <a:lnTo>
                    <a:pt x="607237" y="364324"/>
                  </a:lnTo>
                  <a:lnTo>
                    <a:pt x="582942" y="364324"/>
                  </a:lnTo>
                  <a:lnTo>
                    <a:pt x="582942" y="340360"/>
                  </a:lnTo>
                  <a:lnTo>
                    <a:pt x="607237" y="340360"/>
                  </a:lnTo>
                  <a:lnTo>
                    <a:pt x="607237" y="316230"/>
                  </a:lnTo>
                  <a:lnTo>
                    <a:pt x="582942" y="316230"/>
                  </a:lnTo>
                  <a:lnTo>
                    <a:pt x="558660" y="316230"/>
                  </a:lnTo>
                  <a:lnTo>
                    <a:pt x="558660" y="340360"/>
                  </a:lnTo>
                  <a:lnTo>
                    <a:pt x="534365" y="340360"/>
                  </a:lnTo>
                  <a:lnTo>
                    <a:pt x="534365" y="364490"/>
                  </a:lnTo>
                  <a:lnTo>
                    <a:pt x="558660" y="364490"/>
                  </a:lnTo>
                  <a:lnTo>
                    <a:pt x="582942" y="364490"/>
                  </a:lnTo>
                  <a:lnTo>
                    <a:pt x="582942" y="388620"/>
                  </a:lnTo>
                  <a:lnTo>
                    <a:pt x="607237" y="388620"/>
                  </a:lnTo>
                  <a:lnTo>
                    <a:pt x="607237" y="364490"/>
                  </a:lnTo>
                  <a:lnTo>
                    <a:pt x="631520" y="364490"/>
                  </a:lnTo>
                  <a:lnTo>
                    <a:pt x="631520" y="340360"/>
                  </a:lnTo>
                  <a:lnTo>
                    <a:pt x="655815" y="340360"/>
                  </a:lnTo>
                  <a:lnTo>
                    <a:pt x="655815" y="364490"/>
                  </a:lnTo>
                  <a:lnTo>
                    <a:pt x="631520" y="364490"/>
                  </a:lnTo>
                  <a:lnTo>
                    <a:pt x="631520" y="388620"/>
                  </a:lnTo>
                  <a:lnTo>
                    <a:pt x="655815" y="388620"/>
                  </a:lnTo>
                  <a:lnTo>
                    <a:pt x="680097" y="388620"/>
                  </a:lnTo>
                  <a:lnTo>
                    <a:pt x="680097" y="364490"/>
                  </a:lnTo>
                  <a:lnTo>
                    <a:pt x="704392" y="364490"/>
                  </a:lnTo>
                  <a:lnTo>
                    <a:pt x="704392" y="316230"/>
                  </a:lnTo>
                  <a:lnTo>
                    <a:pt x="728687" y="316230"/>
                  </a:lnTo>
                  <a:lnTo>
                    <a:pt x="728687" y="292100"/>
                  </a:lnTo>
                  <a:lnTo>
                    <a:pt x="752970" y="292100"/>
                  </a:lnTo>
                  <a:lnTo>
                    <a:pt x="752970" y="267970"/>
                  </a:lnTo>
                  <a:lnTo>
                    <a:pt x="728687" y="267970"/>
                  </a:lnTo>
                  <a:lnTo>
                    <a:pt x="728687" y="243840"/>
                  </a:lnTo>
                  <a:lnTo>
                    <a:pt x="752970" y="243840"/>
                  </a:lnTo>
                  <a:lnTo>
                    <a:pt x="752970" y="19431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394521" y="1376852"/>
              <a:ext cx="996315" cy="631825"/>
            </a:xfrm>
            <a:custGeom>
              <a:avLst/>
              <a:gdLst/>
              <a:ahLst/>
              <a:cxnLst/>
              <a:rect l="l" t="t" r="r" b="b"/>
              <a:pathLst>
                <a:path w="996315" h="631825">
                  <a:moveTo>
                    <a:pt x="48577" y="364337"/>
                  </a:moveTo>
                  <a:lnTo>
                    <a:pt x="24295" y="364337"/>
                  </a:lnTo>
                  <a:lnTo>
                    <a:pt x="0" y="364337"/>
                  </a:lnTo>
                  <a:lnTo>
                    <a:pt x="0" y="388632"/>
                  </a:lnTo>
                  <a:lnTo>
                    <a:pt x="24295" y="388632"/>
                  </a:lnTo>
                  <a:lnTo>
                    <a:pt x="24295" y="412915"/>
                  </a:lnTo>
                  <a:lnTo>
                    <a:pt x="48577" y="412915"/>
                  </a:lnTo>
                  <a:lnTo>
                    <a:pt x="48577" y="364337"/>
                  </a:lnTo>
                  <a:close/>
                </a:path>
                <a:path w="996315" h="631825">
                  <a:moveTo>
                    <a:pt x="121450" y="558647"/>
                  </a:moveTo>
                  <a:lnTo>
                    <a:pt x="97155" y="558647"/>
                  </a:lnTo>
                  <a:lnTo>
                    <a:pt x="97155" y="534365"/>
                  </a:lnTo>
                  <a:lnTo>
                    <a:pt x="72872" y="534365"/>
                  </a:lnTo>
                  <a:lnTo>
                    <a:pt x="72872" y="510070"/>
                  </a:lnTo>
                  <a:lnTo>
                    <a:pt x="48577" y="510070"/>
                  </a:lnTo>
                  <a:lnTo>
                    <a:pt x="48577" y="534365"/>
                  </a:lnTo>
                  <a:lnTo>
                    <a:pt x="24295" y="534365"/>
                  </a:lnTo>
                  <a:lnTo>
                    <a:pt x="24295" y="510070"/>
                  </a:lnTo>
                  <a:lnTo>
                    <a:pt x="48577" y="510070"/>
                  </a:lnTo>
                  <a:lnTo>
                    <a:pt x="48577" y="461492"/>
                  </a:lnTo>
                  <a:lnTo>
                    <a:pt x="24295" y="461492"/>
                  </a:lnTo>
                  <a:lnTo>
                    <a:pt x="0" y="461492"/>
                  </a:lnTo>
                  <a:lnTo>
                    <a:pt x="0" y="631520"/>
                  </a:lnTo>
                  <a:lnTo>
                    <a:pt x="24295" y="631520"/>
                  </a:lnTo>
                  <a:lnTo>
                    <a:pt x="24295" y="558647"/>
                  </a:lnTo>
                  <a:lnTo>
                    <a:pt x="48577" y="558647"/>
                  </a:lnTo>
                  <a:lnTo>
                    <a:pt x="72872" y="558647"/>
                  </a:lnTo>
                  <a:lnTo>
                    <a:pt x="72872" y="582942"/>
                  </a:lnTo>
                  <a:lnTo>
                    <a:pt x="97155" y="582942"/>
                  </a:lnTo>
                  <a:lnTo>
                    <a:pt x="121450" y="582942"/>
                  </a:lnTo>
                  <a:lnTo>
                    <a:pt x="121450" y="558647"/>
                  </a:lnTo>
                  <a:close/>
                </a:path>
                <a:path w="996315" h="631825">
                  <a:moveTo>
                    <a:pt x="170027" y="412915"/>
                  </a:moveTo>
                  <a:lnTo>
                    <a:pt x="145732" y="412915"/>
                  </a:lnTo>
                  <a:lnTo>
                    <a:pt x="145732" y="437210"/>
                  </a:lnTo>
                  <a:lnTo>
                    <a:pt x="170027" y="437210"/>
                  </a:lnTo>
                  <a:lnTo>
                    <a:pt x="170027" y="412915"/>
                  </a:lnTo>
                  <a:close/>
                </a:path>
                <a:path w="996315" h="631825">
                  <a:moveTo>
                    <a:pt x="242887" y="97155"/>
                  </a:moveTo>
                  <a:lnTo>
                    <a:pt x="218605" y="97155"/>
                  </a:lnTo>
                  <a:lnTo>
                    <a:pt x="218605" y="121450"/>
                  </a:lnTo>
                  <a:lnTo>
                    <a:pt x="242887" y="121450"/>
                  </a:lnTo>
                  <a:lnTo>
                    <a:pt x="242887" y="97155"/>
                  </a:lnTo>
                  <a:close/>
                </a:path>
                <a:path w="996315" h="631825">
                  <a:moveTo>
                    <a:pt x="242887" y="48577"/>
                  </a:moveTo>
                  <a:lnTo>
                    <a:pt x="218605" y="48577"/>
                  </a:lnTo>
                  <a:lnTo>
                    <a:pt x="218605" y="72872"/>
                  </a:lnTo>
                  <a:lnTo>
                    <a:pt x="242887" y="72872"/>
                  </a:lnTo>
                  <a:lnTo>
                    <a:pt x="242887" y="48577"/>
                  </a:lnTo>
                  <a:close/>
                </a:path>
                <a:path w="996315" h="631825">
                  <a:moveTo>
                    <a:pt x="267182" y="364337"/>
                  </a:moveTo>
                  <a:lnTo>
                    <a:pt x="242887" y="364337"/>
                  </a:lnTo>
                  <a:lnTo>
                    <a:pt x="218605" y="364337"/>
                  </a:lnTo>
                  <a:lnTo>
                    <a:pt x="218605" y="388632"/>
                  </a:lnTo>
                  <a:lnTo>
                    <a:pt x="242887" y="388632"/>
                  </a:lnTo>
                  <a:lnTo>
                    <a:pt x="267182" y="388632"/>
                  </a:lnTo>
                  <a:lnTo>
                    <a:pt x="267182" y="364337"/>
                  </a:lnTo>
                  <a:close/>
                </a:path>
                <a:path w="996315" h="631825">
                  <a:moveTo>
                    <a:pt x="291477" y="242900"/>
                  </a:moveTo>
                  <a:lnTo>
                    <a:pt x="267182" y="242900"/>
                  </a:lnTo>
                  <a:lnTo>
                    <a:pt x="242887" y="242900"/>
                  </a:lnTo>
                  <a:lnTo>
                    <a:pt x="218605" y="242900"/>
                  </a:lnTo>
                  <a:lnTo>
                    <a:pt x="218605" y="170027"/>
                  </a:lnTo>
                  <a:lnTo>
                    <a:pt x="194310" y="170027"/>
                  </a:lnTo>
                  <a:lnTo>
                    <a:pt x="194310" y="121450"/>
                  </a:lnTo>
                  <a:lnTo>
                    <a:pt x="170027" y="121450"/>
                  </a:lnTo>
                  <a:lnTo>
                    <a:pt x="145732" y="121450"/>
                  </a:lnTo>
                  <a:lnTo>
                    <a:pt x="145732" y="145732"/>
                  </a:lnTo>
                  <a:lnTo>
                    <a:pt x="170027" y="145732"/>
                  </a:lnTo>
                  <a:lnTo>
                    <a:pt x="170027" y="170027"/>
                  </a:lnTo>
                  <a:lnTo>
                    <a:pt x="145732" y="170027"/>
                  </a:lnTo>
                  <a:lnTo>
                    <a:pt x="145732" y="194310"/>
                  </a:lnTo>
                  <a:lnTo>
                    <a:pt x="170027" y="194310"/>
                  </a:lnTo>
                  <a:lnTo>
                    <a:pt x="170027" y="218605"/>
                  </a:lnTo>
                  <a:lnTo>
                    <a:pt x="194310" y="218605"/>
                  </a:lnTo>
                  <a:lnTo>
                    <a:pt x="194310" y="267182"/>
                  </a:lnTo>
                  <a:lnTo>
                    <a:pt x="170027" y="267182"/>
                  </a:lnTo>
                  <a:lnTo>
                    <a:pt x="170027" y="291477"/>
                  </a:lnTo>
                  <a:lnTo>
                    <a:pt x="170027" y="315760"/>
                  </a:lnTo>
                  <a:lnTo>
                    <a:pt x="145732" y="315760"/>
                  </a:lnTo>
                  <a:lnTo>
                    <a:pt x="145732" y="291477"/>
                  </a:lnTo>
                  <a:lnTo>
                    <a:pt x="170027" y="291477"/>
                  </a:lnTo>
                  <a:lnTo>
                    <a:pt x="170027" y="267182"/>
                  </a:lnTo>
                  <a:lnTo>
                    <a:pt x="145732" y="267182"/>
                  </a:lnTo>
                  <a:lnTo>
                    <a:pt x="121450" y="267182"/>
                  </a:lnTo>
                  <a:lnTo>
                    <a:pt x="121450" y="242900"/>
                  </a:lnTo>
                  <a:lnTo>
                    <a:pt x="145732" y="242900"/>
                  </a:lnTo>
                  <a:lnTo>
                    <a:pt x="170027" y="242900"/>
                  </a:lnTo>
                  <a:lnTo>
                    <a:pt x="170027" y="218605"/>
                  </a:lnTo>
                  <a:lnTo>
                    <a:pt x="145732" y="218605"/>
                  </a:lnTo>
                  <a:lnTo>
                    <a:pt x="145732" y="194310"/>
                  </a:lnTo>
                  <a:lnTo>
                    <a:pt x="121450" y="194310"/>
                  </a:lnTo>
                  <a:lnTo>
                    <a:pt x="121450" y="218605"/>
                  </a:lnTo>
                  <a:lnTo>
                    <a:pt x="97155" y="218605"/>
                  </a:lnTo>
                  <a:lnTo>
                    <a:pt x="97155" y="267182"/>
                  </a:lnTo>
                  <a:lnTo>
                    <a:pt x="72872" y="267182"/>
                  </a:lnTo>
                  <a:lnTo>
                    <a:pt x="48577" y="267182"/>
                  </a:lnTo>
                  <a:lnTo>
                    <a:pt x="24295" y="267182"/>
                  </a:lnTo>
                  <a:lnTo>
                    <a:pt x="24295" y="291477"/>
                  </a:lnTo>
                  <a:lnTo>
                    <a:pt x="0" y="291477"/>
                  </a:lnTo>
                  <a:lnTo>
                    <a:pt x="0" y="315760"/>
                  </a:lnTo>
                  <a:lnTo>
                    <a:pt x="24295" y="315760"/>
                  </a:lnTo>
                  <a:lnTo>
                    <a:pt x="24295" y="340055"/>
                  </a:lnTo>
                  <a:lnTo>
                    <a:pt x="48577" y="340055"/>
                  </a:lnTo>
                  <a:lnTo>
                    <a:pt x="48577" y="364337"/>
                  </a:lnTo>
                  <a:lnTo>
                    <a:pt x="72872" y="364337"/>
                  </a:lnTo>
                  <a:lnTo>
                    <a:pt x="72872" y="315760"/>
                  </a:lnTo>
                  <a:lnTo>
                    <a:pt x="97155" y="315760"/>
                  </a:lnTo>
                  <a:lnTo>
                    <a:pt x="97155" y="291477"/>
                  </a:lnTo>
                  <a:lnTo>
                    <a:pt x="121450" y="291477"/>
                  </a:lnTo>
                  <a:lnTo>
                    <a:pt x="121450" y="340055"/>
                  </a:lnTo>
                  <a:lnTo>
                    <a:pt x="145732" y="340055"/>
                  </a:lnTo>
                  <a:lnTo>
                    <a:pt x="170027" y="340055"/>
                  </a:lnTo>
                  <a:lnTo>
                    <a:pt x="170027" y="364337"/>
                  </a:lnTo>
                  <a:lnTo>
                    <a:pt x="145732" y="364337"/>
                  </a:lnTo>
                  <a:lnTo>
                    <a:pt x="121450" y="364337"/>
                  </a:lnTo>
                  <a:lnTo>
                    <a:pt x="97155" y="364337"/>
                  </a:lnTo>
                  <a:lnTo>
                    <a:pt x="72872" y="364337"/>
                  </a:lnTo>
                  <a:lnTo>
                    <a:pt x="72872" y="412915"/>
                  </a:lnTo>
                  <a:lnTo>
                    <a:pt x="97155" y="412915"/>
                  </a:lnTo>
                  <a:lnTo>
                    <a:pt x="97155" y="388632"/>
                  </a:lnTo>
                  <a:lnTo>
                    <a:pt x="121450" y="388632"/>
                  </a:lnTo>
                  <a:lnTo>
                    <a:pt x="121450" y="412915"/>
                  </a:lnTo>
                  <a:lnTo>
                    <a:pt x="145732" y="412915"/>
                  </a:lnTo>
                  <a:lnTo>
                    <a:pt x="145732" y="388632"/>
                  </a:lnTo>
                  <a:lnTo>
                    <a:pt x="170027" y="388632"/>
                  </a:lnTo>
                  <a:lnTo>
                    <a:pt x="194310" y="388632"/>
                  </a:lnTo>
                  <a:lnTo>
                    <a:pt x="194310" y="364337"/>
                  </a:lnTo>
                  <a:lnTo>
                    <a:pt x="218605" y="364337"/>
                  </a:lnTo>
                  <a:lnTo>
                    <a:pt x="218605" y="340055"/>
                  </a:lnTo>
                  <a:lnTo>
                    <a:pt x="194310" y="340055"/>
                  </a:lnTo>
                  <a:lnTo>
                    <a:pt x="194310" y="315760"/>
                  </a:lnTo>
                  <a:lnTo>
                    <a:pt x="218605" y="315760"/>
                  </a:lnTo>
                  <a:lnTo>
                    <a:pt x="242887" y="315760"/>
                  </a:lnTo>
                  <a:lnTo>
                    <a:pt x="242887" y="291477"/>
                  </a:lnTo>
                  <a:lnTo>
                    <a:pt x="218605" y="291477"/>
                  </a:lnTo>
                  <a:lnTo>
                    <a:pt x="218605" y="267182"/>
                  </a:lnTo>
                  <a:lnTo>
                    <a:pt x="242887" y="267182"/>
                  </a:lnTo>
                  <a:lnTo>
                    <a:pt x="267182" y="267182"/>
                  </a:lnTo>
                  <a:lnTo>
                    <a:pt x="291477" y="267182"/>
                  </a:lnTo>
                  <a:lnTo>
                    <a:pt x="291477" y="242900"/>
                  </a:lnTo>
                  <a:close/>
                </a:path>
                <a:path w="996315" h="631825">
                  <a:moveTo>
                    <a:pt x="291477" y="0"/>
                  </a:moveTo>
                  <a:lnTo>
                    <a:pt x="267182" y="0"/>
                  </a:lnTo>
                  <a:lnTo>
                    <a:pt x="267182" y="24295"/>
                  </a:lnTo>
                  <a:lnTo>
                    <a:pt x="291477" y="24295"/>
                  </a:lnTo>
                  <a:lnTo>
                    <a:pt x="291477" y="0"/>
                  </a:lnTo>
                  <a:close/>
                </a:path>
                <a:path w="996315" h="631825">
                  <a:moveTo>
                    <a:pt x="437210" y="121450"/>
                  </a:moveTo>
                  <a:lnTo>
                    <a:pt x="412915" y="121450"/>
                  </a:lnTo>
                  <a:lnTo>
                    <a:pt x="412915" y="145732"/>
                  </a:lnTo>
                  <a:lnTo>
                    <a:pt x="437210" y="145732"/>
                  </a:lnTo>
                  <a:lnTo>
                    <a:pt x="437210" y="121450"/>
                  </a:lnTo>
                  <a:close/>
                </a:path>
                <a:path w="996315" h="631825">
                  <a:moveTo>
                    <a:pt x="485787" y="510387"/>
                  </a:moveTo>
                  <a:lnTo>
                    <a:pt x="461492" y="510387"/>
                  </a:lnTo>
                  <a:lnTo>
                    <a:pt x="437210" y="510387"/>
                  </a:lnTo>
                  <a:lnTo>
                    <a:pt x="437210" y="462127"/>
                  </a:lnTo>
                  <a:lnTo>
                    <a:pt x="461492" y="462127"/>
                  </a:lnTo>
                  <a:lnTo>
                    <a:pt x="461492" y="413867"/>
                  </a:lnTo>
                  <a:lnTo>
                    <a:pt x="437210" y="413867"/>
                  </a:lnTo>
                  <a:lnTo>
                    <a:pt x="437210" y="340207"/>
                  </a:lnTo>
                  <a:lnTo>
                    <a:pt x="412915" y="340207"/>
                  </a:lnTo>
                  <a:lnTo>
                    <a:pt x="412915" y="437997"/>
                  </a:lnTo>
                  <a:lnTo>
                    <a:pt x="388632" y="437997"/>
                  </a:lnTo>
                  <a:lnTo>
                    <a:pt x="388632" y="462127"/>
                  </a:lnTo>
                  <a:lnTo>
                    <a:pt x="364337" y="462127"/>
                  </a:lnTo>
                  <a:lnTo>
                    <a:pt x="364337" y="486257"/>
                  </a:lnTo>
                  <a:lnTo>
                    <a:pt x="388632" y="486257"/>
                  </a:lnTo>
                  <a:lnTo>
                    <a:pt x="412915" y="486257"/>
                  </a:lnTo>
                  <a:lnTo>
                    <a:pt x="412915" y="534517"/>
                  </a:lnTo>
                  <a:lnTo>
                    <a:pt x="437210" y="534517"/>
                  </a:lnTo>
                  <a:lnTo>
                    <a:pt x="461492" y="534517"/>
                  </a:lnTo>
                  <a:lnTo>
                    <a:pt x="461492" y="558647"/>
                  </a:lnTo>
                  <a:lnTo>
                    <a:pt x="485787" y="558647"/>
                  </a:lnTo>
                  <a:lnTo>
                    <a:pt x="485787" y="510387"/>
                  </a:lnTo>
                  <a:close/>
                </a:path>
                <a:path w="996315" h="631825">
                  <a:moveTo>
                    <a:pt x="510070" y="413867"/>
                  </a:moveTo>
                  <a:lnTo>
                    <a:pt x="485787" y="413867"/>
                  </a:lnTo>
                  <a:lnTo>
                    <a:pt x="485787" y="462127"/>
                  </a:lnTo>
                  <a:lnTo>
                    <a:pt x="510070" y="462127"/>
                  </a:lnTo>
                  <a:lnTo>
                    <a:pt x="510070" y="413867"/>
                  </a:lnTo>
                  <a:close/>
                </a:path>
                <a:path w="996315" h="631825">
                  <a:moveTo>
                    <a:pt x="510070" y="364337"/>
                  </a:moveTo>
                  <a:lnTo>
                    <a:pt x="485787" y="364337"/>
                  </a:lnTo>
                  <a:lnTo>
                    <a:pt x="485787" y="388632"/>
                  </a:lnTo>
                  <a:lnTo>
                    <a:pt x="510070" y="388632"/>
                  </a:lnTo>
                  <a:lnTo>
                    <a:pt x="510070" y="364337"/>
                  </a:lnTo>
                  <a:close/>
                </a:path>
                <a:path w="996315" h="631825">
                  <a:moveTo>
                    <a:pt x="582942" y="462127"/>
                  </a:moveTo>
                  <a:lnTo>
                    <a:pt x="558647" y="462127"/>
                  </a:lnTo>
                  <a:lnTo>
                    <a:pt x="558647" y="389737"/>
                  </a:lnTo>
                  <a:lnTo>
                    <a:pt x="534365" y="389737"/>
                  </a:lnTo>
                  <a:lnTo>
                    <a:pt x="534365" y="486257"/>
                  </a:lnTo>
                  <a:lnTo>
                    <a:pt x="558647" y="486257"/>
                  </a:lnTo>
                  <a:lnTo>
                    <a:pt x="582942" y="486257"/>
                  </a:lnTo>
                  <a:lnTo>
                    <a:pt x="582942" y="462127"/>
                  </a:lnTo>
                  <a:close/>
                </a:path>
                <a:path w="996315" h="631825">
                  <a:moveTo>
                    <a:pt x="607237" y="437210"/>
                  </a:moveTo>
                  <a:lnTo>
                    <a:pt x="582942" y="437210"/>
                  </a:lnTo>
                  <a:lnTo>
                    <a:pt x="582942" y="461492"/>
                  </a:lnTo>
                  <a:lnTo>
                    <a:pt x="607237" y="461492"/>
                  </a:lnTo>
                  <a:lnTo>
                    <a:pt x="607237" y="437210"/>
                  </a:lnTo>
                  <a:close/>
                </a:path>
                <a:path w="996315" h="631825">
                  <a:moveTo>
                    <a:pt x="680097" y="412915"/>
                  </a:moveTo>
                  <a:lnTo>
                    <a:pt x="655815" y="412915"/>
                  </a:lnTo>
                  <a:lnTo>
                    <a:pt x="655815" y="437210"/>
                  </a:lnTo>
                  <a:lnTo>
                    <a:pt x="680097" y="437210"/>
                  </a:lnTo>
                  <a:lnTo>
                    <a:pt x="680097" y="412915"/>
                  </a:lnTo>
                  <a:close/>
                </a:path>
                <a:path w="996315" h="631825">
                  <a:moveTo>
                    <a:pt x="704392" y="437210"/>
                  </a:moveTo>
                  <a:lnTo>
                    <a:pt x="680097" y="437210"/>
                  </a:lnTo>
                  <a:lnTo>
                    <a:pt x="680097" y="461492"/>
                  </a:lnTo>
                  <a:lnTo>
                    <a:pt x="704392" y="461492"/>
                  </a:lnTo>
                  <a:lnTo>
                    <a:pt x="704392" y="437210"/>
                  </a:lnTo>
                  <a:close/>
                </a:path>
                <a:path w="996315" h="631825">
                  <a:moveTo>
                    <a:pt x="728675" y="412915"/>
                  </a:moveTo>
                  <a:lnTo>
                    <a:pt x="704392" y="412915"/>
                  </a:lnTo>
                  <a:lnTo>
                    <a:pt x="704392" y="437210"/>
                  </a:lnTo>
                  <a:lnTo>
                    <a:pt x="728675" y="437210"/>
                  </a:lnTo>
                  <a:lnTo>
                    <a:pt x="728675" y="412915"/>
                  </a:lnTo>
                  <a:close/>
                </a:path>
                <a:path w="996315" h="631825">
                  <a:moveTo>
                    <a:pt x="752970" y="315760"/>
                  </a:moveTo>
                  <a:lnTo>
                    <a:pt x="728675" y="315760"/>
                  </a:lnTo>
                  <a:lnTo>
                    <a:pt x="728675" y="340055"/>
                  </a:lnTo>
                  <a:lnTo>
                    <a:pt x="752970" y="340055"/>
                  </a:lnTo>
                  <a:lnTo>
                    <a:pt x="752970" y="315760"/>
                  </a:lnTo>
                  <a:close/>
                </a:path>
                <a:path w="996315" h="631825">
                  <a:moveTo>
                    <a:pt x="777252" y="437210"/>
                  </a:moveTo>
                  <a:lnTo>
                    <a:pt x="752970" y="437210"/>
                  </a:lnTo>
                  <a:lnTo>
                    <a:pt x="728675" y="437210"/>
                  </a:lnTo>
                  <a:lnTo>
                    <a:pt x="728675" y="461492"/>
                  </a:lnTo>
                  <a:lnTo>
                    <a:pt x="752970" y="461492"/>
                  </a:lnTo>
                  <a:lnTo>
                    <a:pt x="777252" y="461492"/>
                  </a:lnTo>
                  <a:lnTo>
                    <a:pt x="777252" y="437210"/>
                  </a:lnTo>
                  <a:close/>
                </a:path>
                <a:path w="996315" h="631825">
                  <a:moveTo>
                    <a:pt x="801547" y="388632"/>
                  </a:moveTo>
                  <a:lnTo>
                    <a:pt x="777252" y="388632"/>
                  </a:lnTo>
                  <a:lnTo>
                    <a:pt x="777252" y="412915"/>
                  </a:lnTo>
                  <a:lnTo>
                    <a:pt x="801547" y="412915"/>
                  </a:lnTo>
                  <a:lnTo>
                    <a:pt x="801547" y="388632"/>
                  </a:lnTo>
                  <a:close/>
                </a:path>
                <a:path w="996315" h="631825">
                  <a:moveTo>
                    <a:pt x="801547" y="340055"/>
                  </a:moveTo>
                  <a:lnTo>
                    <a:pt x="777252" y="340055"/>
                  </a:lnTo>
                  <a:lnTo>
                    <a:pt x="752970" y="340055"/>
                  </a:lnTo>
                  <a:lnTo>
                    <a:pt x="752970" y="364337"/>
                  </a:lnTo>
                  <a:lnTo>
                    <a:pt x="777252" y="364337"/>
                  </a:lnTo>
                  <a:lnTo>
                    <a:pt x="801547" y="364337"/>
                  </a:lnTo>
                  <a:lnTo>
                    <a:pt x="801547" y="340055"/>
                  </a:lnTo>
                  <a:close/>
                </a:path>
                <a:path w="996315" h="631825">
                  <a:moveTo>
                    <a:pt x="825830" y="291477"/>
                  </a:moveTo>
                  <a:lnTo>
                    <a:pt x="801547" y="291477"/>
                  </a:lnTo>
                  <a:lnTo>
                    <a:pt x="801547" y="315760"/>
                  </a:lnTo>
                  <a:lnTo>
                    <a:pt x="825830" y="315760"/>
                  </a:lnTo>
                  <a:lnTo>
                    <a:pt x="825830" y="291477"/>
                  </a:lnTo>
                  <a:close/>
                </a:path>
                <a:path w="996315" h="631825">
                  <a:moveTo>
                    <a:pt x="971575" y="291477"/>
                  </a:moveTo>
                  <a:lnTo>
                    <a:pt x="947280" y="291477"/>
                  </a:lnTo>
                  <a:lnTo>
                    <a:pt x="947280" y="315760"/>
                  </a:lnTo>
                  <a:lnTo>
                    <a:pt x="971575" y="315760"/>
                  </a:lnTo>
                  <a:lnTo>
                    <a:pt x="971575" y="291477"/>
                  </a:lnTo>
                  <a:close/>
                </a:path>
                <a:path w="996315" h="631825">
                  <a:moveTo>
                    <a:pt x="995857" y="437210"/>
                  </a:moveTo>
                  <a:lnTo>
                    <a:pt x="971575" y="437210"/>
                  </a:lnTo>
                  <a:lnTo>
                    <a:pt x="971575" y="461492"/>
                  </a:lnTo>
                  <a:lnTo>
                    <a:pt x="995857" y="461492"/>
                  </a:lnTo>
                  <a:lnTo>
                    <a:pt x="995857" y="437210"/>
                  </a:lnTo>
                  <a:close/>
                </a:path>
                <a:path w="996315" h="631825">
                  <a:moveTo>
                    <a:pt x="995857" y="388632"/>
                  </a:moveTo>
                  <a:lnTo>
                    <a:pt x="971575" y="388632"/>
                  </a:lnTo>
                  <a:lnTo>
                    <a:pt x="947280" y="388632"/>
                  </a:lnTo>
                  <a:lnTo>
                    <a:pt x="947280" y="412915"/>
                  </a:lnTo>
                  <a:lnTo>
                    <a:pt x="922985" y="412915"/>
                  </a:lnTo>
                  <a:lnTo>
                    <a:pt x="922985" y="437210"/>
                  </a:lnTo>
                  <a:lnTo>
                    <a:pt x="947280" y="437210"/>
                  </a:lnTo>
                  <a:lnTo>
                    <a:pt x="971575" y="437210"/>
                  </a:lnTo>
                  <a:lnTo>
                    <a:pt x="971575" y="412915"/>
                  </a:lnTo>
                  <a:lnTo>
                    <a:pt x="995857" y="412915"/>
                  </a:lnTo>
                  <a:lnTo>
                    <a:pt x="995857" y="388632"/>
                  </a:lnTo>
                  <a:close/>
                </a:path>
                <a:path w="996315" h="631825">
                  <a:moveTo>
                    <a:pt x="995857" y="315760"/>
                  </a:moveTo>
                  <a:lnTo>
                    <a:pt x="971575" y="315760"/>
                  </a:lnTo>
                  <a:lnTo>
                    <a:pt x="971575" y="340055"/>
                  </a:lnTo>
                  <a:lnTo>
                    <a:pt x="947280" y="340055"/>
                  </a:lnTo>
                  <a:lnTo>
                    <a:pt x="947280" y="315760"/>
                  </a:lnTo>
                  <a:lnTo>
                    <a:pt x="922985" y="315760"/>
                  </a:lnTo>
                  <a:lnTo>
                    <a:pt x="922985" y="291477"/>
                  </a:lnTo>
                  <a:lnTo>
                    <a:pt x="898702" y="291477"/>
                  </a:lnTo>
                  <a:lnTo>
                    <a:pt x="898702" y="242900"/>
                  </a:lnTo>
                  <a:lnTo>
                    <a:pt x="874407" y="242900"/>
                  </a:lnTo>
                  <a:lnTo>
                    <a:pt x="874407" y="218605"/>
                  </a:lnTo>
                  <a:lnTo>
                    <a:pt x="850125" y="218605"/>
                  </a:lnTo>
                  <a:lnTo>
                    <a:pt x="850125" y="242900"/>
                  </a:lnTo>
                  <a:lnTo>
                    <a:pt x="825830" y="242900"/>
                  </a:lnTo>
                  <a:lnTo>
                    <a:pt x="825830" y="267182"/>
                  </a:lnTo>
                  <a:lnTo>
                    <a:pt x="850125" y="267182"/>
                  </a:lnTo>
                  <a:lnTo>
                    <a:pt x="874407" y="267182"/>
                  </a:lnTo>
                  <a:lnTo>
                    <a:pt x="874407" y="315760"/>
                  </a:lnTo>
                  <a:lnTo>
                    <a:pt x="898702" y="315760"/>
                  </a:lnTo>
                  <a:lnTo>
                    <a:pt x="898702" y="340055"/>
                  </a:lnTo>
                  <a:lnTo>
                    <a:pt x="874407" y="340055"/>
                  </a:lnTo>
                  <a:lnTo>
                    <a:pt x="850125" y="340055"/>
                  </a:lnTo>
                  <a:lnTo>
                    <a:pt x="825830" y="340055"/>
                  </a:lnTo>
                  <a:lnTo>
                    <a:pt x="825830" y="364337"/>
                  </a:lnTo>
                  <a:lnTo>
                    <a:pt x="850125" y="364337"/>
                  </a:lnTo>
                  <a:lnTo>
                    <a:pt x="874407" y="364337"/>
                  </a:lnTo>
                  <a:lnTo>
                    <a:pt x="874407" y="388632"/>
                  </a:lnTo>
                  <a:lnTo>
                    <a:pt x="850125" y="388632"/>
                  </a:lnTo>
                  <a:lnTo>
                    <a:pt x="850125" y="412915"/>
                  </a:lnTo>
                  <a:lnTo>
                    <a:pt x="874407" y="412915"/>
                  </a:lnTo>
                  <a:lnTo>
                    <a:pt x="898702" y="412915"/>
                  </a:lnTo>
                  <a:lnTo>
                    <a:pt x="922985" y="412915"/>
                  </a:lnTo>
                  <a:lnTo>
                    <a:pt x="922985" y="388632"/>
                  </a:lnTo>
                  <a:lnTo>
                    <a:pt x="898702" y="388632"/>
                  </a:lnTo>
                  <a:lnTo>
                    <a:pt x="898702" y="364337"/>
                  </a:lnTo>
                  <a:lnTo>
                    <a:pt x="922985" y="364337"/>
                  </a:lnTo>
                  <a:lnTo>
                    <a:pt x="922985" y="388632"/>
                  </a:lnTo>
                  <a:lnTo>
                    <a:pt x="947280" y="388632"/>
                  </a:lnTo>
                  <a:lnTo>
                    <a:pt x="947280" y="364337"/>
                  </a:lnTo>
                  <a:lnTo>
                    <a:pt x="971575" y="364337"/>
                  </a:lnTo>
                  <a:lnTo>
                    <a:pt x="995857" y="364337"/>
                  </a:lnTo>
                  <a:lnTo>
                    <a:pt x="995857" y="31576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467393" y="1596409"/>
              <a:ext cx="923290" cy="485140"/>
            </a:xfrm>
            <a:custGeom>
              <a:avLst/>
              <a:gdLst/>
              <a:ahLst/>
              <a:cxnLst/>
              <a:rect l="l" t="t" r="r" b="b"/>
              <a:pathLst>
                <a:path w="923290" h="485139">
                  <a:moveTo>
                    <a:pt x="48577" y="217652"/>
                  </a:moveTo>
                  <a:lnTo>
                    <a:pt x="24282" y="217652"/>
                  </a:lnTo>
                  <a:lnTo>
                    <a:pt x="0" y="217652"/>
                  </a:lnTo>
                  <a:lnTo>
                    <a:pt x="0" y="290512"/>
                  </a:lnTo>
                  <a:lnTo>
                    <a:pt x="24282" y="290512"/>
                  </a:lnTo>
                  <a:lnTo>
                    <a:pt x="24282" y="266230"/>
                  </a:lnTo>
                  <a:lnTo>
                    <a:pt x="48577" y="266230"/>
                  </a:lnTo>
                  <a:lnTo>
                    <a:pt x="48577" y="217652"/>
                  </a:lnTo>
                  <a:close/>
                </a:path>
                <a:path w="923290" h="485139">
                  <a:moveTo>
                    <a:pt x="242887" y="339090"/>
                  </a:moveTo>
                  <a:lnTo>
                    <a:pt x="218605" y="339090"/>
                  </a:lnTo>
                  <a:lnTo>
                    <a:pt x="194310" y="339090"/>
                  </a:lnTo>
                  <a:lnTo>
                    <a:pt x="194310" y="363385"/>
                  </a:lnTo>
                  <a:lnTo>
                    <a:pt x="170014" y="363385"/>
                  </a:lnTo>
                  <a:lnTo>
                    <a:pt x="170014" y="387680"/>
                  </a:lnTo>
                  <a:lnTo>
                    <a:pt x="145732" y="387680"/>
                  </a:lnTo>
                  <a:lnTo>
                    <a:pt x="145732" y="363385"/>
                  </a:lnTo>
                  <a:lnTo>
                    <a:pt x="121437" y="363385"/>
                  </a:lnTo>
                  <a:lnTo>
                    <a:pt x="121437" y="314807"/>
                  </a:lnTo>
                  <a:lnTo>
                    <a:pt x="145732" y="314807"/>
                  </a:lnTo>
                  <a:lnTo>
                    <a:pt x="170014" y="314807"/>
                  </a:lnTo>
                  <a:lnTo>
                    <a:pt x="170014" y="193357"/>
                  </a:lnTo>
                  <a:lnTo>
                    <a:pt x="145732" y="193357"/>
                  </a:lnTo>
                  <a:lnTo>
                    <a:pt x="145732" y="266230"/>
                  </a:lnTo>
                  <a:lnTo>
                    <a:pt x="121437" y="266230"/>
                  </a:lnTo>
                  <a:lnTo>
                    <a:pt x="121437" y="290512"/>
                  </a:lnTo>
                  <a:lnTo>
                    <a:pt x="97155" y="290512"/>
                  </a:lnTo>
                  <a:lnTo>
                    <a:pt x="72859" y="290512"/>
                  </a:lnTo>
                  <a:lnTo>
                    <a:pt x="48577" y="290512"/>
                  </a:lnTo>
                  <a:lnTo>
                    <a:pt x="48577" y="314807"/>
                  </a:lnTo>
                  <a:lnTo>
                    <a:pt x="72859" y="314807"/>
                  </a:lnTo>
                  <a:lnTo>
                    <a:pt x="97155" y="314807"/>
                  </a:lnTo>
                  <a:lnTo>
                    <a:pt x="97155" y="339090"/>
                  </a:lnTo>
                  <a:lnTo>
                    <a:pt x="72859" y="339090"/>
                  </a:lnTo>
                  <a:lnTo>
                    <a:pt x="72859" y="363385"/>
                  </a:lnTo>
                  <a:lnTo>
                    <a:pt x="97155" y="363385"/>
                  </a:lnTo>
                  <a:lnTo>
                    <a:pt x="97155" y="387680"/>
                  </a:lnTo>
                  <a:lnTo>
                    <a:pt x="72859" y="387680"/>
                  </a:lnTo>
                  <a:lnTo>
                    <a:pt x="72859" y="411962"/>
                  </a:lnTo>
                  <a:lnTo>
                    <a:pt x="97155" y="411962"/>
                  </a:lnTo>
                  <a:lnTo>
                    <a:pt x="121437" y="411962"/>
                  </a:lnTo>
                  <a:lnTo>
                    <a:pt x="121437" y="436257"/>
                  </a:lnTo>
                  <a:lnTo>
                    <a:pt x="145732" y="436257"/>
                  </a:lnTo>
                  <a:lnTo>
                    <a:pt x="145732" y="460540"/>
                  </a:lnTo>
                  <a:lnTo>
                    <a:pt x="170014" y="460540"/>
                  </a:lnTo>
                  <a:lnTo>
                    <a:pt x="170014" y="484835"/>
                  </a:lnTo>
                  <a:lnTo>
                    <a:pt x="194310" y="484835"/>
                  </a:lnTo>
                  <a:lnTo>
                    <a:pt x="218605" y="484835"/>
                  </a:lnTo>
                  <a:lnTo>
                    <a:pt x="218605" y="460540"/>
                  </a:lnTo>
                  <a:lnTo>
                    <a:pt x="194310" y="460540"/>
                  </a:lnTo>
                  <a:lnTo>
                    <a:pt x="194310" y="436257"/>
                  </a:lnTo>
                  <a:lnTo>
                    <a:pt x="170014" y="436257"/>
                  </a:lnTo>
                  <a:lnTo>
                    <a:pt x="170014" y="411962"/>
                  </a:lnTo>
                  <a:lnTo>
                    <a:pt x="194310" y="411962"/>
                  </a:lnTo>
                  <a:lnTo>
                    <a:pt x="194310" y="387680"/>
                  </a:lnTo>
                  <a:lnTo>
                    <a:pt x="218605" y="387680"/>
                  </a:lnTo>
                  <a:lnTo>
                    <a:pt x="218605" y="363385"/>
                  </a:lnTo>
                  <a:lnTo>
                    <a:pt x="242887" y="363385"/>
                  </a:lnTo>
                  <a:lnTo>
                    <a:pt x="242887" y="339090"/>
                  </a:lnTo>
                  <a:close/>
                </a:path>
                <a:path w="923290" h="485139">
                  <a:moveTo>
                    <a:pt x="315760" y="314807"/>
                  </a:moveTo>
                  <a:lnTo>
                    <a:pt x="291465" y="314807"/>
                  </a:lnTo>
                  <a:lnTo>
                    <a:pt x="267182" y="314807"/>
                  </a:lnTo>
                  <a:lnTo>
                    <a:pt x="242887" y="314807"/>
                  </a:lnTo>
                  <a:lnTo>
                    <a:pt x="242887" y="339090"/>
                  </a:lnTo>
                  <a:lnTo>
                    <a:pt x="267182" y="339090"/>
                  </a:lnTo>
                  <a:lnTo>
                    <a:pt x="267182" y="363385"/>
                  </a:lnTo>
                  <a:lnTo>
                    <a:pt x="291465" y="363385"/>
                  </a:lnTo>
                  <a:lnTo>
                    <a:pt x="291465" y="339090"/>
                  </a:lnTo>
                  <a:lnTo>
                    <a:pt x="315760" y="339090"/>
                  </a:lnTo>
                  <a:lnTo>
                    <a:pt x="315760" y="314807"/>
                  </a:lnTo>
                  <a:close/>
                </a:path>
                <a:path w="923290" h="485139">
                  <a:moveTo>
                    <a:pt x="315760" y="144780"/>
                  </a:moveTo>
                  <a:lnTo>
                    <a:pt x="291465" y="144780"/>
                  </a:lnTo>
                  <a:lnTo>
                    <a:pt x="267182" y="144780"/>
                  </a:lnTo>
                  <a:lnTo>
                    <a:pt x="242887" y="144780"/>
                  </a:lnTo>
                  <a:lnTo>
                    <a:pt x="242887" y="169075"/>
                  </a:lnTo>
                  <a:lnTo>
                    <a:pt x="218605" y="169075"/>
                  </a:lnTo>
                  <a:lnTo>
                    <a:pt x="218605" y="193357"/>
                  </a:lnTo>
                  <a:lnTo>
                    <a:pt x="242887" y="193357"/>
                  </a:lnTo>
                  <a:lnTo>
                    <a:pt x="242887" y="266230"/>
                  </a:lnTo>
                  <a:lnTo>
                    <a:pt x="218605" y="266230"/>
                  </a:lnTo>
                  <a:lnTo>
                    <a:pt x="218605" y="314807"/>
                  </a:lnTo>
                  <a:lnTo>
                    <a:pt x="242887" y="314807"/>
                  </a:lnTo>
                  <a:lnTo>
                    <a:pt x="242887" y="290512"/>
                  </a:lnTo>
                  <a:lnTo>
                    <a:pt x="267182" y="290512"/>
                  </a:lnTo>
                  <a:lnTo>
                    <a:pt x="291465" y="290512"/>
                  </a:lnTo>
                  <a:lnTo>
                    <a:pt x="291465" y="266230"/>
                  </a:lnTo>
                  <a:lnTo>
                    <a:pt x="267182" y="266230"/>
                  </a:lnTo>
                  <a:lnTo>
                    <a:pt x="267182" y="241935"/>
                  </a:lnTo>
                  <a:lnTo>
                    <a:pt x="291465" y="241935"/>
                  </a:lnTo>
                  <a:lnTo>
                    <a:pt x="291465" y="217652"/>
                  </a:lnTo>
                  <a:lnTo>
                    <a:pt x="315760" y="217652"/>
                  </a:lnTo>
                  <a:lnTo>
                    <a:pt x="315760" y="144780"/>
                  </a:lnTo>
                  <a:close/>
                </a:path>
                <a:path w="923290" h="485139">
                  <a:moveTo>
                    <a:pt x="340042" y="339090"/>
                  </a:moveTo>
                  <a:lnTo>
                    <a:pt x="315760" y="339090"/>
                  </a:lnTo>
                  <a:lnTo>
                    <a:pt x="315760" y="363385"/>
                  </a:lnTo>
                  <a:lnTo>
                    <a:pt x="340042" y="363385"/>
                  </a:lnTo>
                  <a:lnTo>
                    <a:pt x="340042" y="339090"/>
                  </a:lnTo>
                  <a:close/>
                </a:path>
                <a:path w="923290" h="485139">
                  <a:moveTo>
                    <a:pt x="340042" y="120650"/>
                  </a:moveTo>
                  <a:lnTo>
                    <a:pt x="315760" y="120650"/>
                  </a:lnTo>
                  <a:lnTo>
                    <a:pt x="315760" y="144780"/>
                  </a:lnTo>
                  <a:lnTo>
                    <a:pt x="340042" y="144780"/>
                  </a:lnTo>
                  <a:lnTo>
                    <a:pt x="340042" y="120650"/>
                  </a:lnTo>
                  <a:close/>
                </a:path>
                <a:path w="923290" h="485139">
                  <a:moveTo>
                    <a:pt x="388620" y="363385"/>
                  </a:moveTo>
                  <a:lnTo>
                    <a:pt x="364337" y="363385"/>
                  </a:lnTo>
                  <a:lnTo>
                    <a:pt x="364337" y="387680"/>
                  </a:lnTo>
                  <a:lnTo>
                    <a:pt x="388620" y="387680"/>
                  </a:lnTo>
                  <a:lnTo>
                    <a:pt x="388620" y="363385"/>
                  </a:lnTo>
                  <a:close/>
                </a:path>
                <a:path w="923290" h="485139">
                  <a:moveTo>
                    <a:pt x="388620" y="120650"/>
                  </a:moveTo>
                  <a:lnTo>
                    <a:pt x="364337" y="120650"/>
                  </a:lnTo>
                  <a:lnTo>
                    <a:pt x="364337" y="144780"/>
                  </a:lnTo>
                  <a:lnTo>
                    <a:pt x="388620" y="144780"/>
                  </a:lnTo>
                  <a:lnTo>
                    <a:pt x="388620" y="120650"/>
                  </a:lnTo>
                  <a:close/>
                </a:path>
                <a:path w="923290" h="485139">
                  <a:moveTo>
                    <a:pt x="437197" y="266230"/>
                  </a:moveTo>
                  <a:lnTo>
                    <a:pt x="412915" y="266230"/>
                  </a:lnTo>
                  <a:lnTo>
                    <a:pt x="412915" y="290512"/>
                  </a:lnTo>
                  <a:lnTo>
                    <a:pt x="437197" y="290512"/>
                  </a:lnTo>
                  <a:lnTo>
                    <a:pt x="437197" y="266230"/>
                  </a:lnTo>
                  <a:close/>
                </a:path>
                <a:path w="923290" h="485139">
                  <a:moveTo>
                    <a:pt x="461492" y="314807"/>
                  </a:moveTo>
                  <a:lnTo>
                    <a:pt x="437197" y="314807"/>
                  </a:lnTo>
                  <a:lnTo>
                    <a:pt x="437197" y="339090"/>
                  </a:lnTo>
                  <a:lnTo>
                    <a:pt x="461492" y="339090"/>
                  </a:lnTo>
                  <a:lnTo>
                    <a:pt x="461492" y="314807"/>
                  </a:lnTo>
                  <a:close/>
                </a:path>
                <a:path w="923290" h="485139">
                  <a:moveTo>
                    <a:pt x="461492" y="170180"/>
                  </a:moveTo>
                  <a:lnTo>
                    <a:pt x="437197" y="170180"/>
                  </a:lnTo>
                  <a:lnTo>
                    <a:pt x="437197" y="194310"/>
                  </a:lnTo>
                  <a:lnTo>
                    <a:pt x="412915" y="194310"/>
                  </a:lnTo>
                  <a:lnTo>
                    <a:pt x="412915" y="170180"/>
                  </a:lnTo>
                  <a:lnTo>
                    <a:pt x="388620" y="170180"/>
                  </a:lnTo>
                  <a:lnTo>
                    <a:pt x="388620" y="218440"/>
                  </a:lnTo>
                  <a:lnTo>
                    <a:pt x="412915" y="218440"/>
                  </a:lnTo>
                  <a:lnTo>
                    <a:pt x="412915" y="242570"/>
                  </a:lnTo>
                  <a:lnTo>
                    <a:pt x="437197" y="242570"/>
                  </a:lnTo>
                  <a:lnTo>
                    <a:pt x="437197" y="218440"/>
                  </a:lnTo>
                  <a:lnTo>
                    <a:pt x="461492" y="218440"/>
                  </a:lnTo>
                  <a:lnTo>
                    <a:pt x="461492" y="170180"/>
                  </a:lnTo>
                  <a:close/>
                </a:path>
                <a:path w="923290" h="485139">
                  <a:moveTo>
                    <a:pt x="510070" y="290512"/>
                  </a:moveTo>
                  <a:lnTo>
                    <a:pt x="485775" y="290512"/>
                  </a:lnTo>
                  <a:lnTo>
                    <a:pt x="461492" y="290512"/>
                  </a:lnTo>
                  <a:lnTo>
                    <a:pt x="461492" y="314807"/>
                  </a:lnTo>
                  <a:lnTo>
                    <a:pt x="485775" y="314807"/>
                  </a:lnTo>
                  <a:lnTo>
                    <a:pt x="510070" y="314807"/>
                  </a:lnTo>
                  <a:lnTo>
                    <a:pt x="510070" y="290512"/>
                  </a:lnTo>
                  <a:close/>
                </a:path>
                <a:path w="923290" h="485139">
                  <a:moveTo>
                    <a:pt x="534365" y="363385"/>
                  </a:moveTo>
                  <a:lnTo>
                    <a:pt x="510070" y="363385"/>
                  </a:lnTo>
                  <a:lnTo>
                    <a:pt x="485775" y="363385"/>
                  </a:lnTo>
                  <a:lnTo>
                    <a:pt x="461492" y="363385"/>
                  </a:lnTo>
                  <a:lnTo>
                    <a:pt x="461492" y="387680"/>
                  </a:lnTo>
                  <a:lnTo>
                    <a:pt x="485775" y="387680"/>
                  </a:lnTo>
                  <a:lnTo>
                    <a:pt x="485775" y="411962"/>
                  </a:lnTo>
                  <a:lnTo>
                    <a:pt x="510070" y="411962"/>
                  </a:lnTo>
                  <a:lnTo>
                    <a:pt x="534365" y="411962"/>
                  </a:lnTo>
                  <a:lnTo>
                    <a:pt x="534365" y="363385"/>
                  </a:lnTo>
                  <a:close/>
                </a:path>
                <a:path w="923290" h="485139">
                  <a:moveTo>
                    <a:pt x="607225" y="241935"/>
                  </a:moveTo>
                  <a:lnTo>
                    <a:pt x="582942" y="241935"/>
                  </a:lnTo>
                  <a:lnTo>
                    <a:pt x="558647" y="241935"/>
                  </a:lnTo>
                  <a:lnTo>
                    <a:pt x="558647" y="266230"/>
                  </a:lnTo>
                  <a:lnTo>
                    <a:pt x="582942" y="266230"/>
                  </a:lnTo>
                  <a:lnTo>
                    <a:pt x="582942" y="290512"/>
                  </a:lnTo>
                  <a:lnTo>
                    <a:pt x="607225" y="290512"/>
                  </a:lnTo>
                  <a:lnTo>
                    <a:pt x="607225" y="241935"/>
                  </a:lnTo>
                  <a:close/>
                </a:path>
                <a:path w="923290" h="485139">
                  <a:moveTo>
                    <a:pt x="631520" y="120650"/>
                  </a:moveTo>
                  <a:lnTo>
                    <a:pt x="607225" y="120650"/>
                  </a:lnTo>
                  <a:lnTo>
                    <a:pt x="607225" y="144780"/>
                  </a:lnTo>
                  <a:lnTo>
                    <a:pt x="582942" y="144780"/>
                  </a:lnTo>
                  <a:lnTo>
                    <a:pt x="558647" y="144780"/>
                  </a:lnTo>
                  <a:lnTo>
                    <a:pt x="534365" y="144780"/>
                  </a:lnTo>
                  <a:lnTo>
                    <a:pt x="534365" y="170180"/>
                  </a:lnTo>
                  <a:lnTo>
                    <a:pt x="510070" y="170180"/>
                  </a:lnTo>
                  <a:lnTo>
                    <a:pt x="510070" y="120650"/>
                  </a:lnTo>
                  <a:lnTo>
                    <a:pt x="485775" y="120650"/>
                  </a:lnTo>
                  <a:lnTo>
                    <a:pt x="485775" y="96520"/>
                  </a:lnTo>
                  <a:lnTo>
                    <a:pt x="461492" y="96520"/>
                  </a:lnTo>
                  <a:lnTo>
                    <a:pt x="461492" y="24130"/>
                  </a:lnTo>
                  <a:lnTo>
                    <a:pt x="437197" y="24130"/>
                  </a:lnTo>
                  <a:lnTo>
                    <a:pt x="437197" y="48260"/>
                  </a:lnTo>
                  <a:lnTo>
                    <a:pt x="412915" y="48260"/>
                  </a:lnTo>
                  <a:lnTo>
                    <a:pt x="412915" y="0"/>
                  </a:lnTo>
                  <a:lnTo>
                    <a:pt x="388620" y="0"/>
                  </a:lnTo>
                  <a:lnTo>
                    <a:pt x="388620" y="72390"/>
                  </a:lnTo>
                  <a:lnTo>
                    <a:pt x="364337" y="72390"/>
                  </a:lnTo>
                  <a:lnTo>
                    <a:pt x="340042" y="72390"/>
                  </a:lnTo>
                  <a:lnTo>
                    <a:pt x="340042" y="96520"/>
                  </a:lnTo>
                  <a:lnTo>
                    <a:pt x="364337" y="96520"/>
                  </a:lnTo>
                  <a:lnTo>
                    <a:pt x="388620" y="96520"/>
                  </a:lnTo>
                  <a:lnTo>
                    <a:pt x="412915" y="96520"/>
                  </a:lnTo>
                  <a:lnTo>
                    <a:pt x="412915" y="72390"/>
                  </a:lnTo>
                  <a:lnTo>
                    <a:pt x="437197" y="72390"/>
                  </a:lnTo>
                  <a:lnTo>
                    <a:pt x="437197" y="120650"/>
                  </a:lnTo>
                  <a:lnTo>
                    <a:pt x="461492" y="120650"/>
                  </a:lnTo>
                  <a:lnTo>
                    <a:pt x="461492" y="144780"/>
                  </a:lnTo>
                  <a:lnTo>
                    <a:pt x="485775" y="144780"/>
                  </a:lnTo>
                  <a:lnTo>
                    <a:pt x="485775" y="194310"/>
                  </a:lnTo>
                  <a:lnTo>
                    <a:pt x="510070" y="194310"/>
                  </a:lnTo>
                  <a:lnTo>
                    <a:pt x="534365" y="194310"/>
                  </a:lnTo>
                  <a:lnTo>
                    <a:pt x="558647" y="194310"/>
                  </a:lnTo>
                  <a:lnTo>
                    <a:pt x="582942" y="194310"/>
                  </a:lnTo>
                  <a:lnTo>
                    <a:pt x="582942" y="170180"/>
                  </a:lnTo>
                  <a:lnTo>
                    <a:pt x="607225" y="170180"/>
                  </a:lnTo>
                  <a:lnTo>
                    <a:pt x="631520" y="170180"/>
                  </a:lnTo>
                  <a:lnTo>
                    <a:pt x="631520" y="120650"/>
                  </a:lnTo>
                  <a:close/>
                </a:path>
                <a:path w="923290" h="485139">
                  <a:moveTo>
                    <a:pt x="898702" y="241935"/>
                  </a:moveTo>
                  <a:lnTo>
                    <a:pt x="874407" y="241935"/>
                  </a:lnTo>
                  <a:lnTo>
                    <a:pt x="874407" y="266230"/>
                  </a:lnTo>
                  <a:lnTo>
                    <a:pt x="898702" y="266230"/>
                  </a:lnTo>
                  <a:lnTo>
                    <a:pt x="898702" y="241935"/>
                  </a:lnTo>
                  <a:close/>
                </a:path>
                <a:path w="923290" h="485139">
                  <a:moveTo>
                    <a:pt x="922985" y="266230"/>
                  </a:moveTo>
                  <a:lnTo>
                    <a:pt x="898702" y="266230"/>
                  </a:lnTo>
                  <a:lnTo>
                    <a:pt x="898702" y="315760"/>
                  </a:lnTo>
                  <a:lnTo>
                    <a:pt x="874407" y="315760"/>
                  </a:lnTo>
                  <a:lnTo>
                    <a:pt x="874407" y="339890"/>
                  </a:lnTo>
                  <a:lnTo>
                    <a:pt x="850112" y="339890"/>
                  </a:lnTo>
                  <a:lnTo>
                    <a:pt x="850112" y="315760"/>
                  </a:lnTo>
                  <a:lnTo>
                    <a:pt x="874407" y="315760"/>
                  </a:lnTo>
                  <a:lnTo>
                    <a:pt x="874407" y="291630"/>
                  </a:lnTo>
                  <a:lnTo>
                    <a:pt x="850112" y="291630"/>
                  </a:lnTo>
                  <a:lnTo>
                    <a:pt x="850112" y="266230"/>
                  </a:lnTo>
                  <a:lnTo>
                    <a:pt x="825830" y="266230"/>
                  </a:lnTo>
                  <a:lnTo>
                    <a:pt x="825830" y="291630"/>
                  </a:lnTo>
                  <a:lnTo>
                    <a:pt x="825830" y="315760"/>
                  </a:lnTo>
                  <a:lnTo>
                    <a:pt x="801535" y="315760"/>
                  </a:lnTo>
                  <a:lnTo>
                    <a:pt x="801535" y="291630"/>
                  </a:lnTo>
                  <a:lnTo>
                    <a:pt x="825830" y="291630"/>
                  </a:lnTo>
                  <a:lnTo>
                    <a:pt x="825830" y="266230"/>
                  </a:lnTo>
                  <a:lnTo>
                    <a:pt x="825830" y="242100"/>
                  </a:lnTo>
                  <a:lnTo>
                    <a:pt x="850112" y="242100"/>
                  </a:lnTo>
                  <a:lnTo>
                    <a:pt x="850112" y="217970"/>
                  </a:lnTo>
                  <a:lnTo>
                    <a:pt x="825830" y="217970"/>
                  </a:lnTo>
                  <a:lnTo>
                    <a:pt x="801535" y="217970"/>
                  </a:lnTo>
                  <a:lnTo>
                    <a:pt x="777252" y="217970"/>
                  </a:lnTo>
                  <a:lnTo>
                    <a:pt x="752957" y="217970"/>
                  </a:lnTo>
                  <a:lnTo>
                    <a:pt x="752957" y="266230"/>
                  </a:lnTo>
                  <a:lnTo>
                    <a:pt x="777252" y="266230"/>
                  </a:lnTo>
                  <a:lnTo>
                    <a:pt x="777252" y="242100"/>
                  </a:lnTo>
                  <a:lnTo>
                    <a:pt x="801535" y="242100"/>
                  </a:lnTo>
                  <a:lnTo>
                    <a:pt x="801535" y="266230"/>
                  </a:lnTo>
                  <a:lnTo>
                    <a:pt x="777252" y="266230"/>
                  </a:lnTo>
                  <a:lnTo>
                    <a:pt x="777252" y="339890"/>
                  </a:lnTo>
                  <a:lnTo>
                    <a:pt x="752957" y="339890"/>
                  </a:lnTo>
                  <a:lnTo>
                    <a:pt x="752957" y="266230"/>
                  </a:lnTo>
                  <a:lnTo>
                    <a:pt x="728675" y="266230"/>
                  </a:lnTo>
                  <a:lnTo>
                    <a:pt x="728675" y="242100"/>
                  </a:lnTo>
                  <a:lnTo>
                    <a:pt x="704380" y="242100"/>
                  </a:lnTo>
                  <a:lnTo>
                    <a:pt x="704380" y="266230"/>
                  </a:lnTo>
                  <a:lnTo>
                    <a:pt x="680097" y="266230"/>
                  </a:lnTo>
                  <a:lnTo>
                    <a:pt x="655802" y="266230"/>
                  </a:lnTo>
                  <a:lnTo>
                    <a:pt x="655802" y="291630"/>
                  </a:lnTo>
                  <a:lnTo>
                    <a:pt x="631520" y="291630"/>
                  </a:lnTo>
                  <a:lnTo>
                    <a:pt x="607225" y="291630"/>
                  </a:lnTo>
                  <a:lnTo>
                    <a:pt x="607225" y="315760"/>
                  </a:lnTo>
                  <a:lnTo>
                    <a:pt x="631520" y="315760"/>
                  </a:lnTo>
                  <a:lnTo>
                    <a:pt x="655802" y="315760"/>
                  </a:lnTo>
                  <a:lnTo>
                    <a:pt x="655802" y="339890"/>
                  </a:lnTo>
                  <a:lnTo>
                    <a:pt x="680097" y="339890"/>
                  </a:lnTo>
                  <a:lnTo>
                    <a:pt x="680097" y="315760"/>
                  </a:lnTo>
                  <a:lnTo>
                    <a:pt x="704380" y="315760"/>
                  </a:lnTo>
                  <a:lnTo>
                    <a:pt x="704380" y="291630"/>
                  </a:lnTo>
                  <a:lnTo>
                    <a:pt x="728675" y="291630"/>
                  </a:lnTo>
                  <a:lnTo>
                    <a:pt x="728675" y="315760"/>
                  </a:lnTo>
                  <a:lnTo>
                    <a:pt x="704380" y="315760"/>
                  </a:lnTo>
                  <a:lnTo>
                    <a:pt x="704380" y="339890"/>
                  </a:lnTo>
                  <a:lnTo>
                    <a:pt x="728675" y="339890"/>
                  </a:lnTo>
                  <a:lnTo>
                    <a:pt x="728675" y="364020"/>
                  </a:lnTo>
                  <a:lnTo>
                    <a:pt x="704380" y="364020"/>
                  </a:lnTo>
                  <a:lnTo>
                    <a:pt x="704380" y="339890"/>
                  </a:lnTo>
                  <a:lnTo>
                    <a:pt x="680097" y="339890"/>
                  </a:lnTo>
                  <a:lnTo>
                    <a:pt x="680097" y="364020"/>
                  </a:lnTo>
                  <a:lnTo>
                    <a:pt x="655802" y="364020"/>
                  </a:lnTo>
                  <a:lnTo>
                    <a:pt x="655802" y="388150"/>
                  </a:lnTo>
                  <a:lnTo>
                    <a:pt x="680097" y="388150"/>
                  </a:lnTo>
                  <a:lnTo>
                    <a:pt x="680097" y="460540"/>
                  </a:lnTo>
                  <a:lnTo>
                    <a:pt x="704380" y="460540"/>
                  </a:lnTo>
                  <a:lnTo>
                    <a:pt x="704380" y="388150"/>
                  </a:lnTo>
                  <a:lnTo>
                    <a:pt x="728675" y="388150"/>
                  </a:lnTo>
                  <a:lnTo>
                    <a:pt x="752957" y="388150"/>
                  </a:lnTo>
                  <a:lnTo>
                    <a:pt x="777252" y="388150"/>
                  </a:lnTo>
                  <a:lnTo>
                    <a:pt x="777252" y="364020"/>
                  </a:lnTo>
                  <a:lnTo>
                    <a:pt x="801535" y="364020"/>
                  </a:lnTo>
                  <a:lnTo>
                    <a:pt x="825830" y="364020"/>
                  </a:lnTo>
                  <a:lnTo>
                    <a:pt x="825830" y="412280"/>
                  </a:lnTo>
                  <a:lnTo>
                    <a:pt x="850112" y="412280"/>
                  </a:lnTo>
                  <a:lnTo>
                    <a:pt x="874407" y="412280"/>
                  </a:lnTo>
                  <a:lnTo>
                    <a:pt x="874407" y="388150"/>
                  </a:lnTo>
                  <a:lnTo>
                    <a:pt x="850112" y="388150"/>
                  </a:lnTo>
                  <a:lnTo>
                    <a:pt x="850112" y="364020"/>
                  </a:lnTo>
                  <a:lnTo>
                    <a:pt x="874407" y="364020"/>
                  </a:lnTo>
                  <a:lnTo>
                    <a:pt x="898702" y="364020"/>
                  </a:lnTo>
                  <a:lnTo>
                    <a:pt x="898702" y="339890"/>
                  </a:lnTo>
                  <a:lnTo>
                    <a:pt x="922985" y="339890"/>
                  </a:lnTo>
                  <a:lnTo>
                    <a:pt x="922985" y="26623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443098" y="1765484"/>
              <a:ext cx="947419" cy="437515"/>
            </a:xfrm>
            <a:custGeom>
              <a:avLst/>
              <a:gdLst/>
              <a:ahLst/>
              <a:cxnLst/>
              <a:rect l="l" t="t" r="r" b="b"/>
              <a:pathLst>
                <a:path w="947420" h="437514">
                  <a:moveTo>
                    <a:pt x="24295" y="24282"/>
                  </a:moveTo>
                  <a:lnTo>
                    <a:pt x="0" y="24282"/>
                  </a:lnTo>
                  <a:lnTo>
                    <a:pt x="0" y="72859"/>
                  </a:lnTo>
                  <a:lnTo>
                    <a:pt x="24295" y="72859"/>
                  </a:lnTo>
                  <a:lnTo>
                    <a:pt x="24295" y="24282"/>
                  </a:lnTo>
                  <a:close/>
                </a:path>
                <a:path w="947420" h="437514">
                  <a:moveTo>
                    <a:pt x="170027" y="0"/>
                  </a:moveTo>
                  <a:lnTo>
                    <a:pt x="145732" y="0"/>
                  </a:lnTo>
                  <a:lnTo>
                    <a:pt x="145732" y="48577"/>
                  </a:lnTo>
                  <a:lnTo>
                    <a:pt x="121450" y="48577"/>
                  </a:lnTo>
                  <a:lnTo>
                    <a:pt x="121450" y="72859"/>
                  </a:lnTo>
                  <a:lnTo>
                    <a:pt x="97155" y="72859"/>
                  </a:lnTo>
                  <a:lnTo>
                    <a:pt x="97155" y="48577"/>
                  </a:lnTo>
                  <a:lnTo>
                    <a:pt x="72872" y="48577"/>
                  </a:lnTo>
                  <a:lnTo>
                    <a:pt x="48577" y="48577"/>
                  </a:lnTo>
                  <a:lnTo>
                    <a:pt x="48577" y="97155"/>
                  </a:lnTo>
                  <a:lnTo>
                    <a:pt x="72872" y="97155"/>
                  </a:lnTo>
                  <a:lnTo>
                    <a:pt x="97155" y="97155"/>
                  </a:lnTo>
                  <a:lnTo>
                    <a:pt x="121450" y="97155"/>
                  </a:lnTo>
                  <a:lnTo>
                    <a:pt x="145732" y="97155"/>
                  </a:lnTo>
                  <a:lnTo>
                    <a:pt x="145732" y="72859"/>
                  </a:lnTo>
                  <a:lnTo>
                    <a:pt x="170027" y="72859"/>
                  </a:lnTo>
                  <a:lnTo>
                    <a:pt x="170027" y="0"/>
                  </a:lnTo>
                  <a:close/>
                </a:path>
                <a:path w="947420" h="437514">
                  <a:moveTo>
                    <a:pt x="218605" y="340042"/>
                  </a:moveTo>
                  <a:lnTo>
                    <a:pt x="194310" y="340042"/>
                  </a:lnTo>
                  <a:lnTo>
                    <a:pt x="194310" y="315760"/>
                  </a:lnTo>
                  <a:lnTo>
                    <a:pt x="170027" y="315760"/>
                  </a:lnTo>
                  <a:lnTo>
                    <a:pt x="145732" y="315760"/>
                  </a:lnTo>
                  <a:lnTo>
                    <a:pt x="145732" y="388620"/>
                  </a:lnTo>
                  <a:lnTo>
                    <a:pt x="170027" y="388620"/>
                  </a:lnTo>
                  <a:lnTo>
                    <a:pt x="170027" y="364337"/>
                  </a:lnTo>
                  <a:lnTo>
                    <a:pt x="194310" y="364337"/>
                  </a:lnTo>
                  <a:lnTo>
                    <a:pt x="218605" y="364337"/>
                  </a:lnTo>
                  <a:lnTo>
                    <a:pt x="218605" y="340042"/>
                  </a:lnTo>
                  <a:close/>
                </a:path>
                <a:path w="947420" h="437514">
                  <a:moveTo>
                    <a:pt x="218605" y="24282"/>
                  </a:moveTo>
                  <a:lnTo>
                    <a:pt x="194310" y="24282"/>
                  </a:lnTo>
                  <a:lnTo>
                    <a:pt x="194310" y="97155"/>
                  </a:lnTo>
                  <a:lnTo>
                    <a:pt x="218605" y="97155"/>
                  </a:lnTo>
                  <a:lnTo>
                    <a:pt x="218605" y="24282"/>
                  </a:lnTo>
                  <a:close/>
                </a:path>
                <a:path w="947420" h="437514">
                  <a:moveTo>
                    <a:pt x="267182" y="340042"/>
                  </a:moveTo>
                  <a:lnTo>
                    <a:pt x="242900" y="340042"/>
                  </a:lnTo>
                  <a:lnTo>
                    <a:pt x="242900" y="364337"/>
                  </a:lnTo>
                  <a:lnTo>
                    <a:pt x="267182" y="364337"/>
                  </a:lnTo>
                  <a:lnTo>
                    <a:pt x="267182" y="340042"/>
                  </a:lnTo>
                  <a:close/>
                </a:path>
                <a:path w="947420" h="437514">
                  <a:moveTo>
                    <a:pt x="267182" y="218605"/>
                  </a:moveTo>
                  <a:lnTo>
                    <a:pt x="242900" y="218605"/>
                  </a:lnTo>
                  <a:lnTo>
                    <a:pt x="242900" y="267182"/>
                  </a:lnTo>
                  <a:lnTo>
                    <a:pt x="267182" y="267182"/>
                  </a:lnTo>
                  <a:lnTo>
                    <a:pt x="267182" y="218605"/>
                  </a:lnTo>
                  <a:close/>
                </a:path>
                <a:path w="947420" h="437514">
                  <a:moveTo>
                    <a:pt x="315760" y="267182"/>
                  </a:moveTo>
                  <a:lnTo>
                    <a:pt x="291477" y="267182"/>
                  </a:lnTo>
                  <a:lnTo>
                    <a:pt x="267182" y="267182"/>
                  </a:lnTo>
                  <a:lnTo>
                    <a:pt x="267182" y="291465"/>
                  </a:lnTo>
                  <a:lnTo>
                    <a:pt x="291477" y="291465"/>
                  </a:lnTo>
                  <a:lnTo>
                    <a:pt x="315760" y="291465"/>
                  </a:lnTo>
                  <a:lnTo>
                    <a:pt x="315760" y="267182"/>
                  </a:lnTo>
                  <a:close/>
                </a:path>
                <a:path w="947420" h="437514">
                  <a:moveTo>
                    <a:pt x="315760" y="218605"/>
                  </a:moveTo>
                  <a:lnTo>
                    <a:pt x="291477" y="218605"/>
                  </a:lnTo>
                  <a:lnTo>
                    <a:pt x="291477" y="242887"/>
                  </a:lnTo>
                  <a:lnTo>
                    <a:pt x="315760" y="242887"/>
                  </a:lnTo>
                  <a:lnTo>
                    <a:pt x="315760" y="218605"/>
                  </a:lnTo>
                  <a:close/>
                </a:path>
                <a:path w="947420" h="437514">
                  <a:moveTo>
                    <a:pt x="340055" y="242887"/>
                  </a:moveTo>
                  <a:lnTo>
                    <a:pt x="315760" y="242887"/>
                  </a:lnTo>
                  <a:lnTo>
                    <a:pt x="315760" y="267182"/>
                  </a:lnTo>
                  <a:lnTo>
                    <a:pt x="340055" y="267182"/>
                  </a:lnTo>
                  <a:lnTo>
                    <a:pt x="340055" y="242887"/>
                  </a:lnTo>
                  <a:close/>
                </a:path>
                <a:path w="947420" h="437514">
                  <a:moveTo>
                    <a:pt x="388632" y="412915"/>
                  </a:moveTo>
                  <a:lnTo>
                    <a:pt x="364337" y="412915"/>
                  </a:lnTo>
                  <a:lnTo>
                    <a:pt x="340055" y="412915"/>
                  </a:lnTo>
                  <a:lnTo>
                    <a:pt x="340055" y="437197"/>
                  </a:lnTo>
                  <a:lnTo>
                    <a:pt x="364337" y="437197"/>
                  </a:lnTo>
                  <a:lnTo>
                    <a:pt x="388632" y="437197"/>
                  </a:lnTo>
                  <a:lnTo>
                    <a:pt x="388632" y="412915"/>
                  </a:lnTo>
                  <a:close/>
                </a:path>
                <a:path w="947420" h="437514">
                  <a:moveTo>
                    <a:pt x="388632" y="242887"/>
                  </a:moveTo>
                  <a:lnTo>
                    <a:pt x="364337" y="242887"/>
                  </a:lnTo>
                  <a:lnTo>
                    <a:pt x="364337" y="267182"/>
                  </a:lnTo>
                  <a:lnTo>
                    <a:pt x="388632" y="267182"/>
                  </a:lnTo>
                  <a:lnTo>
                    <a:pt x="388632" y="242887"/>
                  </a:lnTo>
                  <a:close/>
                </a:path>
                <a:path w="947420" h="437514">
                  <a:moveTo>
                    <a:pt x="461492" y="218605"/>
                  </a:moveTo>
                  <a:lnTo>
                    <a:pt x="437210" y="218605"/>
                  </a:lnTo>
                  <a:lnTo>
                    <a:pt x="412915" y="218605"/>
                  </a:lnTo>
                  <a:lnTo>
                    <a:pt x="412915" y="267182"/>
                  </a:lnTo>
                  <a:lnTo>
                    <a:pt x="388632" y="267182"/>
                  </a:lnTo>
                  <a:lnTo>
                    <a:pt x="388632" y="291465"/>
                  </a:lnTo>
                  <a:lnTo>
                    <a:pt x="364337" y="291465"/>
                  </a:lnTo>
                  <a:lnTo>
                    <a:pt x="364337" y="267182"/>
                  </a:lnTo>
                  <a:lnTo>
                    <a:pt x="340055" y="267182"/>
                  </a:lnTo>
                  <a:lnTo>
                    <a:pt x="340055" y="291465"/>
                  </a:lnTo>
                  <a:lnTo>
                    <a:pt x="315760" y="291465"/>
                  </a:lnTo>
                  <a:lnTo>
                    <a:pt x="315760" y="315760"/>
                  </a:lnTo>
                  <a:lnTo>
                    <a:pt x="291477" y="315760"/>
                  </a:lnTo>
                  <a:lnTo>
                    <a:pt x="291477" y="388620"/>
                  </a:lnTo>
                  <a:lnTo>
                    <a:pt x="267182" y="388620"/>
                  </a:lnTo>
                  <a:lnTo>
                    <a:pt x="242900" y="388620"/>
                  </a:lnTo>
                  <a:lnTo>
                    <a:pt x="242900" y="364337"/>
                  </a:lnTo>
                  <a:lnTo>
                    <a:pt x="218605" y="364337"/>
                  </a:lnTo>
                  <a:lnTo>
                    <a:pt x="218605" y="388620"/>
                  </a:lnTo>
                  <a:lnTo>
                    <a:pt x="194310" y="388620"/>
                  </a:lnTo>
                  <a:lnTo>
                    <a:pt x="194310" y="412915"/>
                  </a:lnTo>
                  <a:lnTo>
                    <a:pt x="170027" y="412915"/>
                  </a:lnTo>
                  <a:lnTo>
                    <a:pt x="170027" y="437197"/>
                  </a:lnTo>
                  <a:lnTo>
                    <a:pt x="194310" y="437197"/>
                  </a:lnTo>
                  <a:lnTo>
                    <a:pt x="218605" y="437197"/>
                  </a:lnTo>
                  <a:lnTo>
                    <a:pt x="218605" y="412915"/>
                  </a:lnTo>
                  <a:lnTo>
                    <a:pt x="242900" y="412915"/>
                  </a:lnTo>
                  <a:lnTo>
                    <a:pt x="267182" y="412915"/>
                  </a:lnTo>
                  <a:lnTo>
                    <a:pt x="291477" y="412915"/>
                  </a:lnTo>
                  <a:lnTo>
                    <a:pt x="291477" y="437197"/>
                  </a:lnTo>
                  <a:lnTo>
                    <a:pt x="315760" y="437197"/>
                  </a:lnTo>
                  <a:lnTo>
                    <a:pt x="315760" y="412915"/>
                  </a:lnTo>
                  <a:lnTo>
                    <a:pt x="340055" y="412915"/>
                  </a:lnTo>
                  <a:lnTo>
                    <a:pt x="340055" y="388620"/>
                  </a:lnTo>
                  <a:lnTo>
                    <a:pt x="364337" y="388620"/>
                  </a:lnTo>
                  <a:lnTo>
                    <a:pt x="388632" y="388620"/>
                  </a:lnTo>
                  <a:lnTo>
                    <a:pt x="412915" y="388620"/>
                  </a:lnTo>
                  <a:lnTo>
                    <a:pt x="412915" y="340042"/>
                  </a:lnTo>
                  <a:lnTo>
                    <a:pt x="388632" y="340042"/>
                  </a:lnTo>
                  <a:lnTo>
                    <a:pt x="388632" y="364337"/>
                  </a:lnTo>
                  <a:lnTo>
                    <a:pt x="364337" y="364337"/>
                  </a:lnTo>
                  <a:lnTo>
                    <a:pt x="340055" y="364337"/>
                  </a:lnTo>
                  <a:lnTo>
                    <a:pt x="340055" y="340042"/>
                  </a:lnTo>
                  <a:lnTo>
                    <a:pt x="364337" y="340042"/>
                  </a:lnTo>
                  <a:lnTo>
                    <a:pt x="388632" y="340042"/>
                  </a:lnTo>
                  <a:lnTo>
                    <a:pt x="388632" y="315760"/>
                  </a:lnTo>
                  <a:lnTo>
                    <a:pt x="412915" y="315760"/>
                  </a:lnTo>
                  <a:lnTo>
                    <a:pt x="437210" y="315760"/>
                  </a:lnTo>
                  <a:lnTo>
                    <a:pt x="437210" y="267182"/>
                  </a:lnTo>
                  <a:lnTo>
                    <a:pt x="461492" y="267182"/>
                  </a:lnTo>
                  <a:lnTo>
                    <a:pt x="461492" y="218605"/>
                  </a:lnTo>
                  <a:close/>
                </a:path>
                <a:path w="947420" h="437514">
                  <a:moveTo>
                    <a:pt x="485787" y="340042"/>
                  </a:moveTo>
                  <a:lnTo>
                    <a:pt x="461492" y="340042"/>
                  </a:lnTo>
                  <a:lnTo>
                    <a:pt x="461492" y="315760"/>
                  </a:lnTo>
                  <a:lnTo>
                    <a:pt x="437210" y="315760"/>
                  </a:lnTo>
                  <a:lnTo>
                    <a:pt x="437210" y="412915"/>
                  </a:lnTo>
                  <a:lnTo>
                    <a:pt x="461492" y="412915"/>
                  </a:lnTo>
                  <a:lnTo>
                    <a:pt x="485787" y="412915"/>
                  </a:lnTo>
                  <a:lnTo>
                    <a:pt x="485787" y="388620"/>
                  </a:lnTo>
                  <a:lnTo>
                    <a:pt x="461492" y="388620"/>
                  </a:lnTo>
                  <a:lnTo>
                    <a:pt x="461492" y="364337"/>
                  </a:lnTo>
                  <a:lnTo>
                    <a:pt x="485787" y="364337"/>
                  </a:lnTo>
                  <a:lnTo>
                    <a:pt x="485787" y="340042"/>
                  </a:lnTo>
                  <a:close/>
                </a:path>
                <a:path w="947420" h="437514">
                  <a:moveTo>
                    <a:pt x="534365" y="315760"/>
                  </a:moveTo>
                  <a:lnTo>
                    <a:pt x="510070" y="315760"/>
                  </a:lnTo>
                  <a:lnTo>
                    <a:pt x="510070" y="340042"/>
                  </a:lnTo>
                  <a:lnTo>
                    <a:pt x="534365" y="340042"/>
                  </a:lnTo>
                  <a:lnTo>
                    <a:pt x="534365" y="315760"/>
                  </a:lnTo>
                  <a:close/>
                </a:path>
                <a:path w="947420" h="437514">
                  <a:moveTo>
                    <a:pt x="558660" y="412915"/>
                  </a:moveTo>
                  <a:lnTo>
                    <a:pt x="534365" y="412915"/>
                  </a:lnTo>
                  <a:lnTo>
                    <a:pt x="510070" y="412915"/>
                  </a:lnTo>
                  <a:lnTo>
                    <a:pt x="485787" y="412915"/>
                  </a:lnTo>
                  <a:lnTo>
                    <a:pt x="485787" y="437197"/>
                  </a:lnTo>
                  <a:lnTo>
                    <a:pt x="510070" y="437197"/>
                  </a:lnTo>
                  <a:lnTo>
                    <a:pt x="534365" y="437197"/>
                  </a:lnTo>
                  <a:lnTo>
                    <a:pt x="558660" y="437197"/>
                  </a:lnTo>
                  <a:lnTo>
                    <a:pt x="558660" y="412915"/>
                  </a:lnTo>
                  <a:close/>
                </a:path>
                <a:path w="947420" h="437514">
                  <a:moveTo>
                    <a:pt x="655815" y="388620"/>
                  </a:moveTo>
                  <a:lnTo>
                    <a:pt x="631520" y="388620"/>
                  </a:lnTo>
                  <a:lnTo>
                    <a:pt x="631520" y="412915"/>
                  </a:lnTo>
                  <a:lnTo>
                    <a:pt x="655815" y="412915"/>
                  </a:lnTo>
                  <a:lnTo>
                    <a:pt x="655815" y="388620"/>
                  </a:lnTo>
                  <a:close/>
                </a:path>
                <a:path w="947420" h="437514">
                  <a:moveTo>
                    <a:pt x="655815" y="340042"/>
                  </a:moveTo>
                  <a:lnTo>
                    <a:pt x="631520" y="340042"/>
                  </a:lnTo>
                  <a:lnTo>
                    <a:pt x="631520" y="364337"/>
                  </a:lnTo>
                  <a:lnTo>
                    <a:pt x="655815" y="364337"/>
                  </a:lnTo>
                  <a:lnTo>
                    <a:pt x="655815" y="340042"/>
                  </a:lnTo>
                  <a:close/>
                </a:path>
                <a:path w="947420" h="437514">
                  <a:moveTo>
                    <a:pt x="655815" y="170014"/>
                  </a:moveTo>
                  <a:lnTo>
                    <a:pt x="631520" y="170014"/>
                  </a:lnTo>
                  <a:lnTo>
                    <a:pt x="631520" y="145732"/>
                  </a:lnTo>
                  <a:lnTo>
                    <a:pt x="607237" y="145732"/>
                  </a:lnTo>
                  <a:lnTo>
                    <a:pt x="607237" y="121437"/>
                  </a:lnTo>
                  <a:lnTo>
                    <a:pt x="582942" y="121437"/>
                  </a:lnTo>
                  <a:lnTo>
                    <a:pt x="582942" y="97155"/>
                  </a:lnTo>
                  <a:lnTo>
                    <a:pt x="558660" y="97155"/>
                  </a:lnTo>
                  <a:lnTo>
                    <a:pt x="558660" y="145732"/>
                  </a:lnTo>
                  <a:lnTo>
                    <a:pt x="534365" y="145732"/>
                  </a:lnTo>
                  <a:lnTo>
                    <a:pt x="534365" y="170014"/>
                  </a:lnTo>
                  <a:lnTo>
                    <a:pt x="558660" y="170014"/>
                  </a:lnTo>
                  <a:lnTo>
                    <a:pt x="582942" y="170014"/>
                  </a:lnTo>
                  <a:lnTo>
                    <a:pt x="582942" y="194310"/>
                  </a:lnTo>
                  <a:lnTo>
                    <a:pt x="607237" y="194310"/>
                  </a:lnTo>
                  <a:lnTo>
                    <a:pt x="607237" y="218605"/>
                  </a:lnTo>
                  <a:lnTo>
                    <a:pt x="582942" y="218605"/>
                  </a:lnTo>
                  <a:lnTo>
                    <a:pt x="582942" y="242887"/>
                  </a:lnTo>
                  <a:lnTo>
                    <a:pt x="607237" y="242887"/>
                  </a:lnTo>
                  <a:lnTo>
                    <a:pt x="631520" y="242887"/>
                  </a:lnTo>
                  <a:lnTo>
                    <a:pt x="631520" y="194310"/>
                  </a:lnTo>
                  <a:lnTo>
                    <a:pt x="655815" y="194310"/>
                  </a:lnTo>
                  <a:lnTo>
                    <a:pt x="655815" y="170014"/>
                  </a:lnTo>
                  <a:close/>
                </a:path>
                <a:path w="947420" h="437514">
                  <a:moveTo>
                    <a:pt x="680097" y="412915"/>
                  </a:moveTo>
                  <a:lnTo>
                    <a:pt x="655815" y="412915"/>
                  </a:lnTo>
                  <a:lnTo>
                    <a:pt x="655815" y="437197"/>
                  </a:lnTo>
                  <a:lnTo>
                    <a:pt x="680097" y="437197"/>
                  </a:lnTo>
                  <a:lnTo>
                    <a:pt x="680097" y="412915"/>
                  </a:lnTo>
                  <a:close/>
                </a:path>
                <a:path w="947420" h="437514">
                  <a:moveTo>
                    <a:pt x="704392" y="291465"/>
                  </a:moveTo>
                  <a:lnTo>
                    <a:pt x="680097" y="291465"/>
                  </a:lnTo>
                  <a:lnTo>
                    <a:pt x="680097" y="218605"/>
                  </a:lnTo>
                  <a:lnTo>
                    <a:pt x="655815" y="218605"/>
                  </a:lnTo>
                  <a:lnTo>
                    <a:pt x="655815" y="242887"/>
                  </a:lnTo>
                  <a:lnTo>
                    <a:pt x="631520" y="242887"/>
                  </a:lnTo>
                  <a:lnTo>
                    <a:pt x="631520" y="267182"/>
                  </a:lnTo>
                  <a:lnTo>
                    <a:pt x="485787" y="267182"/>
                  </a:lnTo>
                  <a:lnTo>
                    <a:pt x="485787" y="291465"/>
                  </a:lnTo>
                  <a:lnTo>
                    <a:pt x="461492" y="291465"/>
                  </a:lnTo>
                  <a:lnTo>
                    <a:pt x="461492" y="315760"/>
                  </a:lnTo>
                  <a:lnTo>
                    <a:pt x="485787" y="315760"/>
                  </a:lnTo>
                  <a:lnTo>
                    <a:pt x="510070" y="315760"/>
                  </a:lnTo>
                  <a:lnTo>
                    <a:pt x="510070" y="291465"/>
                  </a:lnTo>
                  <a:lnTo>
                    <a:pt x="534365" y="291465"/>
                  </a:lnTo>
                  <a:lnTo>
                    <a:pt x="558660" y="291465"/>
                  </a:lnTo>
                  <a:lnTo>
                    <a:pt x="582942" y="291465"/>
                  </a:lnTo>
                  <a:lnTo>
                    <a:pt x="607237" y="291465"/>
                  </a:lnTo>
                  <a:lnTo>
                    <a:pt x="607237" y="315760"/>
                  </a:lnTo>
                  <a:lnTo>
                    <a:pt x="582942" y="315760"/>
                  </a:lnTo>
                  <a:lnTo>
                    <a:pt x="582942" y="364337"/>
                  </a:lnTo>
                  <a:lnTo>
                    <a:pt x="558660" y="364337"/>
                  </a:lnTo>
                  <a:lnTo>
                    <a:pt x="558660" y="340042"/>
                  </a:lnTo>
                  <a:lnTo>
                    <a:pt x="534365" y="340042"/>
                  </a:lnTo>
                  <a:lnTo>
                    <a:pt x="534365" y="364337"/>
                  </a:lnTo>
                  <a:lnTo>
                    <a:pt x="510070" y="364337"/>
                  </a:lnTo>
                  <a:lnTo>
                    <a:pt x="485787" y="364337"/>
                  </a:lnTo>
                  <a:lnTo>
                    <a:pt x="485787" y="388620"/>
                  </a:lnTo>
                  <a:lnTo>
                    <a:pt x="510070" y="388620"/>
                  </a:lnTo>
                  <a:lnTo>
                    <a:pt x="534365" y="388620"/>
                  </a:lnTo>
                  <a:lnTo>
                    <a:pt x="558660" y="388620"/>
                  </a:lnTo>
                  <a:lnTo>
                    <a:pt x="558660" y="412915"/>
                  </a:lnTo>
                  <a:lnTo>
                    <a:pt x="582942" y="412915"/>
                  </a:lnTo>
                  <a:lnTo>
                    <a:pt x="582942" y="388620"/>
                  </a:lnTo>
                  <a:lnTo>
                    <a:pt x="607237" y="388620"/>
                  </a:lnTo>
                  <a:lnTo>
                    <a:pt x="631520" y="388620"/>
                  </a:lnTo>
                  <a:lnTo>
                    <a:pt x="631520" y="364337"/>
                  </a:lnTo>
                  <a:lnTo>
                    <a:pt x="607237" y="364337"/>
                  </a:lnTo>
                  <a:lnTo>
                    <a:pt x="607237" y="340042"/>
                  </a:lnTo>
                  <a:lnTo>
                    <a:pt x="631520" y="340042"/>
                  </a:lnTo>
                  <a:lnTo>
                    <a:pt x="631520" y="315760"/>
                  </a:lnTo>
                  <a:lnTo>
                    <a:pt x="655815" y="315760"/>
                  </a:lnTo>
                  <a:lnTo>
                    <a:pt x="680097" y="315760"/>
                  </a:lnTo>
                  <a:lnTo>
                    <a:pt x="704392" y="315760"/>
                  </a:lnTo>
                  <a:lnTo>
                    <a:pt x="704392" y="291465"/>
                  </a:lnTo>
                  <a:close/>
                </a:path>
                <a:path w="947420" h="437514">
                  <a:moveTo>
                    <a:pt x="728675" y="412915"/>
                  </a:moveTo>
                  <a:lnTo>
                    <a:pt x="704392" y="412915"/>
                  </a:lnTo>
                  <a:lnTo>
                    <a:pt x="704392" y="437197"/>
                  </a:lnTo>
                  <a:lnTo>
                    <a:pt x="728675" y="437197"/>
                  </a:lnTo>
                  <a:lnTo>
                    <a:pt x="728675" y="412915"/>
                  </a:lnTo>
                  <a:close/>
                </a:path>
                <a:path w="947420" h="437514">
                  <a:moveTo>
                    <a:pt x="752970" y="388620"/>
                  </a:moveTo>
                  <a:lnTo>
                    <a:pt x="728675" y="388620"/>
                  </a:lnTo>
                  <a:lnTo>
                    <a:pt x="728675" y="412915"/>
                  </a:lnTo>
                  <a:lnTo>
                    <a:pt x="752970" y="412915"/>
                  </a:lnTo>
                  <a:lnTo>
                    <a:pt x="752970" y="388620"/>
                  </a:lnTo>
                  <a:close/>
                </a:path>
                <a:path w="947420" h="437514">
                  <a:moveTo>
                    <a:pt x="874407" y="388620"/>
                  </a:moveTo>
                  <a:lnTo>
                    <a:pt x="850125" y="388620"/>
                  </a:lnTo>
                  <a:lnTo>
                    <a:pt x="850125" y="364337"/>
                  </a:lnTo>
                  <a:lnTo>
                    <a:pt x="825830" y="364337"/>
                  </a:lnTo>
                  <a:lnTo>
                    <a:pt x="825830" y="412915"/>
                  </a:lnTo>
                  <a:lnTo>
                    <a:pt x="801547" y="412915"/>
                  </a:lnTo>
                  <a:lnTo>
                    <a:pt x="801547" y="437197"/>
                  </a:lnTo>
                  <a:lnTo>
                    <a:pt x="825830" y="437197"/>
                  </a:lnTo>
                  <a:lnTo>
                    <a:pt x="850125" y="437197"/>
                  </a:lnTo>
                  <a:lnTo>
                    <a:pt x="874407" y="437197"/>
                  </a:lnTo>
                  <a:lnTo>
                    <a:pt x="874407" y="388620"/>
                  </a:lnTo>
                  <a:close/>
                </a:path>
                <a:path w="947420" h="437514">
                  <a:moveTo>
                    <a:pt x="874407" y="291465"/>
                  </a:moveTo>
                  <a:lnTo>
                    <a:pt x="850125" y="291465"/>
                  </a:lnTo>
                  <a:lnTo>
                    <a:pt x="850125" y="315760"/>
                  </a:lnTo>
                  <a:lnTo>
                    <a:pt x="874407" y="315760"/>
                  </a:lnTo>
                  <a:lnTo>
                    <a:pt x="874407" y="291465"/>
                  </a:lnTo>
                  <a:close/>
                </a:path>
                <a:path w="947420" h="437514">
                  <a:moveTo>
                    <a:pt x="898702" y="315760"/>
                  </a:moveTo>
                  <a:lnTo>
                    <a:pt x="874407" y="315760"/>
                  </a:lnTo>
                  <a:lnTo>
                    <a:pt x="874407" y="364337"/>
                  </a:lnTo>
                  <a:lnTo>
                    <a:pt x="898702" y="364337"/>
                  </a:lnTo>
                  <a:lnTo>
                    <a:pt x="898702" y="315760"/>
                  </a:lnTo>
                  <a:close/>
                </a:path>
                <a:path w="947420" h="437514">
                  <a:moveTo>
                    <a:pt x="898702" y="267182"/>
                  </a:moveTo>
                  <a:lnTo>
                    <a:pt x="874407" y="267182"/>
                  </a:lnTo>
                  <a:lnTo>
                    <a:pt x="874407" y="291465"/>
                  </a:lnTo>
                  <a:lnTo>
                    <a:pt x="898702" y="291465"/>
                  </a:lnTo>
                  <a:lnTo>
                    <a:pt x="898702" y="267182"/>
                  </a:lnTo>
                  <a:close/>
                </a:path>
                <a:path w="947420" h="437514">
                  <a:moveTo>
                    <a:pt x="922997" y="364337"/>
                  </a:moveTo>
                  <a:lnTo>
                    <a:pt x="898702" y="364337"/>
                  </a:lnTo>
                  <a:lnTo>
                    <a:pt x="898702" y="412915"/>
                  </a:lnTo>
                  <a:lnTo>
                    <a:pt x="922997" y="412915"/>
                  </a:lnTo>
                  <a:lnTo>
                    <a:pt x="922997" y="364337"/>
                  </a:lnTo>
                  <a:close/>
                </a:path>
                <a:path w="947420" h="437514">
                  <a:moveTo>
                    <a:pt x="947280" y="291465"/>
                  </a:moveTo>
                  <a:lnTo>
                    <a:pt x="922997" y="291465"/>
                  </a:lnTo>
                  <a:lnTo>
                    <a:pt x="922997" y="364337"/>
                  </a:lnTo>
                  <a:lnTo>
                    <a:pt x="947280" y="364337"/>
                  </a:lnTo>
                  <a:lnTo>
                    <a:pt x="947280" y="291465"/>
                  </a:lnTo>
                  <a:close/>
                </a:path>
                <a:path w="947420" h="437514">
                  <a:moveTo>
                    <a:pt x="947280" y="218605"/>
                  </a:moveTo>
                  <a:lnTo>
                    <a:pt x="922997" y="218605"/>
                  </a:lnTo>
                  <a:lnTo>
                    <a:pt x="922997" y="242887"/>
                  </a:lnTo>
                  <a:lnTo>
                    <a:pt x="898702" y="242887"/>
                  </a:lnTo>
                  <a:lnTo>
                    <a:pt x="898702" y="267182"/>
                  </a:lnTo>
                  <a:lnTo>
                    <a:pt x="922997" y="267182"/>
                  </a:lnTo>
                  <a:lnTo>
                    <a:pt x="947280" y="267182"/>
                  </a:lnTo>
                  <a:lnTo>
                    <a:pt x="947280" y="21860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394521" y="1207459"/>
              <a:ext cx="996315" cy="995680"/>
            </a:xfrm>
            <a:custGeom>
              <a:avLst/>
              <a:gdLst/>
              <a:ahLst/>
              <a:cxnLst/>
              <a:rect l="l" t="t" r="r" b="b"/>
              <a:pathLst>
                <a:path w="996315" h="995680">
                  <a:moveTo>
                    <a:pt x="121450" y="873785"/>
                  </a:moveTo>
                  <a:lnTo>
                    <a:pt x="48577" y="873785"/>
                  </a:lnTo>
                  <a:lnTo>
                    <a:pt x="48577" y="946645"/>
                  </a:lnTo>
                  <a:lnTo>
                    <a:pt x="121450" y="946645"/>
                  </a:lnTo>
                  <a:lnTo>
                    <a:pt x="121450" y="873785"/>
                  </a:lnTo>
                  <a:close/>
                </a:path>
                <a:path w="996315" h="995680">
                  <a:moveTo>
                    <a:pt x="121450" y="47942"/>
                  </a:moveTo>
                  <a:lnTo>
                    <a:pt x="48577" y="47942"/>
                  </a:lnTo>
                  <a:lnTo>
                    <a:pt x="48577" y="120815"/>
                  </a:lnTo>
                  <a:lnTo>
                    <a:pt x="121450" y="120815"/>
                  </a:lnTo>
                  <a:lnTo>
                    <a:pt x="121450" y="47942"/>
                  </a:lnTo>
                  <a:close/>
                </a:path>
                <a:path w="996315" h="995680">
                  <a:moveTo>
                    <a:pt x="170027" y="825500"/>
                  </a:moveTo>
                  <a:lnTo>
                    <a:pt x="0" y="825500"/>
                  </a:lnTo>
                  <a:lnTo>
                    <a:pt x="0" y="849630"/>
                  </a:lnTo>
                  <a:lnTo>
                    <a:pt x="0" y="971550"/>
                  </a:lnTo>
                  <a:lnTo>
                    <a:pt x="0" y="995680"/>
                  </a:lnTo>
                  <a:lnTo>
                    <a:pt x="170027" y="995680"/>
                  </a:lnTo>
                  <a:lnTo>
                    <a:pt x="170027" y="971550"/>
                  </a:lnTo>
                  <a:lnTo>
                    <a:pt x="24295" y="971550"/>
                  </a:lnTo>
                  <a:lnTo>
                    <a:pt x="24295" y="849630"/>
                  </a:lnTo>
                  <a:lnTo>
                    <a:pt x="145732" y="849630"/>
                  </a:lnTo>
                  <a:lnTo>
                    <a:pt x="145732" y="970940"/>
                  </a:lnTo>
                  <a:lnTo>
                    <a:pt x="170027" y="970940"/>
                  </a:lnTo>
                  <a:lnTo>
                    <a:pt x="170027" y="849630"/>
                  </a:lnTo>
                  <a:lnTo>
                    <a:pt x="170027" y="849490"/>
                  </a:lnTo>
                  <a:lnTo>
                    <a:pt x="170027" y="825500"/>
                  </a:lnTo>
                  <a:close/>
                </a:path>
                <a:path w="996315" h="995680">
                  <a:moveTo>
                    <a:pt x="170027" y="0"/>
                  </a:moveTo>
                  <a:lnTo>
                    <a:pt x="145732" y="0"/>
                  </a:lnTo>
                  <a:lnTo>
                    <a:pt x="145732" y="24130"/>
                  </a:lnTo>
                  <a:lnTo>
                    <a:pt x="145732" y="144780"/>
                  </a:lnTo>
                  <a:lnTo>
                    <a:pt x="24295" y="144780"/>
                  </a:lnTo>
                  <a:lnTo>
                    <a:pt x="24295" y="24130"/>
                  </a:lnTo>
                  <a:lnTo>
                    <a:pt x="145732" y="24130"/>
                  </a:lnTo>
                  <a:lnTo>
                    <a:pt x="145732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144780"/>
                  </a:lnTo>
                  <a:lnTo>
                    <a:pt x="0" y="168910"/>
                  </a:lnTo>
                  <a:lnTo>
                    <a:pt x="170027" y="168910"/>
                  </a:lnTo>
                  <a:lnTo>
                    <a:pt x="170027" y="145110"/>
                  </a:lnTo>
                  <a:lnTo>
                    <a:pt x="170027" y="144780"/>
                  </a:lnTo>
                  <a:lnTo>
                    <a:pt x="170027" y="24130"/>
                  </a:lnTo>
                  <a:lnTo>
                    <a:pt x="170027" y="23660"/>
                  </a:lnTo>
                  <a:lnTo>
                    <a:pt x="170027" y="0"/>
                  </a:lnTo>
                  <a:close/>
                </a:path>
                <a:path w="996315" h="995680">
                  <a:moveTo>
                    <a:pt x="850125" y="825207"/>
                  </a:moveTo>
                  <a:lnTo>
                    <a:pt x="825830" y="825207"/>
                  </a:lnTo>
                  <a:lnTo>
                    <a:pt x="825830" y="849490"/>
                  </a:lnTo>
                  <a:lnTo>
                    <a:pt x="850125" y="849490"/>
                  </a:lnTo>
                  <a:lnTo>
                    <a:pt x="850125" y="825207"/>
                  </a:lnTo>
                  <a:close/>
                </a:path>
                <a:path w="996315" h="995680">
                  <a:moveTo>
                    <a:pt x="874407" y="898067"/>
                  </a:moveTo>
                  <a:lnTo>
                    <a:pt x="850125" y="898067"/>
                  </a:lnTo>
                  <a:lnTo>
                    <a:pt x="850125" y="922362"/>
                  </a:lnTo>
                  <a:lnTo>
                    <a:pt x="825830" y="922362"/>
                  </a:lnTo>
                  <a:lnTo>
                    <a:pt x="825830" y="898067"/>
                  </a:lnTo>
                  <a:lnTo>
                    <a:pt x="801547" y="898067"/>
                  </a:lnTo>
                  <a:lnTo>
                    <a:pt x="777252" y="898067"/>
                  </a:lnTo>
                  <a:lnTo>
                    <a:pt x="752970" y="898067"/>
                  </a:lnTo>
                  <a:lnTo>
                    <a:pt x="728675" y="898067"/>
                  </a:lnTo>
                  <a:lnTo>
                    <a:pt x="728675" y="922362"/>
                  </a:lnTo>
                  <a:lnTo>
                    <a:pt x="704392" y="922362"/>
                  </a:lnTo>
                  <a:lnTo>
                    <a:pt x="704392" y="946645"/>
                  </a:lnTo>
                  <a:lnTo>
                    <a:pt x="728675" y="946645"/>
                  </a:lnTo>
                  <a:lnTo>
                    <a:pt x="752970" y="946645"/>
                  </a:lnTo>
                  <a:lnTo>
                    <a:pt x="752970" y="922362"/>
                  </a:lnTo>
                  <a:lnTo>
                    <a:pt x="777252" y="922362"/>
                  </a:lnTo>
                  <a:lnTo>
                    <a:pt x="801547" y="922362"/>
                  </a:lnTo>
                  <a:lnTo>
                    <a:pt x="801547" y="946645"/>
                  </a:lnTo>
                  <a:lnTo>
                    <a:pt x="825830" y="946645"/>
                  </a:lnTo>
                  <a:lnTo>
                    <a:pt x="850125" y="946645"/>
                  </a:lnTo>
                  <a:lnTo>
                    <a:pt x="874407" y="946645"/>
                  </a:lnTo>
                  <a:lnTo>
                    <a:pt x="874407" y="898067"/>
                  </a:lnTo>
                  <a:close/>
                </a:path>
                <a:path w="996315" h="995680">
                  <a:moveTo>
                    <a:pt x="898702" y="777240"/>
                  </a:moveTo>
                  <a:lnTo>
                    <a:pt x="874407" y="777240"/>
                  </a:lnTo>
                  <a:lnTo>
                    <a:pt x="874407" y="801370"/>
                  </a:lnTo>
                  <a:lnTo>
                    <a:pt x="874407" y="873760"/>
                  </a:lnTo>
                  <a:lnTo>
                    <a:pt x="801547" y="873760"/>
                  </a:lnTo>
                  <a:lnTo>
                    <a:pt x="801547" y="801370"/>
                  </a:lnTo>
                  <a:lnTo>
                    <a:pt x="874407" y="801370"/>
                  </a:lnTo>
                  <a:lnTo>
                    <a:pt x="874407" y="777240"/>
                  </a:lnTo>
                  <a:lnTo>
                    <a:pt x="777252" y="777240"/>
                  </a:lnTo>
                  <a:lnTo>
                    <a:pt x="777252" y="801370"/>
                  </a:lnTo>
                  <a:lnTo>
                    <a:pt x="777252" y="873760"/>
                  </a:lnTo>
                  <a:lnTo>
                    <a:pt x="777252" y="897890"/>
                  </a:lnTo>
                  <a:lnTo>
                    <a:pt x="898702" y="897890"/>
                  </a:lnTo>
                  <a:lnTo>
                    <a:pt x="898702" y="873785"/>
                  </a:lnTo>
                  <a:lnTo>
                    <a:pt x="898702" y="801370"/>
                  </a:lnTo>
                  <a:lnTo>
                    <a:pt x="898702" y="800912"/>
                  </a:lnTo>
                  <a:lnTo>
                    <a:pt x="898702" y="777240"/>
                  </a:lnTo>
                  <a:close/>
                </a:path>
                <a:path w="996315" h="995680">
                  <a:moveTo>
                    <a:pt x="947280" y="970940"/>
                  </a:moveTo>
                  <a:lnTo>
                    <a:pt x="922985" y="970940"/>
                  </a:lnTo>
                  <a:lnTo>
                    <a:pt x="922985" y="946645"/>
                  </a:lnTo>
                  <a:lnTo>
                    <a:pt x="898702" y="946645"/>
                  </a:lnTo>
                  <a:lnTo>
                    <a:pt x="898702" y="995222"/>
                  </a:lnTo>
                  <a:lnTo>
                    <a:pt x="922985" y="995222"/>
                  </a:lnTo>
                  <a:lnTo>
                    <a:pt x="947280" y="995222"/>
                  </a:lnTo>
                  <a:lnTo>
                    <a:pt x="947280" y="970940"/>
                  </a:lnTo>
                  <a:close/>
                </a:path>
                <a:path w="996315" h="995680">
                  <a:moveTo>
                    <a:pt x="947280" y="47942"/>
                  </a:moveTo>
                  <a:lnTo>
                    <a:pt x="874407" y="47942"/>
                  </a:lnTo>
                  <a:lnTo>
                    <a:pt x="874407" y="120815"/>
                  </a:lnTo>
                  <a:lnTo>
                    <a:pt x="947280" y="120815"/>
                  </a:lnTo>
                  <a:lnTo>
                    <a:pt x="947280" y="47942"/>
                  </a:lnTo>
                  <a:close/>
                </a:path>
                <a:path w="996315" h="995680">
                  <a:moveTo>
                    <a:pt x="995857" y="0"/>
                  </a:moveTo>
                  <a:lnTo>
                    <a:pt x="971575" y="0"/>
                  </a:lnTo>
                  <a:lnTo>
                    <a:pt x="971575" y="24130"/>
                  </a:lnTo>
                  <a:lnTo>
                    <a:pt x="971575" y="144780"/>
                  </a:lnTo>
                  <a:lnTo>
                    <a:pt x="850125" y="144780"/>
                  </a:lnTo>
                  <a:lnTo>
                    <a:pt x="850125" y="24130"/>
                  </a:lnTo>
                  <a:lnTo>
                    <a:pt x="971575" y="24130"/>
                  </a:lnTo>
                  <a:lnTo>
                    <a:pt x="971575" y="0"/>
                  </a:lnTo>
                  <a:lnTo>
                    <a:pt x="825830" y="0"/>
                  </a:lnTo>
                  <a:lnTo>
                    <a:pt x="825830" y="24130"/>
                  </a:lnTo>
                  <a:lnTo>
                    <a:pt x="825830" y="144780"/>
                  </a:lnTo>
                  <a:lnTo>
                    <a:pt x="825830" y="168910"/>
                  </a:lnTo>
                  <a:lnTo>
                    <a:pt x="995857" y="168910"/>
                  </a:lnTo>
                  <a:lnTo>
                    <a:pt x="995857" y="145110"/>
                  </a:lnTo>
                  <a:lnTo>
                    <a:pt x="995857" y="144780"/>
                  </a:lnTo>
                  <a:lnTo>
                    <a:pt x="995857" y="24130"/>
                  </a:lnTo>
                  <a:lnTo>
                    <a:pt x="995857" y="23660"/>
                  </a:lnTo>
                  <a:lnTo>
                    <a:pt x="995857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AFEE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6757" y="4434378"/>
            <a:ext cx="10388600" cy="3025775"/>
          </a:xfrm>
          <a:custGeom>
            <a:avLst/>
            <a:gdLst/>
            <a:ahLst/>
            <a:cxnLst/>
            <a:rect l="l" t="t" r="r" b="b"/>
            <a:pathLst>
              <a:path w="10388600" h="3025775">
                <a:moveTo>
                  <a:pt x="10388598" y="0"/>
                </a:moveTo>
                <a:lnTo>
                  <a:pt x="0" y="0"/>
                </a:lnTo>
                <a:lnTo>
                  <a:pt x="0" y="3025764"/>
                </a:lnTo>
                <a:lnTo>
                  <a:pt x="10388598" y="3025764"/>
                </a:lnTo>
                <a:lnTo>
                  <a:pt x="10388598" y="0"/>
                </a:lnTo>
                <a:close/>
              </a:path>
            </a:pathLst>
          </a:custGeom>
          <a:solidFill>
            <a:srgbClr val="DCF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35204" y="725367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90823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590823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03295" y="716274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99916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599916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4195" y="709924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06266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06266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41716" y="477013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75133" y="458649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9" name="object 9"/>
          <p:cNvGrpSpPr>
            <a:grpSpLocks noGrp="1" noUngrp="1" noRot="1" noMove="1" noResize="1"/>
          </p:cNvGrpSpPr>
          <p:nvPr/>
        </p:nvGrpSpPr>
        <p:grpSpPr>
          <a:xfrm>
            <a:off x="238342" y="661038"/>
            <a:ext cx="2804795" cy="3655695"/>
            <a:chOff x="238342" y="661038"/>
            <a:chExt cx="2804795" cy="3655695"/>
          </a:xfrm>
        </p:grpSpPr>
        <p:sp>
          <p:nvSpPr>
            <p:cNvPr id="10" name="objec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342" y="66103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8729" y="903452"/>
              <a:ext cx="899485" cy="844823"/>
            </a:xfrm>
            <a:prstGeom prst="rect">
              <a:avLst/>
            </a:prstGeom>
          </p:spPr>
        </p:pic>
        <p:sp>
          <p:nvSpPr>
            <p:cNvPr id="12" name="object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729" y="903452"/>
              <a:ext cx="899794" cy="845185"/>
            </a:xfrm>
            <a:custGeom>
              <a:avLst/>
              <a:gdLst/>
              <a:ahLst/>
              <a:cxnLst/>
              <a:rect l="l" t="t" r="r" b="b"/>
              <a:pathLst>
                <a:path w="899794" h="845185">
                  <a:moveTo>
                    <a:pt x="0" y="0"/>
                  </a:moveTo>
                  <a:lnTo>
                    <a:pt x="899486" y="0"/>
                  </a:lnTo>
                  <a:lnTo>
                    <a:pt x="899486" y="844823"/>
                  </a:lnTo>
                  <a:lnTo>
                    <a:pt x="0" y="84482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>
            <a:grpSpLocks noGrp="1" noUngrp="1" noRot="1" noMove="1" noResize="1"/>
          </p:cNvGrpSpPr>
          <p:nvPr/>
        </p:nvGrpSpPr>
        <p:grpSpPr>
          <a:xfrm>
            <a:off x="6279339" y="661038"/>
            <a:ext cx="2804795" cy="3655695"/>
            <a:chOff x="6279339" y="661038"/>
            <a:chExt cx="2804795" cy="3655695"/>
          </a:xfrm>
        </p:grpSpPr>
        <p:sp>
          <p:nvSpPr>
            <p:cNvPr id="14" name="object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79339" y="66103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62002" y="893292"/>
              <a:ext cx="2649200" cy="1520567"/>
            </a:xfrm>
            <a:prstGeom prst="rect">
              <a:avLst/>
            </a:prstGeom>
          </p:spPr>
        </p:pic>
        <p:pic>
          <p:nvPicPr>
            <p:cNvPr id="16" name="object 1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23081" y="2125049"/>
              <a:ext cx="2062874" cy="2179134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168298" y="74527"/>
            <a:ext cx="611378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JULIA</a:t>
            </a:r>
            <a:r>
              <a:rPr spc="-100" dirty="0"/>
              <a:t> </a:t>
            </a:r>
            <a:r>
              <a:rPr dirty="0"/>
              <a:t>KRANTZ</a:t>
            </a:r>
            <a:r>
              <a:rPr spc="-15" dirty="0"/>
              <a:t> </a:t>
            </a:r>
            <a:r>
              <a:rPr dirty="0"/>
              <a:t>(BRAZIL)</a:t>
            </a:r>
            <a:r>
              <a:rPr spc="-20" dirty="0"/>
              <a:t> </a:t>
            </a:r>
            <a:r>
              <a:rPr dirty="0"/>
              <a:t>-</a:t>
            </a:r>
            <a:r>
              <a:rPr spc="20" dirty="0"/>
              <a:t> </a:t>
            </a:r>
            <a:r>
              <a:rPr spc="60" dirty="0"/>
              <a:t>REVISION </a:t>
            </a:r>
            <a:r>
              <a:rPr spc="-10" dirty="0"/>
              <a:t>CARDS</a:t>
            </a:r>
          </a:p>
        </p:txBody>
      </p:sp>
      <p:sp>
        <p:nvSpPr>
          <p:cNvPr id="18" name="object 1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5046681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5399107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7856" y="4538223"/>
            <a:ext cx="99098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08475" algn="l"/>
                <a:tab pos="9895840" algn="l"/>
              </a:tabLst>
            </a:pPr>
            <a:r>
              <a:rPr sz="1800" b="1" baseline="2314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800" b="1" spc="-2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baseline="2314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800" b="1" spc="-2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baseline="2314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800" b="1" spc="-2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baseline="2314" dirty="0">
                <a:solidFill>
                  <a:srgbClr val="151616"/>
                </a:solidFill>
                <a:latin typeface="Arial"/>
                <a:cs typeface="Arial"/>
              </a:rPr>
              <a:t>style</a:t>
            </a:r>
            <a:r>
              <a:rPr sz="1800" b="1" spc="-2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baseline="2314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800" b="1" spc="-2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baseline="2314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800" b="1" spc="-15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baseline="2314" dirty="0">
                <a:solidFill>
                  <a:srgbClr val="151616"/>
                </a:solidFill>
                <a:latin typeface="Arial"/>
                <a:cs typeface="Arial"/>
              </a:rPr>
              <a:t>carried</a:t>
            </a:r>
            <a:r>
              <a:rPr sz="1800" b="1" spc="-2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baseline="2314" dirty="0">
                <a:solidFill>
                  <a:srgbClr val="151616"/>
                </a:solidFill>
                <a:latin typeface="Arial"/>
                <a:cs typeface="Arial"/>
              </a:rPr>
              <a:t>out</a:t>
            </a:r>
            <a:r>
              <a:rPr sz="1800" b="1" spc="-2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baseline="2314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800" b="1" spc="-2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baseline="2314" dirty="0">
                <a:solidFill>
                  <a:srgbClr val="151616"/>
                </a:solidFill>
                <a:latin typeface="Arial"/>
                <a:cs typeface="Arial"/>
              </a:rPr>
              <a:t>Julia</a:t>
            </a:r>
            <a:r>
              <a:rPr sz="1800" b="1" spc="-2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baseline="2314" dirty="0">
                <a:solidFill>
                  <a:srgbClr val="151616"/>
                </a:solidFill>
                <a:latin typeface="Arial"/>
                <a:cs typeface="Arial"/>
              </a:rPr>
              <a:t>Krantz</a:t>
            </a:r>
            <a:r>
              <a:rPr sz="1800" b="1" spc="-2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spc="-75" baseline="2314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r>
              <a:rPr sz="1800" b="1" baseline="2314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 marks</a:t>
            </a:r>
            <a:r>
              <a:rPr sz="1200" b="1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6506333"/>
            <a:ext cx="3930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Julia’s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designs.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00456" y="6501711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6070481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6422907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7856" y="5557577"/>
            <a:ext cx="43364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How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does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Julia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ensure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uses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wood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responsibly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16853" y="5562024"/>
            <a:ext cx="5270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57165" algn="l"/>
              </a:tabLst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2 marks</a:t>
            </a:r>
            <a:r>
              <a:rPr sz="1200" b="1" i="1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7071883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7417108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10647" y="6754383"/>
            <a:ext cx="5429250" cy="0"/>
          </a:xfrm>
          <a:custGeom>
            <a:avLst/>
            <a:gdLst/>
            <a:ahLst/>
            <a:cxnLst/>
            <a:rect l="l" t="t" r="r" b="b"/>
            <a:pathLst>
              <a:path w="5429250">
                <a:moveTo>
                  <a:pt x="0" y="0"/>
                </a:moveTo>
                <a:lnTo>
                  <a:pt x="5428768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8342" y="66103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R="44450" algn="ctr">
              <a:lnSpc>
                <a:spcPct val="100000"/>
              </a:lnSpc>
              <a:spcBef>
                <a:spcPts val="16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JULIA</a:t>
            </a:r>
            <a:r>
              <a:rPr sz="1200" b="1" u="sng" spc="-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KRANTZ</a:t>
            </a:r>
            <a:endParaRPr sz="1200">
              <a:latin typeface="Arial"/>
              <a:cs typeface="Arial"/>
            </a:endParaRPr>
          </a:p>
          <a:p>
            <a:pPr marL="1012825" marR="55880" indent="-635" algn="ctr">
              <a:lnSpc>
                <a:spcPts val="1340"/>
              </a:lnSpc>
              <a:spcBef>
                <a:spcPts val="37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Julia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sustainable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laminated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natural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wood,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Brazil.</a:t>
            </a:r>
            <a:endParaRPr sz="1200">
              <a:latin typeface="Arial"/>
              <a:cs typeface="Arial"/>
            </a:endParaRPr>
          </a:p>
          <a:p>
            <a:pPr marL="1063625" marR="106680" algn="ctr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both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artistic,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ecological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quite amazing.</a:t>
            </a:r>
            <a:endParaRPr sz="1200">
              <a:latin typeface="Arial"/>
              <a:cs typeface="Arial"/>
            </a:endParaRPr>
          </a:p>
          <a:p>
            <a:pPr marL="75565" marR="77470" indent="-635" algn="ctr">
              <a:lnSpc>
                <a:spcPts val="1340"/>
              </a:lnSpc>
              <a:spcBef>
                <a:spcPts val="66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combines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laminates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natural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wood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skilfully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forms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them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into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furniture.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only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stunning,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but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also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technically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demanding.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Her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hand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made.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Each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piece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carefully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real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meaning.</a:t>
            </a:r>
            <a:endParaRPr sz="1200">
              <a:latin typeface="Arial"/>
              <a:cs typeface="Arial"/>
            </a:endParaRPr>
          </a:p>
          <a:p>
            <a:pPr marL="100965" marR="103505" algn="ctr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aims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through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sculptural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work,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make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connection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environment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which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wood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was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sourced.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E.G.,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way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wood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grain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falls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enhanced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carving,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reﬂecting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rain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rivers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Brazil.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41889" y="661038"/>
            <a:ext cx="2804795" cy="3655695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66675" rIns="0" bIns="0" rtlCol="0">
            <a:spAutoFit/>
          </a:bodyPr>
          <a:lstStyle/>
          <a:p>
            <a:pPr marL="63500" marR="46355" algn="just">
              <a:lnSpc>
                <a:spcPts val="1340"/>
              </a:lnSpc>
              <a:spcBef>
                <a:spcPts val="5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Mesa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Baum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Table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has a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beautifully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carved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‘trunk’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base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elegant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plywood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table</a:t>
            </a:r>
            <a:r>
              <a:rPr sz="120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top.</a:t>
            </a:r>
            <a:r>
              <a:rPr sz="120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Looking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carefully</a:t>
            </a:r>
            <a:r>
              <a:rPr sz="120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top,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carved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bowl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its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surface.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reminder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Krantz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family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story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Second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War,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1200" spc="3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3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grandfather</a:t>
            </a:r>
            <a:r>
              <a:rPr sz="1200" spc="3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carved</a:t>
            </a:r>
            <a:r>
              <a:rPr sz="1200" spc="3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3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bowl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shape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into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family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table,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they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did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have</a:t>
            </a:r>
            <a:r>
              <a:rPr sz="120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1200" spc="2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enough</a:t>
            </a:r>
            <a:r>
              <a:rPr sz="120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2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eat</a:t>
            </a:r>
            <a:r>
              <a:rPr sz="120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from,</a:t>
            </a:r>
            <a:r>
              <a:rPr sz="1200" spc="2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due</a:t>
            </a:r>
            <a:r>
              <a:rPr sz="120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shortages.</a:t>
            </a:r>
            <a:endParaRPr sz="1200">
              <a:latin typeface="Arial"/>
              <a:cs typeface="Arial"/>
            </a:endParaRPr>
          </a:p>
          <a:p>
            <a:pPr marL="62865" marR="46990" algn="just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Julia</a:t>
            </a:r>
            <a:r>
              <a:rPr sz="1200" spc="4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Krantz</a:t>
            </a:r>
            <a:r>
              <a:rPr sz="1200" spc="4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uses</a:t>
            </a:r>
            <a:r>
              <a:rPr sz="1200" spc="4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wood</a:t>
            </a:r>
            <a:r>
              <a:rPr sz="1200" spc="4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responsibly,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relying</a:t>
            </a:r>
            <a:r>
              <a:rPr sz="1200" spc="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sustainable</a:t>
            </a:r>
            <a:r>
              <a:rPr sz="1200" spc="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suppliers.</a:t>
            </a:r>
            <a:r>
              <a:rPr sz="1200" spc="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Her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made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stack-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laminated 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plywood,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approved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Forest 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Stewardship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Council.</a:t>
            </a:r>
            <a:r>
              <a:rPr sz="1200" spc="4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4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stack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laminated</a:t>
            </a:r>
            <a:r>
              <a:rPr sz="120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process</a:t>
            </a:r>
            <a:r>
              <a:rPr sz="120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superior</a:t>
            </a:r>
            <a:r>
              <a:rPr sz="120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more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common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production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methods.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Individual thin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layers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natural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wood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glued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compressed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forming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large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blocks,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ready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carving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routing.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79339" y="66103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760730">
              <a:lnSpc>
                <a:spcPct val="100000"/>
              </a:lnSpc>
              <a:spcBef>
                <a:spcPts val="21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MESA</a:t>
            </a:r>
            <a:r>
              <a:rPr sz="1200" b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BAUM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TABLE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 marL="212725" marR="1261745" indent="-145415">
              <a:lnSpc>
                <a:spcPts val="1340"/>
              </a:lnSpc>
              <a:spcBef>
                <a:spcPts val="1160"/>
              </a:spcBef>
            </a:pP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'POLTRONA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SUAVE'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LOUNGE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47702" y="651441"/>
            <a:ext cx="1282700" cy="3658235"/>
          </a:xfrm>
          <a:custGeom>
            <a:avLst/>
            <a:gdLst/>
            <a:ahLst/>
            <a:cxnLst/>
            <a:rect l="l" t="t" r="r" b="b"/>
            <a:pathLst>
              <a:path w="1282700" h="3658235">
                <a:moveTo>
                  <a:pt x="0" y="0"/>
                </a:moveTo>
                <a:lnTo>
                  <a:pt x="1282701" y="0"/>
                </a:lnTo>
                <a:lnTo>
                  <a:pt x="1282701" y="3657607"/>
                </a:lnTo>
                <a:lnTo>
                  <a:pt x="0" y="365760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1301" y="734014"/>
            <a:ext cx="1275715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72720" marR="143510" indent="-53975">
              <a:lnSpc>
                <a:spcPts val="1340"/>
              </a:lnSpc>
              <a:spcBef>
                <a:spcPts val="22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5" name="object 35">
            <a:hlinkClick r:id="rId7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24921" y="3062127"/>
            <a:ext cx="1080100" cy="1080100"/>
          </a:xfrm>
          <a:prstGeom prst="rect">
            <a:avLst/>
          </a:prstGeom>
        </p:spPr>
      </p:pic>
      <p:sp>
        <p:nvSpPr>
          <p:cNvPr id="36" name="object 3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1301" y="2664416"/>
            <a:ext cx="1275715" cy="8547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55575" marR="143510" indent="-36830">
              <a:lnSpc>
                <a:spcPts val="1340"/>
              </a:lnSpc>
              <a:spcBef>
                <a:spcPts val="22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558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37" name="object 37"/>
          <p:cNvGrpSpPr>
            <a:grpSpLocks noGrp="1" noUngrp="1" noRot="1" noMove="1" noResize="1"/>
          </p:cNvGrpSpPr>
          <p:nvPr/>
        </p:nvGrpSpPr>
        <p:grpSpPr>
          <a:xfrm>
            <a:off x="9275601" y="1133398"/>
            <a:ext cx="1221740" cy="1221740"/>
            <a:chOff x="9275601" y="1133398"/>
            <a:chExt cx="1221740" cy="1221740"/>
          </a:xfrm>
        </p:grpSpPr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75601" y="1133398"/>
              <a:ext cx="1221740" cy="1221740"/>
            </a:xfrm>
            <a:custGeom>
              <a:avLst/>
              <a:gdLst/>
              <a:ahLst/>
              <a:cxnLst/>
              <a:rect l="l" t="t" r="r" b="b"/>
              <a:pathLst>
                <a:path w="1221740" h="1221739">
                  <a:moveTo>
                    <a:pt x="1221545" y="0"/>
                  </a:moveTo>
                  <a:lnTo>
                    <a:pt x="0" y="0"/>
                  </a:lnTo>
                  <a:lnTo>
                    <a:pt x="0" y="1221544"/>
                  </a:lnTo>
                  <a:lnTo>
                    <a:pt x="1221545" y="1221544"/>
                  </a:lnTo>
                  <a:lnTo>
                    <a:pt x="12215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1980" y="1199788"/>
              <a:ext cx="1035685" cy="345440"/>
            </a:xfrm>
            <a:custGeom>
              <a:avLst/>
              <a:gdLst/>
              <a:ahLst/>
              <a:cxnLst/>
              <a:rect l="l" t="t" r="r" b="b"/>
              <a:pathLst>
                <a:path w="1035684" h="345440">
                  <a:moveTo>
                    <a:pt x="26555" y="239001"/>
                  </a:moveTo>
                  <a:lnTo>
                    <a:pt x="0" y="239001"/>
                  </a:lnTo>
                  <a:lnTo>
                    <a:pt x="0" y="265557"/>
                  </a:lnTo>
                  <a:lnTo>
                    <a:pt x="26555" y="265557"/>
                  </a:lnTo>
                  <a:lnTo>
                    <a:pt x="26555" y="239001"/>
                  </a:lnTo>
                  <a:close/>
                </a:path>
                <a:path w="1035684" h="345440">
                  <a:moveTo>
                    <a:pt x="132778" y="212445"/>
                  </a:moveTo>
                  <a:lnTo>
                    <a:pt x="106222" y="212445"/>
                  </a:lnTo>
                  <a:lnTo>
                    <a:pt x="79667" y="212445"/>
                  </a:lnTo>
                  <a:lnTo>
                    <a:pt x="79667" y="239001"/>
                  </a:lnTo>
                  <a:lnTo>
                    <a:pt x="106222" y="239001"/>
                  </a:lnTo>
                  <a:lnTo>
                    <a:pt x="132778" y="239001"/>
                  </a:lnTo>
                  <a:lnTo>
                    <a:pt x="132778" y="212445"/>
                  </a:lnTo>
                  <a:close/>
                </a:path>
                <a:path w="1035684" h="345440">
                  <a:moveTo>
                    <a:pt x="159334" y="239001"/>
                  </a:moveTo>
                  <a:lnTo>
                    <a:pt x="132778" y="239001"/>
                  </a:lnTo>
                  <a:lnTo>
                    <a:pt x="132778" y="265557"/>
                  </a:lnTo>
                  <a:lnTo>
                    <a:pt x="159334" y="265557"/>
                  </a:lnTo>
                  <a:lnTo>
                    <a:pt x="159334" y="239001"/>
                  </a:lnTo>
                  <a:close/>
                </a:path>
                <a:path w="1035684" h="345440">
                  <a:moveTo>
                    <a:pt x="185889" y="265557"/>
                  </a:moveTo>
                  <a:lnTo>
                    <a:pt x="159334" y="265557"/>
                  </a:lnTo>
                  <a:lnTo>
                    <a:pt x="159334" y="292112"/>
                  </a:lnTo>
                  <a:lnTo>
                    <a:pt x="185889" y="292112"/>
                  </a:lnTo>
                  <a:lnTo>
                    <a:pt x="185889" y="265557"/>
                  </a:lnTo>
                  <a:close/>
                </a:path>
                <a:path w="1035684" h="345440">
                  <a:moveTo>
                    <a:pt x="212445" y="212445"/>
                  </a:moveTo>
                  <a:lnTo>
                    <a:pt x="185889" y="212445"/>
                  </a:lnTo>
                  <a:lnTo>
                    <a:pt x="159334" y="212445"/>
                  </a:lnTo>
                  <a:lnTo>
                    <a:pt x="159334" y="239001"/>
                  </a:lnTo>
                  <a:lnTo>
                    <a:pt x="185889" y="239001"/>
                  </a:lnTo>
                  <a:lnTo>
                    <a:pt x="212445" y="239001"/>
                  </a:lnTo>
                  <a:lnTo>
                    <a:pt x="212445" y="212445"/>
                  </a:lnTo>
                  <a:close/>
                </a:path>
                <a:path w="1035684" h="345440">
                  <a:moveTo>
                    <a:pt x="239001" y="159334"/>
                  </a:moveTo>
                  <a:lnTo>
                    <a:pt x="212445" y="159334"/>
                  </a:lnTo>
                  <a:lnTo>
                    <a:pt x="212445" y="185889"/>
                  </a:lnTo>
                  <a:lnTo>
                    <a:pt x="239001" y="185889"/>
                  </a:lnTo>
                  <a:lnTo>
                    <a:pt x="239001" y="159334"/>
                  </a:lnTo>
                  <a:close/>
                </a:path>
                <a:path w="1035684" h="345440">
                  <a:moveTo>
                    <a:pt x="239001" y="53111"/>
                  </a:moveTo>
                  <a:lnTo>
                    <a:pt x="212445" y="53111"/>
                  </a:lnTo>
                  <a:lnTo>
                    <a:pt x="212445" y="106222"/>
                  </a:lnTo>
                  <a:lnTo>
                    <a:pt x="239001" y="106222"/>
                  </a:lnTo>
                  <a:lnTo>
                    <a:pt x="239001" y="53111"/>
                  </a:lnTo>
                  <a:close/>
                </a:path>
                <a:path w="1035684" h="345440">
                  <a:moveTo>
                    <a:pt x="265557" y="106222"/>
                  </a:moveTo>
                  <a:lnTo>
                    <a:pt x="239001" y="106222"/>
                  </a:lnTo>
                  <a:lnTo>
                    <a:pt x="239001" y="159334"/>
                  </a:lnTo>
                  <a:lnTo>
                    <a:pt x="265557" y="159334"/>
                  </a:lnTo>
                  <a:lnTo>
                    <a:pt x="265557" y="106222"/>
                  </a:lnTo>
                  <a:close/>
                </a:path>
                <a:path w="1035684" h="345440">
                  <a:moveTo>
                    <a:pt x="292112" y="212445"/>
                  </a:moveTo>
                  <a:lnTo>
                    <a:pt x="265557" y="212445"/>
                  </a:lnTo>
                  <a:lnTo>
                    <a:pt x="239001" y="212445"/>
                  </a:lnTo>
                  <a:lnTo>
                    <a:pt x="239001" y="239001"/>
                  </a:lnTo>
                  <a:lnTo>
                    <a:pt x="265557" y="239001"/>
                  </a:lnTo>
                  <a:lnTo>
                    <a:pt x="292112" y="239001"/>
                  </a:lnTo>
                  <a:lnTo>
                    <a:pt x="292112" y="212445"/>
                  </a:lnTo>
                  <a:close/>
                </a:path>
                <a:path w="1035684" h="345440">
                  <a:moveTo>
                    <a:pt x="292112" y="159334"/>
                  </a:moveTo>
                  <a:lnTo>
                    <a:pt x="265557" y="159334"/>
                  </a:lnTo>
                  <a:lnTo>
                    <a:pt x="265557" y="185889"/>
                  </a:lnTo>
                  <a:lnTo>
                    <a:pt x="292112" y="185889"/>
                  </a:lnTo>
                  <a:lnTo>
                    <a:pt x="292112" y="159334"/>
                  </a:lnTo>
                  <a:close/>
                </a:path>
                <a:path w="1035684" h="345440">
                  <a:moveTo>
                    <a:pt x="318668" y="185889"/>
                  </a:moveTo>
                  <a:lnTo>
                    <a:pt x="292112" y="185889"/>
                  </a:lnTo>
                  <a:lnTo>
                    <a:pt x="292112" y="212445"/>
                  </a:lnTo>
                  <a:lnTo>
                    <a:pt x="318668" y="212445"/>
                  </a:lnTo>
                  <a:lnTo>
                    <a:pt x="318668" y="185889"/>
                  </a:lnTo>
                  <a:close/>
                </a:path>
                <a:path w="1035684" h="345440">
                  <a:moveTo>
                    <a:pt x="318668" y="0"/>
                  </a:moveTo>
                  <a:lnTo>
                    <a:pt x="292112" y="0"/>
                  </a:lnTo>
                  <a:lnTo>
                    <a:pt x="292112" y="26555"/>
                  </a:lnTo>
                  <a:lnTo>
                    <a:pt x="318668" y="26555"/>
                  </a:lnTo>
                  <a:lnTo>
                    <a:pt x="318668" y="0"/>
                  </a:lnTo>
                  <a:close/>
                </a:path>
                <a:path w="1035684" h="345440">
                  <a:moveTo>
                    <a:pt x="345224" y="239001"/>
                  </a:moveTo>
                  <a:lnTo>
                    <a:pt x="318668" y="239001"/>
                  </a:lnTo>
                  <a:lnTo>
                    <a:pt x="292112" y="239001"/>
                  </a:lnTo>
                  <a:lnTo>
                    <a:pt x="292112" y="265557"/>
                  </a:lnTo>
                  <a:lnTo>
                    <a:pt x="265557" y="265557"/>
                  </a:lnTo>
                  <a:lnTo>
                    <a:pt x="265557" y="292112"/>
                  </a:lnTo>
                  <a:lnTo>
                    <a:pt x="292112" y="292112"/>
                  </a:lnTo>
                  <a:lnTo>
                    <a:pt x="318668" y="292112"/>
                  </a:lnTo>
                  <a:lnTo>
                    <a:pt x="318668" y="265557"/>
                  </a:lnTo>
                  <a:lnTo>
                    <a:pt x="345224" y="265557"/>
                  </a:lnTo>
                  <a:lnTo>
                    <a:pt x="345224" y="239001"/>
                  </a:lnTo>
                  <a:close/>
                </a:path>
                <a:path w="1035684" h="345440">
                  <a:moveTo>
                    <a:pt x="398335" y="159334"/>
                  </a:moveTo>
                  <a:lnTo>
                    <a:pt x="371779" y="159334"/>
                  </a:lnTo>
                  <a:lnTo>
                    <a:pt x="371779" y="185889"/>
                  </a:lnTo>
                  <a:lnTo>
                    <a:pt x="398335" y="185889"/>
                  </a:lnTo>
                  <a:lnTo>
                    <a:pt x="398335" y="159334"/>
                  </a:lnTo>
                  <a:close/>
                </a:path>
                <a:path w="1035684" h="345440">
                  <a:moveTo>
                    <a:pt x="424891" y="292112"/>
                  </a:moveTo>
                  <a:lnTo>
                    <a:pt x="398335" y="292112"/>
                  </a:lnTo>
                  <a:lnTo>
                    <a:pt x="398335" y="318668"/>
                  </a:lnTo>
                  <a:lnTo>
                    <a:pt x="424891" y="318668"/>
                  </a:lnTo>
                  <a:lnTo>
                    <a:pt x="424891" y="292112"/>
                  </a:lnTo>
                  <a:close/>
                </a:path>
                <a:path w="1035684" h="345440">
                  <a:moveTo>
                    <a:pt x="557669" y="79667"/>
                  </a:moveTo>
                  <a:lnTo>
                    <a:pt x="531114" y="79667"/>
                  </a:lnTo>
                  <a:lnTo>
                    <a:pt x="531114" y="106222"/>
                  </a:lnTo>
                  <a:lnTo>
                    <a:pt x="504558" y="106222"/>
                  </a:lnTo>
                  <a:lnTo>
                    <a:pt x="478002" y="106222"/>
                  </a:lnTo>
                  <a:lnTo>
                    <a:pt x="478002" y="132778"/>
                  </a:lnTo>
                  <a:lnTo>
                    <a:pt x="451446" y="132778"/>
                  </a:lnTo>
                  <a:lnTo>
                    <a:pt x="424891" y="132778"/>
                  </a:lnTo>
                  <a:lnTo>
                    <a:pt x="424891" y="106222"/>
                  </a:lnTo>
                  <a:lnTo>
                    <a:pt x="451446" y="106222"/>
                  </a:lnTo>
                  <a:lnTo>
                    <a:pt x="478002" y="106222"/>
                  </a:lnTo>
                  <a:lnTo>
                    <a:pt x="478002" y="79667"/>
                  </a:lnTo>
                  <a:lnTo>
                    <a:pt x="504558" y="79667"/>
                  </a:lnTo>
                  <a:lnTo>
                    <a:pt x="531114" y="79667"/>
                  </a:lnTo>
                  <a:lnTo>
                    <a:pt x="531114" y="53111"/>
                  </a:lnTo>
                  <a:lnTo>
                    <a:pt x="504558" y="53111"/>
                  </a:lnTo>
                  <a:lnTo>
                    <a:pt x="504558" y="0"/>
                  </a:lnTo>
                  <a:lnTo>
                    <a:pt x="478002" y="0"/>
                  </a:lnTo>
                  <a:lnTo>
                    <a:pt x="478002" y="53111"/>
                  </a:lnTo>
                  <a:lnTo>
                    <a:pt x="451446" y="53111"/>
                  </a:lnTo>
                  <a:lnTo>
                    <a:pt x="451446" y="79667"/>
                  </a:lnTo>
                  <a:lnTo>
                    <a:pt x="424891" y="79667"/>
                  </a:lnTo>
                  <a:lnTo>
                    <a:pt x="424891" y="53111"/>
                  </a:lnTo>
                  <a:lnTo>
                    <a:pt x="451446" y="53111"/>
                  </a:lnTo>
                  <a:lnTo>
                    <a:pt x="451446" y="26555"/>
                  </a:lnTo>
                  <a:lnTo>
                    <a:pt x="424891" y="26555"/>
                  </a:lnTo>
                  <a:lnTo>
                    <a:pt x="424891" y="0"/>
                  </a:lnTo>
                  <a:lnTo>
                    <a:pt x="398335" y="0"/>
                  </a:lnTo>
                  <a:lnTo>
                    <a:pt x="371779" y="0"/>
                  </a:lnTo>
                  <a:lnTo>
                    <a:pt x="371779" y="26555"/>
                  </a:lnTo>
                  <a:lnTo>
                    <a:pt x="345224" y="26555"/>
                  </a:lnTo>
                  <a:lnTo>
                    <a:pt x="318668" y="26555"/>
                  </a:lnTo>
                  <a:lnTo>
                    <a:pt x="318668" y="53111"/>
                  </a:lnTo>
                  <a:lnTo>
                    <a:pt x="292112" y="53111"/>
                  </a:lnTo>
                  <a:lnTo>
                    <a:pt x="292112" y="26555"/>
                  </a:lnTo>
                  <a:lnTo>
                    <a:pt x="265557" y="26555"/>
                  </a:lnTo>
                  <a:lnTo>
                    <a:pt x="239001" y="26555"/>
                  </a:lnTo>
                  <a:lnTo>
                    <a:pt x="239001" y="53111"/>
                  </a:lnTo>
                  <a:lnTo>
                    <a:pt x="265557" y="53111"/>
                  </a:lnTo>
                  <a:lnTo>
                    <a:pt x="265557" y="79667"/>
                  </a:lnTo>
                  <a:lnTo>
                    <a:pt x="292112" y="79667"/>
                  </a:lnTo>
                  <a:lnTo>
                    <a:pt x="292112" y="132778"/>
                  </a:lnTo>
                  <a:lnTo>
                    <a:pt x="318668" y="132778"/>
                  </a:lnTo>
                  <a:lnTo>
                    <a:pt x="318668" y="185889"/>
                  </a:lnTo>
                  <a:lnTo>
                    <a:pt x="345224" y="185889"/>
                  </a:lnTo>
                  <a:lnTo>
                    <a:pt x="345224" y="106222"/>
                  </a:lnTo>
                  <a:lnTo>
                    <a:pt x="318668" y="106222"/>
                  </a:lnTo>
                  <a:lnTo>
                    <a:pt x="318668" y="79667"/>
                  </a:lnTo>
                  <a:lnTo>
                    <a:pt x="345224" y="79667"/>
                  </a:lnTo>
                  <a:lnTo>
                    <a:pt x="345224" y="53111"/>
                  </a:lnTo>
                  <a:lnTo>
                    <a:pt x="371779" y="53111"/>
                  </a:lnTo>
                  <a:lnTo>
                    <a:pt x="398335" y="53111"/>
                  </a:lnTo>
                  <a:lnTo>
                    <a:pt x="398335" y="79667"/>
                  </a:lnTo>
                  <a:lnTo>
                    <a:pt x="371779" y="79667"/>
                  </a:lnTo>
                  <a:lnTo>
                    <a:pt x="371779" y="132778"/>
                  </a:lnTo>
                  <a:lnTo>
                    <a:pt x="398335" y="132778"/>
                  </a:lnTo>
                  <a:lnTo>
                    <a:pt x="398335" y="159334"/>
                  </a:lnTo>
                  <a:lnTo>
                    <a:pt x="424891" y="159334"/>
                  </a:lnTo>
                  <a:lnTo>
                    <a:pt x="424891" y="212445"/>
                  </a:lnTo>
                  <a:lnTo>
                    <a:pt x="398335" y="212445"/>
                  </a:lnTo>
                  <a:lnTo>
                    <a:pt x="371779" y="212445"/>
                  </a:lnTo>
                  <a:lnTo>
                    <a:pt x="371779" y="239001"/>
                  </a:lnTo>
                  <a:lnTo>
                    <a:pt x="398335" y="239001"/>
                  </a:lnTo>
                  <a:lnTo>
                    <a:pt x="424891" y="239001"/>
                  </a:lnTo>
                  <a:lnTo>
                    <a:pt x="451446" y="239001"/>
                  </a:lnTo>
                  <a:lnTo>
                    <a:pt x="451446" y="212445"/>
                  </a:lnTo>
                  <a:lnTo>
                    <a:pt x="478002" y="212445"/>
                  </a:lnTo>
                  <a:lnTo>
                    <a:pt x="478002" y="185889"/>
                  </a:lnTo>
                  <a:lnTo>
                    <a:pt x="451446" y="185889"/>
                  </a:lnTo>
                  <a:lnTo>
                    <a:pt x="451446" y="159334"/>
                  </a:lnTo>
                  <a:lnTo>
                    <a:pt x="478002" y="159334"/>
                  </a:lnTo>
                  <a:lnTo>
                    <a:pt x="478002" y="185889"/>
                  </a:lnTo>
                  <a:lnTo>
                    <a:pt x="504558" y="185889"/>
                  </a:lnTo>
                  <a:lnTo>
                    <a:pt x="504558" y="159334"/>
                  </a:lnTo>
                  <a:lnTo>
                    <a:pt x="531114" y="159334"/>
                  </a:lnTo>
                  <a:lnTo>
                    <a:pt x="531114" y="185889"/>
                  </a:lnTo>
                  <a:lnTo>
                    <a:pt x="557669" y="185889"/>
                  </a:lnTo>
                  <a:lnTo>
                    <a:pt x="557669" y="79667"/>
                  </a:lnTo>
                  <a:close/>
                </a:path>
                <a:path w="1035684" h="345440">
                  <a:moveTo>
                    <a:pt x="663892" y="159334"/>
                  </a:moveTo>
                  <a:lnTo>
                    <a:pt x="637336" y="159334"/>
                  </a:lnTo>
                  <a:lnTo>
                    <a:pt x="637336" y="185889"/>
                  </a:lnTo>
                  <a:lnTo>
                    <a:pt x="663892" y="185889"/>
                  </a:lnTo>
                  <a:lnTo>
                    <a:pt x="663892" y="159334"/>
                  </a:lnTo>
                  <a:close/>
                </a:path>
                <a:path w="1035684" h="345440">
                  <a:moveTo>
                    <a:pt x="663892" y="106222"/>
                  </a:moveTo>
                  <a:lnTo>
                    <a:pt x="637336" y="106222"/>
                  </a:lnTo>
                  <a:lnTo>
                    <a:pt x="610781" y="106222"/>
                  </a:lnTo>
                  <a:lnTo>
                    <a:pt x="610781" y="132778"/>
                  </a:lnTo>
                  <a:lnTo>
                    <a:pt x="584225" y="132778"/>
                  </a:lnTo>
                  <a:lnTo>
                    <a:pt x="584225" y="185889"/>
                  </a:lnTo>
                  <a:lnTo>
                    <a:pt x="610781" y="185889"/>
                  </a:lnTo>
                  <a:lnTo>
                    <a:pt x="610781" y="159334"/>
                  </a:lnTo>
                  <a:lnTo>
                    <a:pt x="637336" y="159334"/>
                  </a:lnTo>
                  <a:lnTo>
                    <a:pt x="637336" y="132778"/>
                  </a:lnTo>
                  <a:lnTo>
                    <a:pt x="663892" y="132778"/>
                  </a:lnTo>
                  <a:lnTo>
                    <a:pt x="663892" y="106222"/>
                  </a:lnTo>
                  <a:close/>
                </a:path>
                <a:path w="1035684" h="345440">
                  <a:moveTo>
                    <a:pt x="663892" y="0"/>
                  </a:moveTo>
                  <a:lnTo>
                    <a:pt x="637336" y="0"/>
                  </a:lnTo>
                  <a:lnTo>
                    <a:pt x="610781" y="0"/>
                  </a:lnTo>
                  <a:lnTo>
                    <a:pt x="610781" y="26555"/>
                  </a:lnTo>
                  <a:lnTo>
                    <a:pt x="584225" y="26555"/>
                  </a:lnTo>
                  <a:lnTo>
                    <a:pt x="584225" y="0"/>
                  </a:lnTo>
                  <a:lnTo>
                    <a:pt x="557669" y="0"/>
                  </a:lnTo>
                  <a:lnTo>
                    <a:pt x="531114" y="0"/>
                  </a:lnTo>
                  <a:lnTo>
                    <a:pt x="531114" y="26555"/>
                  </a:lnTo>
                  <a:lnTo>
                    <a:pt x="557669" y="26555"/>
                  </a:lnTo>
                  <a:lnTo>
                    <a:pt x="557669" y="53111"/>
                  </a:lnTo>
                  <a:lnTo>
                    <a:pt x="584225" y="53111"/>
                  </a:lnTo>
                  <a:lnTo>
                    <a:pt x="610781" y="53111"/>
                  </a:lnTo>
                  <a:lnTo>
                    <a:pt x="637336" y="53111"/>
                  </a:lnTo>
                  <a:lnTo>
                    <a:pt x="637336" y="79667"/>
                  </a:lnTo>
                  <a:lnTo>
                    <a:pt x="663892" y="79667"/>
                  </a:lnTo>
                  <a:lnTo>
                    <a:pt x="663892" y="0"/>
                  </a:lnTo>
                  <a:close/>
                </a:path>
                <a:path w="1035684" h="345440">
                  <a:moveTo>
                    <a:pt x="690448" y="265557"/>
                  </a:moveTo>
                  <a:lnTo>
                    <a:pt x="663892" y="265557"/>
                  </a:lnTo>
                  <a:lnTo>
                    <a:pt x="637336" y="265557"/>
                  </a:lnTo>
                  <a:lnTo>
                    <a:pt x="637336" y="318668"/>
                  </a:lnTo>
                  <a:lnTo>
                    <a:pt x="663892" y="318668"/>
                  </a:lnTo>
                  <a:lnTo>
                    <a:pt x="663892" y="292112"/>
                  </a:lnTo>
                  <a:lnTo>
                    <a:pt x="690448" y="292112"/>
                  </a:lnTo>
                  <a:lnTo>
                    <a:pt x="690448" y="265557"/>
                  </a:lnTo>
                  <a:close/>
                </a:path>
                <a:path w="1035684" h="345440">
                  <a:moveTo>
                    <a:pt x="743559" y="239001"/>
                  </a:moveTo>
                  <a:lnTo>
                    <a:pt x="716991" y="239001"/>
                  </a:lnTo>
                  <a:lnTo>
                    <a:pt x="716991" y="318668"/>
                  </a:lnTo>
                  <a:lnTo>
                    <a:pt x="743559" y="318668"/>
                  </a:lnTo>
                  <a:lnTo>
                    <a:pt x="743559" y="239001"/>
                  </a:lnTo>
                  <a:close/>
                </a:path>
                <a:path w="1035684" h="345440">
                  <a:moveTo>
                    <a:pt x="823214" y="0"/>
                  </a:moveTo>
                  <a:lnTo>
                    <a:pt x="796671" y="0"/>
                  </a:lnTo>
                  <a:lnTo>
                    <a:pt x="796671" y="26555"/>
                  </a:lnTo>
                  <a:lnTo>
                    <a:pt x="823214" y="26555"/>
                  </a:lnTo>
                  <a:lnTo>
                    <a:pt x="823214" y="0"/>
                  </a:lnTo>
                  <a:close/>
                </a:path>
                <a:path w="1035684" h="345440">
                  <a:moveTo>
                    <a:pt x="849769" y="106222"/>
                  </a:moveTo>
                  <a:lnTo>
                    <a:pt x="823214" y="106222"/>
                  </a:lnTo>
                  <a:lnTo>
                    <a:pt x="823214" y="53111"/>
                  </a:lnTo>
                  <a:lnTo>
                    <a:pt x="796671" y="53111"/>
                  </a:lnTo>
                  <a:lnTo>
                    <a:pt x="796671" y="106222"/>
                  </a:lnTo>
                  <a:lnTo>
                    <a:pt x="770102" y="106222"/>
                  </a:lnTo>
                  <a:lnTo>
                    <a:pt x="770102" y="26555"/>
                  </a:lnTo>
                  <a:lnTo>
                    <a:pt x="743559" y="26555"/>
                  </a:lnTo>
                  <a:lnTo>
                    <a:pt x="743559" y="79667"/>
                  </a:lnTo>
                  <a:lnTo>
                    <a:pt x="716991" y="79667"/>
                  </a:lnTo>
                  <a:lnTo>
                    <a:pt x="716991" y="106222"/>
                  </a:lnTo>
                  <a:lnTo>
                    <a:pt x="743559" y="106222"/>
                  </a:lnTo>
                  <a:lnTo>
                    <a:pt x="743559" y="132778"/>
                  </a:lnTo>
                  <a:lnTo>
                    <a:pt x="770102" y="132778"/>
                  </a:lnTo>
                  <a:lnTo>
                    <a:pt x="770102" y="159334"/>
                  </a:lnTo>
                  <a:lnTo>
                    <a:pt x="796671" y="159334"/>
                  </a:lnTo>
                  <a:lnTo>
                    <a:pt x="796671" y="132778"/>
                  </a:lnTo>
                  <a:lnTo>
                    <a:pt x="823214" y="132778"/>
                  </a:lnTo>
                  <a:lnTo>
                    <a:pt x="849769" y="132778"/>
                  </a:lnTo>
                  <a:lnTo>
                    <a:pt x="849769" y="106222"/>
                  </a:lnTo>
                  <a:close/>
                </a:path>
                <a:path w="1035684" h="345440">
                  <a:moveTo>
                    <a:pt x="876325" y="292112"/>
                  </a:moveTo>
                  <a:lnTo>
                    <a:pt x="849769" y="292112"/>
                  </a:lnTo>
                  <a:lnTo>
                    <a:pt x="849769" y="345224"/>
                  </a:lnTo>
                  <a:lnTo>
                    <a:pt x="876325" y="345224"/>
                  </a:lnTo>
                  <a:lnTo>
                    <a:pt x="876325" y="292112"/>
                  </a:lnTo>
                  <a:close/>
                </a:path>
                <a:path w="1035684" h="345440">
                  <a:moveTo>
                    <a:pt x="876325" y="212445"/>
                  </a:moveTo>
                  <a:lnTo>
                    <a:pt x="849769" y="212445"/>
                  </a:lnTo>
                  <a:lnTo>
                    <a:pt x="849769" y="185889"/>
                  </a:lnTo>
                  <a:lnTo>
                    <a:pt x="823214" y="185889"/>
                  </a:lnTo>
                  <a:lnTo>
                    <a:pt x="823214" y="159334"/>
                  </a:lnTo>
                  <a:lnTo>
                    <a:pt x="796671" y="159334"/>
                  </a:lnTo>
                  <a:lnTo>
                    <a:pt x="796671" y="212445"/>
                  </a:lnTo>
                  <a:lnTo>
                    <a:pt x="823214" y="212445"/>
                  </a:lnTo>
                  <a:lnTo>
                    <a:pt x="823214" y="239001"/>
                  </a:lnTo>
                  <a:lnTo>
                    <a:pt x="796671" y="239001"/>
                  </a:lnTo>
                  <a:lnTo>
                    <a:pt x="796671" y="212445"/>
                  </a:lnTo>
                  <a:lnTo>
                    <a:pt x="770102" y="212445"/>
                  </a:lnTo>
                  <a:lnTo>
                    <a:pt x="770102" y="159334"/>
                  </a:lnTo>
                  <a:lnTo>
                    <a:pt x="743559" y="159334"/>
                  </a:lnTo>
                  <a:lnTo>
                    <a:pt x="743559" y="185889"/>
                  </a:lnTo>
                  <a:lnTo>
                    <a:pt x="716991" y="185889"/>
                  </a:lnTo>
                  <a:lnTo>
                    <a:pt x="716991" y="106222"/>
                  </a:lnTo>
                  <a:lnTo>
                    <a:pt x="690448" y="106222"/>
                  </a:lnTo>
                  <a:lnTo>
                    <a:pt x="690448" y="132778"/>
                  </a:lnTo>
                  <a:lnTo>
                    <a:pt x="663892" y="132778"/>
                  </a:lnTo>
                  <a:lnTo>
                    <a:pt x="663892" y="159334"/>
                  </a:lnTo>
                  <a:lnTo>
                    <a:pt x="690448" y="159334"/>
                  </a:lnTo>
                  <a:lnTo>
                    <a:pt x="690448" y="239001"/>
                  </a:lnTo>
                  <a:lnTo>
                    <a:pt x="716991" y="239001"/>
                  </a:lnTo>
                  <a:lnTo>
                    <a:pt x="716991" y="212445"/>
                  </a:lnTo>
                  <a:lnTo>
                    <a:pt x="743559" y="212445"/>
                  </a:lnTo>
                  <a:lnTo>
                    <a:pt x="743559" y="239001"/>
                  </a:lnTo>
                  <a:lnTo>
                    <a:pt x="770102" y="239001"/>
                  </a:lnTo>
                  <a:lnTo>
                    <a:pt x="770102" y="265557"/>
                  </a:lnTo>
                  <a:lnTo>
                    <a:pt x="796671" y="265557"/>
                  </a:lnTo>
                  <a:lnTo>
                    <a:pt x="823214" y="265557"/>
                  </a:lnTo>
                  <a:lnTo>
                    <a:pt x="849769" y="265557"/>
                  </a:lnTo>
                  <a:lnTo>
                    <a:pt x="849769" y="239001"/>
                  </a:lnTo>
                  <a:lnTo>
                    <a:pt x="876325" y="239001"/>
                  </a:lnTo>
                  <a:lnTo>
                    <a:pt x="876325" y="212445"/>
                  </a:lnTo>
                  <a:close/>
                </a:path>
                <a:path w="1035684" h="345440">
                  <a:moveTo>
                    <a:pt x="876325" y="132778"/>
                  </a:moveTo>
                  <a:lnTo>
                    <a:pt x="849769" y="132778"/>
                  </a:lnTo>
                  <a:lnTo>
                    <a:pt x="849769" y="185889"/>
                  </a:lnTo>
                  <a:lnTo>
                    <a:pt x="876325" y="185889"/>
                  </a:lnTo>
                  <a:lnTo>
                    <a:pt x="876325" y="132778"/>
                  </a:lnTo>
                  <a:close/>
                </a:path>
                <a:path w="1035684" h="345440">
                  <a:moveTo>
                    <a:pt x="876325" y="26555"/>
                  </a:moveTo>
                  <a:lnTo>
                    <a:pt x="849769" y="26555"/>
                  </a:lnTo>
                  <a:lnTo>
                    <a:pt x="823214" y="26555"/>
                  </a:lnTo>
                  <a:lnTo>
                    <a:pt x="823214" y="53111"/>
                  </a:lnTo>
                  <a:lnTo>
                    <a:pt x="849769" y="53111"/>
                  </a:lnTo>
                  <a:lnTo>
                    <a:pt x="849769" y="106222"/>
                  </a:lnTo>
                  <a:lnTo>
                    <a:pt x="876325" y="106222"/>
                  </a:lnTo>
                  <a:lnTo>
                    <a:pt x="876325" y="26555"/>
                  </a:lnTo>
                  <a:close/>
                </a:path>
                <a:path w="1035684" h="345440">
                  <a:moveTo>
                    <a:pt x="902881" y="239001"/>
                  </a:moveTo>
                  <a:lnTo>
                    <a:pt x="876325" y="239001"/>
                  </a:lnTo>
                  <a:lnTo>
                    <a:pt x="876325" y="265557"/>
                  </a:lnTo>
                  <a:lnTo>
                    <a:pt x="902881" y="265557"/>
                  </a:lnTo>
                  <a:lnTo>
                    <a:pt x="902881" y="239001"/>
                  </a:lnTo>
                  <a:close/>
                </a:path>
                <a:path w="1035684" h="345440">
                  <a:moveTo>
                    <a:pt x="1009103" y="292112"/>
                  </a:moveTo>
                  <a:lnTo>
                    <a:pt x="982548" y="292112"/>
                  </a:lnTo>
                  <a:lnTo>
                    <a:pt x="982548" y="239001"/>
                  </a:lnTo>
                  <a:lnTo>
                    <a:pt x="955992" y="239001"/>
                  </a:lnTo>
                  <a:lnTo>
                    <a:pt x="929436" y="239001"/>
                  </a:lnTo>
                  <a:lnTo>
                    <a:pt x="929436" y="265557"/>
                  </a:lnTo>
                  <a:lnTo>
                    <a:pt x="902881" y="265557"/>
                  </a:lnTo>
                  <a:lnTo>
                    <a:pt x="902881" y="292112"/>
                  </a:lnTo>
                  <a:lnTo>
                    <a:pt x="929436" y="292112"/>
                  </a:lnTo>
                  <a:lnTo>
                    <a:pt x="929436" y="318668"/>
                  </a:lnTo>
                  <a:lnTo>
                    <a:pt x="955992" y="318668"/>
                  </a:lnTo>
                  <a:lnTo>
                    <a:pt x="982548" y="318668"/>
                  </a:lnTo>
                  <a:lnTo>
                    <a:pt x="1009103" y="318668"/>
                  </a:lnTo>
                  <a:lnTo>
                    <a:pt x="1009103" y="292112"/>
                  </a:lnTo>
                  <a:close/>
                </a:path>
                <a:path w="1035684" h="345440">
                  <a:moveTo>
                    <a:pt x="1035659" y="265557"/>
                  </a:moveTo>
                  <a:lnTo>
                    <a:pt x="1009103" y="265557"/>
                  </a:lnTo>
                  <a:lnTo>
                    <a:pt x="1009103" y="292112"/>
                  </a:lnTo>
                  <a:lnTo>
                    <a:pt x="1035659" y="292112"/>
                  </a:lnTo>
                  <a:lnTo>
                    <a:pt x="1035659" y="265557"/>
                  </a:lnTo>
                  <a:close/>
                </a:path>
                <a:path w="1035684" h="345440">
                  <a:moveTo>
                    <a:pt x="1035659" y="212445"/>
                  </a:moveTo>
                  <a:lnTo>
                    <a:pt x="1009103" y="212445"/>
                  </a:lnTo>
                  <a:lnTo>
                    <a:pt x="982548" y="212445"/>
                  </a:lnTo>
                  <a:lnTo>
                    <a:pt x="982548" y="239001"/>
                  </a:lnTo>
                  <a:lnTo>
                    <a:pt x="1009103" y="239001"/>
                  </a:lnTo>
                  <a:lnTo>
                    <a:pt x="1035659" y="239001"/>
                  </a:lnTo>
                  <a:lnTo>
                    <a:pt x="1035659" y="21244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1980" y="1385678"/>
              <a:ext cx="1089025" cy="318770"/>
            </a:xfrm>
            <a:custGeom>
              <a:avLst/>
              <a:gdLst/>
              <a:ahLst/>
              <a:cxnLst/>
              <a:rect l="l" t="t" r="r" b="b"/>
              <a:pathLst>
                <a:path w="1089025" h="318769">
                  <a:moveTo>
                    <a:pt x="26555" y="212445"/>
                  </a:moveTo>
                  <a:lnTo>
                    <a:pt x="0" y="212445"/>
                  </a:lnTo>
                  <a:lnTo>
                    <a:pt x="0" y="239001"/>
                  </a:lnTo>
                  <a:lnTo>
                    <a:pt x="26555" y="239001"/>
                  </a:lnTo>
                  <a:lnTo>
                    <a:pt x="26555" y="212445"/>
                  </a:lnTo>
                  <a:close/>
                </a:path>
                <a:path w="1089025" h="318769">
                  <a:moveTo>
                    <a:pt x="53111" y="159334"/>
                  </a:moveTo>
                  <a:lnTo>
                    <a:pt x="26555" y="159334"/>
                  </a:lnTo>
                  <a:lnTo>
                    <a:pt x="26555" y="106578"/>
                  </a:lnTo>
                  <a:lnTo>
                    <a:pt x="0" y="106578"/>
                  </a:lnTo>
                  <a:lnTo>
                    <a:pt x="0" y="159918"/>
                  </a:lnTo>
                  <a:lnTo>
                    <a:pt x="26555" y="159918"/>
                  </a:lnTo>
                  <a:lnTo>
                    <a:pt x="26555" y="185889"/>
                  </a:lnTo>
                  <a:lnTo>
                    <a:pt x="53111" y="185889"/>
                  </a:lnTo>
                  <a:lnTo>
                    <a:pt x="53111" y="159334"/>
                  </a:lnTo>
                  <a:close/>
                </a:path>
                <a:path w="1089025" h="318769">
                  <a:moveTo>
                    <a:pt x="185889" y="185889"/>
                  </a:moveTo>
                  <a:lnTo>
                    <a:pt x="159334" y="185889"/>
                  </a:lnTo>
                  <a:lnTo>
                    <a:pt x="159334" y="212445"/>
                  </a:lnTo>
                  <a:lnTo>
                    <a:pt x="185889" y="212445"/>
                  </a:lnTo>
                  <a:lnTo>
                    <a:pt x="185889" y="185889"/>
                  </a:lnTo>
                  <a:close/>
                </a:path>
                <a:path w="1089025" h="318769">
                  <a:moveTo>
                    <a:pt x="185889" y="133248"/>
                  </a:moveTo>
                  <a:lnTo>
                    <a:pt x="159334" y="133248"/>
                  </a:lnTo>
                  <a:lnTo>
                    <a:pt x="159334" y="106578"/>
                  </a:lnTo>
                  <a:lnTo>
                    <a:pt x="132778" y="106578"/>
                  </a:lnTo>
                  <a:lnTo>
                    <a:pt x="106222" y="106578"/>
                  </a:lnTo>
                  <a:lnTo>
                    <a:pt x="79667" y="106578"/>
                  </a:lnTo>
                  <a:lnTo>
                    <a:pt x="79667" y="159918"/>
                  </a:lnTo>
                  <a:lnTo>
                    <a:pt x="106222" y="159918"/>
                  </a:lnTo>
                  <a:lnTo>
                    <a:pt x="106222" y="213258"/>
                  </a:lnTo>
                  <a:lnTo>
                    <a:pt x="79667" y="213258"/>
                  </a:lnTo>
                  <a:lnTo>
                    <a:pt x="53111" y="213258"/>
                  </a:lnTo>
                  <a:lnTo>
                    <a:pt x="53111" y="239001"/>
                  </a:lnTo>
                  <a:lnTo>
                    <a:pt x="26555" y="239001"/>
                  </a:lnTo>
                  <a:lnTo>
                    <a:pt x="26555" y="265557"/>
                  </a:lnTo>
                  <a:lnTo>
                    <a:pt x="53111" y="265557"/>
                  </a:lnTo>
                  <a:lnTo>
                    <a:pt x="53111" y="239928"/>
                  </a:lnTo>
                  <a:lnTo>
                    <a:pt x="79667" y="239928"/>
                  </a:lnTo>
                  <a:lnTo>
                    <a:pt x="79667" y="266598"/>
                  </a:lnTo>
                  <a:lnTo>
                    <a:pt x="53111" y="266598"/>
                  </a:lnTo>
                  <a:lnTo>
                    <a:pt x="53111" y="293268"/>
                  </a:lnTo>
                  <a:lnTo>
                    <a:pt x="79667" y="293268"/>
                  </a:lnTo>
                  <a:lnTo>
                    <a:pt x="79667" y="318668"/>
                  </a:lnTo>
                  <a:lnTo>
                    <a:pt x="106222" y="318668"/>
                  </a:lnTo>
                  <a:lnTo>
                    <a:pt x="106222" y="266598"/>
                  </a:lnTo>
                  <a:lnTo>
                    <a:pt x="132778" y="266598"/>
                  </a:lnTo>
                  <a:lnTo>
                    <a:pt x="132778" y="239928"/>
                  </a:lnTo>
                  <a:lnTo>
                    <a:pt x="159334" y="239928"/>
                  </a:lnTo>
                  <a:lnTo>
                    <a:pt x="159334" y="265557"/>
                  </a:lnTo>
                  <a:lnTo>
                    <a:pt x="185889" y="265557"/>
                  </a:lnTo>
                  <a:lnTo>
                    <a:pt x="185889" y="239001"/>
                  </a:lnTo>
                  <a:lnTo>
                    <a:pt x="159334" y="239001"/>
                  </a:lnTo>
                  <a:lnTo>
                    <a:pt x="159334" y="213258"/>
                  </a:lnTo>
                  <a:lnTo>
                    <a:pt x="132778" y="213258"/>
                  </a:lnTo>
                  <a:lnTo>
                    <a:pt x="132778" y="159918"/>
                  </a:lnTo>
                  <a:lnTo>
                    <a:pt x="159334" y="159918"/>
                  </a:lnTo>
                  <a:lnTo>
                    <a:pt x="185889" y="159918"/>
                  </a:lnTo>
                  <a:lnTo>
                    <a:pt x="185889" y="133248"/>
                  </a:lnTo>
                  <a:close/>
                </a:path>
                <a:path w="1089025" h="318769">
                  <a:moveTo>
                    <a:pt x="318668" y="132778"/>
                  </a:moveTo>
                  <a:lnTo>
                    <a:pt x="292112" y="132778"/>
                  </a:lnTo>
                  <a:lnTo>
                    <a:pt x="292112" y="159334"/>
                  </a:lnTo>
                  <a:lnTo>
                    <a:pt x="318668" y="159334"/>
                  </a:lnTo>
                  <a:lnTo>
                    <a:pt x="318668" y="132778"/>
                  </a:lnTo>
                  <a:close/>
                </a:path>
                <a:path w="1089025" h="318769">
                  <a:moveTo>
                    <a:pt x="424891" y="213258"/>
                  </a:moveTo>
                  <a:lnTo>
                    <a:pt x="398335" y="213258"/>
                  </a:lnTo>
                  <a:lnTo>
                    <a:pt x="398335" y="239928"/>
                  </a:lnTo>
                  <a:lnTo>
                    <a:pt x="371779" y="239928"/>
                  </a:lnTo>
                  <a:lnTo>
                    <a:pt x="371779" y="79908"/>
                  </a:lnTo>
                  <a:lnTo>
                    <a:pt x="345224" y="79908"/>
                  </a:lnTo>
                  <a:lnTo>
                    <a:pt x="345224" y="159918"/>
                  </a:lnTo>
                  <a:lnTo>
                    <a:pt x="318668" y="159918"/>
                  </a:lnTo>
                  <a:lnTo>
                    <a:pt x="318668" y="186588"/>
                  </a:lnTo>
                  <a:lnTo>
                    <a:pt x="292112" y="186588"/>
                  </a:lnTo>
                  <a:lnTo>
                    <a:pt x="292112" y="159918"/>
                  </a:lnTo>
                  <a:lnTo>
                    <a:pt x="265557" y="159918"/>
                  </a:lnTo>
                  <a:lnTo>
                    <a:pt x="265557" y="186588"/>
                  </a:lnTo>
                  <a:lnTo>
                    <a:pt x="265557" y="212445"/>
                  </a:lnTo>
                  <a:lnTo>
                    <a:pt x="239001" y="212445"/>
                  </a:lnTo>
                  <a:lnTo>
                    <a:pt x="239001" y="186588"/>
                  </a:lnTo>
                  <a:lnTo>
                    <a:pt x="265557" y="186588"/>
                  </a:lnTo>
                  <a:lnTo>
                    <a:pt x="265557" y="159918"/>
                  </a:lnTo>
                  <a:lnTo>
                    <a:pt x="239001" y="159918"/>
                  </a:lnTo>
                  <a:lnTo>
                    <a:pt x="239001" y="106578"/>
                  </a:lnTo>
                  <a:lnTo>
                    <a:pt x="212445" y="106578"/>
                  </a:lnTo>
                  <a:lnTo>
                    <a:pt x="212445" y="212445"/>
                  </a:lnTo>
                  <a:lnTo>
                    <a:pt x="185889" y="212445"/>
                  </a:lnTo>
                  <a:lnTo>
                    <a:pt x="185889" y="239001"/>
                  </a:lnTo>
                  <a:lnTo>
                    <a:pt x="212445" y="239001"/>
                  </a:lnTo>
                  <a:lnTo>
                    <a:pt x="212445" y="213258"/>
                  </a:lnTo>
                  <a:lnTo>
                    <a:pt x="239001" y="213258"/>
                  </a:lnTo>
                  <a:lnTo>
                    <a:pt x="239001" y="239001"/>
                  </a:lnTo>
                  <a:lnTo>
                    <a:pt x="265557" y="239001"/>
                  </a:lnTo>
                  <a:lnTo>
                    <a:pt x="265557" y="213258"/>
                  </a:lnTo>
                  <a:lnTo>
                    <a:pt x="292112" y="213258"/>
                  </a:lnTo>
                  <a:lnTo>
                    <a:pt x="292112" y="239928"/>
                  </a:lnTo>
                  <a:lnTo>
                    <a:pt x="265557" y="239928"/>
                  </a:lnTo>
                  <a:lnTo>
                    <a:pt x="265557" y="266598"/>
                  </a:lnTo>
                  <a:lnTo>
                    <a:pt x="292112" y="266598"/>
                  </a:lnTo>
                  <a:lnTo>
                    <a:pt x="318668" y="266598"/>
                  </a:lnTo>
                  <a:lnTo>
                    <a:pt x="318668" y="213258"/>
                  </a:lnTo>
                  <a:lnTo>
                    <a:pt x="345224" y="213258"/>
                  </a:lnTo>
                  <a:lnTo>
                    <a:pt x="345224" y="318668"/>
                  </a:lnTo>
                  <a:lnTo>
                    <a:pt x="371779" y="318668"/>
                  </a:lnTo>
                  <a:lnTo>
                    <a:pt x="371779" y="293268"/>
                  </a:lnTo>
                  <a:lnTo>
                    <a:pt x="398335" y="293268"/>
                  </a:lnTo>
                  <a:lnTo>
                    <a:pt x="398335" y="266598"/>
                  </a:lnTo>
                  <a:lnTo>
                    <a:pt x="424891" y="266598"/>
                  </a:lnTo>
                  <a:lnTo>
                    <a:pt x="424891" y="213258"/>
                  </a:lnTo>
                  <a:close/>
                </a:path>
                <a:path w="1089025" h="318769">
                  <a:moveTo>
                    <a:pt x="424891" y="159334"/>
                  </a:moveTo>
                  <a:lnTo>
                    <a:pt x="398335" y="159334"/>
                  </a:lnTo>
                  <a:lnTo>
                    <a:pt x="398335" y="185889"/>
                  </a:lnTo>
                  <a:lnTo>
                    <a:pt x="424891" y="185889"/>
                  </a:lnTo>
                  <a:lnTo>
                    <a:pt x="424891" y="159334"/>
                  </a:lnTo>
                  <a:close/>
                </a:path>
                <a:path w="1089025" h="318769">
                  <a:moveTo>
                    <a:pt x="451446" y="132778"/>
                  </a:moveTo>
                  <a:lnTo>
                    <a:pt x="424891" y="132778"/>
                  </a:lnTo>
                  <a:lnTo>
                    <a:pt x="424891" y="159334"/>
                  </a:lnTo>
                  <a:lnTo>
                    <a:pt x="451446" y="159334"/>
                  </a:lnTo>
                  <a:lnTo>
                    <a:pt x="451446" y="132778"/>
                  </a:lnTo>
                  <a:close/>
                </a:path>
                <a:path w="1089025" h="318769">
                  <a:moveTo>
                    <a:pt x="531114" y="239001"/>
                  </a:moveTo>
                  <a:lnTo>
                    <a:pt x="504558" y="239001"/>
                  </a:lnTo>
                  <a:lnTo>
                    <a:pt x="504558" y="265557"/>
                  </a:lnTo>
                  <a:lnTo>
                    <a:pt x="531114" y="265557"/>
                  </a:lnTo>
                  <a:lnTo>
                    <a:pt x="531114" y="239001"/>
                  </a:lnTo>
                  <a:close/>
                </a:path>
                <a:path w="1089025" h="318769">
                  <a:moveTo>
                    <a:pt x="663892" y="185889"/>
                  </a:moveTo>
                  <a:lnTo>
                    <a:pt x="637336" y="185889"/>
                  </a:lnTo>
                  <a:lnTo>
                    <a:pt x="610781" y="185889"/>
                  </a:lnTo>
                  <a:lnTo>
                    <a:pt x="610781" y="159334"/>
                  </a:lnTo>
                  <a:lnTo>
                    <a:pt x="637336" y="159334"/>
                  </a:lnTo>
                  <a:lnTo>
                    <a:pt x="637336" y="132778"/>
                  </a:lnTo>
                  <a:lnTo>
                    <a:pt x="610781" y="132778"/>
                  </a:lnTo>
                  <a:lnTo>
                    <a:pt x="610781" y="79667"/>
                  </a:lnTo>
                  <a:lnTo>
                    <a:pt x="637336" y="79667"/>
                  </a:lnTo>
                  <a:lnTo>
                    <a:pt x="637336" y="53111"/>
                  </a:lnTo>
                  <a:lnTo>
                    <a:pt x="610781" y="53111"/>
                  </a:lnTo>
                  <a:lnTo>
                    <a:pt x="610781" y="26555"/>
                  </a:lnTo>
                  <a:lnTo>
                    <a:pt x="584225" y="26555"/>
                  </a:lnTo>
                  <a:lnTo>
                    <a:pt x="584225" y="53111"/>
                  </a:lnTo>
                  <a:lnTo>
                    <a:pt x="584225" y="106222"/>
                  </a:lnTo>
                  <a:lnTo>
                    <a:pt x="557669" y="106222"/>
                  </a:lnTo>
                  <a:lnTo>
                    <a:pt x="557669" y="159334"/>
                  </a:lnTo>
                  <a:lnTo>
                    <a:pt x="557669" y="185889"/>
                  </a:lnTo>
                  <a:lnTo>
                    <a:pt x="531114" y="185889"/>
                  </a:lnTo>
                  <a:lnTo>
                    <a:pt x="504558" y="185889"/>
                  </a:lnTo>
                  <a:lnTo>
                    <a:pt x="504558" y="159334"/>
                  </a:lnTo>
                  <a:lnTo>
                    <a:pt x="531114" y="159334"/>
                  </a:lnTo>
                  <a:lnTo>
                    <a:pt x="557669" y="159334"/>
                  </a:lnTo>
                  <a:lnTo>
                    <a:pt x="557669" y="106222"/>
                  </a:lnTo>
                  <a:lnTo>
                    <a:pt x="557669" y="53111"/>
                  </a:lnTo>
                  <a:lnTo>
                    <a:pt x="584225" y="53111"/>
                  </a:lnTo>
                  <a:lnTo>
                    <a:pt x="584225" y="26555"/>
                  </a:lnTo>
                  <a:lnTo>
                    <a:pt x="584225" y="0"/>
                  </a:lnTo>
                  <a:lnTo>
                    <a:pt x="557669" y="0"/>
                  </a:lnTo>
                  <a:lnTo>
                    <a:pt x="557669" y="26555"/>
                  </a:lnTo>
                  <a:lnTo>
                    <a:pt x="531114" y="26555"/>
                  </a:lnTo>
                  <a:lnTo>
                    <a:pt x="531114" y="0"/>
                  </a:lnTo>
                  <a:lnTo>
                    <a:pt x="504558" y="0"/>
                  </a:lnTo>
                  <a:lnTo>
                    <a:pt x="504558" y="53111"/>
                  </a:lnTo>
                  <a:lnTo>
                    <a:pt x="478002" y="53111"/>
                  </a:lnTo>
                  <a:lnTo>
                    <a:pt x="451446" y="53111"/>
                  </a:lnTo>
                  <a:lnTo>
                    <a:pt x="451446" y="79667"/>
                  </a:lnTo>
                  <a:lnTo>
                    <a:pt x="478002" y="79667"/>
                  </a:lnTo>
                  <a:lnTo>
                    <a:pt x="504558" y="79667"/>
                  </a:lnTo>
                  <a:lnTo>
                    <a:pt x="504558" y="106222"/>
                  </a:lnTo>
                  <a:lnTo>
                    <a:pt x="531114" y="106222"/>
                  </a:lnTo>
                  <a:lnTo>
                    <a:pt x="531114" y="132778"/>
                  </a:lnTo>
                  <a:lnTo>
                    <a:pt x="504558" y="132778"/>
                  </a:lnTo>
                  <a:lnTo>
                    <a:pt x="504558" y="106222"/>
                  </a:lnTo>
                  <a:lnTo>
                    <a:pt x="478002" y="106222"/>
                  </a:lnTo>
                  <a:lnTo>
                    <a:pt x="451446" y="106222"/>
                  </a:lnTo>
                  <a:lnTo>
                    <a:pt x="451446" y="132778"/>
                  </a:lnTo>
                  <a:lnTo>
                    <a:pt x="478002" y="132778"/>
                  </a:lnTo>
                  <a:lnTo>
                    <a:pt x="478002" y="212445"/>
                  </a:lnTo>
                  <a:lnTo>
                    <a:pt x="451446" y="212445"/>
                  </a:lnTo>
                  <a:lnTo>
                    <a:pt x="451446" y="265557"/>
                  </a:lnTo>
                  <a:lnTo>
                    <a:pt x="478002" y="265557"/>
                  </a:lnTo>
                  <a:lnTo>
                    <a:pt x="478002" y="239001"/>
                  </a:lnTo>
                  <a:lnTo>
                    <a:pt x="504558" y="239001"/>
                  </a:lnTo>
                  <a:lnTo>
                    <a:pt x="504558" y="212445"/>
                  </a:lnTo>
                  <a:lnTo>
                    <a:pt x="531114" y="212445"/>
                  </a:lnTo>
                  <a:lnTo>
                    <a:pt x="557669" y="212445"/>
                  </a:lnTo>
                  <a:lnTo>
                    <a:pt x="557669" y="265557"/>
                  </a:lnTo>
                  <a:lnTo>
                    <a:pt x="584225" y="265557"/>
                  </a:lnTo>
                  <a:lnTo>
                    <a:pt x="584225" y="239001"/>
                  </a:lnTo>
                  <a:lnTo>
                    <a:pt x="610781" y="239001"/>
                  </a:lnTo>
                  <a:lnTo>
                    <a:pt x="637336" y="239001"/>
                  </a:lnTo>
                  <a:lnTo>
                    <a:pt x="637336" y="212445"/>
                  </a:lnTo>
                  <a:lnTo>
                    <a:pt x="663892" y="212445"/>
                  </a:lnTo>
                  <a:lnTo>
                    <a:pt x="663892" y="185889"/>
                  </a:lnTo>
                  <a:close/>
                </a:path>
                <a:path w="1089025" h="318769">
                  <a:moveTo>
                    <a:pt x="690448" y="159334"/>
                  </a:moveTo>
                  <a:lnTo>
                    <a:pt x="663892" y="159334"/>
                  </a:lnTo>
                  <a:lnTo>
                    <a:pt x="663892" y="185889"/>
                  </a:lnTo>
                  <a:lnTo>
                    <a:pt x="690448" y="185889"/>
                  </a:lnTo>
                  <a:lnTo>
                    <a:pt x="690448" y="159334"/>
                  </a:lnTo>
                  <a:close/>
                </a:path>
                <a:path w="1089025" h="318769">
                  <a:moveTo>
                    <a:pt x="716991" y="132778"/>
                  </a:moveTo>
                  <a:lnTo>
                    <a:pt x="690448" y="132778"/>
                  </a:lnTo>
                  <a:lnTo>
                    <a:pt x="690448" y="159334"/>
                  </a:lnTo>
                  <a:lnTo>
                    <a:pt x="716991" y="159334"/>
                  </a:lnTo>
                  <a:lnTo>
                    <a:pt x="716991" y="132778"/>
                  </a:lnTo>
                  <a:close/>
                </a:path>
                <a:path w="1089025" h="318769">
                  <a:moveTo>
                    <a:pt x="743559" y="185889"/>
                  </a:moveTo>
                  <a:lnTo>
                    <a:pt x="716991" y="185889"/>
                  </a:lnTo>
                  <a:lnTo>
                    <a:pt x="690448" y="185889"/>
                  </a:lnTo>
                  <a:lnTo>
                    <a:pt x="690448" y="239001"/>
                  </a:lnTo>
                  <a:lnTo>
                    <a:pt x="716991" y="239001"/>
                  </a:lnTo>
                  <a:lnTo>
                    <a:pt x="716991" y="212445"/>
                  </a:lnTo>
                  <a:lnTo>
                    <a:pt x="743559" y="212445"/>
                  </a:lnTo>
                  <a:lnTo>
                    <a:pt x="743559" y="185889"/>
                  </a:lnTo>
                  <a:close/>
                </a:path>
                <a:path w="1089025" h="318769">
                  <a:moveTo>
                    <a:pt x="770102" y="212445"/>
                  </a:moveTo>
                  <a:lnTo>
                    <a:pt x="743559" y="212445"/>
                  </a:lnTo>
                  <a:lnTo>
                    <a:pt x="743559" y="239001"/>
                  </a:lnTo>
                  <a:lnTo>
                    <a:pt x="770102" y="239001"/>
                  </a:lnTo>
                  <a:lnTo>
                    <a:pt x="770102" y="212445"/>
                  </a:lnTo>
                  <a:close/>
                </a:path>
                <a:path w="1089025" h="318769">
                  <a:moveTo>
                    <a:pt x="796671" y="159334"/>
                  </a:moveTo>
                  <a:lnTo>
                    <a:pt x="770102" y="159334"/>
                  </a:lnTo>
                  <a:lnTo>
                    <a:pt x="770102" y="185889"/>
                  </a:lnTo>
                  <a:lnTo>
                    <a:pt x="796671" y="185889"/>
                  </a:lnTo>
                  <a:lnTo>
                    <a:pt x="796671" y="159334"/>
                  </a:lnTo>
                  <a:close/>
                </a:path>
                <a:path w="1089025" h="318769">
                  <a:moveTo>
                    <a:pt x="823214" y="212445"/>
                  </a:moveTo>
                  <a:lnTo>
                    <a:pt x="796671" y="212445"/>
                  </a:lnTo>
                  <a:lnTo>
                    <a:pt x="796671" y="239001"/>
                  </a:lnTo>
                  <a:lnTo>
                    <a:pt x="823214" y="239001"/>
                  </a:lnTo>
                  <a:lnTo>
                    <a:pt x="823214" y="212445"/>
                  </a:lnTo>
                  <a:close/>
                </a:path>
                <a:path w="1089025" h="318769">
                  <a:moveTo>
                    <a:pt x="876325" y="106222"/>
                  </a:moveTo>
                  <a:lnTo>
                    <a:pt x="849769" y="106222"/>
                  </a:lnTo>
                  <a:lnTo>
                    <a:pt x="823214" y="106222"/>
                  </a:lnTo>
                  <a:lnTo>
                    <a:pt x="796671" y="106222"/>
                  </a:lnTo>
                  <a:lnTo>
                    <a:pt x="770102" y="106222"/>
                  </a:lnTo>
                  <a:lnTo>
                    <a:pt x="770102" y="132778"/>
                  </a:lnTo>
                  <a:lnTo>
                    <a:pt x="796671" y="132778"/>
                  </a:lnTo>
                  <a:lnTo>
                    <a:pt x="823214" y="132778"/>
                  </a:lnTo>
                  <a:lnTo>
                    <a:pt x="849769" y="132778"/>
                  </a:lnTo>
                  <a:lnTo>
                    <a:pt x="849769" y="159334"/>
                  </a:lnTo>
                  <a:lnTo>
                    <a:pt x="876325" y="159334"/>
                  </a:lnTo>
                  <a:lnTo>
                    <a:pt x="876325" y="106222"/>
                  </a:lnTo>
                  <a:close/>
                </a:path>
                <a:path w="1089025" h="318769">
                  <a:moveTo>
                    <a:pt x="982548" y="159334"/>
                  </a:moveTo>
                  <a:lnTo>
                    <a:pt x="955992" y="159334"/>
                  </a:lnTo>
                  <a:lnTo>
                    <a:pt x="929436" y="159334"/>
                  </a:lnTo>
                  <a:lnTo>
                    <a:pt x="929436" y="132778"/>
                  </a:lnTo>
                  <a:lnTo>
                    <a:pt x="902881" y="132778"/>
                  </a:lnTo>
                  <a:lnTo>
                    <a:pt x="902881" y="185889"/>
                  </a:lnTo>
                  <a:lnTo>
                    <a:pt x="876325" y="185889"/>
                  </a:lnTo>
                  <a:lnTo>
                    <a:pt x="849769" y="185889"/>
                  </a:lnTo>
                  <a:lnTo>
                    <a:pt x="823214" y="185889"/>
                  </a:lnTo>
                  <a:lnTo>
                    <a:pt x="823214" y="212445"/>
                  </a:lnTo>
                  <a:lnTo>
                    <a:pt x="849769" y="212445"/>
                  </a:lnTo>
                  <a:lnTo>
                    <a:pt x="876325" y="212445"/>
                  </a:lnTo>
                  <a:lnTo>
                    <a:pt x="876325" y="239001"/>
                  </a:lnTo>
                  <a:lnTo>
                    <a:pt x="849769" y="239001"/>
                  </a:lnTo>
                  <a:lnTo>
                    <a:pt x="823214" y="239001"/>
                  </a:lnTo>
                  <a:lnTo>
                    <a:pt x="823214" y="318668"/>
                  </a:lnTo>
                  <a:lnTo>
                    <a:pt x="849769" y="318668"/>
                  </a:lnTo>
                  <a:lnTo>
                    <a:pt x="849769" y="292112"/>
                  </a:lnTo>
                  <a:lnTo>
                    <a:pt x="876325" y="292112"/>
                  </a:lnTo>
                  <a:lnTo>
                    <a:pt x="902881" y="292112"/>
                  </a:lnTo>
                  <a:lnTo>
                    <a:pt x="902881" y="212445"/>
                  </a:lnTo>
                  <a:lnTo>
                    <a:pt x="929436" y="212445"/>
                  </a:lnTo>
                  <a:lnTo>
                    <a:pt x="955992" y="212445"/>
                  </a:lnTo>
                  <a:lnTo>
                    <a:pt x="955992" y="185889"/>
                  </a:lnTo>
                  <a:lnTo>
                    <a:pt x="982548" y="185889"/>
                  </a:lnTo>
                  <a:lnTo>
                    <a:pt x="982548" y="159334"/>
                  </a:lnTo>
                  <a:close/>
                </a:path>
                <a:path w="1089025" h="318769">
                  <a:moveTo>
                    <a:pt x="1062215" y="212445"/>
                  </a:moveTo>
                  <a:lnTo>
                    <a:pt x="1035659" y="212445"/>
                  </a:lnTo>
                  <a:lnTo>
                    <a:pt x="1035659" y="185889"/>
                  </a:lnTo>
                  <a:lnTo>
                    <a:pt x="1009103" y="185889"/>
                  </a:lnTo>
                  <a:lnTo>
                    <a:pt x="1009103" y="212445"/>
                  </a:lnTo>
                  <a:lnTo>
                    <a:pt x="982548" y="212445"/>
                  </a:lnTo>
                  <a:lnTo>
                    <a:pt x="955992" y="212445"/>
                  </a:lnTo>
                  <a:lnTo>
                    <a:pt x="955992" y="239001"/>
                  </a:lnTo>
                  <a:lnTo>
                    <a:pt x="982548" y="239001"/>
                  </a:lnTo>
                  <a:lnTo>
                    <a:pt x="1009103" y="239001"/>
                  </a:lnTo>
                  <a:lnTo>
                    <a:pt x="1035659" y="239001"/>
                  </a:lnTo>
                  <a:lnTo>
                    <a:pt x="1062215" y="239001"/>
                  </a:lnTo>
                  <a:lnTo>
                    <a:pt x="1062215" y="212445"/>
                  </a:lnTo>
                  <a:close/>
                </a:path>
                <a:path w="1089025" h="318769">
                  <a:moveTo>
                    <a:pt x="1088771" y="239001"/>
                  </a:moveTo>
                  <a:lnTo>
                    <a:pt x="1062215" y="239001"/>
                  </a:lnTo>
                  <a:lnTo>
                    <a:pt x="1062215" y="265557"/>
                  </a:lnTo>
                  <a:lnTo>
                    <a:pt x="1088771" y="265557"/>
                  </a:lnTo>
                  <a:lnTo>
                    <a:pt x="1088771" y="239001"/>
                  </a:lnTo>
                  <a:close/>
                </a:path>
                <a:path w="1089025" h="318769">
                  <a:moveTo>
                    <a:pt x="1088771" y="106222"/>
                  </a:moveTo>
                  <a:lnTo>
                    <a:pt x="1062215" y="106222"/>
                  </a:lnTo>
                  <a:lnTo>
                    <a:pt x="1035659" y="106222"/>
                  </a:lnTo>
                  <a:lnTo>
                    <a:pt x="1035659" y="159334"/>
                  </a:lnTo>
                  <a:lnTo>
                    <a:pt x="1062215" y="159334"/>
                  </a:lnTo>
                  <a:lnTo>
                    <a:pt x="1062215" y="212445"/>
                  </a:lnTo>
                  <a:lnTo>
                    <a:pt x="1088771" y="212445"/>
                  </a:lnTo>
                  <a:lnTo>
                    <a:pt x="1088771" y="10622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1980" y="1465586"/>
              <a:ext cx="1089025" cy="478155"/>
            </a:xfrm>
            <a:custGeom>
              <a:avLst/>
              <a:gdLst/>
              <a:ahLst/>
              <a:cxnLst/>
              <a:rect l="l" t="t" r="r" b="b"/>
              <a:pathLst>
                <a:path w="1089025" h="478155">
                  <a:moveTo>
                    <a:pt x="26555" y="238760"/>
                  </a:moveTo>
                  <a:lnTo>
                    <a:pt x="0" y="238760"/>
                  </a:lnTo>
                  <a:lnTo>
                    <a:pt x="0" y="265315"/>
                  </a:lnTo>
                  <a:lnTo>
                    <a:pt x="26555" y="265315"/>
                  </a:lnTo>
                  <a:lnTo>
                    <a:pt x="26555" y="238760"/>
                  </a:lnTo>
                  <a:close/>
                </a:path>
                <a:path w="1089025" h="478155">
                  <a:moveTo>
                    <a:pt x="79667" y="26670"/>
                  </a:moveTo>
                  <a:lnTo>
                    <a:pt x="53111" y="26670"/>
                  </a:lnTo>
                  <a:lnTo>
                    <a:pt x="26555" y="26670"/>
                  </a:lnTo>
                  <a:lnTo>
                    <a:pt x="26555" y="53340"/>
                  </a:lnTo>
                  <a:lnTo>
                    <a:pt x="53111" y="53340"/>
                  </a:lnTo>
                  <a:lnTo>
                    <a:pt x="79667" y="53340"/>
                  </a:lnTo>
                  <a:lnTo>
                    <a:pt x="79667" y="26670"/>
                  </a:lnTo>
                  <a:close/>
                </a:path>
                <a:path w="1089025" h="478155">
                  <a:moveTo>
                    <a:pt x="106222" y="291871"/>
                  </a:moveTo>
                  <a:lnTo>
                    <a:pt x="79667" y="291871"/>
                  </a:lnTo>
                  <a:lnTo>
                    <a:pt x="79667" y="265315"/>
                  </a:lnTo>
                  <a:lnTo>
                    <a:pt x="53111" y="265315"/>
                  </a:lnTo>
                  <a:lnTo>
                    <a:pt x="53111" y="318427"/>
                  </a:lnTo>
                  <a:lnTo>
                    <a:pt x="79667" y="318427"/>
                  </a:lnTo>
                  <a:lnTo>
                    <a:pt x="106222" y="318427"/>
                  </a:lnTo>
                  <a:lnTo>
                    <a:pt x="106222" y="291871"/>
                  </a:lnTo>
                  <a:close/>
                </a:path>
                <a:path w="1089025" h="478155">
                  <a:moveTo>
                    <a:pt x="159334" y="185648"/>
                  </a:moveTo>
                  <a:lnTo>
                    <a:pt x="132778" y="185648"/>
                  </a:lnTo>
                  <a:lnTo>
                    <a:pt x="132778" y="212204"/>
                  </a:lnTo>
                  <a:lnTo>
                    <a:pt x="159334" y="212204"/>
                  </a:lnTo>
                  <a:lnTo>
                    <a:pt x="159334" y="185648"/>
                  </a:lnTo>
                  <a:close/>
                </a:path>
                <a:path w="1089025" h="478155">
                  <a:moveTo>
                    <a:pt x="212445" y="26670"/>
                  </a:moveTo>
                  <a:lnTo>
                    <a:pt x="185889" y="26670"/>
                  </a:lnTo>
                  <a:lnTo>
                    <a:pt x="185889" y="53340"/>
                  </a:lnTo>
                  <a:lnTo>
                    <a:pt x="159334" y="53340"/>
                  </a:lnTo>
                  <a:lnTo>
                    <a:pt x="159334" y="80010"/>
                  </a:lnTo>
                  <a:lnTo>
                    <a:pt x="185889" y="80010"/>
                  </a:lnTo>
                  <a:lnTo>
                    <a:pt x="212445" y="80010"/>
                  </a:lnTo>
                  <a:lnTo>
                    <a:pt x="212445" y="26670"/>
                  </a:lnTo>
                  <a:close/>
                </a:path>
                <a:path w="1089025" h="478155">
                  <a:moveTo>
                    <a:pt x="239001" y="265315"/>
                  </a:moveTo>
                  <a:lnTo>
                    <a:pt x="212445" y="265315"/>
                  </a:lnTo>
                  <a:lnTo>
                    <a:pt x="212445" y="185648"/>
                  </a:lnTo>
                  <a:lnTo>
                    <a:pt x="185889" y="185648"/>
                  </a:lnTo>
                  <a:lnTo>
                    <a:pt x="185889" y="212204"/>
                  </a:lnTo>
                  <a:lnTo>
                    <a:pt x="159334" y="212204"/>
                  </a:lnTo>
                  <a:lnTo>
                    <a:pt x="159334" y="238760"/>
                  </a:lnTo>
                  <a:lnTo>
                    <a:pt x="185889" y="238760"/>
                  </a:lnTo>
                  <a:lnTo>
                    <a:pt x="185889" y="265315"/>
                  </a:lnTo>
                  <a:lnTo>
                    <a:pt x="159334" y="265315"/>
                  </a:lnTo>
                  <a:lnTo>
                    <a:pt x="159334" y="238760"/>
                  </a:lnTo>
                  <a:lnTo>
                    <a:pt x="132778" y="238760"/>
                  </a:lnTo>
                  <a:lnTo>
                    <a:pt x="132778" y="265315"/>
                  </a:lnTo>
                  <a:lnTo>
                    <a:pt x="106222" y="265315"/>
                  </a:lnTo>
                  <a:lnTo>
                    <a:pt x="106222" y="291871"/>
                  </a:lnTo>
                  <a:lnTo>
                    <a:pt x="239001" y="291871"/>
                  </a:lnTo>
                  <a:lnTo>
                    <a:pt x="239001" y="265315"/>
                  </a:lnTo>
                  <a:close/>
                </a:path>
                <a:path w="1089025" h="478155">
                  <a:moveTo>
                    <a:pt x="265557" y="424649"/>
                  </a:moveTo>
                  <a:lnTo>
                    <a:pt x="239001" y="424649"/>
                  </a:lnTo>
                  <a:lnTo>
                    <a:pt x="239001" y="398081"/>
                  </a:lnTo>
                  <a:lnTo>
                    <a:pt x="212445" y="398081"/>
                  </a:lnTo>
                  <a:lnTo>
                    <a:pt x="212445" y="371538"/>
                  </a:lnTo>
                  <a:lnTo>
                    <a:pt x="185889" y="371538"/>
                  </a:lnTo>
                  <a:lnTo>
                    <a:pt x="159334" y="371538"/>
                  </a:lnTo>
                  <a:lnTo>
                    <a:pt x="159334" y="344982"/>
                  </a:lnTo>
                  <a:lnTo>
                    <a:pt x="185889" y="344982"/>
                  </a:lnTo>
                  <a:lnTo>
                    <a:pt x="185889" y="318427"/>
                  </a:lnTo>
                  <a:lnTo>
                    <a:pt x="159334" y="318427"/>
                  </a:lnTo>
                  <a:lnTo>
                    <a:pt x="132778" y="318427"/>
                  </a:lnTo>
                  <a:lnTo>
                    <a:pt x="132778" y="344982"/>
                  </a:lnTo>
                  <a:lnTo>
                    <a:pt x="106222" y="344982"/>
                  </a:lnTo>
                  <a:lnTo>
                    <a:pt x="79667" y="344982"/>
                  </a:lnTo>
                  <a:lnTo>
                    <a:pt x="79667" y="371538"/>
                  </a:lnTo>
                  <a:lnTo>
                    <a:pt x="53111" y="371538"/>
                  </a:lnTo>
                  <a:lnTo>
                    <a:pt x="53111" y="318427"/>
                  </a:lnTo>
                  <a:lnTo>
                    <a:pt x="26555" y="318427"/>
                  </a:lnTo>
                  <a:lnTo>
                    <a:pt x="26555" y="344982"/>
                  </a:lnTo>
                  <a:lnTo>
                    <a:pt x="0" y="344982"/>
                  </a:lnTo>
                  <a:lnTo>
                    <a:pt x="0" y="424649"/>
                  </a:lnTo>
                  <a:lnTo>
                    <a:pt x="26555" y="424649"/>
                  </a:lnTo>
                  <a:lnTo>
                    <a:pt x="26555" y="451192"/>
                  </a:lnTo>
                  <a:lnTo>
                    <a:pt x="53111" y="451192"/>
                  </a:lnTo>
                  <a:lnTo>
                    <a:pt x="53111" y="424649"/>
                  </a:lnTo>
                  <a:lnTo>
                    <a:pt x="79667" y="424649"/>
                  </a:lnTo>
                  <a:lnTo>
                    <a:pt x="79667" y="477761"/>
                  </a:lnTo>
                  <a:lnTo>
                    <a:pt x="106222" y="477761"/>
                  </a:lnTo>
                  <a:lnTo>
                    <a:pt x="106222" y="398081"/>
                  </a:lnTo>
                  <a:lnTo>
                    <a:pt x="132778" y="398081"/>
                  </a:lnTo>
                  <a:lnTo>
                    <a:pt x="132778" y="451192"/>
                  </a:lnTo>
                  <a:lnTo>
                    <a:pt x="159334" y="451192"/>
                  </a:lnTo>
                  <a:lnTo>
                    <a:pt x="185889" y="451192"/>
                  </a:lnTo>
                  <a:lnTo>
                    <a:pt x="185889" y="424649"/>
                  </a:lnTo>
                  <a:lnTo>
                    <a:pt x="159334" y="424649"/>
                  </a:lnTo>
                  <a:lnTo>
                    <a:pt x="159334" y="398081"/>
                  </a:lnTo>
                  <a:lnTo>
                    <a:pt x="185889" y="398081"/>
                  </a:lnTo>
                  <a:lnTo>
                    <a:pt x="185889" y="424649"/>
                  </a:lnTo>
                  <a:lnTo>
                    <a:pt x="212445" y="424649"/>
                  </a:lnTo>
                  <a:lnTo>
                    <a:pt x="212445" y="451192"/>
                  </a:lnTo>
                  <a:lnTo>
                    <a:pt x="185889" y="451192"/>
                  </a:lnTo>
                  <a:lnTo>
                    <a:pt x="185889" y="477761"/>
                  </a:lnTo>
                  <a:lnTo>
                    <a:pt x="212445" y="477761"/>
                  </a:lnTo>
                  <a:lnTo>
                    <a:pt x="239001" y="477761"/>
                  </a:lnTo>
                  <a:lnTo>
                    <a:pt x="239001" y="451192"/>
                  </a:lnTo>
                  <a:lnTo>
                    <a:pt x="265557" y="451192"/>
                  </a:lnTo>
                  <a:lnTo>
                    <a:pt x="265557" y="424649"/>
                  </a:lnTo>
                  <a:close/>
                </a:path>
                <a:path w="1089025" h="478155">
                  <a:moveTo>
                    <a:pt x="292112" y="265315"/>
                  </a:moveTo>
                  <a:lnTo>
                    <a:pt x="265557" y="265315"/>
                  </a:lnTo>
                  <a:lnTo>
                    <a:pt x="265557" y="291871"/>
                  </a:lnTo>
                  <a:lnTo>
                    <a:pt x="292112" y="291871"/>
                  </a:lnTo>
                  <a:lnTo>
                    <a:pt x="292112" y="265315"/>
                  </a:lnTo>
                  <a:close/>
                </a:path>
                <a:path w="1089025" h="478155">
                  <a:moveTo>
                    <a:pt x="318668" y="212204"/>
                  </a:moveTo>
                  <a:lnTo>
                    <a:pt x="292112" y="212204"/>
                  </a:lnTo>
                  <a:lnTo>
                    <a:pt x="292112" y="238760"/>
                  </a:lnTo>
                  <a:lnTo>
                    <a:pt x="318668" y="238760"/>
                  </a:lnTo>
                  <a:lnTo>
                    <a:pt x="318668" y="212204"/>
                  </a:lnTo>
                  <a:close/>
                </a:path>
                <a:path w="1089025" h="478155">
                  <a:moveTo>
                    <a:pt x="345224" y="238760"/>
                  </a:moveTo>
                  <a:lnTo>
                    <a:pt x="318668" y="238760"/>
                  </a:lnTo>
                  <a:lnTo>
                    <a:pt x="318668" y="265315"/>
                  </a:lnTo>
                  <a:lnTo>
                    <a:pt x="345224" y="265315"/>
                  </a:lnTo>
                  <a:lnTo>
                    <a:pt x="345224" y="238760"/>
                  </a:lnTo>
                  <a:close/>
                </a:path>
                <a:path w="1089025" h="478155">
                  <a:moveTo>
                    <a:pt x="345224" y="26670"/>
                  </a:moveTo>
                  <a:lnTo>
                    <a:pt x="318668" y="26670"/>
                  </a:lnTo>
                  <a:lnTo>
                    <a:pt x="318668" y="53340"/>
                  </a:lnTo>
                  <a:lnTo>
                    <a:pt x="345224" y="53340"/>
                  </a:lnTo>
                  <a:lnTo>
                    <a:pt x="345224" y="26670"/>
                  </a:lnTo>
                  <a:close/>
                </a:path>
                <a:path w="1089025" h="478155">
                  <a:moveTo>
                    <a:pt x="371779" y="371538"/>
                  </a:moveTo>
                  <a:lnTo>
                    <a:pt x="345224" y="371538"/>
                  </a:lnTo>
                  <a:lnTo>
                    <a:pt x="345224" y="344982"/>
                  </a:lnTo>
                  <a:lnTo>
                    <a:pt x="318668" y="344982"/>
                  </a:lnTo>
                  <a:lnTo>
                    <a:pt x="318668" y="291871"/>
                  </a:lnTo>
                  <a:lnTo>
                    <a:pt x="292112" y="291871"/>
                  </a:lnTo>
                  <a:lnTo>
                    <a:pt x="292112" y="344982"/>
                  </a:lnTo>
                  <a:lnTo>
                    <a:pt x="265557" y="344982"/>
                  </a:lnTo>
                  <a:lnTo>
                    <a:pt x="265557" y="291871"/>
                  </a:lnTo>
                  <a:lnTo>
                    <a:pt x="239001" y="291871"/>
                  </a:lnTo>
                  <a:lnTo>
                    <a:pt x="239001" y="318427"/>
                  </a:lnTo>
                  <a:lnTo>
                    <a:pt x="212445" y="318427"/>
                  </a:lnTo>
                  <a:lnTo>
                    <a:pt x="212445" y="344982"/>
                  </a:lnTo>
                  <a:lnTo>
                    <a:pt x="239001" y="344982"/>
                  </a:lnTo>
                  <a:lnTo>
                    <a:pt x="239001" y="371538"/>
                  </a:lnTo>
                  <a:lnTo>
                    <a:pt x="265557" y="371538"/>
                  </a:lnTo>
                  <a:lnTo>
                    <a:pt x="292112" y="371538"/>
                  </a:lnTo>
                  <a:lnTo>
                    <a:pt x="292112" y="398081"/>
                  </a:lnTo>
                  <a:lnTo>
                    <a:pt x="265557" y="398081"/>
                  </a:lnTo>
                  <a:lnTo>
                    <a:pt x="265557" y="424649"/>
                  </a:lnTo>
                  <a:lnTo>
                    <a:pt x="292112" y="424649"/>
                  </a:lnTo>
                  <a:lnTo>
                    <a:pt x="318668" y="424649"/>
                  </a:lnTo>
                  <a:lnTo>
                    <a:pt x="318668" y="451192"/>
                  </a:lnTo>
                  <a:lnTo>
                    <a:pt x="345224" y="451192"/>
                  </a:lnTo>
                  <a:lnTo>
                    <a:pt x="345224" y="398081"/>
                  </a:lnTo>
                  <a:lnTo>
                    <a:pt x="371779" y="398081"/>
                  </a:lnTo>
                  <a:lnTo>
                    <a:pt x="371779" y="371538"/>
                  </a:lnTo>
                  <a:close/>
                </a:path>
                <a:path w="1089025" h="478155">
                  <a:moveTo>
                    <a:pt x="371779" y="265315"/>
                  </a:moveTo>
                  <a:lnTo>
                    <a:pt x="345224" y="265315"/>
                  </a:lnTo>
                  <a:lnTo>
                    <a:pt x="345224" y="291871"/>
                  </a:lnTo>
                  <a:lnTo>
                    <a:pt x="371779" y="291871"/>
                  </a:lnTo>
                  <a:lnTo>
                    <a:pt x="371779" y="265315"/>
                  </a:lnTo>
                  <a:close/>
                </a:path>
                <a:path w="1089025" h="478155">
                  <a:moveTo>
                    <a:pt x="398335" y="0"/>
                  </a:moveTo>
                  <a:lnTo>
                    <a:pt x="371779" y="0"/>
                  </a:lnTo>
                  <a:lnTo>
                    <a:pt x="371779" y="26670"/>
                  </a:lnTo>
                  <a:lnTo>
                    <a:pt x="398335" y="26670"/>
                  </a:lnTo>
                  <a:lnTo>
                    <a:pt x="398335" y="0"/>
                  </a:lnTo>
                  <a:close/>
                </a:path>
                <a:path w="1089025" h="478155">
                  <a:moveTo>
                    <a:pt x="424891" y="291871"/>
                  </a:moveTo>
                  <a:lnTo>
                    <a:pt x="398335" y="291871"/>
                  </a:lnTo>
                  <a:lnTo>
                    <a:pt x="398335" y="318427"/>
                  </a:lnTo>
                  <a:lnTo>
                    <a:pt x="371779" y="318427"/>
                  </a:lnTo>
                  <a:lnTo>
                    <a:pt x="345224" y="318427"/>
                  </a:lnTo>
                  <a:lnTo>
                    <a:pt x="345224" y="344982"/>
                  </a:lnTo>
                  <a:lnTo>
                    <a:pt x="371779" y="344982"/>
                  </a:lnTo>
                  <a:lnTo>
                    <a:pt x="398335" y="344982"/>
                  </a:lnTo>
                  <a:lnTo>
                    <a:pt x="424891" y="344982"/>
                  </a:lnTo>
                  <a:lnTo>
                    <a:pt x="424891" y="291871"/>
                  </a:lnTo>
                  <a:close/>
                </a:path>
                <a:path w="1089025" h="478155">
                  <a:moveTo>
                    <a:pt x="504558" y="185648"/>
                  </a:moveTo>
                  <a:lnTo>
                    <a:pt x="478002" y="185648"/>
                  </a:lnTo>
                  <a:lnTo>
                    <a:pt x="478002" y="212204"/>
                  </a:lnTo>
                  <a:lnTo>
                    <a:pt x="504558" y="212204"/>
                  </a:lnTo>
                  <a:lnTo>
                    <a:pt x="504558" y="185648"/>
                  </a:lnTo>
                  <a:close/>
                </a:path>
                <a:path w="1089025" h="478155">
                  <a:moveTo>
                    <a:pt x="531114" y="344982"/>
                  </a:moveTo>
                  <a:lnTo>
                    <a:pt x="504558" y="344982"/>
                  </a:lnTo>
                  <a:lnTo>
                    <a:pt x="478002" y="344982"/>
                  </a:lnTo>
                  <a:lnTo>
                    <a:pt x="478002" y="371538"/>
                  </a:lnTo>
                  <a:lnTo>
                    <a:pt x="451446" y="371538"/>
                  </a:lnTo>
                  <a:lnTo>
                    <a:pt x="451446" y="398081"/>
                  </a:lnTo>
                  <a:lnTo>
                    <a:pt x="451446" y="424649"/>
                  </a:lnTo>
                  <a:lnTo>
                    <a:pt x="424891" y="424649"/>
                  </a:lnTo>
                  <a:lnTo>
                    <a:pt x="424891" y="398081"/>
                  </a:lnTo>
                  <a:lnTo>
                    <a:pt x="451446" y="398081"/>
                  </a:lnTo>
                  <a:lnTo>
                    <a:pt x="451446" y="371538"/>
                  </a:lnTo>
                  <a:lnTo>
                    <a:pt x="451446" y="344982"/>
                  </a:lnTo>
                  <a:lnTo>
                    <a:pt x="424891" y="344982"/>
                  </a:lnTo>
                  <a:lnTo>
                    <a:pt x="424891" y="371538"/>
                  </a:lnTo>
                  <a:lnTo>
                    <a:pt x="398335" y="371538"/>
                  </a:lnTo>
                  <a:lnTo>
                    <a:pt x="398335" y="477761"/>
                  </a:lnTo>
                  <a:lnTo>
                    <a:pt x="424891" y="477761"/>
                  </a:lnTo>
                  <a:lnTo>
                    <a:pt x="424891" y="451192"/>
                  </a:lnTo>
                  <a:lnTo>
                    <a:pt x="451446" y="451192"/>
                  </a:lnTo>
                  <a:lnTo>
                    <a:pt x="451446" y="477761"/>
                  </a:lnTo>
                  <a:lnTo>
                    <a:pt x="478002" y="477761"/>
                  </a:lnTo>
                  <a:lnTo>
                    <a:pt x="478002" y="398081"/>
                  </a:lnTo>
                  <a:lnTo>
                    <a:pt x="504558" y="398081"/>
                  </a:lnTo>
                  <a:lnTo>
                    <a:pt x="504558" y="371538"/>
                  </a:lnTo>
                  <a:lnTo>
                    <a:pt x="531114" y="371538"/>
                  </a:lnTo>
                  <a:lnTo>
                    <a:pt x="531114" y="344982"/>
                  </a:lnTo>
                  <a:close/>
                </a:path>
                <a:path w="1089025" h="478155">
                  <a:moveTo>
                    <a:pt x="557669" y="291871"/>
                  </a:moveTo>
                  <a:lnTo>
                    <a:pt x="531114" y="291871"/>
                  </a:lnTo>
                  <a:lnTo>
                    <a:pt x="531114" y="318427"/>
                  </a:lnTo>
                  <a:lnTo>
                    <a:pt x="557669" y="318427"/>
                  </a:lnTo>
                  <a:lnTo>
                    <a:pt x="557669" y="291871"/>
                  </a:lnTo>
                  <a:close/>
                </a:path>
                <a:path w="1089025" h="478155">
                  <a:moveTo>
                    <a:pt x="557669" y="185648"/>
                  </a:moveTo>
                  <a:lnTo>
                    <a:pt x="531114" y="185648"/>
                  </a:lnTo>
                  <a:lnTo>
                    <a:pt x="531114" y="212204"/>
                  </a:lnTo>
                  <a:lnTo>
                    <a:pt x="557669" y="212204"/>
                  </a:lnTo>
                  <a:lnTo>
                    <a:pt x="557669" y="185648"/>
                  </a:lnTo>
                  <a:close/>
                </a:path>
                <a:path w="1089025" h="478155">
                  <a:moveTo>
                    <a:pt x="584225" y="371538"/>
                  </a:moveTo>
                  <a:lnTo>
                    <a:pt x="557669" y="371538"/>
                  </a:lnTo>
                  <a:lnTo>
                    <a:pt x="531114" y="371538"/>
                  </a:lnTo>
                  <a:lnTo>
                    <a:pt x="531114" y="424649"/>
                  </a:lnTo>
                  <a:lnTo>
                    <a:pt x="557669" y="424649"/>
                  </a:lnTo>
                  <a:lnTo>
                    <a:pt x="584225" y="424649"/>
                  </a:lnTo>
                  <a:lnTo>
                    <a:pt x="584225" y="371538"/>
                  </a:lnTo>
                  <a:close/>
                </a:path>
                <a:path w="1089025" h="478155">
                  <a:moveTo>
                    <a:pt x="610781" y="185648"/>
                  </a:moveTo>
                  <a:lnTo>
                    <a:pt x="584225" y="185648"/>
                  </a:lnTo>
                  <a:lnTo>
                    <a:pt x="584225" y="212204"/>
                  </a:lnTo>
                  <a:lnTo>
                    <a:pt x="610781" y="212204"/>
                  </a:lnTo>
                  <a:lnTo>
                    <a:pt x="610781" y="185648"/>
                  </a:lnTo>
                  <a:close/>
                </a:path>
                <a:path w="1089025" h="478155">
                  <a:moveTo>
                    <a:pt x="637336" y="371538"/>
                  </a:moveTo>
                  <a:lnTo>
                    <a:pt x="610781" y="371538"/>
                  </a:lnTo>
                  <a:lnTo>
                    <a:pt x="610781" y="398081"/>
                  </a:lnTo>
                  <a:lnTo>
                    <a:pt x="637336" y="398081"/>
                  </a:lnTo>
                  <a:lnTo>
                    <a:pt x="637336" y="371538"/>
                  </a:lnTo>
                  <a:close/>
                </a:path>
                <a:path w="1089025" h="478155">
                  <a:moveTo>
                    <a:pt x="637336" y="291871"/>
                  </a:moveTo>
                  <a:lnTo>
                    <a:pt x="610781" y="291871"/>
                  </a:lnTo>
                  <a:lnTo>
                    <a:pt x="584225" y="291871"/>
                  </a:lnTo>
                  <a:lnTo>
                    <a:pt x="584225" y="318427"/>
                  </a:lnTo>
                  <a:lnTo>
                    <a:pt x="557669" y="318427"/>
                  </a:lnTo>
                  <a:lnTo>
                    <a:pt x="557669" y="344982"/>
                  </a:lnTo>
                  <a:lnTo>
                    <a:pt x="584225" y="344982"/>
                  </a:lnTo>
                  <a:lnTo>
                    <a:pt x="584225" y="371538"/>
                  </a:lnTo>
                  <a:lnTo>
                    <a:pt x="610781" y="371538"/>
                  </a:lnTo>
                  <a:lnTo>
                    <a:pt x="610781" y="318427"/>
                  </a:lnTo>
                  <a:lnTo>
                    <a:pt x="637336" y="318427"/>
                  </a:lnTo>
                  <a:lnTo>
                    <a:pt x="637336" y="291871"/>
                  </a:lnTo>
                  <a:close/>
                </a:path>
                <a:path w="1089025" h="478155">
                  <a:moveTo>
                    <a:pt x="663892" y="344982"/>
                  </a:moveTo>
                  <a:lnTo>
                    <a:pt x="637336" y="344982"/>
                  </a:lnTo>
                  <a:lnTo>
                    <a:pt x="637336" y="371538"/>
                  </a:lnTo>
                  <a:lnTo>
                    <a:pt x="663892" y="371538"/>
                  </a:lnTo>
                  <a:lnTo>
                    <a:pt x="663892" y="344982"/>
                  </a:lnTo>
                  <a:close/>
                </a:path>
                <a:path w="1089025" h="478155">
                  <a:moveTo>
                    <a:pt x="823214" y="398081"/>
                  </a:moveTo>
                  <a:lnTo>
                    <a:pt x="796671" y="398081"/>
                  </a:lnTo>
                  <a:lnTo>
                    <a:pt x="796671" y="424649"/>
                  </a:lnTo>
                  <a:lnTo>
                    <a:pt x="823214" y="424649"/>
                  </a:lnTo>
                  <a:lnTo>
                    <a:pt x="823214" y="398081"/>
                  </a:lnTo>
                  <a:close/>
                </a:path>
                <a:path w="1089025" h="478155">
                  <a:moveTo>
                    <a:pt x="849769" y="291871"/>
                  </a:moveTo>
                  <a:lnTo>
                    <a:pt x="823214" y="291871"/>
                  </a:lnTo>
                  <a:lnTo>
                    <a:pt x="796671" y="291871"/>
                  </a:lnTo>
                  <a:lnTo>
                    <a:pt x="796671" y="318427"/>
                  </a:lnTo>
                  <a:lnTo>
                    <a:pt x="823214" y="318427"/>
                  </a:lnTo>
                  <a:lnTo>
                    <a:pt x="849769" y="318427"/>
                  </a:lnTo>
                  <a:lnTo>
                    <a:pt x="849769" y="291871"/>
                  </a:lnTo>
                  <a:close/>
                </a:path>
                <a:path w="1089025" h="478155">
                  <a:moveTo>
                    <a:pt x="929436" y="265315"/>
                  </a:moveTo>
                  <a:lnTo>
                    <a:pt x="902881" y="265315"/>
                  </a:lnTo>
                  <a:lnTo>
                    <a:pt x="902881" y="291871"/>
                  </a:lnTo>
                  <a:lnTo>
                    <a:pt x="929436" y="291871"/>
                  </a:lnTo>
                  <a:lnTo>
                    <a:pt x="929436" y="265315"/>
                  </a:lnTo>
                  <a:close/>
                </a:path>
                <a:path w="1089025" h="478155">
                  <a:moveTo>
                    <a:pt x="955992" y="318427"/>
                  </a:moveTo>
                  <a:lnTo>
                    <a:pt x="929436" y="318427"/>
                  </a:lnTo>
                  <a:lnTo>
                    <a:pt x="929436" y="371538"/>
                  </a:lnTo>
                  <a:lnTo>
                    <a:pt x="955992" y="371538"/>
                  </a:lnTo>
                  <a:lnTo>
                    <a:pt x="955992" y="318427"/>
                  </a:lnTo>
                  <a:close/>
                </a:path>
                <a:path w="1089025" h="478155">
                  <a:moveTo>
                    <a:pt x="982548" y="398081"/>
                  </a:moveTo>
                  <a:lnTo>
                    <a:pt x="955992" y="398081"/>
                  </a:lnTo>
                  <a:lnTo>
                    <a:pt x="929436" y="398081"/>
                  </a:lnTo>
                  <a:lnTo>
                    <a:pt x="929436" y="371538"/>
                  </a:lnTo>
                  <a:lnTo>
                    <a:pt x="902881" y="371538"/>
                  </a:lnTo>
                  <a:lnTo>
                    <a:pt x="902881" y="424649"/>
                  </a:lnTo>
                  <a:lnTo>
                    <a:pt x="929436" y="424649"/>
                  </a:lnTo>
                  <a:lnTo>
                    <a:pt x="929436" y="451192"/>
                  </a:lnTo>
                  <a:lnTo>
                    <a:pt x="955992" y="451192"/>
                  </a:lnTo>
                  <a:lnTo>
                    <a:pt x="955992" y="424649"/>
                  </a:lnTo>
                  <a:lnTo>
                    <a:pt x="982548" y="424649"/>
                  </a:lnTo>
                  <a:lnTo>
                    <a:pt x="982548" y="398081"/>
                  </a:lnTo>
                  <a:close/>
                </a:path>
                <a:path w="1089025" h="478155">
                  <a:moveTo>
                    <a:pt x="1009103" y="344982"/>
                  </a:moveTo>
                  <a:lnTo>
                    <a:pt x="982548" y="344982"/>
                  </a:lnTo>
                  <a:lnTo>
                    <a:pt x="982548" y="371538"/>
                  </a:lnTo>
                  <a:lnTo>
                    <a:pt x="1009103" y="371538"/>
                  </a:lnTo>
                  <a:lnTo>
                    <a:pt x="1009103" y="344982"/>
                  </a:lnTo>
                  <a:close/>
                </a:path>
                <a:path w="1089025" h="478155">
                  <a:moveTo>
                    <a:pt x="1035659" y="398081"/>
                  </a:moveTo>
                  <a:lnTo>
                    <a:pt x="1009103" y="398081"/>
                  </a:lnTo>
                  <a:lnTo>
                    <a:pt x="1009103" y="424649"/>
                  </a:lnTo>
                  <a:lnTo>
                    <a:pt x="1035659" y="424649"/>
                  </a:lnTo>
                  <a:lnTo>
                    <a:pt x="1035659" y="398081"/>
                  </a:lnTo>
                  <a:close/>
                </a:path>
                <a:path w="1089025" h="478155">
                  <a:moveTo>
                    <a:pt x="1035659" y="212204"/>
                  </a:moveTo>
                  <a:lnTo>
                    <a:pt x="1009103" y="212204"/>
                  </a:lnTo>
                  <a:lnTo>
                    <a:pt x="1009103" y="185648"/>
                  </a:lnTo>
                  <a:lnTo>
                    <a:pt x="982548" y="185648"/>
                  </a:lnTo>
                  <a:lnTo>
                    <a:pt x="955992" y="185648"/>
                  </a:lnTo>
                  <a:lnTo>
                    <a:pt x="955992" y="212204"/>
                  </a:lnTo>
                  <a:lnTo>
                    <a:pt x="929436" y="212204"/>
                  </a:lnTo>
                  <a:lnTo>
                    <a:pt x="902881" y="212204"/>
                  </a:lnTo>
                  <a:lnTo>
                    <a:pt x="902881" y="238760"/>
                  </a:lnTo>
                  <a:lnTo>
                    <a:pt x="929436" y="238760"/>
                  </a:lnTo>
                  <a:lnTo>
                    <a:pt x="955992" y="238760"/>
                  </a:lnTo>
                  <a:lnTo>
                    <a:pt x="955992" y="265315"/>
                  </a:lnTo>
                  <a:lnTo>
                    <a:pt x="982548" y="265315"/>
                  </a:lnTo>
                  <a:lnTo>
                    <a:pt x="982548" y="238760"/>
                  </a:lnTo>
                  <a:lnTo>
                    <a:pt x="1009103" y="238760"/>
                  </a:lnTo>
                  <a:lnTo>
                    <a:pt x="1009103" y="265315"/>
                  </a:lnTo>
                  <a:lnTo>
                    <a:pt x="982548" y="265315"/>
                  </a:lnTo>
                  <a:lnTo>
                    <a:pt x="982548" y="291871"/>
                  </a:lnTo>
                  <a:lnTo>
                    <a:pt x="955992" y="291871"/>
                  </a:lnTo>
                  <a:lnTo>
                    <a:pt x="955992" y="318427"/>
                  </a:lnTo>
                  <a:lnTo>
                    <a:pt x="982548" y="318427"/>
                  </a:lnTo>
                  <a:lnTo>
                    <a:pt x="1009103" y="318427"/>
                  </a:lnTo>
                  <a:lnTo>
                    <a:pt x="1009103" y="291871"/>
                  </a:lnTo>
                  <a:lnTo>
                    <a:pt x="1035659" y="291871"/>
                  </a:lnTo>
                  <a:lnTo>
                    <a:pt x="1035659" y="212204"/>
                  </a:lnTo>
                  <a:close/>
                </a:path>
                <a:path w="1089025" h="478155">
                  <a:moveTo>
                    <a:pt x="1088771" y="344982"/>
                  </a:moveTo>
                  <a:lnTo>
                    <a:pt x="1062215" y="344982"/>
                  </a:lnTo>
                  <a:lnTo>
                    <a:pt x="1035659" y="344982"/>
                  </a:lnTo>
                  <a:lnTo>
                    <a:pt x="1035659" y="371538"/>
                  </a:lnTo>
                  <a:lnTo>
                    <a:pt x="1062215" y="371538"/>
                  </a:lnTo>
                  <a:lnTo>
                    <a:pt x="1062215" y="451192"/>
                  </a:lnTo>
                  <a:lnTo>
                    <a:pt x="1088771" y="451192"/>
                  </a:lnTo>
                  <a:lnTo>
                    <a:pt x="1088771" y="344982"/>
                  </a:lnTo>
                  <a:close/>
                </a:path>
                <a:path w="1089025" h="478155">
                  <a:moveTo>
                    <a:pt x="1088771" y="212204"/>
                  </a:moveTo>
                  <a:lnTo>
                    <a:pt x="1062215" y="212204"/>
                  </a:lnTo>
                  <a:lnTo>
                    <a:pt x="1062215" y="238760"/>
                  </a:lnTo>
                  <a:lnTo>
                    <a:pt x="1088771" y="238760"/>
                  </a:lnTo>
                  <a:lnTo>
                    <a:pt x="1088771" y="212204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1980" y="1625035"/>
              <a:ext cx="1089025" cy="557530"/>
            </a:xfrm>
            <a:custGeom>
              <a:avLst/>
              <a:gdLst/>
              <a:ahLst/>
              <a:cxnLst/>
              <a:rect l="l" t="t" r="r" b="b"/>
              <a:pathLst>
                <a:path w="1089025" h="557530">
                  <a:moveTo>
                    <a:pt x="185889" y="424522"/>
                  </a:moveTo>
                  <a:lnTo>
                    <a:pt x="159334" y="424522"/>
                  </a:lnTo>
                  <a:lnTo>
                    <a:pt x="159334" y="451078"/>
                  </a:lnTo>
                  <a:lnTo>
                    <a:pt x="185889" y="451078"/>
                  </a:lnTo>
                  <a:lnTo>
                    <a:pt x="185889" y="424522"/>
                  </a:lnTo>
                  <a:close/>
                </a:path>
                <a:path w="1089025" h="557530">
                  <a:moveTo>
                    <a:pt x="185889" y="371424"/>
                  </a:moveTo>
                  <a:lnTo>
                    <a:pt x="159334" y="371424"/>
                  </a:lnTo>
                  <a:lnTo>
                    <a:pt x="159334" y="344855"/>
                  </a:lnTo>
                  <a:lnTo>
                    <a:pt x="132778" y="344855"/>
                  </a:lnTo>
                  <a:lnTo>
                    <a:pt x="132778" y="318312"/>
                  </a:lnTo>
                  <a:lnTo>
                    <a:pt x="106222" y="318312"/>
                  </a:lnTo>
                  <a:lnTo>
                    <a:pt x="106222" y="371424"/>
                  </a:lnTo>
                  <a:lnTo>
                    <a:pt x="79667" y="371424"/>
                  </a:lnTo>
                  <a:lnTo>
                    <a:pt x="79667" y="344855"/>
                  </a:lnTo>
                  <a:lnTo>
                    <a:pt x="53111" y="344855"/>
                  </a:lnTo>
                  <a:lnTo>
                    <a:pt x="53111" y="371424"/>
                  </a:lnTo>
                  <a:lnTo>
                    <a:pt x="26555" y="371424"/>
                  </a:lnTo>
                  <a:lnTo>
                    <a:pt x="26555" y="318312"/>
                  </a:lnTo>
                  <a:lnTo>
                    <a:pt x="0" y="318312"/>
                  </a:lnTo>
                  <a:lnTo>
                    <a:pt x="0" y="451078"/>
                  </a:lnTo>
                  <a:lnTo>
                    <a:pt x="26555" y="451078"/>
                  </a:lnTo>
                  <a:lnTo>
                    <a:pt x="53111" y="451078"/>
                  </a:lnTo>
                  <a:lnTo>
                    <a:pt x="53111" y="424522"/>
                  </a:lnTo>
                  <a:lnTo>
                    <a:pt x="79667" y="424522"/>
                  </a:lnTo>
                  <a:lnTo>
                    <a:pt x="79667" y="451078"/>
                  </a:lnTo>
                  <a:lnTo>
                    <a:pt x="106222" y="451078"/>
                  </a:lnTo>
                  <a:lnTo>
                    <a:pt x="106222" y="397967"/>
                  </a:lnTo>
                  <a:lnTo>
                    <a:pt x="132778" y="397967"/>
                  </a:lnTo>
                  <a:lnTo>
                    <a:pt x="132778" y="424522"/>
                  </a:lnTo>
                  <a:lnTo>
                    <a:pt x="159334" y="424522"/>
                  </a:lnTo>
                  <a:lnTo>
                    <a:pt x="159334" y="397967"/>
                  </a:lnTo>
                  <a:lnTo>
                    <a:pt x="185889" y="397967"/>
                  </a:lnTo>
                  <a:lnTo>
                    <a:pt x="185889" y="371424"/>
                  </a:lnTo>
                  <a:close/>
                </a:path>
                <a:path w="1089025" h="557530">
                  <a:moveTo>
                    <a:pt x="185889" y="318312"/>
                  </a:moveTo>
                  <a:lnTo>
                    <a:pt x="159334" y="318312"/>
                  </a:lnTo>
                  <a:lnTo>
                    <a:pt x="159334" y="344855"/>
                  </a:lnTo>
                  <a:lnTo>
                    <a:pt x="185889" y="344855"/>
                  </a:lnTo>
                  <a:lnTo>
                    <a:pt x="185889" y="318312"/>
                  </a:lnTo>
                  <a:close/>
                </a:path>
                <a:path w="1089025" h="557530">
                  <a:moveTo>
                    <a:pt x="185889" y="158978"/>
                  </a:moveTo>
                  <a:lnTo>
                    <a:pt x="159334" y="158978"/>
                  </a:lnTo>
                  <a:lnTo>
                    <a:pt x="159334" y="185534"/>
                  </a:lnTo>
                  <a:lnTo>
                    <a:pt x="185889" y="185534"/>
                  </a:lnTo>
                  <a:lnTo>
                    <a:pt x="185889" y="158978"/>
                  </a:lnTo>
                  <a:close/>
                </a:path>
                <a:path w="1089025" h="557530">
                  <a:moveTo>
                    <a:pt x="212445" y="344855"/>
                  </a:moveTo>
                  <a:lnTo>
                    <a:pt x="185889" y="344855"/>
                  </a:lnTo>
                  <a:lnTo>
                    <a:pt x="185889" y="371424"/>
                  </a:lnTo>
                  <a:lnTo>
                    <a:pt x="212445" y="371424"/>
                  </a:lnTo>
                  <a:lnTo>
                    <a:pt x="212445" y="344855"/>
                  </a:lnTo>
                  <a:close/>
                </a:path>
                <a:path w="1089025" h="557530">
                  <a:moveTo>
                    <a:pt x="239001" y="451078"/>
                  </a:moveTo>
                  <a:lnTo>
                    <a:pt x="212445" y="451078"/>
                  </a:lnTo>
                  <a:lnTo>
                    <a:pt x="212445" y="504190"/>
                  </a:lnTo>
                  <a:lnTo>
                    <a:pt x="239001" y="504190"/>
                  </a:lnTo>
                  <a:lnTo>
                    <a:pt x="239001" y="451078"/>
                  </a:lnTo>
                  <a:close/>
                </a:path>
                <a:path w="1089025" h="557530">
                  <a:moveTo>
                    <a:pt x="239001" y="371424"/>
                  </a:moveTo>
                  <a:lnTo>
                    <a:pt x="212445" y="371424"/>
                  </a:lnTo>
                  <a:lnTo>
                    <a:pt x="212445" y="397967"/>
                  </a:lnTo>
                  <a:lnTo>
                    <a:pt x="239001" y="397967"/>
                  </a:lnTo>
                  <a:lnTo>
                    <a:pt x="239001" y="371424"/>
                  </a:lnTo>
                  <a:close/>
                </a:path>
                <a:path w="1089025" h="557530">
                  <a:moveTo>
                    <a:pt x="292112" y="344855"/>
                  </a:moveTo>
                  <a:lnTo>
                    <a:pt x="265557" y="344855"/>
                  </a:lnTo>
                  <a:lnTo>
                    <a:pt x="265557" y="318312"/>
                  </a:lnTo>
                  <a:lnTo>
                    <a:pt x="239001" y="318312"/>
                  </a:lnTo>
                  <a:lnTo>
                    <a:pt x="239001" y="371424"/>
                  </a:lnTo>
                  <a:lnTo>
                    <a:pt x="265557" y="371424"/>
                  </a:lnTo>
                  <a:lnTo>
                    <a:pt x="265557" y="397967"/>
                  </a:lnTo>
                  <a:lnTo>
                    <a:pt x="292112" y="397967"/>
                  </a:lnTo>
                  <a:lnTo>
                    <a:pt x="292112" y="344855"/>
                  </a:lnTo>
                  <a:close/>
                </a:path>
                <a:path w="1089025" h="557530">
                  <a:moveTo>
                    <a:pt x="318668" y="291744"/>
                  </a:moveTo>
                  <a:lnTo>
                    <a:pt x="292112" y="291744"/>
                  </a:lnTo>
                  <a:lnTo>
                    <a:pt x="265557" y="291744"/>
                  </a:lnTo>
                  <a:lnTo>
                    <a:pt x="265557" y="318312"/>
                  </a:lnTo>
                  <a:lnTo>
                    <a:pt x="292112" y="318312"/>
                  </a:lnTo>
                  <a:lnTo>
                    <a:pt x="292112" y="344855"/>
                  </a:lnTo>
                  <a:lnTo>
                    <a:pt x="318668" y="344855"/>
                  </a:lnTo>
                  <a:lnTo>
                    <a:pt x="318668" y="291744"/>
                  </a:lnTo>
                  <a:close/>
                </a:path>
                <a:path w="1089025" h="557530">
                  <a:moveTo>
                    <a:pt x="371779" y="291744"/>
                  </a:moveTo>
                  <a:lnTo>
                    <a:pt x="345224" y="291744"/>
                  </a:lnTo>
                  <a:lnTo>
                    <a:pt x="345224" y="318312"/>
                  </a:lnTo>
                  <a:lnTo>
                    <a:pt x="371779" y="318312"/>
                  </a:lnTo>
                  <a:lnTo>
                    <a:pt x="371779" y="291744"/>
                  </a:lnTo>
                  <a:close/>
                </a:path>
                <a:path w="1089025" h="557530">
                  <a:moveTo>
                    <a:pt x="451446" y="318312"/>
                  </a:moveTo>
                  <a:lnTo>
                    <a:pt x="424891" y="318312"/>
                  </a:lnTo>
                  <a:lnTo>
                    <a:pt x="424891" y="344855"/>
                  </a:lnTo>
                  <a:lnTo>
                    <a:pt x="451446" y="344855"/>
                  </a:lnTo>
                  <a:lnTo>
                    <a:pt x="451446" y="318312"/>
                  </a:lnTo>
                  <a:close/>
                </a:path>
                <a:path w="1089025" h="557530">
                  <a:moveTo>
                    <a:pt x="504558" y="318312"/>
                  </a:moveTo>
                  <a:lnTo>
                    <a:pt x="478002" y="318312"/>
                  </a:lnTo>
                  <a:lnTo>
                    <a:pt x="478002" y="344855"/>
                  </a:lnTo>
                  <a:lnTo>
                    <a:pt x="504558" y="344855"/>
                  </a:lnTo>
                  <a:lnTo>
                    <a:pt x="504558" y="318312"/>
                  </a:lnTo>
                  <a:close/>
                </a:path>
                <a:path w="1089025" h="557530">
                  <a:moveTo>
                    <a:pt x="637336" y="530745"/>
                  </a:moveTo>
                  <a:lnTo>
                    <a:pt x="610781" y="530745"/>
                  </a:lnTo>
                  <a:lnTo>
                    <a:pt x="610781" y="477634"/>
                  </a:lnTo>
                  <a:lnTo>
                    <a:pt x="584225" y="477634"/>
                  </a:lnTo>
                  <a:lnTo>
                    <a:pt x="584225" y="557301"/>
                  </a:lnTo>
                  <a:lnTo>
                    <a:pt x="610781" y="557301"/>
                  </a:lnTo>
                  <a:lnTo>
                    <a:pt x="637336" y="557301"/>
                  </a:lnTo>
                  <a:lnTo>
                    <a:pt x="637336" y="530745"/>
                  </a:lnTo>
                  <a:close/>
                </a:path>
                <a:path w="1089025" h="557530">
                  <a:moveTo>
                    <a:pt x="823214" y="80010"/>
                  </a:moveTo>
                  <a:lnTo>
                    <a:pt x="796671" y="80010"/>
                  </a:lnTo>
                  <a:lnTo>
                    <a:pt x="770102" y="80010"/>
                  </a:lnTo>
                  <a:lnTo>
                    <a:pt x="743559" y="80010"/>
                  </a:lnTo>
                  <a:lnTo>
                    <a:pt x="743559" y="0"/>
                  </a:lnTo>
                  <a:lnTo>
                    <a:pt x="716991" y="0"/>
                  </a:lnTo>
                  <a:lnTo>
                    <a:pt x="716991" y="26670"/>
                  </a:lnTo>
                  <a:lnTo>
                    <a:pt x="690448" y="26670"/>
                  </a:lnTo>
                  <a:lnTo>
                    <a:pt x="690448" y="0"/>
                  </a:lnTo>
                  <a:lnTo>
                    <a:pt x="663892" y="0"/>
                  </a:lnTo>
                  <a:lnTo>
                    <a:pt x="637336" y="0"/>
                  </a:lnTo>
                  <a:lnTo>
                    <a:pt x="637336" y="80010"/>
                  </a:lnTo>
                  <a:lnTo>
                    <a:pt x="610781" y="80010"/>
                  </a:lnTo>
                  <a:lnTo>
                    <a:pt x="584225" y="80010"/>
                  </a:lnTo>
                  <a:lnTo>
                    <a:pt x="584225" y="53340"/>
                  </a:lnTo>
                  <a:lnTo>
                    <a:pt x="557669" y="53340"/>
                  </a:lnTo>
                  <a:lnTo>
                    <a:pt x="557669" y="80010"/>
                  </a:lnTo>
                  <a:lnTo>
                    <a:pt x="531114" y="80010"/>
                  </a:lnTo>
                  <a:lnTo>
                    <a:pt x="531114" y="53340"/>
                  </a:lnTo>
                  <a:lnTo>
                    <a:pt x="504558" y="53340"/>
                  </a:lnTo>
                  <a:lnTo>
                    <a:pt x="504558" y="80010"/>
                  </a:lnTo>
                  <a:lnTo>
                    <a:pt x="478002" y="80010"/>
                  </a:lnTo>
                  <a:lnTo>
                    <a:pt x="478002" y="53340"/>
                  </a:lnTo>
                  <a:lnTo>
                    <a:pt x="451446" y="53340"/>
                  </a:lnTo>
                  <a:lnTo>
                    <a:pt x="451446" y="26670"/>
                  </a:lnTo>
                  <a:lnTo>
                    <a:pt x="424891" y="26670"/>
                  </a:lnTo>
                  <a:lnTo>
                    <a:pt x="424891" y="53340"/>
                  </a:lnTo>
                  <a:lnTo>
                    <a:pt x="398335" y="53340"/>
                  </a:lnTo>
                  <a:lnTo>
                    <a:pt x="398335" y="80010"/>
                  </a:lnTo>
                  <a:lnTo>
                    <a:pt x="424891" y="80010"/>
                  </a:lnTo>
                  <a:lnTo>
                    <a:pt x="451446" y="80010"/>
                  </a:lnTo>
                  <a:lnTo>
                    <a:pt x="451446" y="106680"/>
                  </a:lnTo>
                  <a:lnTo>
                    <a:pt x="424891" y="106680"/>
                  </a:lnTo>
                  <a:lnTo>
                    <a:pt x="424891" y="133350"/>
                  </a:lnTo>
                  <a:lnTo>
                    <a:pt x="451446" y="133350"/>
                  </a:lnTo>
                  <a:lnTo>
                    <a:pt x="451446" y="160020"/>
                  </a:lnTo>
                  <a:lnTo>
                    <a:pt x="478002" y="160020"/>
                  </a:lnTo>
                  <a:lnTo>
                    <a:pt x="478002" y="133350"/>
                  </a:lnTo>
                  <a:lnTo>
                    <a:pt x="504558" y="133350"/>
                  </a:lnTo>
                  <a:lnTo>
                    <a:pt x="504558" y="106680"/>
                  </a:lnTo>
                  <a:lnTo>
                    <a:pt x="531114" y="106680"/>
                  </a:lnTo>
                  <a:lnTo>
                    <a:pt x="557669" y="106680"/>
                  </a:lnTo>
                  <a:lnTo>
                    <a:pt x="557669" y="133350"/>
                  </a:lnTo>
                  <a:lnTo>
                    <a:pt x="584225" y="133350"/>
                  </a:lnTo>
                  <a:lnTo>
                    <a:pt x="584225" y="106680"/>
                  </a:lnTo>
                  <a:lnTo>
                    <a:pt x="610781" y="106680"/>
                  </a:lnTo>
                  <a:lnTo>
                    <a:pt x="637336" y="106680"/>
                  </a:lnTo>
                  <a:lnTo>
                    <a:pt x="663892" y="106680"/>
                  </a:lnTo>
                  <a:lnTo>
                    <a:pt x="663892" y="186690"/>
                  </a:lnTo>
                  <a:lnTo>
                    <a:pt x="690448" y="186690"/>
                  </a:lnTo>
                  <a:lnTo>
                    <a:pt x="690448" y="238760"/>
                  </a:lnTo>
                  <a:lnTo>
                    <a:pt x="716991" y="238760"/>
                  </a:lnTo>
                  <a:lnTo>
                    <a:pt x="716991" y="265430"/>
                  </a:lnTo>
                  <a:lnTo>
                    <a:pt x="690448" y="265430"/>
                  </a:lnTo>
                  <a:lnTo>
                    <a:pt x="690448" y="238760"/>
                  </a:lnTo>
                  <a:lnTo>
                    <a:pt x="663892" y="238760"/>
                  </a:lnTo>
                  <a:lnTo>
                    <a:pt x="637336" y="238760"/>
                  </a:lnTo>
                  <a:lnTo>
                    <a:pt x="637336" y="292100"/>
                  </a:lnTo>
                  <a:lnTo>
                    <a:pt x="663892" y="292100"/>
                  </a:lnTo>
                  <a:lnTo>
                    <a:pt x="663892" y="318770"/>
                  </a:lnTo>
                  <a:lnTo>
                    <a:pt x="637336" y="318770"/>
                  </a:lnTo>
                  <a:lnTo>
                    <a:pt x="637336" y="345440"/>
                  </a:lnTo>
                  <a:lnTo>
                    <a:pt x="637336" y="398780"/>
                  </a:lnTo>
                  <a:lnTo>
                    <a:pt x="610781" y="398780"/>
                  </a:lnTo>
                  <a:lnTo>
                    <a:pt x="610781" y="345440"/>
                  </a:lnTo>
                  <a:lnTo>
                    <a:pt x="637336" y="345440"/>
                  </a:lnTo>
                  <a:lnTo>
                    <a:pt x="637336" y="318770"/>
                  </a:lnTo>
                  <a:lnTo>
                    <a:pt x="637336" y="292100"/>
                  </a:lnTo>
                  <a:lnTo>
                    <a:pt x="610781" y="292100"/>
                  </a:lnTo>
                  <a:lnTo>
                    <a:pt x="584225" y="292100"/>
                  </a:lnTo>
                  <a:lnTo>
                    <a:pt x="557669" y="292100"/>
                  </a:lnTo>
                  <a:lnTo>
                    <a:pt x="531114" y="292100"/>
                  </a:lnTo>
                  <a:lnTo>
                    <a:pt x="531114" y="318770"/>
                  </a:lnTo>
                  <a:lnTo>
                    <a:pt x="557669" y="318770"/>
                  </a:lnTo>
                  <a:lnTo>
                    <a:pt x="584225" y="318770"/>
                  </a:lnTo>
                  <a:lnTo>
                    <a:pt x="584225" y="398780"/>
                  </a:lnTo>
                  <a:lnTo>
                    <a:pt x="557669" y="398780"/>
                  </a:lnTo>
                  <a:lnTo>
                    <a:pt x="557669" y="372110"/>
                  </a:lnTo>
                  <a:lnTo>
                    <a:pt x="531114" y="372110"/>
                  </a:lnTo>
                  <a:lnTo>
                    <a:pt x="531114" y="398780"/>
                  </a:lnTo>
                  <a:lnTo>
                    <a:pt x="504558" y="398780"/>
                  </a:lnTo>
                  <a:lnTo>
                    <a:pt x="504558" y="452120"/>
                  </a:lnTo>
                  <a:lnTo>
                    <a:pt x="531114" y="452120"/>
                  </a:lnTo>
                  <a:lnTo>
                    <a:pt x="531114" y="425450"/>
                  </a:lnTo>
                  <a:lnTo>
                    <a:pt x="557669" y="425450"/>
                  </a:lnTo>
                  <a:lnTo>
                    <a:pt x="584225" y="425450"/>
                  </a:lnTo>
                  <a:lnTo>
                    <a:pt x="584225" y="452120"/>
                  </a:lnTo>
                  <a:lnTo>
                    <a:pt x="610781" y="452120"/>
                  </a:lnTo>
                  <a:lnTo>
                    <a:pt x="610781" y="425450"/>
                  </a:lnTo>
                  <a:lnTo>
                    <a:pt x="637336" y="425450"/>
                  </a:lnTo>
                  <a:lnTo>
                    <a:pt x="663892" y="425450"/>
                  </a:lnTo>
                  <a:lnTo>
                    <a:pt x="663892" y="372110"/>
                  </a:lnTo>
                  <a:lnTo>
                    <a:pt x="690448" y="372110"/>
                  </a:lnTo>
                  <a:lnTo>
                    <a:pt x="690448" y="425450"/>
                  </a:lnTo>
                  <a:lnTo>
                    <a:pt x="663892" y="425450"/>
                  </a:lnTo>
                  <a:lnTo>
                    <a:pt x="663892" y="451078"/>
                  </a:lnTo>
                  <a:lnTo>
                    <a:pt x="637336" y="451078"/>
                  </a:lnTo>
                  <a:lnTo>
                    <a:pt x="637336" y="477634"/>
                  </a:lnTo>
                  <a:lnTo>
                    <a:pt x="663892" y="477634"/>
                  </a:lnTo>
                  <a:lnTo>
                    <a:pt x="663892" y="452120"/>
                  </a:lnTo>
                  <a:lnTo>
                    <a:pt x="690448" y="452120"/>
                  </a:lnTo>
                  <a:lnTo>
                    <a:pt x="716991" y="452120"/>
                  </a:lnTo>
                  <a:lnTo>
                    <a:pt x="716991" y="425450"/>
                  </a:lnTo>
                  <a:lnTo>
                    <a:pt x="743559" y="425450"/>
                  </a:lnTo>
                  <a:lnTo>
                    <a:pt x="743559" y="452120"/>
                  </a:lnTo>
                  <a:lnTo>
                    <a:pt x="716991" y="452120"/>
                  </a:lnTo>
                  <a:lnTo>
                    <a:pt x="716991" y="504190"/>
                  </a:lnTo>
                  <a:lnTo>
                    <a:pt x="743559" y="504190"/>
                  </a:lnTo>
                  <a:lnTo>
                    <a:pt x="743559" y="478790"/>
                  </a:lnTo>
                  <a:lnTo>
                    <a:pt x="770102" y="478790"/>
                  </a:lnTo>
                  <a:lnTo>
                    <a:pt x="770102" y="452120"/>
                  </a:lnTo>
                  <a:lnTo>
                    <a:pt x="796671" y="452120"/>
                  </a:lnTo>
                  <a:lnTo>
                    <a:pt x="796671" y="425450"/>
                  </a:lnTo>
                  <a:lnTo>
                    <a:pt x="770102" y="425450"/>
                  </a:lnTo>
                  <a:lnTo>
                    <a:pt x="770102" y="372110"/>
                  </a:lnTo>
                  <a:lnTo>
                    <a:pt x="743559" y="372110"/>
                  </a:lnTo>
                  <a:lnTo>
                    <a:pt x="743559" y="398780"/>
                  </a:lnTo>
                  <a:lnTo>
                    <a:pt x="716991" y="398780"/>
                  </a:lnTo>
                  <a:lnTo>
                    <a:pt x="716991" y="345440"/>
                  </a:lnTo>
                  <a:lnTo>
                    <a:pt x="690448" y="345440"/>
                  </a:lnTo>
                  <a:lnTo>
                    <a:pt x="690448" y="318770"/>
                  </a:lnTo>
                  <a:lnTo>
                    <a:pt x="716991" y="318770"/>
                  </a:lnTo>
                  <a:lnTo>
                    <a:pt x="716991" y="292100"/>
                  </a:lnTo>
                  <a:lnTo>
                    <a:pt x="743559" y="292100"/>
                  </a:lnTo>
                  <a:lnTo>
                    <a:pt x="743559" y="318770"/>
                  </a:lnTo>
                  <a:lnTo>
                    <a:pt x="770102" y="318770"/>
                  </a:lnTo>
                  <a:lnTo>
                    <a:pt x="770102" y="212090"/>
                  </a:lnTo>
                  <a:lnTo>
                    <a:pt x="796671" y="212090"/>
                  </a:lnTo>
                  <a:lnTo>
                    <a:pt x="796671" y="160020"/>
                  </a:lnTo>
                  <a:lnTo>
                    <a:pt x="770102" y="160020"/>
                  </a:lnTo>
                  <a:lnTo>
                    <a:pt x="743559" y="160020"/>
                  </a:lnTo>
                  <a:lnTo>
                    <a:pt x="743559" y="133350"/>
                  </a:lnTo>
                  <a:lnTo>
                    <a:pt x="716991" y="133350"/>
                  </a:lnTo>
                  <a:lnTo>
                    <a:pt x="690448" y="133350"/>
                  </a:lnTo>
                  <a:lnTo>
                    <a:pt x="690448" y="80010"/>
                  </a:lnTo>
                  <a:lnTo>
                    <a:pt x="716991" y="80010"/>
                  </a:lnTo>
                  <a:lnTo>
                    <a:pt x="716991" y="106680"/>
                  </a:lnTo>
                  <a:lnTo>
                    <a:pt x="743559" y="106680"/>
                  </a:lnTo>
                  <a:lnTo>
                    <a:pt x="743559" y="133350"/>
                  </a:lnTo>
                  <a:lnTo>
                    <a:pt x="770102" y="133350"/>
                  </a:lnTo>
                  <a:lnTo>
                    <a:pt x="770102" y="106680"/>
                  </a:lnTo>
                  <a:lnTo>
                    <a:pt x="796671" y="106680"/>
                  </a:lnTo>
                  <a:lnTo>
                    <a:pt x="823214" y="106680"/>
                  </a:lnTo>
                  <a:lnTo>
                    <a:pt x="823214" y="80010"/>
                  </a:lnTo>
                  <a:close/>
                </a:path>
                <a:path w="1089025" h="557530">
                  <a:moveTo>
                    <a:pt x="929436" y="397967"/>
                  </a:moveTo>
                  <a:lnTo>
                    <a:pt x="902881" y="397967"/>
                  </a:lnTo>
                  <a:lnTo>
                    <a:pt x="902881" y="424522"/>
                  </a:lnTo>
                  <a:lnTo>
                    <a:pt x="929436" y="424522"/>
                  </a:lnTo>
                  <a:lnTo>
                    <a:pt x="929436" y="397967"/>
                  </a:lnTo>
                  <a:close/>
                </a:path>
                <a:path w="1089025" h="557530">
                  <a:moveTo>
                    <a:pt x="929436" y="291744"/>
                  </a:moveTo>
                  <a:lnTo>
                    <a:pt x="902881" y="291744"/>
                  </a:lnTo>
                  <a:lnTo>
                    <a:pt x="902881" y="318312"/>
                  </a:lnTo>
                  <a:lnTo>
                    <a:pt x="929436" y="318312"/>
                  </a:lnTo>
                  <a:lnTo>
                    <a:pt x="929436" y="291744"/>
                  </a:lnTo>
                  <a:close/>
                </a:path>
                <a:path w="1089025" h="557530">
                  <a:moveTo>
                    <a:pt x="1035659" y="291744"/>
                  </a:moveTo>
                  <a:lnTo>
                    <a:pt x="1009103" y="291744"/>
                  </a:lnTo>
                  <a:lnTo>
                    <a:pt x="1009103" y="265201"/>
                  </a:lnTo>
                  <a:lnTo>
                    <a:pt x="982548" y="265201"/>
                  </a:lnTo>
                  <a:lnTo>
                    <a:pt x="982548" y="291744"/>
                  </a:lnTo>
                  <a:lnTo>
                    <a:pt x="955992" y="291744"/>
                  </a:lnTo>
                  <a:lnTo>
                    <a:pt x="955992" y="318312"/>
                  </a:lnTo>
                  <a:lnTo>
                    <a:pt x="982548" y="318312"/>
                  </a:lnTo>
                  <a:lnTo>
                    <a:pt x="982548" y="344855"/>
                  </a:lnTo>
                  <a:lnTo>
                    <a:pt x="955992" y="344855"/>
                  </a:lnTo>
                  <a:lnTo>
                    <a:pt x="955992" y="397967"/>
                  </a:lnTo>
                  <a:lnTo>
                    <a:pt x="982548" y="397967"/>
                  </a:lnTo>
                  <a:lnTo>
                    <a:pt x="982548" y="371424"/>
                  </a:lnTo>
                  <a:lnTo>
                    <a:pt x="1009103" y="371424"/>
                  </a:lnTo>
                  <a:lnTo>
                    <a:pt x="1009103" y="318312"/>
                  </a:lnTo>
                  <a:lnTo>
                    <a:pt x="1035659" y="318312"/>
                  </a:lnTo>
                  <a:lnTo>
                    <a:pt x="1035659" y="291744"/>
                  </a:lnTo>
                  <a:close/>
                </a:path>
                <a:path w="1089025" h="557530">
                  <a:moveTo>
                    <a:pt x="1062215" y="318312"/>
                  </a:moveTo>
                  <a:lnTo>
                    <a:pt x="1035659" y="318312"/>
                  </a:lnTo>
                  <a:lnTo>
                    <a:pt x="1035659" y="344855"/>
                  </a:lnTo>
                  <a:lnTo>
                    <a:pt x="1062215" y="344855"/>
                  </a:lnTo>
                  <a:lnTo>
                    <a:pt x="1062215" y="318312"/>
                  </a:lnTo>
                  <a:close/>
                </a:path>
                <a:path w="1089025" h="557530">
                  <a:moveTo>
                    <a:pt x="1088771" y="371424"/>
                  </a:moveTo>
                  <a:lnTo>
                    <a:pt x="1062215" y="371424"/>
                  </a:lnTo>
                  <a:lnTo>
                    <a:pt x="1035659" y="371424"/>
                  </a:lnTo>
                  <a:lnTo>
                    <a:pt x="1035659" y="397967"/>
                  </a:lnTo>
                  <a:lnTo>
                    <a:pt x="1009103" y="397967"/>
                  </a:lnTo>
                  <a:lnTo>
                    <a:pt x="1009103" y="451078"/>
                  </a:lnTo>
                  <a:lnTo>
                    <a:pt x="982548" y="451078"/>
                  </a:lnTo>
                  <a:lnTo>
                    <a:pt x="982548" y="530745"/>
                  </a:lnTo>
                  <a:lnTo>
                    <a:pt x="1009103" y="530745"/>
                  </a:lnTo>
                  <a:lnTo>
                    <a:pt x="1009103" y="504190"/>
                  </a:lnTo>
                  <a:lnTo>
                    <a:pt x="1035659" y="504190"/>
                  </a:lnTo>
                  <a:lnTo>
                    <a:pt x="1035659" y="424522"/>
                  </a:lnTo>
                  <a:lnTo>
                    <a:pt x="1062215" y="424522"/>
                  </a:lnTo>
                  <a:lnTo>
                    <a:pt x="1062215" y="397967"/>
                  </a:lnTo>
                  <a:lnTo>
                    <a:pt x="1088771" y="397967"/>
                  </a:lnTo>
                  <a:lnTo>
                    <a:pt x="1088771" y="371424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54426" y="1757699"/>
              <a:ext cx="876935" cy="530860"/>
            </a:xfrm>
            <a:custGeom>
              <a:avLst/>
              <a:gdLst/>
              <a:ahLst/>
              <a:cxnLst/>
              <a:rect l="l" t="t" r="r" b="b"/>
              <a:pathLst>
                <a:path w="876934" h="530860">
                  <a:moveTo>
                    <a:pt x="26555" y="398081"/>
                  </a:moveTo>
                  <a:lnTo>
                    <a:pt x="0" y="398081"/>
                  </a:lnTo>
                  <a:lnTo>
                    <a:pt x="0" y="451192"/>
                  </a:lnTo>
                  <a:lnTo>
                    <a:pt x="26555" y="451192"/>
                  </a:lnTo>
                  <a:lnTo>
                    <a:pt x="26555" y="398081"/>
                  </a:lnTo>
                  <a:close/>
                </a:path>
                <a:path w="876934" h="530860">
                  <a:moveTo>
                    <a:pt x="79667" y="398081"/>
                  </a:moveTo>
                  <a:lnTo>
                    <a:pt x="53111" y="398081"/>
                  </a:lnTo>
                  <a:lnTo>
                    <a:pt x="53111" y="424637"/>
                  </a:lnTo>
                  <a:lnTo>
                    <a:pt x="79667" y="424637"/>
                  </a:lnTo>
                  <a:lnTo>
                    <a:pt x="79667" y="398081"/>
                  </a:lnTo>
                  <a:close/>
                </a:path>
                <a:path w="876934" h="530860">
                  <a:moveTo>
                    <a:pt x="132778" y="424637"/>
                  </a:moveTo>
                  <a:lnTo>
                    <a:pt x="106222" y="424637"/>
                  </a:lnTo>
                  <a:lnTo>
                    <a:pt x="106222" y="451192"/>
                  </a:lnTo>
                  <a:lnTo>
                    <a:pt x="132778" y="451192"/>
                  </a:lnTo>
                  <a:lnTo>
                    <a:pt x="132778" y="424637"/>
                  </a:lnTo>
                  <a:close/>
                </a:path>
                <a:path w="876934" h="530860">
                  <a:moveTo>
                    <a:pt x="159334" y="504304"/>
                  </a:moveTo>
                  <a:lnTo>
                    <a:pt x="132778" y="504304"/>
                  </a:lnTo>
                  <a:lnTo>
                    <a:pt x="132778" y="477748"/>
                  </a:lnTo>
                  <a:lnTo>
                    <a:pt x="106222" y="477748"/>
                  </a:lnTo>
                  <a:lnTo>
                    <a:pt x="106222" y="451192"/>
                  </a:lnTo>
                  <a:lnTo>
                    <a:pt x="79667" y="451192"/>
                  </a:lnTo>
                  <a:lnTo>
                    <a:pt x="79667" y="504304"/>
                  </a:lnTo>
                  <a:lnTo>
                    <a:pt x="53111" y="504304"/>
                  </a:lnTo>
                  <a:lnTo>
                    <a:pt x="53111" y="530860"/>
                  </a:lnTo>
                  <a:lnTo>
                    <a:pt x="79667" y="530860"/>
                  </a:lnTo>
                  <a:lnTo>
                    <a:pt x="106222" y="530860"/>
                  </a:lnTo>
                  <a:lnTo>
                    <a:pt x="132778" y="530860"/>
                  </a:lnTo>
                  <a:lnTo>
                    <a:pt x="159334" y="530860"/>
                  </a:lnTo>
                  <a:lnTo>
                    <a:pt x="159334" y="504304"/>
                  </a:lnTo>
                  <a:close/>
                </a:path>
                <a:path w="876934" h="530860">
                  <a:moveTo>
                    <a:pt x="185889" y="477748"/>
                  </a:moveTo>
                  <a:lnTo>
                    <a:pt x="159334" y="477748"/>
                  </a:lnTo>
                  <a:lnTo>
                    <a:pt x="159334" y="504304"/>
                  </a:lnTo>
                  <a:lnTo>
                    <a:pt x="185889" y="504304"/>
                  </a:lnTo>
                  <a:lnTo>
                    <a:pt x="185889" y="477748"/>
                  </a:lnTo>
                  <a:close/>
                </a:path>
                <a:path w="876934" h="530860">
                  <a:moveTo>
                    <a:pt x="212445" y="451192"/>
                  </a:moveTo>
                  <a:lnTo>
                    <a:pt x="185889" y="451192"/>
                  </a:lnTo>
                  <a:lnTo>
                    <a:pt x="185889" y="477748"/>
                  </a:lnTo>
                  <a:lnTo>
                    <a:pt x="212445" y="477748"/>
                  </a:lnTo>
                  <a:lnTo>
                    <a:pt x="212445" y="451192"/>
                  </a:lnTo>
                  <a:close/>
                </a:path>
                <a:path w="876934" h="530860">
                  <a:moveTo>
                    <a:pt x="239001" y="477748"/>
                  </a:moveTo>
                  <a:lnTo>
                    <a:pt x="212445" y="477748"/>
                  </a:lnTo>
                  <a:lnTo>
                    <a:pt x="212445" y="530860"/>
                  </a:lnTo>
                  <a:lnTo>
                    <a:pt x="239001" y="530860"/>
                  </a:lnTo>
                  <a:lnTo>
                    <a:pt x="239001" y="477748"/>
                  </a:lnTo>
                  <a:close/>
                </a:path>
                <a:path w="876934" h="530860">
                  <a:moveTo>
                    <a:pt x="265557" y="451192"/>
                  </a:moveTo>
                  <a:lnTo>
                    <a:pt x="239001" y="451192"/>
                  </a:lnTo>
                  <a:lnTo>
                    <a:pt x="239001" y="477748"/>
                  </a:lnTo>
                  <a:lnTo>
                    <a:pt x="265557" y="477748"/>
                  </a:lnTo>
                  <a:lnTo>
                    <a:pt x="265557" y="451192"/>
                  </a:lnTo>
                  <a:close/>
                </a:path>
                <a:path w="876934" h="530860">
                  <a:moveTo>
                    <a:pt x="292112" y="504304"/>
                  </a:moveTo>
                  <a:lnTo>
                    <a:pt x="265557" y="504304"/>
                  </a:lnTo>
                  <a:lnTo>
                    <a:pt x="265557" y="530860"/>
                  </a:lnTo>
                  <a:lnTo>
                    <a:pt x="292112" y="530860"/>
                  </a:lnTo>
                  <a:lnTo>
                    <a:pt x="292112" y="504304"/>
                  </a:lnTo>
                  <a:close/>
                </a:path>
                <a:path w="876934" h="530860">
                  <a:moveTo>
                    <a:pt x="345224" y="451192"/>
                  </a:moveTo>
                  <a:lnTo>
                    <a:pt x="318668" y="451192"/>
                  </a:lnTo>
                  <a:lnTo>
                    <a:pt x="318668" y="398081"/>
                  </a:lnTo>
                  <a:lnTo>
                    <a:pt x="292112" y="398081"/>
                  </a:lnTo>
                  <a:lnTo>
                    <a:pt x="265557" y="398081"/>
                  </a:lnTo>
                  <a:lnTo>
                    <a:pt x="265557" y="371525"/>
                  </a:lnTo>
                  <a:lnTo>
                    <a:pt x="292112" y="371525"/>
                  </a:lnTo>
                  <a:lnTo>
                    <a:pt x="292112" y="344970"/>
                  </a:lnTo>
                  <a:lnTo>
                    <a:pt x="265557" y="344970"/>
                  </a:lnTo>
                  <a:lnTo>
                    <a:pt x="239001" y="344970"/>
                  </a:lnTo>
                  <a:lnTo>
                    <a:pt x="212445" y="344970"/>
                  </a:lnTo>
                  <a:lnTo>
                    <a:pt x="212445" y="291858"/>
                  </a:lnTo>
                  <a:lnTo>
                    <a:pt x="239001" y="291858"/>
                  </a:lnTo>
                  <a:lnTo>
                    <a:pt x="265557" y="291858"/>
                  </a:lnTo>
                  <a:lnTo>
                    <a:pt x="265557" y="212191"/>
                  </a:lnTo>
                  <a:lnTo>
                    <a:pt x="239001" y="212191"/>
                  </a:lnTo>
                  <a:lnTo>
                    <a:pt x="239001" y="265303"/>
                  </a:lnTo>
                  <a:lnTo>
                    <a:pt x="212445" y="265303"/>
                  </a:lnTo>
                  <a:lnTo>
                    <a:pt x="212445" y="212191"/>
                  </a:lnTo>
                  <a:lnTo>
                    <a:pt x="185889" y="212191"/>
                  </a:lnTo>
                  <a:lnTo>
                    <a:pt x="185889" y="185648"/>
                  </a:lnTo>
                  <a:lnTo>
                    <a:pt x="159334" y="185648"/>
                  </a:lnTo>
                  <a:lnTo>
                    <a:pt x="159334" y="212191"/>
                  </a:lnTo>
                  <a:lnTo>
                    <a:pt x="132778" y="212191"/>
                  </a:lnTo>
                  <a:lnTo>
                    <a:pt x="106222" y="212191"/>
                  </a:lnTo>
                  <a:lnTo>
                    <a:pt x="106222" y="291858"/>
                  </a:lnTo>
                  <a:lnTo>
                    <a:pt x="132778" y="291858"/>
                  </a:lnTo>
                  <a:lnTo>
                    <a:pt x="132778" y="265303"/>
                  </a:lnTo>
                  <a:lnTo>
                    <a:pt x="159334" y="265303"/>
                  </a:lnTo>
                  <a:lnTo>
                    <a:pt x="159334" y="238760"/>
                  </a:lnTo>
                  <a:lnTo>
                    <a:pt x="185889" y="238760"/>
                  </a:lnTo>
                  <a:lnTo>
                    <a:pt x="185889" y="291858"/>
                  </a:lnTo>
                  <a:lnTo>
                    <a:pt x="159334" y="291858"/>
                  </a:lnTo>
                  <a:lnTo>
                    <a:pt x="159334" y="318414"/>
                  </a:lnTo>
                  <a:lnTo>
                    <a:pt x="132778" y="318414"/>
                  </a:lnTo>
                  <a:lnTo>
                    <a:pt x="106222" y="318414"/>
                  </a:lnTo>
                  <a:lnTo>
                    <a:pt x="79667" y="318414"/>
                  </a:lnTo>
                  <a:lnTo>
                    <a:pt x="53111" y="318414"/>
                  </a:lnTo>
                  <a:lnTo>
                    <a:pt x="53111" y="344970"/>
                  </a:lnTo>
                  <a:lnTo>
                    <a:pt x="79667" y="344970"/>
                  </a:lnTo>
                  <a:lnTo>
                    <a:pt x="106222" y="344970"/>
                  </a:lnTo>
                  <a:lnTo>
                    <a:pt x="106222" y="371525"/>
                  </a:lnTo>
                  <a:lnTo>
                    <a:pt x="79667" y="371525"/>
                  </a:lnTo>
                  <a:lnTo>
                    <a:pt x="79667" y="398081"/>
                  </a:lnTo>
                  <a:lnTo>
                    <a:pt x="106222" y="398081"/>
                  </a:lnTo>
                  <a:lnTo>
                    <a:pt x="132778" y="398081"/>
                  </a:lnTo>
                  <a:lnTo>
                    <a:pt x="159334" y="398081"/>
                  </a:lnTo>
                  <a:lnTo>
                    <a:pt x="159334" y="451192"/>
                  </a:lnTo>
                  <a:lnTo>
                    <a:pt x="185889" y="451192"/>
                  </a:lnTo>
                  <a:lnTo>
                    <a:pt x="185889" y="424637"/>
                  </a:lnTo>
                  <a:lnTo>
                    <a:pt x="212445" y="424637"/>
                  </a:lnTo>
                  <a:lnTo>
                    <a:pt x="212445" y="398081"/>
                  </a:lnTo>
                  <a:lnTo>
                    <a:pt x="185889" y="398081"/>
                  </a:lnTo>
                  <a:lnTo>
                    <a:pt x="185889" y="371525"/>
                  </a:lnTo>
                  <a:lnTo>
                    <a:pt x="159334" y="371525"/>
                  </a:lnTo>
                  <a:lnTo>
                    <a:pt x="132778" y="371525"/>
                  </a:lnTo>
                  <a:lnTo>
                    <a:pt x="132778" y="344970"/>
                  </a:lnTo>
                  <a:lnTo>
                    <a:pt x="159334" y="344970"/>
                  </a:lnTo>
                  <a:lnTo>
                    <a:pt x="185889" y="344970"/>
                  </a:lnTo>
                  <a:lnTo>
                    <a:pt x="185889" y="371525"/>
                  </a:lnTo>
                  <a:lnTo>
                    <a:pt x="212445" y="371525"/>
                  </a:lnTo>
                  <a:lnTo>
                    <a:pt x="239001" y="371525"/>
                  </a:lnTo>
                  <a:lnTo>
                    <a:pt x="239001" y="424637"/>
                  </a:lnTo>
                  <a:lnTo>
                    <a:pt x="265557" y="424637"/>
                  </a:lnTo>
                  <a:lnTo>
                    <a:pt x="292112" y="424637"/>
                  </a:lnTo>
                  <a:lnTo>
                    <a:pt x="292112" y="477748"/>
                  </a:lnTo>
                  <a:lnTo>
                    <a:pt x="318668" y="477748"/>
                  </a:lnTo>
                  <a:lnTo>
                    <a:pt x="345224" y="477748"/>
                  </a:lnTo>
                  <a:lnTo>
                    <a:pt x="345224" y="451192"/>
                  </a:lnTo>
                  <a:close/>
                </a:path>
                <a:path w="876934" h="530860">
                  <a:moveTo>
                    <a:pt x="371779" y="424637"/>
                  </a:moveTo>
                  <a:lnTo>
                    <a:pt x="345224" y="424637"/>
                  </a:lnTo>
                  <a:lnTo>
                    <a:pt x="345224" y="451192"/>
                  </a:lnTo>
                  <a:lnTo>
                    <a:pt x="371779" y="451192"/>
                  </a:lnTo>
                  <a:lnTo>
                    <a:pt x="371779" y="424637"/>
                  </a:lnTo>
                  <a:close/>
                </a:path>
                <a:path w="876934" h="530860">
                  <a:moveTo>
                    <a:pt x="371779" y="318414"/>
                  </a:moveTo>
                  <a:lnTo>
                    <a:pt x="345224" y="318414"/>
                  </a:lnTo>
                  <a:lnTo>
                    <a:pt x="345224" y="344970"/>
                  </a:lnTo>
                  <a:lnTo>
                    <a:pt x="318668" y="344970"/>
                  </a:lnTo>
                  <a:lnTo>
                    <a:pt x="318668" y="371525"/>
                  </a:lnTo>
                  <a:lnTo>
                    <a:pt x="345224" y="371525"/>
                  </a:lnTo>
                  <a:lnTo>
                    <a:pt x="345224" y="398081"/>
                  </a:lnTo>
                  <a:lnTo>
                    <a:pt x="371779" y="398081"/>
                  </a:lnTo>
                  <a:lnTo>
                    <a:pt x="371779" y="318414"/>
                  </a:lnTo>
                  <a:close/>
                </a:path>
                <a:path w="876934" h="530860">
                  <a:moveTo>
                    <a:pt x="424891" y="398081"/>
                  </a:moveTo>
                  <a:lnTo>
                    <a:pt x="398335" y="398081"/>
                  </a:lnTo>
                  <a:lnTo>
                    <a:pt x="398335" y="424637"/>
                  </a:lnTo>
                  <a:lnTo>
                    <a:pt x="424891" y="424637"/>
                  </a:lnTo>
                  <a:lnTo>
                    <a:pt x="424891" y="398081"/>
                  </a:lnTo>
                  <a:close/>
                </a:path>
                <a:path w="876934" h="530860">
                  <a:moveTo>
                    <a:pt x="478002" y="344970"/>
                  </a:moveTo>
                  <a:lnTo>
                    <a:pt x="451446" y="344970"/>
                  </a:lnTo>
                  <a:lnTo>
                    <a:pt x="451446" y="371525"/>
                  </a:lnTo>
                  <a:lnTo>
                    <a:pt x="424891" y="371525"/>
                  </a:lnTo>
                  <a:lnTo>
                    <a:pt x="424891" y="398081"/>
                  </a:lnTo>
                  <a:lnTo>
                    <a:pt x="451446" y="398081"/>
                  </a:lnTo>
                  <a:lnTo>
                    <a:pt x="478002" y="398081"/>
                  </a:lnTo>
                  <a:lnTo>
                    <a:pt x="478002" y="344970"/>
                  </a:lnTo>
                  <a:close/>
                </a:path>
                <a:path w="876934" h="530860">
                  <a:moveTo>
                    <a:pt x="663879" y="504304"/>
                  </a:moveTo>
                  <a:lnTo>
                    <a:pt x="637324" y="504304"/>
                  </a:lnTo>
                  <a:lnTo>
                    <a:pt x="610768" y="504304"/>
                  </a:lnTo>
                  <a:lnTo>
                    <a:pt x="610768" y="530860"/>
                  </a:lnTo>
                  <a:lnTo>
                    <a:pt x="637324" y="530860"/>
                  </a:lnTo>
                  <a:lnTo>
                    <a:pt x="663879" y="530860"/>
                  </a:lnTo>
                  <a:lnTo>
                    <a:pt x="663879" y="504304"/>
                  </a:lnTo>
                  <a:close/>
                </a:path>
                <a:path w="876934" h="530860">
                  <a:moveTo>
                    <a:pt x="690435" y="0"/>
                  </a:moveTo>
                  <a:lnTo>
                    <a:pt x="663879" y="0"/>
                  </a:lnTo>
                  <a:lnTo>
                    <a:pt x="663879" y="26670"/>
                  </a:lnTo>
                  <a:lnTo>
                    <a:pt x="637324" y="26670"/>
                  </a:lnTo>
                  <a:lnTo>
                    <a:pt x="637324" y="80010"/>
                  </a:lnTo>
                  <a:lnTo>
                    <a:pt x="610768" y="80010"/>
                  </a:lnTo>
                  <a:lnTo>
                    <a:pt x="610768" y="106680"/>
                  </a:lnTo>
                  <a:lnTo>
                    <a:pt x="637324" y="106680"/>
                  </a:lnTo>
                  <a:lnTo>
                    <a:pt x="637324" y="133350"/>
                  </a:lnTo>
                  <a:lnTo>
                    <a:pt x="610768" y="133350"/>
                  </a:lnTo>
                  <a:lnTo>
                    <a:pt x="610768" y="160020"/>
                  </a:lnTo>
                  <a:lnTo>
                    <a:pt x="584225" y="160020"/>
                  </a:lnTo>
                  <a:lnTo>
                    <a:pt x="584225" y="213360"/>
                  </a:lnTo>
                  <a:lnTo>
                    <a:pt x="557657" y="213360"/>
                  </a:lnTo>
                  <a:lnTo>
                    <a:pt x="557657" y="238760"/>
                  </a:lnTo>
                  <a:lnTo>
                    <a:pt x="584225" y="238760"/>
                  </a:lnTo>
                  <a:lnTo>
                    <a:pt x="584225" y="265430"/>
                  </a:lnTo>
                  <a:lnTo>
                    <a:pt x="610768" y="265430"/>
                  </a:lnTo>
                  <a:lnTo>
                    <a:pt x="610768" y="318770"/>
                  </a:lnTo>
                  <a:lnTo>
                    <a:pt x="584225" y="318770"/>
                  </a:lnTo>
                  <a:lnTo>
                    <a:pt x="584225" y="345440"/>
                  </a:lnTo>
                  <a:lnTo>
                    <a:pt x="557657" y="345440"/>
                  </a:lnTo>
                  <a:lnTo>
                    <a:pt x="557657" y="372110"/>
                  </a:lnTo>
                  <a:lnTo>
                    <a:pt x="531114" y="372110"/>
                  </a:lnTo>
                  <a:lnTo>
                    <a:pt x="531114" y="425450"/>
                  </a:lnTo>
                  <a:lnTo>
                    <a:pt x="504545" y="425450"/>
                  </a:lnTo>
                  <a:lnTo>
                    <a:pt x="504545" y="398780"/>
                  </a:lnTo>
                  <a:lnTo>
                    <a:pt x="478002" y="398780"/>
                  </a:lnTo>
                  <a:lnTo>
                    <a:pt x="478002" y="425450"/>
                  </a:lnTo>
                  <a:lnTo>
                    <a:pt x="451446" y="425450"/>
                  </a:lnTo>
                  <a:lnTo>
                    <a:pt x="424891" y="425450"/>
                  </a:lnTo>
                  <a:lnTo>
                    <a:pt x="424891" y="452120"/>
                  </a:lnTo>
                  <a:lnTo>
                    <a:pt x="398335" y="452120"/>
                  </a:lnTo>
                  <a:lnTo>
                    <a:pt x="371779" y="452120"/>
                  </a:lnTo>
                  <a:lnTo>
                    <a:pt x="371779" y="478790"/>
                  </a:lnTo>
                  <a:lnTo>
                    <a:pt x="345224" y="478790"/>
                  </a:lnTo>
                  <a:lnTo>
                    <a:pt x="345224" y="505460"/>
                  </a:lnTo>
                  <a:lnTo>
                    <a:pt x="318668" y="505460"/>
                  </a:lnTo>
                  <a:lnTo>
                    <a:pt x="318668" y="530860"/>
                  </a:lnTo>
                  <a:lnTo>
                    <a:pt x="345224" y="530860"/>
                  </a:lnTo>
                  <a:lnTo>
                    <a:pt x="371779" y="530860"/>
                  </a:lnTo>
                  <a:lnTo>
                    <a:pt x="371779" y="505460"/>
                  </a:lnTo>
                  <a:lnTo>
                    <a:pt x="398335" y="505460"/>
                  </a:lnTo>
                  <a:lnTo>
                    <a:pt x="398335" y="478790"/>
                  </a:lnTo>
                  <a:lnTo>
                    <a:pt x="424891" y="478790"/>
                  </a:lnTo>
                  <a:lnTo>
                    <a:pt x="451446" y="478790"/>
                  </a:lnTo>
                  <a:lnTo>
                    <a:pt x="451446" y="452120"/>
                  </a:lnTo>
                  <a:lnTo>
                    <a:pt x="478002" y="452120"/>
                  </a:lnTo>
                  <a:lnTo>
                    <a:pt x="504545" y="452120"/>
                  </a:lnTo>
                  <a:lnTo>
                    <a:pt x="504545" y="504304"/>
                  </a:lnTo>
                  <a:lnTo>
                    <a:pt x="478002" y="504304"/>
                  </a:lnTo>
                  <a:lnTo>
                    <a:pt x="451446" y="504304"/>
                  </a:lnTo>
                  <a:lnTo>
                    <a:pt x="424891" y="504304"/>
                  </a:lnTo>
                  <a:lnTo>
                    <a:pt x="424891" y="530860"/>
                  </a:lnTo>
                  <a:lnTo>
                    <a:pt x="451446" y="530860"/>
                  </a:lnTo>
                  <a:lnTo>
                    <a:pt x="478002" y="530860"/>
                  </a:lnTo>
                  <a:lnTo>
                    <a:pt x="504545" y="530860"/>
                  </a:lnTo>
                  <a:lnTo>
                    <a:pt x="504545" y="505460"/>
                  </a:lnTo>
                  <a:lnTo>
                    <a:pt x="531114" y="505460"/>
                  </a:lnTo>
                  <a:lnTo>
                    <a:pt x="531114" y="478790"/>
                  </a:lnTo>
                  <a:lnTo>
                    <a:pt x="557657" y="478790"/>
                  </a:lnTo>
                  <a:lnTo>
                    <a:pt x="584225" y="478790"/>
                  </a:lnTo>
                  <a:lnTo>
                    <a:pt x="610768" y="478790"/>
                  </a:lnTo>
                  <a:lnTo>
                    <a:pt x="610768" y="452120"/>
                  </a:lnTo>
                  <a:lnTo>
                    <a:pt x="584225" y="452120"/>
                  </a:lnTo>
                  <a:lnTo>
                    <a:pt x="557657" y="452120"/>
                  </a:lnTo>
                  <a:lnTo>
                    <a:pt x="557657" y="425450"/>
                  </a:lnTo>
                  <a:lnTo>
                    <a:pt x="584225" y="425450"/>
                  </a:lnTo>
                  <a:lnTo>
                    <a:pt x="610768" y="425450"/>
                  </a:lnTo>
                  <a:lnTo>
                    <a:pt x="637324" y="425450"/>
                  </a:lnTo>
                  <a:lnTo>
                    <a:pt x="637324" y="372110"/>
                  </a:lnTo>
                  <a:lnTo>
                    <a:pt x="610768" y="372110"/>
                  </a:lnTo>
                  <a:lnTo>
                    <a:pt x="610768" y="398780"/>
                  </a:lnTo>
                  <a:lnTo>
                    <a:pt x="584225" y="398780"/>
                  </a:lnTo>
                  <a:lnTo>
                    <a:pt x="584225" y="372110"/>
                  </a:lnTo>
                  <a:lnTo>
                    <a:pt x="610768" y="372110"/>
                  </a:lnTo>
                  <a:lnTo>
                    <a:pt x="610768" y="345440"/>
                  </a:lnTo>
                  <a:lnTo>
                    <a:pt x="637324" y="345440"/>
                  </a:lnTo>
                  <a:lnTo>
                    <a:pt x="637324" y="265430"/>
                  </a:lnTo>
                  <a:lnTo>
                    <a:pt x="663879" y="265430"/>
                  </a:lnTo>
                  <a:lnTo>
                    <a:pt x="690435" y="265430"/>
                  </a:lnTo>
                  <a:lnTo>
                    <a:pt x="690435" y="213360"/>
                  </a:lnTo>
                  <a:lnTo>
                    <a:pt x="663879" y="213360"/>
                  </a:lnTo>
                  <a:lnTo>
                    <a:pt x="663879" y="186690"/>
                  </a:lnTo>
                  <a:lnTo>
                    <a:pt x="637324" y="186690"/>
                  </a:lnTo>
                  <a:lnTo>
                    <a:pt x="637324" y="160020"/>
                  </a:lnTo>
                  <a:lnTo>
                    <a:pt x="663879" y="160020"/>
                  </a:lnTo>
                  <a:lnTo>
                    <a:pt x="690435" y="160020"/>
                  </a:lnTo>
                  <a:lnTo>
                    <a:pt x="690435" y="133350"/>
                  </a:lnTo>
                  <a:lnTo>
                    <a:pt x="663879" y="133350"/>
                  </a:lnTo>
                  <a:lnTo>
                    <a:pt x="663879" y="53340"/>
                  </a:lnTo>
                  <a:lnTo>
                    <a:pt x="690435" y="53340"/>
                  </a:lnTo>
                  <a:lnTo>
                    <a:pt x="690435" y="0"/>
                  </a:lnTo>
                  <a:close/>
                </a:path>
                <a:path w="876934" h="530860">
                  <a:moveTo>
                    <a:pt x="716991" y="477748"/>
                  </a:moveTo>
                  <a:lnTo>
                    <a:pt x="690435" y="477748"/>
                  </a:lnTo>
                  <a:lnTo>
                    <a:pt x="690435" y="451192"/>
                  </a:lnTo>
                  <a:lnTo>
                    <a:pt x="663879" y="451192"/>
                  </a:lnTo>
                  <a:lnTo>
                    <a:pt x="637324" y="451192"/>
                  </a:lnTo>
                  <a:lnTo>
                    <a:pt x="637324" y="477748"/>
                  </a:lnTo>
                  <a:lnTo>
                    <a:pt x="663879" y="477748"/>
                  </a:lnTo>
                  <a:lnTo>
                    <a:pt x="663879" y="504304"/>
                  </a:lnTo>
                  <a:lnTo>
                    <a:pt x="690435" y="504304"/>
                  </a:lnTo>
                  <a:lnTo>
                    <a:pt x="716991" y="504304"/>
                  </a:lnTo>
                  <a:lnTo>
                    <a:pt x="716991" y="477748"/>
                  </a:lnTo>
                  <a:close/>
                </a:path>
                <a:path w="876934" h="530860">
                  <a:moveTo>
                    <a:pt x="823214" y="477748"/>
                  </a:moveTo>
                  <a:lnTo>
                    <a:pt x="796658" y="477748"/>
                  </a:lnTo>
                  <a:lnTo>
                    <a:pt x="796658" y="451192"/>
                  </a:lnTo>
                  <a:lnTo>
                    <a:pt x="770102" y="451192"/>
                  </a:lnTo>
                  <a:lnTo>
                    <a:pt x="743546" y="451192"/>
                  </a:lnTo>
                  <a:lnTo>
                    <a:pt x="743546" y="424637"/>
                  </a:lnTo>
                  <a:lnTo>
                    <a:pt x="716991" y="424637"/>
                  </a:lnTo>
                  <a:lnTo>
                    <a:pt x="716991" y="477748"/>
                  </a:lnTo>
                  <a:lnTo>
                    <a:pt x="743546" y="477748"/>
                  </a:lnTo>
                  <a:lnTo>
                    <a:pt x="743546" y="530860"/>
                  </a:lnTo>
                  <a:lnTo>
                    <a:pt x="770102" y="530860"/>
                  </a:lnTo>
                  <a:lnTo>
                    <a:pt x="796658" y="530860"/>
                  </a:lnTo>
                  <a:lnTo>
                    <a:pt x="796658" y="504304"/>
                  </a:lnTo>
                  <a:lnTo>
                    <a:pt x="823214" y="504304"/>
                  </a:lnTo>
                  <a:lnTo>
                    <a:pt x="823214" y="477748"/>
                  </a:lnTo>
                  <a:close/>
                </a:path>
                <a:path w="876934" h="530860">
                  <a:moveTo>
                    <a:pt x="849769" y="371525"/>
                  </a:moveTo>
                  <a:lnTo>
                    <a:pt x="823214" y="371525"/>
                  </a:lnTo>
                  <a:lnTo>
                    <a:pt x="823214" y="398081"/>
                  </a:lnTo>
                  <a:lnTo>
                    <a:pt x="849769" y="398081"/>
                  </a:lnTo>
                  <a:lnTo>
                    <a:pt x="849769" y="371525"/>
                  </a:lnTo>
                  <a:close/>
                </a:path>
                <a:path w="876934" h="530860">
                  <a:moveTo>
                    <a:pt x="876325" y="424637"/>
                  </a:moveTo>
                  <a:lnTo>
                    <a:pt x="849769" y="424637"/>
                  </a:lnTo>
                  <a:lnTo>
                    <a:pt x="823214" y="424637"/>
                  </a:lnTo>
                  <a:lnTo>
                    <a:pt x="796658" y="424637"/>
                  </a:lnTo>
                  <a:lnTo>
                    <a:pt x="796658" y="451192"/>
                  </a:lnTo>
                  <a:lnTo>
                    <a:pt x="823214" y="451192"/>
                  </a:lnTo>
                  <a:lnTo>
                    <a:pt x="823214" y="477748"/>
                  </a:lnTo>
                  <a:lnTo>
                    <a:pt x="849769" y="477748"/>
                  </a:lnTo>
                  <a:lnTo>
                    <a:pt x="849769" y="504304"/>
                  </a:lnTo>
                  <a:lnTo>
                    <a:pt x="876325" y="504304"/>
                  </a:lnTo>
                  <a:lnTo>
                    <a:pt x="876325" y="42463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1980" y="1199839"/>
              <a:ext cx="1089025" cy="1089025"/>
            </a:xfrm>
            <a:custGeom>
              <a:avLst/>
              <a:gdLst/>
              <a:ahLst/>
              <a:cxnLst/>
              <a:rect l="l" t="t" r="r" b="b"/>
              <a:pathLst>
                <a:path w="1089025" h="1089025">
                  <a:moveTo>
                    <a:pt x="132778" y="955941"/>
                  </a:moveTo>
                  <a:lnTo>
                    <a:pt x="53111" y="955941"/>
                  </a:lnTo>
                  <a:lnTo>
                    <a:pt x="53111" y="1035608"/>
                  </a:lnTo>
                  <a:lnTo>
                    <a:pt x="132778" y="1035608"/>
                  </a:lnTo>
                  <a:lnTo>
                    <a:pt x="132778" y="955941"/>
                  </a:lnTo>
                  <a:close/>
                </a:path>
                <a:path w="1089025" h="1089025">
                  <a:moveTo>
                    <a:pt x="132778" y="53060"/>
                  </a:moveTo>
                  <a:lnTo>
                    <a:pt x="53111" y="53060"/>
                  </a:lnTo>
                  <a:lnTo>
                    <a:pt x="53111" y="132727"/>
                  </a:lnTo>
                  <a:lnTo>
                    <a:pt x="132778" y="132727"/>
                  </a:lnTo>
                  <a:lnTo>
                    <a:pt x="132778" y="53060"/>
                  </a:lnTo>
                  <a:close/>
                </a:path>
                <a:path w="1089025" h="1089025">
                  <a:moveTo>
                    <a:pt x="185889" y="902970"/>
                  </a:moveTo>
                  <a:lnTo>
                    <a:pt x="159334" y="902970"/>
                  </a:lnTo>
                  <a:lnTo>
                    <a:pt x="159334" y="929640"/>
                  </a:lnTo>
                  <a:lnTo>
                    <a:pt x="159334" y="1061720"/>
                  </a:lnTo>
                  <a:lnTo>
                    <a:pt x="26555" y="1061720"/>
                  </a:lnTo>
                  <a:lnTo>
                    <a:pt x="26555" y="929640"/>
                  </a:lnTo>
                  <a:lnTo>
                    <a:pt x="159334" y="929640"/>
                  </a:lnTo>
                  <a:lnTo>
                    <a:pt x="159334" y="902970"/>
                  </a:lnTo>
                  <a:lnTo>
                    <a:pt x="0" y="902970"/>
                  </a:lnTo>
                  <a:lnTo>
                    <a:pt x="0" y="929640"/>
                  </a:lnTo>
                  <a:lnTo>
                    <a:pt x="0" y="1061720"/>
                  </a:lnTo>
                  <a:lnTo>
                    <a:pt x="0" y="1088390"/>
                  </a:lnTo>
                  <a:lnTo>
                    <a:pt x="185889" y="1088390"/>
                  </a:lnTo>
                  <a:lnTo>
                    <a:pt x="185889" y="1062164"/>
                  </a:lnTo>
                  <a:lnTo>
                    <a:pt x="185889" y="1061720"/>
                  </a:lnTo>
                  <a:lnTo>
                    <a:pt x="185889" y="929640"/>
                  </a:lnTo>
                  <a:lnTo>
                    <a:pt x="185889" y="929386"/>
                  </a:lnTo>
                  <a:lnTo>
                    <a:pt x="185889" y="902970"/>
                  </a:lnTo>
                  <a:close/>
                </a:path>
                <a:path w="1089025" h="1089025">
                  <a:moveTo>
                    <a:pt x="185889" y="0"/>
                  </a:moveTo>
                  <a:lnTo>
                    <a:pt x="159334" y="0"/>
                  </a:lnTo>
                  <a:lnTo>
                    <a:pt x="159334" y="26670"/>
                  </a:lnTo>
                  <a:lnTo>
                    <a:pt x="159334" y="158750"/>
                  </a:lnTo>
                  <a:lnTo>
                    <a:pt x="26555" y="158750"/>
                  </a:lnTo>
                  <a:lnTo>
                    <a:pt x="26555" y="26670"/>
                  </a:lnTo>
                  <a:lnTo>
                    <a:pt x="159334" y="26670"/>
                  </a:lnTo>
                  <a:lnTo>
                    <a:pt x="159334" y="0"/>
                  </a:lnTo>
                  <a:lnTo>
                    <a:pt x="0" y="0"/>
                  </a:lnTo>
                  <a:lnTo>
                    <a:pt x="0" y="26670"/>
                  </a:lnTo>
                  <a:lnTo>
                    <a:pt x="0" y="158750"/>
                  </a:lnTo>
                  <a:lnTo>
                    <a:pt x="0" y="185420"/>
                  </a:lnTo>
                  <a:lnTo>
                    <a:pt x="185889" y="185420"/>
                  </a:lnTo>
                  <a:lnTo>
                    <a:pt x="185889" y="159283"/>
                  </a:lnTo>
                  <a:lnTo>
                    <a:pt x="185889" y="158750"/>
                  </a:lnTo>
                  <a:lnTo>
                    <a:pt x="185889" y="26670"/>
                  </a:lnTo>
                  <a:lnTo>
                    <a:pt x="185889" y="26504"/>
                  </a:lnTo>
                  <a:lnTo>
                    <a:pt x="185889" y="0"/>
                  </a:lnTo>
                  <a:close/>
                </a:path>
                <a:path w="1089025" h="1089025">
                  <a:moveTo>
                    <a:pt x="876325" y="1062164"/>
                  </a:moveTo>
                  <a:lnTo>
                    <a:pt x="849769" y="1062164"/>
                  </a:lnTo>
                  <a:lnTo>
                    <a:pt x="823214" y="1062164"/>
                  </a:lnTo>
                  <a:lnTo>
                    <a:pt x="823214" y="1088720"/>
                  </a:lnTo>
                  <a:lnTo>
                    <a:pt x="849769" y="1088720"/>
                  </a:lnTo>
                  <a:lnTo>
                    <a:pt x="876325" y="1088720"/>
                  </a:lnTo>
                  <a:lnTo>
                    <a:pt x="876325" y="1062164"/>
                  </a:lnTo>
                  <a:close/>
                </a:path>
                <a:path w="1089025" h="1089025">
                  <a:moveTo>
                    <a:pt x="929436" y="902830"/>
                  </a:moveTo>
                  <a:lnTo>
                    <a:pt x="902881" y="902830"/>
                  </a:lnTo>
                  <a:lnTo>
                    <a:pt x="902881" y="929386"/>
                  </a:lnTo>
                  <a:lnTo>
                    <a:pt x="929436" y="929386"/>
                  </a:lnTo>
                  <a:lnTo>
                    <a:pt x="929436" y="902830"/>
                  </a:lnTo>
                  <a:close/>
                </a:path>
                <a:path w="1089025" h="1089025">
                  <a:moveTo>
                    <a:pt x="982548" y="849630"/>
                  </a:moveTo>
                  <a:lnTo>
                    <a:pt x="849769" y="849630"/>
                  </a:lnTo>
                  <a:lnTo>
                    <a:pt x="849769" y="876300"/>
                  </a:lnTo>
                  <a:lnTo>
                    <a:pt x="849769" y="956310"/>
                  </a:lnTo>
                  <a:lnTo>
                    <a:pt x="849769" y="982980"/>
                  </a:lnTo>
                  <a:lnTo>
                    <a:pt x="982548" y="982980"/>
                  </a:lnTo>
                  <a:lnTo>
                    <a:pt x="982548" y="956310"/>
                  </a:lnTo>
                  <a:lnTo>
                    <a:pt x="876325" y="956310"/>
                  </a:lnTo>
                  <a:lnTo>
                    <a:pt x="876325" y="876300"/>
                  </a:lnTo>
                  <a:lnTo>
                    <a:pt x="955992" y="876300"/>
                  </a:lnTo>
                  <a:lnTo>
                    <a:pt x="955992" y="955941"/>
                  </a:lnTo>
                  <a:lnTo>
                    <a:pt x="982548" y="955941"/>
                  </a:lnTo>
                  <a:lnTo>
                    <a:pt x="982548" y="876300"/>
                  </a:lnTo>
                  <a:lnTo>
                    <a:pt x="982548" y="849630"/>
                  </a:lnTo>
                  <a:close/>
                </a:path>
                <a:path w="1089025" h="1089025">
                  <a:moveTo>
                    <a:pt x="1035659" y="53060"/>
                  </a:moveTo>
                  <a:lnTo>
                    <a:pt x="955992" y="53060"/>
                  </a:lnTo>
                  <a:lnTo>
                    <a:pt x="955992" y="132727"/>
                  </a:lnTo>
                  <a:lnTo>
                    <a:pt x="1035659" y="132727"/>
                  </a:lnTo>
                  <a:lnTo>
                    <a:pt x="1035659" y="53060"/>
                  </a:lnTo>
                  <a:close/>
                </a:path>
                <a:path w="1089025" h="1089025">
                  <a:moveTo>
                    <a:pt x="1088771" y="0"/>
                  </a:moveTo>
                  <a:lnTo>
                    <a:pt x="1062215" y="0"/>
                  </a:lnTo>
                  <a:lnTo>
                    <a:pt x="1062215" y="26670"/>
                  </a:lnTo>
                  <a:lnTo>
                    <a:pt x="1062215" y="158750"/>
                  </a:lnTo>
                  <a:lnTo>
                    <a:pt x="929436" y="158750"/>
                  </a:lnTo>
                  <a:lnTo>
                    <a:pt x="929436" y="26670"/>
                  </a:lnTo>
                  <a:lnTo>
                    <a:pt x="1062215" y="26670"/>
                  </a:lnTo>
                  <a:lnTo>
                    <a:pt x="1062215" y="0"/>
                  </a:lnTo>
                  <a:lnTo>
                    <a:pt x="902881" y="0"/>
                  </a:lnTo>
                  <a:lnTo>
                    <a:pt x="902881" y="26670"/>
                  </a:lnTo>
                  <a:lnTo>
                    <a:pt x="902881" y="158750"/>
                  </a:lnTo>
                  <a:lnTo>
                    <a:pt x="902881" y="185420"/>
                  </a:lnTo>
                  <a:lnTo>
                    <a:pt x="1088771" y="185420"/>
                  </a:lnTo>
                  <a:lnTo>
                    <a:pt x="1088771" y="159283"/>
                  </a:lnTo>
                  <a:lnTo>
                    <a:pt x="1088771" y="158750"/>
                  </a:lnTo>
                  <a:lnTo>
                    <a:pt x="1088771" y="26670"/>
                  </a:lnTo>
                  <a:lnTo>
                    <a:pt x="1088771" y="26504"/>
                  </a:lnTo>
                  <a:lnTo>
                    <a:pt x="1088771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2DB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6757" y="4434378"/>
            <a:ext cx="10388600" cy="3025775"/>
          </a:xfrm>
          <a:custGeom>
            <a:avLst/>
            <a:gdLst/>
            <a:ahLst/>
            <a:cxnLst/>
            <a:rect l="l" t="t" r="r" b="b"/>
            <a:pathLst>
              <a:path w="10388600" h="3025775">
                <a:moveTo>
                  <a:pt x="10388598" y="0"/>
                </a:moveTo>
                <a:lnTo>
                  <a:pt x="0" y="0"/>
                </a:lnTo>
                <a:lnTo>
                  <a:pt x="0" y="3025764"/>
                </a:lnTo>
                <a:lnTo>
                  <a:pt x="10388598" y="3025764"/>
                </a:lnTo>
                <a:lnTo>
                  <a:pt x="10388598" y="0"/>
                </a:lnTo>
                <a:close/>
              </a:path>
            </a:pathLst>
          </a:custGeom>
          <a:solidFill>
            <a:srgbClr val="FAEF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35204" y="725367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90823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590823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03295" y="716274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99916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599916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4195" y="709924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06266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06266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41716" y="455412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75133" y="437049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5028681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>
            <a:grpSpLocks noGrp="1" noUngrp="1" noRot="1" noMove="1" noResize="1"/>
          </p:cNvGrpSpPr>
          <p:nvPr/>
        </p:nvGrpSpPr>
        <p:grpSpPr>
          <a:xfrm>
            <a:off x="238342" y="661038"/>
            <a:ext cx="2804795" cy="3655695"/>
            <a:chOff x="238342" y="661038"/>
            <a:chExt cx="2804795" cy="3655695"/>
          </a:xfrm>
        </p:grpSpPr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342" y="66103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4741" y="932024"/>
              <a:ext cx="967268" cy="787914"/>
            </a:xfrm>
            <a:prstGeom prst="rect">
              <a:avLst/>
            </a:prstGeom>
          </p:spPr>
        </p:pic>
      </p:grpSp>
      <p:grpSp>
        <p:nvGrpSpPr>
          <p:cNvPr id="13" name="object 13"/>
          <p:cNvGrpSpPr>
            <a:grpSpLocks noGrp="1" noUngrp="1" noRot="1" noMove="1" noResize="1"/>
          </p:cNvGrpSpPr>
          <p:nvPr/>
        </p:nvGrpSpPr>
        <p:grpSpPr>
          <a:xfrm>
            <a:off x="6279339" y="661038"/>
            <a:ext cx="2804795" cy="3655695"/>
            <a:chOff x="6279339" y="661038"/>
            <a:chExt cx="2804795" cy="3655695"/>
          </a:xfrm>
        </p:grpSpPr>
        <p:sp>
          <p:nvSpPr>
            <p:cNvPr id="14" name="object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79339" y="66103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28166" y="861397"/>
              <a:ext cx="1923494" cy="1539434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7856" y="4515777"/>
            <a:ext cx="24193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Frank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Lloyd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Wright 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75348" y="4520224"/>
            <a:ext cx="7112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86765" algn="l"/>
                <a:tab pos="7098665" algn="l"/>
              </a:tabLst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5853333"/>
            <a:ext cx="6000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‘Fallingwater’</a:t>
            </a:r>
            <a:r>
              <a:rPr sz="1200" b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House.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Why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example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organic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architecture?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03855" y="5848710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5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5671479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7856" y="5158575"/>
            <a:ext cx="38112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meant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term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‘organic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architecture’</a:t>
            </a:r>
            <a:r>
              <a:rPr sz="1200" b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16853" y="5163022"/>
            <a:ext cx="5270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57165" algn="l"/>
              </a:tabLst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2 marks</a:t>
            </a:r>
            <a:r>
              <a:rPr sz="1200" b="1" i="1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6418883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6764108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94255" y="6101384"/>
            <a:ext cx="3845560" cy="0"/>
          </a:xfrm>
          <a:custGeom>
            <a:avLst/>
            <a:gdLst/>
            <a:ahLst/>
            <a:cxnLst/>
            <a:rect l="l" t="t" r="r" b="b"/>
            <a:pathLst>
              <a:path w="3845559">
                <a:moveTo>
                  <a:pt x="0" y="0"/>
                </a:moveTo>
                <a:lnTo>
                  <a:pt x="3845159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91584" y="54723"/>
            <a:ext cx="995426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REVISION</a:t>
            </a:r>
            <a:r>
              <a:rPr spc="-30" dirty="0"/>
              <a:t> </a:t>
            </a:r>
            <a:r>
              <a:rPr dirty="0"/>
              <a:t>CARDS</a:t>
            </a:r>
            <a:r>
              <a:rPr spc="-25" dirty="0"/>
              <a:t> </a:t>
            </a:r>
            <a:r>
              <a:rPr dirty="0"/>
              <a:t>-</a:t>
            </a:r>
            <a:r>
              <a:rPr spc="-30" dirty="0"/>
              <a:t> </a:t>
            </a:r>
            <a:r>
              <a:rPr dirty="0"/>
              <a:t>FRANK</a:t>
            </a:r>
            <a:r>
              <a:rPr spc="-25" dirty="0"/>
              <a:t> </a:t>
            </a:r>
            <a:r>
              <a:rPr dirty="0"/>
              <a:t>LLOYD</a:t>
            </a:r>
            <a:r>
              <a:rPr spc="-30" dirty="0"/>
              <a:t> </a:t>
            </a:r>
            <a:r>
              <a:rPr dirty="0"/>
              <a:t>WRIGHT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</a:t>
            </a:r>
            <a:r>
              <a:rPr dirty="0"/>
              <a:t>DESIGNER</a:t>
            </a:r>
            <a:r>
              <a:rPr spc="-110" dirty="0"/>
              <a:t> </a:t>
            </a:r>
            <a:r>
              <a:rPr dirty="0"/>
              <a:t>AND</a:t>
            </a:r>
            <a:r>
              <a:rPr spc="-110" dirty="0"/>
              <a:t> </a:t>
            </a:r>
            <a:r>
              <a:rPr spc="-10" dirty="0"/>
              <a:t>ARCHITECT</a:t>
            </a:r>
          </a:p>
        </p:txBody>
      </p:sp>
      <p:sp>
        <p:nvSpPr>
          <p:cNvPr id="27" name="object 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8342" y="66103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478155">
              <a:lnSpc>
                <a:spcPct val="100000"/>
              </a:lnSpc>
              <a:spcBef>
                <a:spcPts val="16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FRANK</a:t>
            </a:r>
            <a:r>
              <a:rPr sz="12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LLOYD</a:t>
            </a:r>
            <a:r>
              <a:rPr sz="12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WRIGHT</a:t>
            </a:r>
            <a:endParaRPr sz="1200">
              <a:latin typeface="Arial"/>
              <a:cs typeface="Arial"/>
            </a:endParaRPr>
          </a:p>
          <a:p>
            <a:pPr marL="1106170" marR="100330" algn="ctr">
              <a:lnSpc>
                <a:spcPts val="1340"/>
              </a:lnSpc>
              <a:spcBef>
                <a:spcPts val="31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Frank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Lloyd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Wright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was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most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prominent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members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Arts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Crafts movement.</a:t>
            </a:r>
            <a:endParaRPr sz="1200">
              <a:latin typeface="Arial"/>
              <a:cs typeface="Arial"/>
            </a:endParaRPr>
          </a:p>
          <a:p>
            <a:pPr marL="67945" marR="34925" algn="ctr">
              <a:lnSpc>
                <a:spcPts val="1340"/>
              </a:lnSpc>
              <a:spcBef>
                <a:spcPts val="55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advanced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interiors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exteriors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buildings,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establishing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sought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after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believed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‘organic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architecture’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(a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phrase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coined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Wright),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whereby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building,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decor,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buildings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exterior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appearance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environment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harmony.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building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landscape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blurred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into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uniﬁed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natural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scene.</a:t>
            </a:r>
            <a:endParaRPr sz="1200">
              <a:latin typeface="Arial"/>
              <a:cs typeface="Arial"/>
            </a:endParaRPr>
          </a:p>
          <a:p>
            <a:pPr marL="74930" marR="40005" indent="-635" algn="ctr">
              <a:lnSpc>
                <a:spcPts val="1340"/>
              </a:lnSpc>
              <a:spcBef>
                <a:spcPts val="1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houses,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oﬃces,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churches,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schools,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skyscrapers,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hotels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museums.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41889" y="661038"/>
            <a:ext cx="2804795" cy="3655695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102870" rIns="0" bIns="0" rtlCol="0">
            <a:spAutoFit/>
          </a:bodyPr>
          <a:lstStyle/>
          <a:p>
            <a:pPr marL="83185" marR="42545" indent="-635" algn="ctr">
              <a:lnSpc>
                <a:spcPts val="1340"/>
              </a:lnSpc>
              <a:spcBef>
                <a:spcPts val="81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‘Fallingwater’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house,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constructed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1935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Pennsylvania,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successful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Pennsylvanian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family.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‘organic’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cantilever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design,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allows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sit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eﬀortlessly in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its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environment.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natural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features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landscape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integrated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interior.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includes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boulders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site,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which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integral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part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sandstone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ﬁreplace.</a:t>
            </a:r>
            <a:endParaRPr sz="1200">
              <a:latin typeface="Arial"/>
              <a:cs typeface="Arial"/>
            </a:endParaRPr>
          </a:p>
          <a:p>
            <a:pPr marL="88265" marR="47625" algn="ctr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seen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opposite,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set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four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Wright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1902,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Ward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W.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Willits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House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Illinois,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which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identiﬁed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ﬁrst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outstanding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‘Prairie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house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style’,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Wright.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often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characterised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straight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lines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rectangular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forms.</a:t>
            </a:r>
            <a:endParaRPr sz="1200">
              <a:latin typeface="Arial"/>
              <a:cs typeface="Arial"/>
            </a:endParaRPr>
          </a:p>
          <a:p>
            <a:pPr marL="208279" marR="167640" algn="ctr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Wright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remembered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the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USA’s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most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famous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inﬂuential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designers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architects.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79339" y="66103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334010">
              <a:lnSpc>
                <a:spcPct val="100000"/>
              </a:lnSpc>
              <a:spcBef>
                <a:spcPts val="135"/>
              </a:spcBef>
            </a:pP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FALLINGWATER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 HOUSE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1935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0" name="object 30"/>
          <p:cNvGrpSpPr>
            <a:grpSpLocks noGrp="1" noUngrp="1" noRot="1" noMove="1" noResize="1"/>
          </p:cNvGrpSpPr>
          <p:nvPr/>
        </p:nvGrpSpPr>
        <p:grpSpPr>
          <a:xfrm>
            <a:off x="6635555" y="2438930"/>
            <a:ext cx="2048510" cy="1833880"/>
            <a:chOff x="6635555" y="2438930"/>
            <a:chExt cx="2048510" cy="1833880"/>
          </a:xfrm>
        </p:grpSpPr>
        <p:sp>
          <p:nvSpPr>
            <p:cNvPr id="31" name="object 3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24606" y="3807374"/>
              <a:ext cx="859155" cy="431165"/>
            </a:xfrm>
            <a:custGeom>
              <a:avLst/>
              <a:gdLst/>
              <a:ahLst/>
              <a:cxnLst/>
              <a:rect l="l" t="t" r="r" b="b"/>
              <a:pathLst>
                <a:path w="859154" h="431164">
                  <a:moveTo>
                    <a:pt x="845466" y="0"/>
                  </a:moveTo>
                  <a:lnTo>
                    <a:pt x="234104" y="3365"/>
                  </a:lnTo>
                  <a:lnTo>
                    <a:pt x="0" y="431153"/>
                  </a:lnTo>
                  <a:lnTo>
                    <a:pt x="858941" y="431153"/>
                  </a:lnTo>
                  <a:lnTo>
                    <a:pt x="845466" y="0"/>
                  </a:lnTo>
                  <a:close/>
                </a:path>
              </a:pathLst>
            </a:custGeom>
            <a:solidFill>
              <a:srgbClr val="B8CB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04084" y="2443176"/>
              <a:ext cx="752344" cy="1786676"/>
            </a:xfrm>
            <a:prstGeom prst="rect">
              <a:avLst/>
            </a:prstGeom>
          </p:spPr>
        </p:pic>
        <p:sp>
          <p:nvSpPr>
            <p:cNvPr id="33" name="object 3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71234" y="3807582"/>
              <a:ext cx="683260" cy="421640"/>
            </a:xfrm>
            <a:custGeom>
              <a:avLst/>
              <a:gdLst/>
              <a:ahLst/>
              <a:cxnLst/>
              <a:rect l="l" t="t" r="r" b="b"/>
              <a:pathLst>
                <a:path w="683259" h="421639">
                  <a:moveTo>
                    <a:pt x="0" y="421157"/>
                  </a:moveTo>
                  <a:lnTo>
                    <a:pt x="317" y="420419"/>
                  </a:lnTo>
                  <a:lnTo>
                    <a:pt x="11055" y="412945"/>
                  </a:lnTo>
                  <a:lnTo>
                    <a:pt x="10739" y="409684"/>
                  </a:lnTo>
                  <a:lnTo>
                    <a:pt x="19472" y="402840"/>
                  </a:lnTo>
                  <a:lnTo>
                    <a:pt x="21156" y="243683"/>
                  </a:lnTo>
                  <a:lnTo>
                    <a:pt x="49367" y="235259"/>
                  </a:lnTo>
                  <a:lnTo>
                    <a:pt x="88945" y="236105"/>
                  </a:lnTo>
                  <a:lnTo>
                    <a:pt x="91473" y="343051"/>
                  </a:lnTo>
                  <a:lnTo>
                    <a:pt x="108313" y="344736"/>
                  </a:lnTo>
                  <a:lnTo>
                    <a:pt x="117158" y="353156"/>
                  </a:lnTo>
                  <a:lnTo>
                    <a:pt x="146631" y="351471"/>
                  </a:lnTo>
                  <a:lnTo>
                    <a:pt x="155895" y="344736"/>
                  </a:lnTo>
                  <a:lnTo>
                    <a:pt x="166842" y="335473"/>
                  </a:lnTo>
                  <a:lnTo>
                    <a:pt x="165157" y="234842"/>
                  </a:lnTo>
                  <a:lnTo>
                    <a:pt x="602204" y="234417"/>
                  </a:lnTo>
                  <a:lnTo>
                    <a:pt x="604732" y="403678"/>
                  </a:lnTo>
                  <a:lnTo>
                    <a:pt x="607259" y="413363"/>
                  </a:lnTo>
                  <a:lnTo>
                    <a:pt x="617364" y="415469"/>
                  </a:lnTo>
                  <a:lnTo>
                    <a:pt x="619890" y="420731"/>
                  </a:lnTo>
                  <a:lnTo>
                    <a:pt x="671468" y="420941"/>
                  </a:lnTo>
                  <a:lnTo>
                    <a:pt x="675888" y="413363"/>
                  </a:lnTo>
                  <a:lnTo>
                    <a:pt x="682203" y="409572"/>
                  </a:lnTo>
                  <a:lnTo>
                    <a:pt x="682729" y="0"/>
                  </a:lnTo>
                </a:path>
              </a:pathLst>
            </a:custGeom>
            <a:ln w="17999">
              <a:solidFill>
                <a:srgbClr val="B7CB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35555" y="4107329"/>
              <a:ext cx="1218565" cy="165735"/>
            </a:xfrm>
            <a:custGeom>
              <a:avLst/>
              <a:gdLst/>
              <a:ahLst/>
              <a:cxnLst/>
              <a:rect l="l" t="t" r="r" b="b"/>
              <a:pathLst>
                <a:path w="1218565" h="165735">
                  <a:moveTo>
                    <a:pt x="373971" y="0"/>
                  </a:moveTo>
                  <a:lnTo>
                    <a:pt x="0" y="98233"/>
                  </a:lnTo>
                  <a:lnTo>
                    <a:pt x="849622" y="165441"/>
                  </a:lnTo>
                  <a:lnTo>
                    <a:pt x="1218424" y="58593"/>
                  </a:lnTo>
                  <a:lnTo>
                    <a:pt x="373971" y="0"/>
                  </a:lnTo>
                  <a:close/>
                </a:path>
              </a:pathLst>
            </a:custGeom>
            <a:solidFill>
              <a:srgbClr val="B7CB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53592" y="2438930"/>
              <a:ext cx="921642" cy="1795194"/>
            </a:xfrm>
            <a:prstGeom prst="rect">
              <a:avLst/>
            </a:prstGeom>
          </p:spPr>
        </p:pic>
        <p:pic>
          <p:nvPicPr>
            <p:cNvPr id="36" name="object 3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90673" y="4130009"/>
              <a:ext cx="116203" cy="106296"/>
            </a:xfrm>
            <a:prstGeom prst="rect">
              <a:avLst/>
            </a:prstGeom>
          </p:spPr>
        </p:pic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87900" y="4119821"/>
              <a:ext cx="83820" cy="38100"/>
            </a:xfrm>
            <a:custGeom>
              <a:avLst/>
              <a:gdLst/>
              <a:ahLst/>
              <a:cxnLst/>
              <a:rect l="l" t="t" r="r" b="b"/>
              <a:pathLst>
                <a:path w="83820" h="38100">
                  <a:moveTo>
                    <a:pt x="0" y="0"/>
                  </a:moveTo>
                  <a:lnTo>
                    <a:pt x="0" y="28436"/>
                  </a:lnTo>
                  <a:lnTo>
                    <a:pt x="4899" y="34462"/>
                  </a:lnTo>
                  <a:lnTo>
                    <a:pt x="45885" y="37804"/>
                  </a:lnTo>
                  <a:lnTo>
                    <a:pt x="78952" y="33498"/>
                  </a:lnTo>
                  <a:lnTo>
                    <a:pt x="82508" y="27357"/>
                  </a:lnTo>
                  <a:lnTo>
                    <a:pt x="83261" y="5706"/>
                  </a:lnTo>
                </a:path>
              </a:pathLst>
            </a:custGeom>
            <a:ln w="7199">
              <a:solidFill>
                <a:srgbClr val="B9CD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42400" y="4120851"/>
              <a:ext cx="109969" cy="94989"/>
            </a:xfrm>
            <a:prstGeom prst="rect">
              <a:avLst/>
            </a:prstGeom>
          </p:spPr>
        </p:pic>
      </p:grpSp>
      <p:pic>
        <p:nvPicPr>
          <p:cNvPr id="39" name="object 39">
            <a:hlinkClick r:id="rId10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00693" y="3063502"/>
            <a:ext cx="1077357" cy="1077357"/>
          </a:xfrm>
          <a:prstGeom prst="rect">
            <a:avLst/>
          </a:prstGeom>
        </p:spPr>
      </p:pic>
      <p:sp>
        <p:nvSpPr>
          <p:cNvPr id="40" name="object 4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22102" y="651444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10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sp>
        <p:nvSpPr>
          <p:cNvPr id="41" name="object 4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33831" y="1908435"/>
            <a:ext cx="26034" cy="127635"/>
          </a:xfrm>
          <a:custGeom>
            <a:avLst/>
            <a:gdLst/>
            <a:ahLst/>
            <a:cxnLst/>
            <a:rect l="l" t="t" r="r" b="b"/>
            <a:pathLst>
              <a:path w="26034" h="127635">
                <a:moveTo>
                  <a:pt x="25408" y="0"/>
                </a:moveTo>
                <a:lnTo>
                  <a:pt x="0" y="0"/>
                </a:lnTo>
                <a:lnTo>
                  <a:pt x="0" y="127054"/>
                </a:lnTo>
                <a:lnTo>
                  <a:pt x="25408" y="127054"/>
                </a:lnTo>
                <a:lnTo>
                  <a:pt x="25408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>
            <a:grpSpLocks noGrp="1" noUngrp="1" noRot="1" noMove="1" noResize="1"/>
          </p:cNvGrpSpPr>
          <p:nvPr/>
        </p:nvGrpSpPr>
        <p:grpSpPr>
          <a:xfrm>
            <a:off x="9270303" y="1133398"/>
            <a:ext cx="1169035" cy="1169035"/>
            <a:chOff x="9270303" y="1133398"/>
            <a:chExt cx="1169035" cy="1169035"/>
          </a:xfrm>
        </p:grpSpPr>
        <p:sp>
          <p:nvSpPr>
            <p:cNvPr id="43" name="object 4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70303" y="1133398"/>
              <a:ext cx="1169035" cy="1169035"/>
            </a:xfrm>
            <a:custGeom>
              <a:avLst/>
              <a:gdLst/>
              <a:ahLst/>
              <a:cxnLst/>
              <a:rect l="l" t="t" r="r" b="b"/>
              <a:pathLst>
                <a:path w="1169034" h="1169035">
                  <a:moveTo>
                    <a:pt x="1168909" y="0"/>
                  </a:moveTo>
                  <a:lnTo>
                    <a:pt x="0" y="0"/>
                  </a:lnTo>
                  <a:lnTo>
                    <a:pt x="0" y="1168909"/>
                  </a:lnTo>
                  <a:lnTo>
                    <a:pt x="1168909" y="1168909"/>
                  </a:lnTo>
                  <a:lnTo>
                    <a:pt x="11689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3827" y="1196931"/>
              <a:ext cx="991235" cy="381635"/>
            </a:xfrm>
            <a:custGeom>
              <a:avLst/>
              <a:gdLst/>
              <a:ahLst/>
              <a:cxnLst/>
              <a:rect l="l" t="t" r="r" b="b"/>
              <a:pathLst>
                <a:path w="991234" h="381634">
                  <a:moveTo>
                    <a:pt x="50825" y="228701"/>
                  </a:moveTo>
                  <a:lnTo>
                    <a:pt x="25412" y="228701"/>
                  </a:lnTo>
                  <a:lnTo>
                    <a:pt x="0" y="228701"/>
                  </a:lnTo>
                  <a:lnTo>
                    <a:pt x="0" y="279527"/>
                  </a:lnTo>
                  <a:lnTo>
                    <a:pt x="25412" y="279527"/>
                  </a:lnTo>
                  <a:lnTo>
                    <a:pt x="25412" y="254114"/>
                  </a:lnTo>
                  <a:lnTo>
                    <a:pt x="50825" y="254114"/>
                  </a:lnTo>
                  <a:lnTo>
                    <a:pt x="50825" y="228701"/>
                  </a:lnTo>
                  <a:close/>
                </a:path>
                <a:path w="991234" h="381634">
                  <a:moveTo>
                    <a:pt x="76225" y="254114"/>
                  </a:moveTo>
                  <a:lnTo>
                    <a:pt x="50825" y="254114"/>
                  </a:lnTo>
                  <a:lnTo>
                    <a:pt x="50825" y="279527"/>
                  </a:lnTo>
                  <a:lnTo>
                    <a:pt x="76225" y="279527"/>
                  </a:lnTo>
                  <a:lnTo>
                    <a:pt x="76225" y="254114"/>
                  </a:lnTo>
                  <a:close/>
                </a:path>
                <a:path w="991234" h="381634">
                  <a:moveTo>
                    <a:pt x="101638" y="304927"/>
                  </a:moveTo>
                  <a:lnTo>
                    <a:pt x="76225" y="304927"/>
                  </a:lnTo>
                  <a:lnTo>
                    <a:pt x="50825" y="304927"/>
                  </a:lnTo>
                  <a:lnTo>
                    <a:pt x="50825" y="279527"/>
                  </a:lnTo>
                  <a:lnTo>
                    <a:pt x="25412" y="279527"/>
                  </a:lnTo>
                  <a:lnTo>
                    <a:pt x="25412" y="330339"/>
                  </a:lnTo>
                  <a:lnTo>
                    <a:pt x="50825" y="330339"/>
                  </a:lnTo>
                  <a:lnTo>
                    <a:pt x="76225" y="330339"/>
                  </a:lnTo>
                  <a:lnTo>
                    <a:pt x="101638" y="330339"/>
                  </a:lnTo>
                  <a:lnTo>
                    <a:pt x="101638" y="304927"/>
                  </a:lnTo>
                  <a:close/>
                </a:path>
                <a:path w="991234" h="381634">
                  <a:moveTo>
                    <a:pt x="152463" y="228701"/>
                  </a:moveTo>
                  <a:lnTo>
                    <a:pt x="127050" y="228701"/>
                  </a:lnTo>
                  <a:lnTo>
                    <a:pt x="127050" y="203288"/>
                  </a:lnTo>
                  <a:lnTo>
                    <a:pt x="101638" y="203288"/>
                  </a:lnTo>
                  <a:lnTo>
                    <a:pt x="76225" y="203288"/>
                  </a:lnTo>
                  <a:lnTo>
                    <a:pt x="76225" y="254114"/>
                  </a:lnTo>
                  <a:lnTo>
                    <a:pt x="101638" y="254114"/>
                  </a:lnTo>
                  <a:lnTo>
                    <a:pt x="127050" y="254114"/>
                  </a:lnTo>
                  <a:lnTo>
                    <a:pt x="152463" y="254114"/>
                  </a:lnTo>
                  <a:lnTo>
                    <a:pt x="152463" y="228701"/>
                  </a:lnTo>
                  <a:close/>
                </a:path>
                <a:path w="991234" h="381634">
                  <a:moveTo>
                    <a:pt x="177876" y="304927"/>
                  </a:moveTo>
                  <a:lnTo>
                    <a:pt x="152463" y="304927"/>
                  </a:lnTo>
                  <a:lnTo>
                    <a:pt x="152463" y="279527"/>
                  </a:lnTo>
                  <a:lnTo>
                    <a:pt x="127050" y="279527"/>
                  </a:lnTo>
                  <a:lnTo>
                    <a:pt x="127050" y="330339"/>
                  </a:lnTo>
                  <a:lnTo>
                    <a:pt x="152463" y="330339"/>
                  </a:lnTo>
                  <a:lnTo>
                    <a:pt x="177876" y="330339"/>
                  </a:lnTo>
                  <a:lnTo>
                    <a:pt x="177876" y="304927"/>
                  </a:lnTo>
                  <a:close/>
                </a:path>
                <a:path w="991234" h="381634">
                  <a:moveTo>
                    <a:pt x="177876" y="254114"/>
                  </a:moveTo>
                  <a:lnTo>
                    <a:pt x="152463" y="254114"/>
                  </a:lnTo>
                  <a:lnTo>
                    <a:pt x="152463" y="279527"/>
                  </a:lnTo>
                  <a:lnTo>
                    <a:pt x="177876" y="279527"/>
                  </a:lnTo>
                  <a:lnTo>
                    <a:pt x="177876" y="254114"/>
                  </a:lnTo>
                  <a:close/>
                </a:path>
                <a:path w="991234" h="381634">
                  <a:moveTo>
                    <a:pt x="203288" y="203288"/>
                  </a:moveTo>
                  <a:lnTo>
                    <a:pt x="177876" y="203288"/>
                  </a:lnTo>
                  <a:lnTo>
                    <a:pt x="152463" y="203288"/>
                  </a:lnTo>
                  <a:lnTo>
                    <a:pt x="152463" y="228701"/>
                  </a:lnTo>
                  <a:lnTo>
                    <a:pt x="177876" y="228701"/>
                  </a:lnTo>
                  <a:lnTo>
                    <a:pt x="203288" y="228701"/>
                  </a:lnTo>
                  <a:lnTo>
                    <a:pt x="203288" y="203288"/>
                  </a:lnTo>
                  <a:close/>
                </a:path>
                <a:path w="991234" h="381634">
                  <a:moveTo>
                    <a:pt x="228701" y="152463"/>
                  </a:moveTo>
                  <a:lnTo>
                    <a:pt x="203288" y="152463"/>
                  </a:lnTo>
                  <a:lnTo>
                    <a:pt x="203288" y="177876"/>
                  </a:lnTo>
                  <a:lnTo>
                    <a:pt x="228701" y="177876"/>
                  </a:lnTo>
                  <a:lnTo>
                    <a:pt x="228701" y="152463"/>
                  </a:lnTo>
                  <a:close/>
                </a:path>
                <a:path w="991234" h="381634">
                  <a:moveTo>
                    <a:pt x="279527" y="330339"/>
                  </a:moveTo>
                  <a:lnTo>
                    <a:pt x="254114" y="330339"/>
                  </a:lnTo>
                  <a:lnTo>
                    <a:pt x="228701" y="330339"/>
                  </a:lnTo>
                  <a:lnTo>
                    <a:pt x="228701" y="254114"/>
                  </a:lnTo>
                  <a:lnTo>
                    <a:pt x="203288" y="254114"/>
                  </a:lnTo>
                  <a:lnTo>
                    <a:pt x="203288" y="279527"/>
                  </a:lnTo>
                  <a:lnTo>
                    <a:pt x="177876" y="279527"/>
                  </a:lnTo>
                  <a:lnTo>
                    <a:pt x="177876" y="304927"/>
                  </a:lnTo>
                  <a:lnTo>
                    <a:pt x="203288" y="304927"/>
                  </a:lnTo>
                  <a:lnTo>
                    <a:pt x="203288" y="381165"/>
                  </a:lnTo>
                  <a:lnTo>
                    <a:pt x="228701" y="381165"/>
                  </a:lnTo>
                  <a:lnTo>
                    <a:pt x="228701" y="355752"/>
                  </a:lnTo>
                  <a:lnTo>
                    <a:pt x="254114" y="355752"/>
                  </a:lnTo>
                  <a:lnTo>
                    <a:pt x="279527" y="355752"/>
                  </a:lnTo>
                  <a:lnTo>
                    <a:pt x="279527" y="330339"/>
                  </a:lnTo>
                  <a:close/>
                </a:path>
                <a:path w="991234" h="381634">
                  <a:moveTo>
                    <a:pt x="279527" y="203288"/>
                  </a:moveTo>
                  <a:lnTo>
                    <a:pt x="254114" y="203288"/>
                  </a:lnTo>
                  <a:lnTo>
                    <a:pt x="228701" y="203288"/>
                  </a:lnTo>
                  <a:lnTo>
                    <a:pt x="228701" y="228701"/>
                  </a:lnTo>
                  <a:lnTo>
                    <a:pt x="254114" y="228701"/>
                  </a:lnTo>
                  <a:lnTo>
                    <a:pt x="279527" y="228701"/>
                  </a:lnTo>
                  <a:lnTo>
                    <a:pt x="279527" y="203288"/>
                  </a:lnTo>
                  <a:close/>
                </a:path>
                <a:path w="991234" h="381634">
                  <a:moveTo>
                    <a:pt x="279527" y="152463"/>
                  </a:moveTo>
                  <a:lnTo>
                    <a:pt x="254114" y="152463"/>
                  </a:lnTo>
                  <a:lnTo>
                    <a:pt x="254114" y="177876"/>
                  </a:lnTo>
                  <a:lnTo>
                    <a:pt x="279527" y="177876"/>
                  </a:lnTo>
                  <a:lnTo>
                    <a:pt x="279527" y="152463"/>
                  </a:lnTo>
                  <a:close/>
                </a:path>
                <a:path w="991234" h="381634">
                  <a:moveTo>
                    <a:pt x="279527" y="50825"/>
                  </a:moveTo>
                  <a:lnTo>
                    <a:pt x="254114" y="50825"/>
                  </a:lnTo>
                  <a:lnTo>
                    <a:pt x="228701" y="50825"/>
                  </a:lnTo>
                  <a:lnTo>
                    <a:pt x="203288" y="50825"/>
                  </a:lnTo>
                  <a:lnTo>
                    <a:pt x="203288" y="101638"/>
                  </a:lnTo>
                  <a:lnTo>
                    <a:pt x="228701" y="101638"/>
                  </a:lnTo>
                  <a:lnTo>
                    <a:pt x="228701" y="76238"/>
                  </a:lnTo>
                  <a:lnTo>
                    <a:pt x="254114" y="76238"/>
                  </a:lnTo>
                  <a:lnTo>
                    <a:pt x="279527" y="76238"/>
                  </a:lnTo>
                  <a:lnTo>
                    <a:pt x="279527" y="50825"/>
                  </a:lnTo>
                  <a:close/>
                </a:path>
                <a:path w="991234" h="381634">
                  <a:moveTo>
                    <a:pt x="304927" y="177876"/>
                  </a:moveTo>
                  <a:lnTo>
                    <a:pt x="279527" y="177876"/>
                  </a:lnTo>
                  <a:lnTo>
                    <a:pt x="279527" y="203288"/>
                  </a:lnTo>
                  <a:lnTo>
                    <a:pt x="304927" y="203288"/>
                  </a:lnTo>
                  <a:lnTo>
                    <a:pt x="304927" y="177876"/>
                  </a:lnTo>
                  <a:close/>
                </a:path>
                <a:path w="991234" h="381634">
                  <a:moveTo>
                    <a:pt x="330339" y="228701"/>
                  </a:moveTo>
                  <a:lnTo>
                    <a:pt x="304927" y="228701"/>
                  </a:lnTo>
                  <a:lnTo>
                    <a:pt x="279527" y="228701"/>
                  </a:lnTo>
                  <a:lnTo>
                    <a:pt x="279527" y="254114"/>
                  </a:lnTo>
                  <a:lnTo>
                    <a:pt x="254114" y="254114"/>
                  </a:lnTo>
                  <a:lnTo>
                    <a:pt x="254114" y="279527"/>
                  </a:lnTo>
                  <a:lnTo>
                    <a:pt x="279527" y="279527"/>
                  </a:lnTo>
                  <a:lnTo>
                    <a:pt x="304927" y="279527"/>
                  </a:lnTo>
                  <a:lnTo>
                    <a:pt x="304927" y="254114"/>
                  </a:lnTo>
                  <a:lnTo>
                    <a:pt x="330339" y="254114"/>
                  </a:lnTo>
                  <a:lnTo>
                    <a:pt x="330339" y="228701"/>
                  </a:lnTo>
                  <a:close/>
                </a:path>
                <a:path w="991234" h="381634">
                  <a:moveTo>
                    <a:pt x="330339" y="101638"/>
                  </a:moveTo>
                  <a:lnTo>
                    <a:pt x="304927" y="101638"/>
                  </a:lnTo>
                  <a:lnTo>
                    <a:pt x="304927" y="76238"/>
                  </a:lnTo>
                  <a:lnTo>
                    <a:pt x="279527" y="76238"/>
                  </a:lnTo>
                  <a:lnTo>
                    <a:pt x="279527" y="101638"/>
                  </a:lnTo>
                  <a:lnTo>
                    <a:pt x="254114" y="101638"/>
                  </a:lnTo>
                  <a:lnTo>
                    <a:pt x="228701" y="101638"/>
                  </a:lnTo>
                  <a:lnTo>
                    <a:pt x="228701" y="152463"/>
                  </a:lnTo>
                  <a:lnTo>
                    <a:pt x="254114" y="152463"/>
                  </a:lnTo>
                  <a:lnTo>
                    <a:pt x="254114" y="127050"/>
                  </a:lnTo>
                  <a:lnTo>
                    <a:pt x="279527" y="127050"/>
                  </a:lnTo>
                  <a:lnTo>
                    <a:pt x="304927" y="127050"/>
                  </a:lnTo>
                  <a:lnTo>
                    <a:pt x="304927" y="177876"/>
                  </a:lnTo>
                  <a:lnTo>
                    <a:pt x="330339" y="177876"/>
                  </a:lnTo>
                  <a:lnTo>
                    <a:pt x="330339" y="101638"/>
                  </a:lnTo>
                  <a:close/>
                </a:path>
                <a:path w="991234" h="381634">
                  <a:moveTo>
                    <a:pt x="381165" y="152463"/>
                  </a:moveTo>
                  <a:lnTo>
                    <a:pt x="355752" y="152463"/>
                  </a:lnTo>
                  <a:lnTo>
                    <a:pt x="355752" y="177876"/>
                  </a:lnTo>
                  <a:lnTo>
                    <a:pt x="381165" y="177876"/>
                  </a:lnTo>
                  <a:lnTo>
                    <a:pt x="381165" y="152463"/>
                  </a:lnTo>
                  <a:close/>
                </a:path>
                <a:path w="991234" h="381634">
                  <a:moveTo>
                    <a:pt x="406577" y="279527"/>
                  </a:moveTo>
                  <a:lnTo>
                    <a:pt x="381165" y="279527"/>
                  </a:lnTo>
                  <a:lnTo>
                    <a:pt x="381165" y="304927"/>
                  </a:lnTo>
                  <a:lnTo>
                    <a:pt x="406577" y="304927"/>
                  </a:lnTo>
                  <a:lnTo>
                    <a:pt x="406577" y="279527"/>
                  </a:lnTo>
                  <a:close/>
                </a:path>
                <a:path w="991234" h="381634">
                  <a:moveTo>
                    <a:pt x="431990" y="0"/>
                  </a:moveTo>
                  <a:lnTo>
                    <a:pt x="406577" y="0"/>
                  </a:lnTo>
                  <a:lnTo>
                    <a:pt x="406577" y="25412"/>
                  </a:lnTo>
                  <a:lnTo>
                    <a:pt x="431990" y="25412"/>
                  </a:lnTo>
                  <a:lnTo>
                    <a:pt x="431990" y="0"/>
                  </a:lnTo>
                  <a:close/>
                </a:path>
                <a:path w="991234" h="381634">
                  <a:moveTo>
                    <a:pt x="508215" y="0"/>
                  </a:moveTo>
                  <a:lnTo>
                    <a:pt x="482803" y="0"/>
                  </a:lnTo>
                  <a:lnTo>
                    <a:pt x="482803" y="25412"/>
                  </a:lnTo>
                  <a:lnTo>
                    <a:pt x="508215" y="25412"/>
                  </a:lnTo>
                  <a:lnTo>
                    <a:pt x="508215" y="0"/>
                  </a:lnTo>
                  <a:close/>
                </a:path>
                <a:path w="991234" h="381634">
                  <a:moveTo>
                    <a:pt x="559041" y="25412"/>
                  </a:moveTo>
                  <a:lnTo>
                    <a:pt x="533628" y="25412"/>
                  </a:lnTo>
                  <a:lnTo>
                    <a:pt x="508215" y="25412"/>
                  </a:lnTo>
                  <a:lnTo>
                    <a:pt x="508215" y="101638"/>
                  </a:lnTo>
                  <a:lnTo>
                    <a:pt x="482803" y="101638"/>
                  </a:lnTo>
                  <a:lnTo>
                    <a:pt x="457403" y="101638"/>
                  </a:lnTo>
                  <a:lnTo>
                    <a:pt x="457403" y="127050"/>
                  </a:lnTo>
                  <a:lnTo>
                    <a:pt x="431990" y="127050"/>
                  </a:lnTo>
                  <a:lnTo>
                    <a:pt x="406577" y="127050"/>
                  </a:lnTo>
                  <a:lnTo>
                    <a:pt x="406577" y="101638"/>
                  </a:lnTo>
                  <a:lnTo>
                    <a:pt x="381165" y="101638"/>
                  </a:lnTo>
                  <a:lnTo>
                    <a:pt x="381165" y="76238"/>
                  </a:lnTo>
                  <a:lnTo>
                    <a:pt x="406577" y="76238"/>
                  </a:lnTo>
                  <a:lnTo>
                    <a:pt x="406577" y="101638"/>
                  </a:lnTo>
                  <a:lnTo>
                    <a:pt x="431990" y="101638"/>
                  </a:lnTo>
                  <a:lnTo>
                    <a:pt x="431990" y="50825"/>
                  </a:lnTo>
                  <a:lnTo>
                    <a:pt x="406577" y="50825"/>
                  </a:lnTo>
                  <a:lnTo>
                    <a:pt x="406577" y="25412"/>
                  </a:lnTo>
                  <a:lnTo>
                    <a:pt x="381165" y="25412"/>
                  </a:lnTo>
                  <a:lnTo>
                    <a:pt x="381165" y="0"/>
                  </a:lnTo>
                  <a:lnTo>
                    <a:pt x="355752" y="0"/>
                  </a:lnTo>
                  <a:lnTo>
                    <a:pt x="330339" y="0"/>
                  </a:lnTo>
                  <a:lnTo>
                    <a:pt x="304927" y="0"/>
                  </a:lnTo>
                  <a:lnTo>
                    <a:pt x="279527" y="0"/>
                  </a:lnTo>
                  <a:lnTo>
                    <a:pt x="279527" y="25412"/>
                  </a:lnTo>
                  <a:lnTo>
                    <a:pt x="304927" y="25412"/>
                  </a:lnTo>
                  <a:lnTo>
                    <a:pt x="304927" y="50825"/>
                  </a:lnTo>
                  <a:lnTo>
                    <a:pt x="330339" y="50825"/>
                  </a:lnTo>
                  <a:lnTo>
                    <a:pt x="330339" y="25412"/>
                  </a:lnTo>
                  <a:lnTo>
                    <a:pt x="355752" y="25412"/>
                  </a:lnTo>
                  <a:lnTo>
                    <a:pt x="355752" y="76238"/>
                  </a:lnTo>
                  <a:lnTo>
                    <a:pt x="330339" y="76238"/>
                  </a:lnTo>
                  <a:lnTo>
                    <a:pt x="330339" y="101638"/>
                  </a:lnTo>
                  <a:lnTo>
                    <a:pt x="355752" y="101638"/>
                  </a:lnTo>
                  <a:lnTo>
                    <a:pt x="355752" y="127050"/>
                  </a:lnTo>
                  <a:lnTo>
                    <a:pt x="381165" y="127050"/>
                  </a:lnTo>
                  <a:lnTo>
                    <a:pt x="381165" y="152463"/>
                  </a:lnTo>
                  <a:lnTo>
                    <a:pt x="406577" y="152463"/>
                  </a:lnTo>
                  <a:lnTo>
                    <a:pt x="406577" y="203288"/>
                  </a:lnTo>
                  <a:lnTo>
                    <a:pt x="381165" y="203288"/>
                  </a:lnTo>
                  <a:lnTo>
                    <a:pt x="355752" y="203288"/>
                  </a:lnTo>
                  <a:lnTo>
                    <a:pt x="355752" y="228701"/>
                  </a:lnTo>
                  <a:lnTo>
                    <a:pt x="381165" y="228701"/>
                  </a:lnTo>
                  <a:lnTo>
                    <a:pt x="406577" y="228701"/>
                  </a:lnTo>
                  <a:lnTo>
                    <a:pt x="431990" y="228701"/>
                  </a:lnTo>
                  <a:lnTo>
                    <a:pt x="431990" y="203288"/>
                  </a:lnTo>
                  <a:lnTo>
                    <a:pt x="457403" y="203288"/>
                  </a:lnTo>
                  <a:lnTo>
                    <a:pt x="457403" y="177876"/>
                  </a:lnTo>
                  <a:lnTo>
                    <a:pt x="431990" y="177876"/>
                  </a:lnTo>
                  <a:lnTo>
                    <a:pt x="431990" y="152463"/>
                  </a:lnTo>
                  <a:lnTo>
                    <a:pt x="457403" y="152463"/>
                  </a:lnTo>
                  <a:lnTo>
                    <a:pt x="457403" y="177876"/>
                  </a:lnTo>
                  <a:lnTo>
                    <a:pt x="482803" y="177876"/>
                  </a:lnTo>
                  <a:lnTo>
                    <a:pt x="482803" y="152463"/>
                  </a:lnTo>
                  <a:lnTo>
                    <a:pt x="508215" y="152463"/>
                  </a:lnTo>
                  <a:lnTo>
                    <a:pt x="508215" y="177876"/>
                  </a:lnTo>
                  <a:lnTo>
                    <a:pt x="533628" y="177876"/>
                  </a:lnTo>
                  <a:lnTo>
                    <a:pt x="533628" y="101638"/>
                  </a:lnTo>
                  <a:lnTo>
                    <a:pt x="559041" y="101638"/>
                  </a:lnTo>
                  <a:lnTo>
                    <a:pt x="559041" y="76238"/>
                  </a:lnTo>
                  <a:lnTo>
                    <a:pt x="533628" y="76238"/>
                  </a:lnTo>
                  <a:lnTo>
                    <a:pt x="533628" y="50825"/>
                  </a:lnTo>
                  <a:lnTo>
                    <a:pt x="559041" y="50825"/>
                  </a:lnTo>
                  <a:lnTo>
                    <a:pt x="559041" y="25412"/>
                  </a:lnTo>
                  <a:close/>
                </a:path>
                <a:path w="991234" h="381634">
                  <a:moveTo>
                    <a:pt x="609866" y="0"/>
                  </a:moveTo>
                  <a:lnTo>
                    <a:pt x="584454" y="0"/>
                  </a:lnTo>
                  <a:lnTo>
                    <a:pt x="584454" y="25412"/>
                  </a:lnTo>
                  <a:lnTo>
                    <a:pt x="609866" y="25412"/>
                  </a:lnTo>
                  <a:lnTo>
                    <a:pt x="609866" y="0"/>
                  </a:lnTo>
                  <a:close/>
                </a:path>
                <a:path w="991234" h="381634">
                  <a:moveTo>
                    <a:pt x="635266" y="152463"/>
                  </a:moveTo>
                  <a:lnTo>
                    <a:pt x="609866" y="152463"/>
                  </a:lnTo>
                  <a:lnTo>
                    <a:pt x="609866" y="177876"/>
                  </a:lnTo>
                  <a:lnTo>
                    <a:pt x="635266" y="177876"/>
                  </a:lnTo>
                  <a:lnTo>
                    <a:pt x="635266" y="152463"/>
                  </a:lnTo>
                  <a:close/>
                </a:path>
                <a:path w="991234" h="381634">
                  <a:moveTo>
                    <a:pt x="635266" y="101638"/>
                  </a:moveTo>
                  <a:lnTo>
                    <a:pt x="609866" y="101638"/>
                  </a:lnTo>
                  <a:lnTo>
                    <a:pt x="584454" y="101638"/>
                  </a:lnTo>
                  <a:lnTo>
                    <a:pt x="559041" y="101638"/>
                  </a:lnTo>
                  <a:lnTo>
                    <a:pt x="559041" y="177876"/>
                  </a:lnTo>
                  <a:lnTo>
                    <a:pt x="584454" y="177876"/>
                  </a:lnTo>
                  <a:lnTo>
                    <a:pt x="584454" y="152463"/>
                  </a:lnTo>
                  <a:lnTo>
                    <a:pt x="609866" y="152463"/>
                  </a:lnTo>
                  <a:lnTo>
                    <a:pt x="609866" y="127050"/>
                  </a:lnTo>
                  <a:lnTo>
                    <a:pt x="635266" y="127050"/>
                  </a:lnTo>
                  <a:lnTo>
                    <a:pt x="635266" y="101638"/>
                  </a:lnTo>
                  <a:close/>
                </a:path>
                <a:path w="991234" h="381634">
                  <a:moveTo>
                    <a:pt x="635266" y="50825"/>
                  </a:moveTo>
                  <a:lnTo>
                    <a:pt x="609866" y="50825"/>
                  </a:lnTo>
                  <a:lnTo>
                    <a:pt x="584454" y="50825"/>
                  </a:lnTo>
                  <a:lnTo>
                    <a:pt x="559041" y="50825"/>
                  </a:lnTo>
                  <a:lnTo>
                    <a:pt x="559041" y="76238"/>
                  </a:lnTo>
                  <a:lnTo>
                    <a:pt x="584454" y="76238"/>
                  </a:lnTo>
                  <a:lnTo>
                    <a:pt x="609866" y="76238"/>
                  </a:lnTo>
                  <a:lnTo>
                    <a:pt x="635266" y="76238"/>
                  </a:lnTo>
                  <a:lnTo>
                    <a:pt x="635266" y="50825"/>
                  </a:lnTo>
                  <a:close/>
                </a:path>
                <a:path w="991234" h="381634">
                  <a:moveTo>
                    <a:pt x="711504" y="228701"/>
                  </a:moveTo>
                  <a:lnTo>
                    <a:pt x="686092" y="228701"/>
                  </a:lnTo>
                  <a:lnTo>
                    <a:pt x="686092" y="304927"/>
                  </a:lnTo>
                  <a:lnTo>
                    <a:pt x="711504" y="304927"/>
                  </a:lnTo>
                  <a:lnTo>
                    <a:pt x="711504" y="228701"/>
                  </a:lnTo>
                  <a:close/>
                </a:path>
                <a:path w="991234" h="381634">
                  <a:moveTo>
                    <a:pt x="787742" y="0"/>
                  </a:moveTo>
                  <a:lnTo>
                    <a:pt x="762330" y="0"/>
                  </a:lnTo>
                  <a:lnTo>
                    <a:pt x="762330" y="25412"/>
                  </a:lnTo>
                  <a:lnTo>
                    <a:pt x="787742" y="25412"/>
                  </a:lnTo>
                  <a:lnTo>
                    <a:pt x="787742" y="0"/>
                  </a:lnTo>
                  <a:close/>
                </a:path>
                <a:path w="991234" h="381634">
                  <a:moveTo>
                    <a:pt x="813155" y="101638"/>
                  </a:moveTo>
                  <a:lnTo>
                    <a:pt x="787742" y="101638"/>
                  </a:lnTo>
                  <a:lnTo>
                    <a:pt x="787742" y="50825"/>
                  </a:lnTo>
                  <a:lnTo>
                    <a:pt x="762330" y="50825"/>
                  </a:lnTo>
                  <a:lnTo>
                    <a:pt x="762330" y="101638"/>
                  </a:lnTo>
                  <a:lnTo>
                    <a:pt x="736917" y="101638"/>
                  </a:lnTo>
                  <a:lnTo>
                    <a:pt x="736917" y="76238"/>
                  </a:lnTo>
                  <a:lnTo>
                    <a:pt x="711504" y="76238"/>
                  </a:lnTo>
                  <a:lnTo>
                    <a:pt x="711504" y="127050"/>
                  </a:lnTo>
                  <a:lnTo>
                    <a:pt x="736917" y="127050"/>
                  </a:lnTo>
                  <a:lnTo>
                    <a:pt x="736917" y="152463"/>
                  </a:lnTo>
                  <a:lnTo>
                    <a:pt x="762330" y="152463"/>
                  </a:lnTo>
                  <a:lnTo>
                    <a:pt x="762330" y="127050"/>
                  </a:lnTo>
                  <a:lnTo>
                    <a:pt x="787742" y="127050"/>
                  </a:lnTo>
                  <a:lnTo>
                    <a:pt x="813155" y="127050"/>
                  </a:lnTo>
                  <a:lnTo>
                    <a:pt x="813155" y="101638"/>
                  </a:lnTo>
                  <a:close/>
                </a:path>
                <a:path w="991234" h="381634">
                  <a:moveTo>
                    <a:pt x="838555" y="203288"/>
                  </a:moveTo>
                  <a:lnTo>
                    <a:pt x="813155" y="203288"/>
                  </a:lnTo>
                  <a:lnTo>
                    <a:pt x="813155" y="177876"/>
                  </a:lnTo>
                  <a:lnTo>
                    <a:pt x="787742" y="177876"/>
                  </a:lnTo>
                  <a:lnTo>
                    <a:pt x="787742" y="152463"/>
                  </a:lnTo>
                  <a:lnTo>
                    <a:pt x="762330" y="152463"/>
                  </a:lnTo>
                  <a:lnTo>
                    <a:pt x="762330" y="203288"/>
                  </a:lnTo>
                  <a:lnTo>
                    <a:pt x="787742" y="203288"/>
                  </a:lnTo>
                  <a:lnTo>
                    <a:pt x="787742" y="228701"/>
                  </a:lnTo>
                  <a:lnTo>
                    <a:pt x="762330" y="228701"/>
                  </a:lnTo>
                  <a:lnTo>
                    <a:pt x="762330" y="203288"/>
                  </a:lnTo>
                  <a:lnTo>
                    <a:pt x="736917" y="203288"/>
                  </a:lnTo>
                  <a:lnTo>
                    <a:pt x="736917" y="152463"/>
                  </a:lnTo>
                  <a:lnTo>
                    <a:pt x="711504" y="152463"/>
                  </a:lnTo>
                  <a:lnTo>
                    <a:pt x="711504" y="177876"/>
                  </a:lnTo>
                  <a:lnTo>
                    <a:pt x="686092" y="177876"/>
                  </a:lnTo>
                  <a:lnTo>
                    <a:pt x="686092" y="101638"/>
                  </a:lnTo>
                  <a:lnTo>
                    <a:pt x="660679" y="101638"/>
                  </a:lnTo>
                  <a:lnTo>
                    <a:pt x="660679" y="127050"/>
                  </a:lnTo>
                  <a:lnTo>
                    <a:pt x="635266" y="127050"/>
                  </a:lnTo>
                  <a:lnTo>
                    <a:pt x="635266" y="152463"/>
                  </a:lnTo>
                  <a:lnTo>
                    <a:pt x="660679" y="152463"/>
                  </a:lnTo>
                  <a:lnTo>
                    <a:pt x="660679" y="228701"/>
                  </a:lnTo>
                  <a:lnTo>
                    <a:pt x="686092" y="228701"/>
                  </a:lnTo>
                  <a:lnTo>
                    <a:pt x="686092" y="203288"/>
                  </a:lnTo>
                  <a:lnTo>
                    <a:pt x="711504" y="203288"/>
                  </a:lnTo>
                  <a:lnTo>
                    <a:pt x="711504" y="228701"/>
                  </a:lnTo>
                  <a:lnTo>
                    <a:pt x="736917" y="228701"/>
                  </a:lnTo>
                  <a:lnTo>
                    <a:pt x="736917" y="254114"/>
                  </a:lnTo>
                  <a:lnTo>
                    <a:pt x="762330" y="254114"/>
                  </a:lnTo>
                  <a:lnTo>
                    <a:pt x="787742" y="254114"/>
                  </a:lnTo>
                  <a:lnTo>
                    <a:pt x="813155" y="254114"/>
                  </a:lnTo>
                  <a:lnTo>
                    <a:pt x="813155" y="228701"/>
                  </a:lnTo>
                  <a:lnTo>
                    <a:pt x="838555" y="228701"/>
                  </a:lnTo>
                  <a:lnTo>
                    <a:pt x="838555" y="203288"/>
                  </a:lnTo>
                  <a:close/>
                </a:path>
                <a:path w="991234" h="381634">
                  <a:moveTo>
                    <a:pt x="838555" y="127050"/>
                  </a:moveTo>
                  <a:lnTo>
                    <a:pt x="813155" y="127050"/>
                  </a:lnTo>
                  <a:lnTo>
                    <a:pt x="813155" y="177876"/>
                  </a:lnTo>
                  <a:lnTo>
                    <a:pt x="838555" y="177876"/>
                  </a:lnTo>
                  <a:lnTo>
                    <a:pt x="838555" y="127050"/>
                  </a:lnTo>
                  <a:close/>
                </a:path>
                <a:path w="991234" h="381634">
                  <a:moveTo>
                    <a:pt x="838555" y="25412"/>
                  </a:moveTo>
                  <a:lnTo>
                    <a:pt x="813155" y="25412"/>
                  </a:lnTo>
                  <a:lnTo>
                    <a:pt x="787742" y="25412"/>
                  </a:lnTo>
                  <a:lnTo>
                    <a:pt x="787742" y="50825"/>
                  </a:lnTo>
                  <a:lnTo>
                    <a:pt x="813155" y="50825"/>
                  </a:lnTo>
                  <a:lnTo>
                    <a:pt x="813155" y="101638"/>
                  </a:lnTo>
                  <a:lnTo>
                    <a:pt x="838555" y="101638"/>
                  </a:lnTo>
                  <a:lnTo>
                    <a:pt x="838555" y="25412"/>
                  </a:lnTo>
                  <a:close/>
                </a:path>
                <a:path w="991234" h="381634">
                  <a:moveTo>
                    <a:pt x="863968" y="228701"/>
                  </a:moveTo>
                  <a:lnTo>
                    <a:pt x="838555" y="228701"/>
                  </a:lnTo>
                  <a:lnTo>
                    <a:pt x="838555" y="254114"/>
                  </a:lnTo>
                  <a:lnTo>
                    <a:pt x="863968" y="254114"/>
                  </a:lnTo>
                  <a:lnTo>
                    <a:pt x="863968" y="228701"/>
                  </a:lnTo>
                  <a:close/>
                </a:path>
                <a:path w="991234" h="381634">
                  <a:moveTo>
                    <a:pt x="965619" y="279527"/>
                  </a:moveTo>
                  <a:lnTo>
                    <a:pt x="940206" y="279527"/>
                  </a:lnTo>
                  <a:lnTo>
                    <a:pt x="940206" y="228701"/>
                  </a:lnTo>
                  <a:lnTo>
                    <a:pt x="914793" y="228701"/>
                  </a:lnTo>
                  <a:lnTo>
                    <a:pt x="889381" y="228701"/>
                  </a:lnTo>
                  <a:lnTo>
                    <a:pt x="889381" y="254114"/>
                  </a:lnTo>
                  <a:lnTo>
                    <a:pt x="863968" y="254114"/>
                  </a:lnTo>
                  <a:lnTo>
                    <a:pt x="863968" y="279527"/>
                  </a:lnTo>
                  <a:lnTo>
                    <a:pt x="889381" y="279527"/>
                  </a:lnTo>
                  <a:lnTo>
                    <a:pt x="889381" y="304927"/>
                  </a:lnTo>
                  <a:lnTo>
                    <a:pt x="914793" y="304927"/>
                  </a:lnTo>
                  <a:lnTo>
                    <a:pt x="940206" y="304927"/>
                  </a:lnTo>
                  <a:lnTo>
                    <a:pt x="965619" y="304927"/>
                  </a:lnTo>
                  <a:lnTo>
                    <a:pt x="965619" y="279527"/>
                  </a:lnTo>
                  <a:close/>
                </a:path>
                <a:path w="991234" h="381634">
                  <a:moveTo>
                    <a:pt x="991031" y="254114"/>
                  </a:moveTo>
                  <a:lnTo>
                    <a:pt x="965619" y="254114"/>
                  </a:lnTo>
                  <a:lnTo>
                    <a:pt x="965619" y="279527"/>
                  </a:lnTo>
                  <a:lnTo>
                    <a:pt x="991031" y="279527"/>
                  </a:lnTo>
                  <a:lnTo>
                    <a:pt x="991031" y="254114"/>
                  </a:lnTo>
                  <a:close/>
                </a:path>
                <a:path w="991234" h="381634">
                  <a:moveTo>
                    <a:pt x="991031" y="203288"/>
                  </a:moveTo>
                  <a:lnTo>
                    <a:pt x="965619" y="203288"/>
                  </a:lnTo>
                  <a:lnTo>
                    <a:pt x="940206" y="203288"/>
                  </a:lnTo>
                  <a:lnTo>
                    <a:pt x="940206" y="228701"/>
                  </a:lnTo>
                  <a:lnTo>
                    <a:pt x="965619" y="228701"/>
                  </a:lnTo>
                  <a:lnTo>
                    <a:pt x="991031" y="228701"/>
                  </a:lnTo>
                  <a:lnTo>
                    <a:pt x="991031" y="203288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3827" y="1374807"/>
              <a:ext cx="1042035" cy="483234"/>
            </a:xfrm>
            <a:custGeom>
              <a:avLst/>
              <a:gdLst/>
              <a:ahLst/>
              <a:cxnLst/>
              <a:rect l="l" t="t" r="r" b="b"/>
              <a:pathLst>
                <a:path w="1042034" h="483235">
                  <a:moveTo>
                    <a:pt x="25412" y="304939"/>
                  </a:moveTo>
                  <a:lnTo>
                    <a:pt x="0" y="304939"/>
                  </a:lnTo>
                  <a:lnTo>
                    <a:pt x="0" y="330339"/>
                  </a:lnTo>
                  <a:lnTo>
                    <a:pt x="25412" y="330339"/>
                  </a:lnTo>
                  <a:lnTo>
                    <a:pt x="25412" y="304939"/>
                  </a:lnTo>
                  <a:close/>
                </a:path>
                <a:path w="1042034" h="483235">
                  <a:moveTo>
                    <a:pt x="25412" y="203288"/>
                  </a:moveTo>
                  <a:lnTo>
                    <a:pt x="0" y="203288"/>
                  </a:lnTo>
                  <a:lnTo>
                    <a:pt x="0" y="228701"/>
                  </a:lnTo>
                  <a:lnTo>
                    <a:pt x="25412" y="228701"/>
                  </a:lnTo>
                  <a:lnTo>
                    <a:pt x="25412" y="203288"/>
                  </a:lnTo>
                  <a:close/>
                </a:path>
                <a:path w="1042034" h="483235">
                  <a:moveTo>
                    <a:pt x="50825" y="228701"/>
                  </a:moveTo>
                  <a:lnTo>
                    <a:pt x="25412" y="228701"/>
                  </a:lnTo>
                  <a:lnTo>
                    <a:pt x="25412" y="254114"/>
                  </a:lnTo>
                  <a:lnTo>
                    <a:pt x="50825" y="254114"/>
                  </a:lnTo>
                  <a:lnTo>
                    <a:pt x="50825" y="228701"/>
                  </a:lnTo>
                  <a:close/>
                </a:path>
                <a:path w="1042034" h="483235">
                  <a:moveTo>
                    <a:pt x="152463" y="254114"/>
                  </a:moveTo>
                  <a:lnTo>
                    <a:pt x="127050" y="254114"/>
                  </a:lnTo>
                  <a:lnTo>
                    <a:pt x="127050" y="279527"/>
                  </a:lnTo>
                  <a:lnTo>
                    <a:pt x="152463" y="279527"/>
                  </a:lnTo>
                  <a:lnTo>
                    <a:pt x="152463" y="254114"/>
                  </a:lnTo>
                  <a:close/>
                </a:path>
                <a:path w="1042034" h="483235">
                  <a:moveTo>
                    <a:pt x="152463" y="203288"/>
                  </a:moveTo>
                  <a:lnTo>
                    <a:pt x="127050" y="203288"/>
                  </a:lnTo>
                  <a:lnTo>
                    <a:pt x="127050" y="152463"/>
                  </a:lnTo>
                  <a:lnTo>
                    <a:pt x="101638" y="152463"/>
                  </a:lnTo>
                  <a:lnTo>
                    <a:pt x="101638" y="203288"/>
                  </a:lnTo>
                  <a:lnTo>
                    <a:pt x="76225" y="203288"/>
                  </a:lnTo>
                  <a:lnTo>
                    <a:pt x="50825" y="203288"/>
                  </a:lnTo>
                  <a:lnTo>
                    <a:pt x="50825" y="228701"/>
                  </a:lnTo>
                  <a:lnTo>
                    <a:pt x="76225" y="228701"/>
                  </a:lnTo>
                  <a:lnTo>
                    <a:pt x="76225" y="254114"/>
                  </a:lnTo>
                  <a:lnTo>
                    <a:pt x="50825" y="254114"/>
                  </a:lnTo>
                  <a:lnTo>
                    <a:pt x="50825" y="279527"/>
                  </a:lnTo>
                  <a:lnTo>
                    <a:pt x="76225" y="279527"/>
                  </a:lnTo>
                  <a:lnTo>
                    <a:pt x="76225" y="304939"/>
                  </a:lnTo>
                  <a:lnTo>
                    <a:pt x="101638" y="304939"/>
                  </a:lnTo>
                  <a:lnTo>
                    <a:pt x="101638" y="254114"/>
                  </a:lnTo>
                  <a:lnTo>
                    <a:pt x="127050" y="254114"/>
                  </a:lnTo>
                  <a:lnTo>
                    <a:pt x="127050" y="228701"/>
                  </a:lnTo>
                  <a:lnTo>
                    <a:pt x="152463" y="228701"/>
                  </a:lnTo>
                  <a:lnTo>
                    <a:pt x="152463" y="203288"/>
                  </a:lnTo>
                  <a:close/>
                </a:path>
                <a:path w="1042034" h="483235">
                  <a:moveTo>
                    <a:pt x="177876" y="431990"/>
                  </a:moveTo>
                  <a:lnTo>
                    <a:pt x="152463" y="431990"/>
                  </a:lnTo>
                  <a:lnTo>
                    <a:pt x="152463" y="406577"/>
                  </a:lnTo>
                  <a:lnTo>
                    <a:pt x="127050" y="406577"/>
                  </a:lnTo>
                  <a:lnTo>
                    <a:pt x="127050" y="330339"/>
                  </a:lnTo>
                  <a:lnTo>
                    <a:pt x="101638" y="330339"/>
                  </a:lnTo>
                  <a:lnTo>
                    <a:pt x="101638" y="431990"/>
                  </a:lnTo>
                  <a:lnTo>
                    <a:pt x="127050" y="431990"/>
                  </a:lnTo>
                  <a:lnTo>
                    <a:pt x="127050" y="482815"/>
                  </a:lnTo>
                  <a:lnTo>
                    <a:pt x="152463" y="482815"/>
                  </a:lnTo>
                  <a:lnTo>
                    <a:pt x="152463" y="457403"/>
                  </a:lnTo>
                  <a:lnTo>
                    <a:pt x="177876" y="457403"/>
                  </a:lnTo>
                  <a:lnTo>
                    <a:pt x="177876" y="431990"/>
                  </a:lnTo>
                  <a:close/>
                </a:path>
                <a:path w="1042034" h="483235">
                  <a:moveTo>
                    <a:pt x="177876" y="228701"/>
                  </a:moveTo>
                  <a:lnTo>
                    <a:pt x="152463" y="228701"/>
                  </a:lnTo>
                  <a:lnTo>
                    <a:pt x="152463" y="254114"/>
                  </a:lnTo>
                  <a:lnTo>
                    <a:pt x="177876" y="254114"/>
                  </a:lnTo>
                  <a:lnTo>
                    <a:pt x="177876" y="228701"/>
                  </a:lnTo>
                  <a:close/>
                </a:path>
                <a:path w="1042034" h="483235">
                  <a:moveTo>
                    <a:pt x="177876" y="177876"/>
                  </a:moveTo>
                  <a:lnTo>
                    <a:pt x="152463" y="177876"/>
                  </a:lnTo>
                  <a:lnTo>
                    <a:pt x="152463" y="203288"/>
                  </a:lnTo>
                  <a:lnTo>
                    <a:pt x="177876" y="203288"/>
                  </a:lnTo>
                  <a:lnTo>
                    <a:pt x="177876" y="177876"/>
                  </a:lnTo>
                  <a:close/>
                </a:path>
                <a:path w="1042034" h="483235">
                  <a:moveTo>
                    <a:pt x="203288" y="203288"/>
                  </a:moveTo>
                  <a:lnTo>
                    <a:pt x="177876" y="203288"/>
                  </a:lnTo>
                  <a:lnTo>
                    <a:pt x="177876" y="228701"/>
                  </a:lnTo>
                  <a:lnTo>
                    <a:pt x="203288" y="228701"/>
                  </a:lnTo>
                  <a:lnTo>
                    <a:pt x="203288" y="203288"/>
                  </a:lnTo>
                  <a:close/>
                </a:path>
                <a:path w="1042034" h="483235">
                  <a:moveTo>
                    <a:pt x="279527" y="203288"/>
                  </a:moveTo>
                  <a:lnTo>
                    <a:pt x="254114" y="203288"/>
                  </a:lnTo>
                  <a:lnTo>
                    <a:pt x="228701" y="203288"/>
                  </a:lnTo>
                  <a:lnTo>
                    <a:pt x="228701" y="228701"/>
                  </a:lnTo>
                  <a:lnTo>
                    <a:pt x="254114" y="228701"/>
                  </a:lnTo>
                  <a:lnTo>
                    <a:pt x="279527" y="228701"/>
                  </a:lnTo>
                  <a:lnTo>
                    <a:pt x="279527" y="203288"/>
                  </a:lnTo>
                  <a:close/>
                </a:path>
                <a:path w="1042034" h="483235">
                  <a:moveTo>
                    <a:pt x="304927" y="177876"/>
                  </a:moveTo>
                  <a:lnTo>
                    <a:pt x="279527" y="177876"/>
                  </a:lnTo>
                  <a:lnTo>
                    <a:pt x="279527" y="203288"/>
                  </a:lnTo>
                  <a:lnTo>
                    <a:pt x="304927" y="203288"/>
                  </a:lnTo>
                  <a:lnTo>
                    <a:pt x="304927" y="177876"/>
                  </a:lnTo>
                  <a:close/>
                </a:path>
                <a:path w="1042034" h="483235">
                  <a:moveTo>
                    <a:pt x="304927" y="127050"/>
                  </a:moveTo>
                  <a:lnTo>
                    <a:pt x="279527" y="127050"/>
                  </a:lnTo>
                  <a:lnTo>
                    <a:pt x="279527" y="152463"/>
                  </a:lnTo>
                  <a:lnTo>
                    <a:pt x="304927" y="152463"/>
                  </a:lnTo>
                  <a:lnTo>
                    <a:pt x="304927" y="127050"/>
                  </a:lnTo>
                  <a:close/>
                </a:path>
                <a:path w="1042034" h="483235">
                  <a:moveTo>
                    <a:pt x="406577" y="101650"/>
                  </a:moveTo>
                  <a:lnTo>
                    <a:pt x="381165" y="101650"/>
                  </a:lnTo>
                  <a:lnTo>
                    <a:pt x="381165" y="127050"/>
                  </a:lnTo>
                  <a:lnTo>
                    <a:pt x="406577" y="127050"/>
                  </a:lnTo>
                  <a:lnTo>
                    <a:pt x="406577" y="101650"/>
                  </a:lnTo>
                  <a:close/>
                </a:path>
                <a:path w="1042034" h="483235">
                  <a:moveTo>
                    <a:pt x="533628" y="304939"/>
                  </a:moveTo>
                  <a:lnTo>
                    <a:pt x="508215" y="304939"/>
                  </a:lnTo>
                  <a:lnTo>
                    <a:pt x="508215" y="330339"/>
                  </a:lnTo>
                  <a:lnTo>
                    <a:pt x="533628" y="330339"/>
                  </a:lnTo>
                  <a:lnTo>
                    <a:pt x="533628" y="304939"/>
                  </a:lnTo>
                  <a:close/>
                </a:path>
                <a:path w="1042034" h="483235">
                  <a:moveTo>
                    <a:pt x="559041" y="279527"/>
                  </a:moveTo>
                  <a:lnTo>
                    <a:pt x="533628" y="279527"/>
                  </a:lnTo>
                  <a:lnTo>
                    <a:pt x="533628" y="304939"/>
                  </a:lnTo>
                  <a:lnTo>
                    <a:pt x="559041" y="304939"/>
                  </a:lnTo>
                  <a:lnTo>
                    <a:pt x="559041" y="279527"/>
                  </a:lnTo>
                  <a:close/>
                </a:path>
                <a:path w="1042034" h="483235">
                  <a:moveTo>
                    <a:pt x="584454" y="228701"/>
                  </a:moveTo>
                  <a:lnTo>
                    <a:pt x="559041" y="228701"/>
                  </a:lnTo>
                  <a:lnTo>
                    <a:pt x="559041" y="254114"/>
                  </a:lnTo>
                  <a:lnTo>
                    <a:pt x="584454" y="254114"/>
                  </a:lnTo>
                  <a:lnTo>
                    <a:pt x="584454" y="228701"/>
                  </a:lnTo>
                  <a:close/>
                </a:path>
                <a:path w="1042034" h="483235">
                  <a:moveTo>
                    <a:pt x="609866" y="279527"/>
                  </a:moveTo>
                  <a:lnTo>
                    <a:pt x="584454" y="279527"/>
                  </a:lnTo>
                  <a:lnTo>
                    <a:pt x="584454" y="304939"/>
                  </a:lnTo>
                  <a:lnTo>
                    <a:pt x="609866" y="304939"/>
                  </a:lnTo>
                  <a:lnTo>
                    <a:pt x="609866" y="279527"/>
                  </a:lnTo>
                  <a:close/>
                </a:path>
                <a:path w="1042034" h="483235">
                  <a:moveTo>
                    <a:pt x="660679" y="76238"/>
                  </a:moveTo>
                  <a:lnTo>
                    <a:pt x="635266" y="76238"/>
                  </a:lnTo>
                  <a:lnTo>
                    <a:pt x="609866" y="76238"/>
                  </a:lnTo>
                  <a:lnTo>
                    <a:pt x="609866" y="127050"/>
                  </a:lnTo>
                  <a:lnTo>
                    <a:pt x="584454" y="127050"/>
                  </a:lnTo>
                  <a:lnTo>
                    <a:pt x="584454" y="76238"/>
                  </a:lnTo>
                  <a:lnTo>
                    <a:pt x="609866" y="76238"/>
                  </a:lnTo>
                  <a:lnTo>
                    <a:pt x="609866" y="50825"/>
                  </a:lnTo>
                  <a:lnTo>
                    <a:pt x="584454" y="50825"/>
                  </a:lnTo>
                  <a:lnTo>
                    <a:pt x="584454" y="25412"/>
                  </a:lnTo>
                  <a:lnTo>
                    <a:pt x="559041" y="25412"/>
                  </a:lnTo>
                  <a:lnTo>
                    <a:pt x="559041" y="50825"/>
                  </a:lnTo>
                  <a:lnTo>
                    <a:pt x="559041" y="101650"/>
                  </a:lnTo>
                  <a:lnTo>
                    <a:pt x="533628" y="101650"/>
                  </a:lnTo>
                  <a:lnTo>
                    <a:pt x="533628" y="50825"/>
                  </a:lnTo>
                  <a:lnTo>
                    <a:pt x="559041" y="50825"/>
                  </a:lnTo>
                  <a:lnTo>
                    <a:pt x="559041" y="25412"/>
                  </a:lnTo>
                  <a:lnTo>
                    <a:pt x="559041" y="0"/>
                  </a:lnTo>
                  <a:lnTo>
                    <a:pt x="533628" y="0"/>
                  </a:lnTo>
                  <a:lnTo>
                    <a:pt x="533628" y="25412"/>
                  </a:lnTo>
                  <a:lnTo>
                    <a:pt x="508215" y="25412"/>
                  </a:lnTo>
                  <a:lnTo>
                    <a:pt x="508215" y="0"/>
                  </a:lnTo>
                  <a:lnTo>
                    <a:pt x="482803" y="0"/>
                  </a:lnTo>
                  <a:lnTo>
                    <a:pt x="482803" y="50825"/>
                  </a:lnTo>
                  <a:lnTo>
                    <a:pt x="457403" y="50825"/>
                  </a:lnTo>
                  <a:lnTo>
                    <a:pt x="431990" y="50825"/>
                  </a:lnTo>
                  <a:lnTo>
                    <a:pt x="431990" y="76238"/>
                  </a:lnTo>
                  <a:lnTo>
                    <a:pt x="457403" y="76238"/>
                  </a:lnTo>
                  <a:lnTo>
                    <a:pt x="482803" y="76238"/>
                  </a:lnTo>
                  <a:lnTo>
                    <a:pt x="482803" y="101650"/>
                  </a:lnTo>
                  <a:lnTo>
                    <a:pt x="508215" y="101650"/>
                  </a:lnTo>
                  <a:lnTo>
                    <a:pt x="508215" y="127050"/>
                  </a:lnTo>
                  <a:lnTo>
                    <a:pt x="482803" y="127050"/>
                  </a:lnTo>
                  <a:lnTo>
                    <a:pt x="482803" y="101650"/>
                  </a:lnTo>
                  <a:lnTo>
                    <a:pt x="457403" y="101650"/>
                  </a:lnTo>
                  <a:lnTo>
                    <a:pt x="431990" y="101650"/>
                  </a:lnTo>
                  <a:lnTo>
                    <a:pt x="431990" y="127050"/>
                  </a:lnTo>
                  <a:lnTo>
                    <a:pt x="457403" y="127050"/>
                  </a:lnTo>
                  <a:lnTo>
                    <a:pt x="457403" y="177876"/>
                  </a:lnTo>
                  <a:lnTo>
                    <a:pt x="482803" y="177876"/>
                  </a:lnTo>
                  <a:lnTo>
                    <a:pt x="482803" y="152463"/>
                  </a:lnTo>
                  <a:lnTo>
                    <a:pt x="508215" y="152463"/>
                  </a:lnTo>
                  <a:lnTo>
                    <a:pt x="533628" y="152463"/>
                  </a:lnTo>
                  <a:lnTo>
                    <a:pt x="533628" y="177876"/>
                  </a:lnTo>
                  <a:lnTo>
                    <a:pt x="559041" y="177876"/>
                  </a:lnTo>
                  <a:lnTo>
                    <a:pt x="584454" y="177876"/>
                  </a:lnTo>
                  <a:lnTo>
                    <a:pt x="584454" y="228701"/>
                  </a:lnTo>
                  <a:lnTo>
                    <a:pt x="609866" y="228701"/>
                  </a:lnTo>
                  <a:lnTo>
                    <a:pt x="609866" y="177876"/>
                  </a:lnTo>
                  <a:lnTo>
                    <a:pt x="635266" y="177876"/>
                  </a:lnTo>
                  <a:lnTo>
                    <a:pt x="635266" y="203288"/>
                  </a:lnTo>
                  <a:lnTo>
                    <a:pt x="660679" y="203288"/>
                  </a:lnTo>
                  <a:lnTo>
                    <a:pt x="660679" y="152463"/>
                  </a:lnTo>
                  <a:lnTo>
                    <a:pt x="635266" y="152463"/>
                  </a:lnTo>
                  <a:lnTo>
                    <a:pt x="635266" y="101650"/>
                  </a:lnTo>
                  <a:lnTo>
                    <a:pt x="660679" y="101650"/>
                  </a:lnTo>
                  <a:lnTo>
                    <a:pt x="660679" y="76238"/>
                  </a:lnTo>
                  <a:close/>
                </a:path>
                <a:path w="1042034" h="483235">
                  <a:moveTo>
                    <a:pt x="686092" y="127050"/>
                  </a:moveTo>
                  <a:lnTo>
                    <a:pt x="660679" y="127050"/>
                  </a:lnTo>
                  <a:lnTo>
                    <a:pt x="660679" y="152463"/>
                  </a:lnTo>
                  <a:lnTo>
                    <a:pt x="686092" y="152463"/>
                  </a:lnTo>
                  <a:lnTo>
                    <a:pt x="686092" y="127050"/>
                  </a:lnTo>
                  <a:close/>
                </a:path>
                <a:path w="1042034" h="483235">
                  <a:moveTo>
                    <a:pt x="711504" y="177876"/>
                  </a:moveTo>
                  <a:lnTo>
                    <a:pt x="686092" y="177876"/>
                  </a:lnTo>
                  <a:lnTo>
                    <a:pt x="686092" y="203288"/>
                  </a:lnTo>
                  <a:lnTo>
                    <a:pt x="711504" y="203288"/>
                  </a:lnTo>
                  <a:lnTo>
                    <a:pt x="711504" y="177876"/>
                  </a:lnTo>
                  <a:close/>
                </a:path>
                <a:path w="1042034" h="483235">
                  <a:moveTo>
                    <a:pt x="736917" y="203288"/>
                  </a:moveTo>
                  <a:lnTo>
                    <a:pt x="711504" y="203288"/>
                  </a:lnTo>
                  <a:lnTo>
                    <a:pt x="711504" y="228701"/>
                  </a:lnTo>
                  <a:lnTo>
                    <a:pt x="736917" y="228701"/>
                  </a:lnTo>
                  <a:lnTo>
                    <a:pt x="736917" y="203288"/>
                  </a:lnTo>
                  <a:close/>
                </a:path>
                <a:path w="1042034" h="483235">
                  <a:moveTo>
                    <a:pt x="762330" y="152463"/>
                  </a:moveTo>
                  <a:lnTo>
                    <a:pt x="736917" y="152463"/>
                  </a:lnTo>
                  <a:lnTo>
                    <a:pt x="736917" y="177876"/>
                  </a:lnTo>
                  <a:lnTo>
                    <a:pt x="762330" y="177876"/>
                  </a:lnTo>
                  <a:lnTo>
                    <a:pt x="762330" y="152463"/>
                  </a:lnTo>
                  <a:close/>
                </a:path>
                <a:path w="1042034" h="483235">
                  <a:moveTo>
                    <a:pt x="787742" y="304939"/>
                  </a:moveTo>
                  <a:lnTo>
                    <a:pt x="762330" y="304939"/>
                  </a:lnTo>
                  <a:lnTo>
                    <a:pt x="736917" y="304939"/>
                  </a:lnTo>
                  <a:lnTo>
                    <a:pt x="711504" y="304939"/>
                  </a:lnTo>
                  <a:lnTo>
                    <a:pt x="711504" y="228701"/>
                  </a:lnTo>
                  <a:lnTo>
                    <a:pt x="686092" y="228701"/>
                  </a:lnTo>
                  <a:lnTo>
                    <a:pt x="686092" y="254114"/>
                  </a:lnTo>
                  <a:lnTo>
                    <a:pt x="686092" y="279527"/>
                  </a:lnTo>
                  <a:lnTo>
                    <a:pt x="660679" y="279527"/>
                  </a:lnTo>
                  <a:lnTo>
                    <a:pt x="660679" y="254114"/>
                  </a:lnTo>
                  <a:lnTo>
                    <a:pt x="686092" y="254114"/>
                  </a:lnTo>
                  <a:lnTo>
                    <a:pt x="686092" y="228701"/>
                  </a:lnTo>
                  <a:lnTo>
                    <a:pt x="660679" y="228701"/>
                  </a:lnTo>
                  <a:lnTo>
                    <a:pt x="635266" y="228701"/>
                  </a:lnTo>
                  <a:lnTo>
                    <a:pt x="635266" y="254114"/>
                  </a:lnTo>
                  <a:lnTo>
                    <a:pt x="609866" y="254114"/>
                  </a:lnTo>
                  <a:lnTo>
                    <a:pt x="609866" y="279527"/>
                  </a:lnTo>
                  <a:lnTo>
                    <a:pt x="635266" y="279527"/>
                  </a:lnTo>
                  <a:lnTo>
                    <a:pt x="635266" y="304939"/>
                  </a:lnTo>
                  <a:lnTo>
                    <a:pt x="660679" y="304939"/>
                  </a:lnTo>
                  <a:lnTo>
                    <a:pt x="686092" y="304939"/>
                  </a:lnTo>
                  <a:lnTo>
                    <a:pt x="686092" y="330339"/>
                  </a:lnTo>
                  <a:lnTo>
                    <a:pt x="711504" y="330339"/>
                  </a:lnTo>
                  <a:lnTo>
                    <a:pt x="711504" y="355752"/>
                  </a:lnTo>
                  <a:lnTo>
                    <a:pt x="736917" y="355752"/>
                  </a:lnTo>
                  <a:lnTo>
                    <a:pt x="736917" y="330339"/>
                  </a:lnTo>
                  <a:lnTo>
                    <a:pt x="762330" y="330339"/>
                  </a:lnTo>
                  <a:lnTo>
                    <a:pt x="787742" y="330339"/>
                  </a:lnTo>
                  <a:lnTo>
                    <a:pt x="787742" y="304939"/>
                  </a:lnTo>
                  <a:close/>
                </a:path>
                <a:path w="1042034" h="483235">
                  <a:moveTo>
                    <a:pt x="787742" y="203288"/>
                  </a:moveTo>
                  <a:lnTo>
                    <a:pt x="762330" y="203288"/>
                  </a:lnTo>
                  <a:lnTo>
                    <a:pt x="762330" y="228701"/>
                  </a:lnTo>
                  <a:lnTo>
                    <a:pt x="787742" y="228701"/>
                  </a:lnTo>
                  <a:lnTo>
                    <a:pt x="787742" y="203288"/>
                  </a:lnTo>
                  <a:close/>
                </a:path>
                <a:path w="1042034" h="483235">
                  <a:moveTo>
                    <a:pt x="838555" y="101650"/>
                  </a:moveTo>
                  <a:lnTo>
                    <a:pt x="813155" y="101650"/>
                  </a:lnTo>
                  <a:lnTo>
                    <a:pt x="787742" y="101650"/>
                  </a:lnTo>
                  <a:lnTo>
                    <a:pt x="762330" y="101650"/>
                  </a:lnTo>
                  <a:lnTo>
                    <a:pt x="736917" y="101650"/>
                  </a:lnTo>
                  <a:lnTo>
                    <a:pt x="736917" y="127050"/>
                  </a:lnTo>
                  <a:lnTo>
                    <a:pt x="762330" y="127050"/>
                  </a:lnTo>
                  <a:lnTo>
                    <a:pt x="787742" y="127050"/>
                  </a:lnTo>
                  <a:lnTo>
                    <a:pt x="813155" y="127050"/>
                  </a:lnTo>
                  <a:lnTo>
                    <a:pt x="813155" y="152463"/>
                  </a:lnTo>
                  <a:lnTo>
                    <a:pt x="838555" y="152463"/>
                  </a:lnTo>
                  <a:lnTo>
                    <a:pt x="838555" y="101650"/>
                  </a:lnTo>
                  <a:close/>
                </a:path>
                <a:path w="1042034" h="483235">
                  <a:moveTo>
                    <a:pt x="940206" y="152463"/>
                  </a:moveTo>
                  <a:lnTo>
                    <a:pt x="914793" y="152463"/>
                  </a:lnTo>
                  <a:lnTo>
                    <a:pt x="889381" y="152463"/>
                  </a:lnTo>
                  <a:lnTo>
                    <a:pt x="889381" y="127050"/>
                  </a:lnTo>
                  <a:lnTo>
                    <a:pt x="863968" y="127050"/>
                  </a:lnTo>
                  <a:lnTo>
                    <a:pt x="863968" y="177876"/>
                  </a:lnTo>
                  <a:lnTo>
                    <a:pt x="838555" y="177876"/>
                  </a:lnTo>
                  <a:lnTo>
                    <a:pt x="813155" y="177876"/>
                  </a:lnTo>
                  <a:lnTo>
                    <a:pt x="787742" y="177876"/>
                  </a:lnTo>
                  <a:lnTo>
                    <a:pt x="787742" y="203288"/>
                  </a:lnTo>
                  <a:lnTo>
                    <a:pt x="813155" y="203288"/>
                  </a:lnTo>
                  <a:lnTo>
                    <a:pt x="838555" y="203288"/>
                  </a:lnTo>
                  <a:lnTo>
                    <a:pt x="838555" y="228701"/>
                  </a:lnTo>
                  <a:lnTo>
                    <a:pt x="813155" y="228701"/>
                  </a:lnTo>
                  <a:lnTo>
                    <a:pt x="787742" y="228701"/>
                  </a:lnTo>
                  <a:lnTo>
                    <a:pt x="787742" y="304939"/>
                  </a:lnTo>
                  <a:lnTo>
                    <a:pt x="813155" y="304939"/>
                  </a:lnTo>
                  <a:lnTo>
                    <a:pt x="813155" y="279527"/>
                  </a:lnTo>
                  <a:lnTo>
                    <a:pt x="838555" y="279527"/>
                  </a:lnTo>
                  <a:lnTo>
                    <a:pt x="863968" y="279527"/>
                  </a:lnTo>
                  <a:lnTo>
                    <a:pt x="863968" y="203288"/>
                  </a:lnTo>
                  <a:lnTo>
                    <a:pt x="889381" y="203288"/>
                  </a:lnTo>
                  <a:lnTo>
                    <a:pt x="914793" y="203288"/>
                  </a:lnTo>
                  <a:lnTo>
                    <a:pt x="914793" y="177876"/>
                  </a:lnTo>
                  <a:lnTo>
                    <a:pt x="940206" y="177876"/>
                  </a:lnTo>
                  <a:lnTo>
                    <a:pt x="940206" y="152463"/>
                  </a:lnTo>
                  <a:close/>
                </a:path>
                <a:path w="1042034" h="483235">
                  <a:moveTo>
                    <a:pt x="1016444" y="203288"/>
                  </a:moveTo>
                  <a:lnTo>
                    <a:pt x="991031" y="203288"/>
                  </a:lnTo>
                  <a:lnTo>
                    <a:pt x="991031" y="177876"/>
                  </a:lnTo>
                  <a:lnTo>
                    <a:pt x="965619" y="177876"/>
                  </a:lnTo>
                  <a:lnTo>
                    <a:pt x="965619" y="203288"/>
                  </a:lnTo>
                  <a:lnTo>
                    <a:pt x="940206" y="203288"/>
                  </a:lnTo>
                  <a:lnTo>
                    <a:pt x="914793" y="203288"/>
                  </a:lnTo>
                  <a:lnTo>
                    <a:pt x="914793" y="228701"/>
                  </a:lnTo>
                  <a:lnTo>
                    <a:pt x="940206" y="228701"/>
                  </a:lnTo>
                  <a:lnTo>
                    <a:pt x="965619" y="228701"/>
                  </a:lnTo>
                  <a:lnTo>
                    <a:pt x="991031" y="228701"/>
                  </a:lnTo>
                  <a:lnTo>
                    <a:pt x="1016444" y="228701"/>
                  </a:lnTo>
                  <a:lnTo>
                    <a:pt x="1016444" y="203288"/>
                  </a:lnTo>
                  <a:close/>
                </a:path>
                <a:path w="1042034" h="483235">
                  <a:moveTo>
                    <a:pt x="1041844" y="279527"/>
                  </a:moveTo>
                  <a:lnTo>
                    <a:pt x="1016444" y="279527"/>
                  </a:lnTo>
                  <a:lnTo>
                    <a:pt x="1016444" y="304939"/>
                  </a:lnTo>
                  <a:lnTo>
                    <a:pt x="1041844" y="304939"/>
                  </a:lnTo>
                  <a:lnTo>
                    <a:pt x="1041844" y="279527"/>
                  </a:lnTo>
                  <a:close/>
                </a:path>
                <a:path w="1042034" h="483235">
                  <a:moveTo>
                    <a:pt x="1041844" y="228701"/>
                  </a:moveTo>
                  <a:lnTo>
                    <a:pt x="1016444" y="228701"/>
                  </a:lnTo>
                  <a:lnTo>
                    <a:pt x="1016444" y="254114"/>
                  </a:lnTo>
                  <a:lnTo>
                    <a:pt x="1041844" y="254114"/>
                  </a:lnTo>
                  <a:lnTo>
                    <a:pt x="1041844" y="228701"/>
                  </a:lnTo>
                  <a:close/>
                </a:path>
                <a:path w="1042034" h="483235">
                  <a:moveTo>
                    <a:pt x="1041844" y="101650"/>
                  </a:moveTo>
                  <a:lnTo>
                    <a:pt x="1016444" y="101650"/>
                  </a:lnTo>
                  <a:lnTo>
                    <a:pt x="991031" y="101650"/>
                  </a:lnTo>
                  <a:lnTo>
                    <a:pt x="991031" y="152463"/>
                  </a:lnTo>
                  <a:lnTo>
                    <a:pt x="1016444" y="152463"/>
                  </a:lnTo>
                  <a:lnTo>
                    <a:pt x="1016444" y="203288"/>
                  </a:lnTo>
                  <a:lnTo>
                    <a:pt x="1041844" y="203288"/>
                  </a:lnTo>
                  <a:lnTo>
                    <a:pt x="1041844" y="10165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3827" y="1451185"/>
              <a:ext cx="1042035" cy="534035"/>
            </a:xfrm>
            <a:custGeom>
              <a:avLst/>
              <a:gdLst/>
              <a:ahLst/>
              <a:cxnLst/>
              <a:rect l="l" t="t" r="r" b="b"/>
              <a:pathLst>
                <a:path w="1042034" h="534035">
                  <a:moveTo>
                    <a:pt x="25412" y="279374"/>
                  </a:moveTo>
                  <a:lnTo>
                    <a:pt x="0" y="279374"/>
                  </a:lnTo>
                  <a:lnTo>
                    <a:pt x="0" y="406438"/>
                  </a:lnTo>
                  <a:lnTo>
                    <a:pt x="25412" y="406438"/>
                  </a:lnTo>
                  <a:lnTo>
                    <a:pt x="25412" y="279374"/>
                  </a:lnTo>
                  <a:close/>
                </a:path>
                <a:path w="1042034" h="534035">
                  <a:moveTo>
                    <a:pt x="177876" y="304787"/>
                  </a:moveTo>
                  <a:lnTo>
                    <a:pt x="152463" y="304787"/>
                  </a:lnTo>
                  <a:lnTo>
                    <a:pt x="152463" y="330200"/>
                  </a:lnTo>
                  <a:lnTo>
                    <a:pt x="177876" y="330200"/>
                  </a:lnTo>
                  <a:lnTo>
                    <a:pt x="177876" y="304787"/>
                  </a:lnTo>
                  <a:close/>
                </a:path>
                <a:path w="1042034" h="534035">
                  <a:moveTo>
                    <a:pt x="228701" y="253961"/>
                  </a:moveTo>
                  <a:lnTo>
                    <a:pt x="203288" y="253961"/>
                  </a:lnTo>
                  <a:lnTo>
                    <a:pt x="203288" y="177736"/>
                  </a:lnTo>
                  <a:lnTo>
                    <a:pt x="177876" y="177736"/>
                  </a:lnTo>
                  <a:lnTo>
                    <a:pt x="177876" y="203149"/>
                  </a:lnTo>
                  <a:lnTo>
                    <a:pt x="152463" y="203149"/>
                  </a:lnTo>
                  <a:lnTo>
                    <a:pt x="152463" y="228561"/>
                  </a:lnTo>
                  <a:lnTo>
                    <a:pt x="177876" y="228561"/>
                  </a:lnTo>
                  <a:lnTo>
                    <a:pt x="177876" y="253961"/>
                  </a:lnTo>
                  <a:lnTo>
                    <a:pt x="152463" y="253961"/>
                  </a:lnTo>
                  <a:lnTo>
                    <a:pt x="152463" y="228561"/>
                  </a:lnTo>
                  <a:lnTo>
                    <a:pt x="127050" y="228561"/>
                  </a:lnTo>
                  <a:lnTo>
                    <a:pt x="127050" y="253961"/>
                  </a:lnTo>
                  <a:lnTo>
                    <a:pt x="101638" y="253961"/>
                  </a:lnTo>
                  <a:lnTo>
                    <a:pt x="101638" y="304787"/>
                  </a:lnTo>
                  <a:lnTo>
                    <a:pt x="76225" y="304787"/>
                  </a:lnTo>
                  <a:lnTo>
                    <a:pt x="76225" y="253961"/>
                  </a:lnTo>
                  <a:lnTo>
                    <a:pt x="50825" y="253961"/>
                  </a:lnTo>
                  <a:lnTo>
                    <a:pt x="50825" y="330200"/>
                  </a:lnTo>
                  <a:lnTo>
                    <a:pt x="76225" y="330200"/>
                  </a:lnTo>
                  <a:lnTo>
                    <a:pt x="101638" y="330200"/>
                  </a:lnTo>
                  <a:lnTo>
                    <a:pt x="101638" y="355612"/>
                  </a:lnTo>
                  <a:lnTo>
                    <a:pt x="127050" y="355612"/>
                  </a:lnTo>
                  <a:lnTo>
                    <a:pt x="127050" y="279374"/>
                  </a:lnTo>
                  <a:lnTo>
                    <a:pt x="152463" y="279374"/>
                  </a:lnTo>
                  <a:lnTo>
                    <a:pt x="177876" y="279374"/>
                  </a:lnTo>
                  <a:lnTo>
                    <a:pt x="203288" y="279374"/>
                  </a:lnTo>
                  <a:lnTo>
                    <a:pt x="228701" y="279374"/>
                  </a:lnTo>
                  <a:lnTo>
                    <a:pt x="228701" y="253961"/>
                  </a:lnTo>
                  <a:close/>
                </a:path>
                <a:path w="1042034" h="534035">
                  <a:moveTo>
                    <a:pt x="279527" y="253961"/>
                  </a:moveTo>
                  <a:lnTo>
                    <a:pt x="254114" y="253961"/>
                  </a:lnTo>
                  <a:lnTo>
                    <a:pt x="254114" y="279374"/>
                  </a:lnTo>
                  <a:lnTo>
                    <a:pt x="279527" y="279374"/>
                  </a:lnTo>
                  <a:lnTo>
                    <a:pt x="279527" y="253961"/>
                  </a:lnTo>
                  <a:close/>
                </a:path>
                <a:path w="1042034" h="534035">
                  <a:moveTo>
                    <a:pt x="355752" y="355612"/>
                  </a:moveTo>
                  <a:lnTo>
                    <a:pt x="330339" y="355612"/>
                  </a:lnTo>
                  <a:lnTo>
                    <a:pt x="330339" y="330200"/>
                  </a:lnTo>
                  <a:lnTo>
                    <a:pt x="304927" y="330200"/>
                  </a:lnTo>
                  <a:lnTo>
                    <a:pt x="304927" y="279374"/>
                  </a:lnTo>
                  <a:lnTo>
                    <a:pt x="279527" y="279374"/>
                  </a:lnTo>
                  <a:lnTo>
                    <a:pt x="279527" y="330200"/>
                  </a:lnTo>
                  <a:lnTo>
                    <a:pt x="254114" y="330200"/>
                  </a:lnTo>
                  <a:lnTo>
                    <a:pt x="254114" y="279374"/>
                  </a:lnTo>
                  <a:lnTo>
                    <a:pt x="228701" y="279374"/>
                  </a:lnTo>
                  <a:lnTo>
                    <a:pt x="228701" y="330200"/>
                  </a:lnTo>
                  <a:lnTo>
                    <a:pt x="203288" y="330200"/>
                  </a:lnTo>
                  <a:lnTo>
                    <a:pt x="177876" y="330200"/>
                  </a:lnTo>
                  <a:lnTo>
                    <a:pt x="177876" y="355612"/>
                  </a:lnTo>
                  <a:lnTo>
                    <a:pt x="203288" y="355612"/>
                  </a:lnTo>
                  <a:lnTo>
                    <a:pt x="228701" y="355612"/>
                  </a:lnTo>
                  <a:lnTo>
                    <a:pt x="254114" y="355612"/>
                  </a:lnTo>
                  <a:lnTo>
                    <a:pt x="279527" y="355612"/>
                  </a:lnTo>
                  <a:lnTo>
                    <a:pt x="279527" y="381025"/>
                  </a:lnTo>
                  <a:lnTo>
                    <a:pt x="254114" y="381025"/>
                  </a:lnTo>
                  <a:lnTo>
                    <a:pt x="254114" y="406438"/>
                  </a:lnTo>
                  <a:lnTo>
                    <a:pt x="279527" y="406438"/>
                  </a:lnTo>
                  <a:lnTo>
                    <a:pt x="304927" y="406438"/>
                  </a:lnTo>
                  <a:lnTo>
                    <a:pt x="304927" y="431850"/>
                  </a:lnTo>
                  <a:lnTo>
                    <a:pt x="330339" y="431850"/>
                  </a:lnTo>
                  <a:lnTo>
                    <a:pt x="330339" y="381025"/>
                  </a:lnTo>
                  <a:lnTo>
                    <a:pt x="355752" y="381025"/>
                  </a:lnTo>
                  <a:lnTo>
                    <a:pt x="355752" y="355612"/>
                  </a:lnTo>
                  <a:close/>
                </a:path>
                <a:path w="1042034" h="534035">
                  <a:moveTo>
                    <a:pt x="508215" y="330200"/>
                  </a:moveTo>
                  <a:lnTo>
                    <a:pt x="482803" y="330200"/>
                  </a:lnTo>
                  <a:lnTo>
                    <a:pt x="457403" y="330200"/>
                  </a:lnTo>
                  <a:lnTo>
                    <a:pt x="457403" y="355612"/>
                  </a:lnTo>
                  <a:lnTo>
                    <a:pt x="431990" y="355612"/>
                  </a:lnTo>
                  <a:lnTo>
                    <a:pt x="431990" y="381025"/>
                  </a:lnTo>
                  <a:lnTo>
                    <a:pt x="431990" y="406438"/>
                  </a:lnTo>
                  <a:lnTo>
                    <a:pt x="406577" y="406438"/>
                  </a:lnTo>
                  <a:lnTo>
                    <a:pt x="406577" y="381025"/>
                  </a:lnTo>
                  <a:lnTo>
                    <a:pt x="431990" y="381025"/>
                  </a:lnTo>
                  <a:lnTo>
                    <a:pt x="431990" y="355612"/>
                  </a:lnTo>
                  <a:lnTo>
                    <a:pt x="431990" y="330200"/>
                  </a:lnTo>
                  <a:lnTo>
                    <a:pt x="406577" y="330200"/>
                  </a:lnTo>
                  <a:lnTo>
                    <a:pt x="406577" y="355612"/>
                  </a:lnTo>
                  <a:lnTo>
                    <a:pt x="381165" y="355612"/>
                  </a:lnTo>
                  <a:lnTo>
                    <a:pt x="381165" y="457250"/>
                  </a:lnTo>
                  <a:lnTo>
                    <a:pt x="406577" y="457250"/>
                  </a:lnTo>
                  <a:lnTo>
                    <a:pt x="406577" y="431850"/>
                  </a:lnTo>
                  <a:lnTo>
                    <a:pt x="431990" y="431850"/>
                  </a:lnTo>
                  <a:lnTo>
                    <a:pt x="431990" y="457250"/>
                  </a:lnTo>
                  <a:lnTo>
                    <a:pt x="457403" y="457250"/>
                  </a:lnTo>
                  <a:lnTo>
                    <a:pt x="457403" y="381025"/>
                  </a:lnTo>
                  <a:lnTo>
                    <a:pt x="482803" y="381025"/>
                  </a:lnTo>
                  <a:lnTo>
                    <a:pt x="482803" y="355612"/>
                  </a:lnTo>
                  <a:lnTo>
                    <a:pt x="508215" y="355612"/>
                  </a:lnTo>
                  <a:lnTo>
                    <a:pt x="508215" y="330200"/>
                  </a:lnTo>
                  <a:close/>
                </a:path>
                <a:path w="1042034" h="534035">
                  <a:moveTo>
                    <a:pt x="533628" y="279374"/>
                  </a:moveTo>
                  <a:lnTo>
                    <a:pt x="508215" y="279374"/>
                  </a:lnTo>
                  <a:lnTo>
                    <a:pt x="508215" y="304787"/>
                  </a:lnTo>
                  <a:lnTo>
                    <a:pt x="533628" y="304787"/>
                  </a:lnTo>
                  <a:lnTo>
                    <a:pt x="533628" y="279374"/>
                  </a:lnTo>
                  <a:close/>
                </a:path>
                <a:path w="1042034" h="534035">
                  <a:moveTo>
                    <a:pt x="533628" y="101600"/>
                  </a:moveTo>
                  <a:lnTo>
                    <a:pt x="508215" y="101600"/>
                  </a:lnTo>
                  <a:lnTo>
                    <a:pt x="508215" y="152400"/>
                  </a:lnTo>
                  <a:lnTo>
                    <a:pt x="482803" y="152400"/>
                  </a:lnTo>
                  <a:lnTo>
                    <a:pt x="482803" y="127000"/>
                  </a:lnTo>
                  <a:lnTo>
                    <a:pt x="457403" y="127000"/>
                  </a:lnTo>
                  <a:lnTo>
                    <a:pt x="431990" y="127000"/>
                  </a:lnTo>
                  <a:lnTo>
                    <a:pt x="431990" y="152400"/>
                  </a:lnTo>
                  <a:lnTo>
                    <a:pt x="457403" y="152400"/>
                  </a:lnTo>
                  <a:lnTo>
                    <a:pt x="457403" y="177800"/>
                  </a:lnTo>
                  <a:lnTo>
                    <a:pt x="431990" y="177800"/>
                  </a:lnTo>
                  <a:lnTo>
                    <a:pt x="431990" y="152400"/>
                  </a:lnTo>
                  <a:lnTo>
                    <a:pt x="406577" y="152400"/>
                  </a:lnTo>
                  <a:lnTo>
                    <a:pt x="381165" y="152400"/>
                  </a:lnTo>
                  <a:lnTo>
                    <a:pt x="381165" y="127000"/>
                  </a:lnTo>
                  <a:lnTo>
                    <a:pt x="406577" y="127000"/>
                  </a:lnTo>
                  <a:lnTo>
                    <a:pt x="406577" y="101600"/>
                  </a:lnTo>
                  <a:lnTo>
                    <a:pt x="381165" y="101600"/>
                  </a:lnTo>
                  <a:lnTo>
                    <a:pt x="355752" y="101600"/>
                  </a:lnTo>
                  <a:lnTo>
                    <a:pt x="355752" y="25400"/>
                  </a:lnTo>
                  <a:lnTo>
                    <a:pt x="381165" y="25400"/>
                  </a:lnTo>
                  <a:lnTo>
                    <a:pt x="381165" y="0"/>
                  </a:lnTo>
                  <a:lnTo>
                    <a:pt x="355752" y="0"/>
                  </a:lnTo>
                  <a:lnTo>
                    <a:pt x="330339" y="0"/>
                  </a:lnTo>
                  <a:lnTo>
                    <a:pt x="330339" y="25400"/>
                  </a:lnTo>
                  <a:lnTo>
                    <a:pt x="304927" y="25400"/>
                  </a:lnTo>
                  <a:lnTo>
                    <a:pt x="304927" y="50800"/>
                  </a:lnTo>
                  <a:lnTo>
                    <a:pt x="330339" y="50800"/>
                  </a:lnTo>
                  <a:lnTo>
                    <a:pt x="330339" y="127000"/>
                  </a:lnTo>
                  <a:lnTo>
                    <a:pt x="304927" y="127000"/>
                  </a:lnTo>
                  <a:lnTo>
                    <a:pt x="304927" y="152400"/>
                  </a:lnTo>
                  <a:lnTo>
                    <a:pt x="279527" y="152400"/>
                  </a:lnTo>
                  <a:lnTo>
                    <a:pt x="279527" y="177800"/>
                  </a:lnTo>
                  <a:lnTo>
                    <a:pt x="254114" y="177800"/>
                  </a:lnTo>
                  <a:lnTo>
                    <a:pt x="254114" y="203200"/>
                  </a:lnTo>
                  <a:lnTo>
                    <a:pt x="228701" y="203200"/>
                  </a:lnTo>
                  <a:lnTo>
                    <a:pt x="228701" y="228600"/>
                  </a:lnTo>
                  <a:lnTo>
                    <a:pt x="254114" y="228600"/>
                  </a:lnTo>
                  <a:lnTo>
                    <a:pt x="279527" y="228600"/>
                  </a:lnTo>
                  <a:lnTo>
                    <a:pt x="304927" y="228600"/>
                  </a:lnTo>
                  <a:lnTo>
                    <a:pt x="304927" y="177800"/>
                  </a:lnTo>
                  <a:lnTo>
                    <a:pt x="330339" y="177800"/>
                  </a:lnTo>
                  <a:lnTo>
                    <a:pt x="330339" y="279400"/>
                  </a:lnTo>
                  <a:lnTo>
                    <a:pt x="355752" y="279400"/>
                  </a:lnTo>
                  <a:lnTo>
                    <a:pt x="355752" y="254000"/>
                  </a:lnTo>
                  <a:lnTo>
                    <a:pt x="381165" y="254000"/>
                  </a:lnTo>
                  <a:lnTo>
                    <a:pt x="381165" y="304800"/>
                  </a:lnTo>
                  <a:lnTo>
                    <a:pt x="355752" y="304800"/>
                  </a:lnTo>
                  <a:lnTo>
                    <a:pt x="330339" y="304800"/>
                  </a:lnTo>
                  <a:lnTo>
                    <a:pt x="330339" y="330200"/>
                  </a:lnTo>
                  <a:lnTo>
                    <a:pt x="355752" y="330200"/>
                  </a:lnTo>
                  <a:lnTo>
                    <a:pt x="381165" y="330200"/>
                  </a:lnTo>
                  <a:lnTo>
                    <a:pt x="406577" y="330200"/>
                  </a:lnTo>
                  <a:lnTo>
                    <a:pt x="406577" y="279400"/>
                  </a:lnTo>
                  <a:lnTo>
                    <a:pt x="431990" y="279400"/>
                  </a:lnTo>
                  <a:lnTo>
                    <a:pt x="431990" y="304787"/>
                  </a:lnTo>
                  <a:lnTo>
                    <a:pt x="457403" y="304787"/>
                  </a:lnTo>
                  <a:lnTo>
                    <a:pt x="482803" y="304787"/>
                  </a:lnTo>
                  <a:lnTo>
                    <a:pt x="482803" y="279374"/>
                  </a:lnTo>
                  <a:lnTo>
                    <a:pt x="457403" y="279374"/>
                  </a:lnTo>
                  <a:lnTo>
                    <a:pt x="431990" y="279374"/>
                  </a:lnTo>
                  <a:lnTo>
                    <a:pt x="431990" y="254000"/>
                  </a:lnTo>
                  <a:lnTo>
                    <a:pt x="406577" y="254000"/>
                  </a:lnTo>
                  <a:lnTo>
                    <a:pt x="406577" y="228600"/>
                  </a:lnTo>
                  <a:lnTo>
                    <a:pt x="381165" y="228600"/>
                  </a:lnTo>
                  <a:lnTo>
                    <a:pt x="381165" y="177800"/>
                  </a:lnTo>
                  <a:lnTo>
                    <a:pt x="406577" y="177800"/>
                  </a:lnTo>
                  <a:lnTo>
                    <a:pt x="406577" y="228600"/>
                  </a:lnTo>
                  <a:lnTo>
                    <a:pt x="431990" y="228600"/>
                  </a:lnTo>
                  <a:lnTo>
                    <a:pt x="431990" y="203200"/>
                  </a:lnTo>
                  <a:lnTo>
                    <a:pt x="457403" y="203200"/>
                  </a:lnTo>
                  <a:lnTo>
                    <a:pt x="457403" y="254000"/>
                  </a:lnTo>
                  <a:lnTo>
                    <a:pt x="482803" y="254000"/>
                  </a:lnTo>
                  <a:lnTo>
                    <a:pt x="482803" y="203200"/>
                  </a:lnTo>
                  <a:lnTo>
                    <a:pt x="508215" y="203200"/>
                  </a:lnTo>
                  <a:lnTo>
                    <a:pt x="533628" y="203200"/>
                  </a:lnTo>
                  <a:lnTo>
                    <a:pt x="533628" y="101600"/>
                  </a:lnTo>
                  <a:close/>
                </a:path>
                <a:path w="1042034" h="534035">
                  <a:moveTo>
                    <a:pt x="559041" y="355612"/>
                  </a:moveTo>
                  <a:lnTo>
                    <a:pt x="533628" y="355612"/>
                  </a:lnTo>
                  <a:lnTo>
                    <a:pt x="508215" y="355612"/>
                  </a:lnTo>
                  <a:lnTo>
                    <a:pt x="508215" y="406438"/>
                  </a:lnTo>
                  <a:lnTo>
                    <a:pt x="533628" y="406438"/>
                  </a:lnTo>
                  <a:lnTo>
                    <a:pt x="559041" y="406438"/>
                  </a:lnTo>
                  <a:lnTo>
                    <a:pt x="559041" y="355612"/>
                  </a:lnTo>
                  <a:close/>
                </a:path>
                <a:path w="1042034" h="534035">
                  <a:moveTo>
                    <a:pt x="609866" y="355612"/>
                  </a:moveTo>
                  <a:lnTo>
                    <a:pt x="584454" y="355612"/>
                  </a:lnTo>
                  <a:lnTo>
                    <a:pt x="584454" y="381025"/>
                  </a:lnTo>
                  <a:lnTo>
                    <a:pt x="609866" y="381025"/>
                  </a:lnTo>
                  <a:lnTo>
                    <a:pt x="609866" y="355612"/>
                  </a:lnTo>
                  <a:close/>
                </a:path>
                <a:path w="1042034" h="534035">
                  <a:moveTo>
                    <a:pt x="609866" y="279374"/>
                  </a:moveTo>
                  <a:lnTo>
                    <a:pt x="584454" y="279374"/>
                  </a:lnTo>
                  <a:lnTo>
                    <a:pt x="559041" y="279374"/>
                  </a:lnTo>
                  <a:lnTo>
                    <a:pt x="559041" y="304787"/>
                  </a:lnTo>
                  <a:lnTo>
                    <a:pt x="533628" y="304787"/>
                  </a:lnTo>
                  <a:lnTo>
                    <a:pt x="533628" y="330200"/>
                  </a:lnTo>
                  <a:lnTo>
                    <a:pt x="559041" y="330200"/>
                  </a:lnTo>
                  <a:lnTo>
                    <a:pt x="559041" y="355612"/>
                  </a:lnTo>
                  <a:lnTo>
                    <a:pt x="584454" y="355612"/>
                  </a:lnTo>
                  <a:lnTo>
                    <a:pt x="584454" y="304787"/>
                  </a:lnTo>
                  <a:lnTo>
                    <a:pt x="609866" y="304787"/>
                  </a:lnTo>
                  <a:lnTo>
                    <a:pt x="609866" y="279374"/>
                  </a:lnTo>
                  <a:close/>
                </a:path>
                <a:path w="1042034" h="534035">
                  <a:moveTo>
                    <a:pt x="635266" y="330200"/>
                  </a:moveTo>
                  <a:lnTo>
                    <a:pt x="609866" y="330200"/>
                  </a:lnTo>
                  <a:lnTo>
                    <a:pt x="609866" y="355612"/>
                  </a:lnTo>
                  <a:lnTo>
                    <a:pt x="635266" y="355612"/>
                  </a:lnTo>
                  <a:lnTo>
                    <a:pt x="635266" y="330200"/>
                  </a:lnTo>
                  <a:close/>
                </a:path>
                <a:path w="1042034" h="534035">
                  <a:moveTo>
                    <a:pt x="736917" y="304787"/>
                  </a:moveTo>
                  <a:lnTo>
                    <a:pt x="711504" y="304787"/>
                  </a:lnTo>
                  <a:lnTo>
                    <a:pt x="711504" y="279374"/>
                  </a:lnTo>
                  <a:lnTo>
                    <a:pt x="686092" y="279374"/>
                  </a:lnTo>
                  <a:lnTo>
                    <a:pt x="686092" y="406438"/>
                  </a:lnTo>
                  <a:lnTo>
                    <a:pt x="660679" y="406438"/>
                  </a:lnTo>
                  <a:lnTo>
                    <a:pt x="660679" y="381025"/>
                  </a:lnTo>
                  <a:lnTo>
                    <a:pt x="635266" y="381025"/>
                  </a:lnTo>
                  <a:lnTo>
                    <a:pt x="609866" y="381025"/>
                  </a:lnTo>
                  <a:lnTo>
                    <a:pt x="609866" y="431850"/>
                  </a:lnTo>
                  <a:lnTo>
                    <a:pt x="635266" y="431850"/>
                  </a:lnTo>
                  <a:lnTo>
                    <a:pt x="635266" y="508076"/>
                  </a:lnTo>
                  <a:lnTo>
                    <a:pt x="660679" y="508076"/>
                  </a:lnTo>
                  <a:lnTo>
                    <a:pt x="660679" y="533488"/>
                  </a:lnTo>
                  <a:lnTo>
                    <a:pt x="686092" y="533488"/>
                  </a:lnTo>
                  <a:lnTo>
                    <a:pt x="686092" y="482663"/>
                  </a:lnTo>
                  <a:lnTo>
                    <a:pt x="660679" y="482663"/>
                  </a:lnTo>
                  <a:lnTo>
                    <a:pt x="660679" y="457250"/>
                  </a:lnTo>
                  <a:lnTo>
                    <a:pt x="686092" y="457250"/>
                  </a:lnTo>
                  <a:lnTo>
                    <a:pt x="686092" y="431850"/>
                  </a:lnTo>
                  <a:lnTo>
                    <a:pt x="711504" y="431850"/>
                  </a:lnTo>
                  <a:lnTo>
                    <a:pt x="711504" y="457250"/>
                  </a:lnTo>
                  <a:lnTo>
                    <a:pt x="736917" y="457250"/>
                  </a:lnTo>
                  <a:lnTo>
                    <a:pt x="736917" y="304787"/>
                  </a:lnTo>
                  <a:close/>
                </a:path>
                <a:path w="1042034" h="534035">
                  <a:moveTo>
                    <a:pt x="813155" y="279374"/>
                  </a:moveTo>
                  <a:lnTo>
                    <a:pt x="787742" y="279374"/>
                  </a:lnTo>
                  <a:lnTo>
                    <a:pt x="762330" y="279374"/>
                  </a:lnTo>
                  <a:lnTo>
                    <a:pt x="762330" y="304787"/>
                  </a:lnTo>
                  <a:lnTo>
                    <a:pt x="787742" y="304787"/>
                  </a:lnTo>
                  <a:lnTo>
                    <a:pt x="813155" y="304787"/>
                  </a:lnTo>
                  <a:lnTo>
                    <a:pt x="813155" y="279374"/>
                  </a:lnTo>
                  <a:close/>
                </a:path>
                <a:path w="1042034" h="534035">
                  <a:moveTo>
                    <a:pt x="889381" y="253961"/>
                  </a:moveTo>
                  <a:lnTo>
                    <a:pt x="863968" y="253961"/>
                  </a:lnTo>
                  <a:lnTo>
                    <a:pt x="863968" y="279374"/>
                  </a:lnTo>
                  <a:lnTo>
                    <a:pt x="889381" y="279374"/>
                  </a:lnTo>
                  <a:lnTo>
                    <a:pt x="889381" y="253961"/>
                  </a:lnTo>
                  <a:close/>
                </a:path>
                <a:path w="1042034" h="534035">
                  <a:moveTo>
                    <a:pt x="940206" y="381025"/>
                  </a:moveTo>
                  <a:lnTo>
                    <a:pt x="914793" y="381025"/>
                  </a:lnTo>
                  <a:lnTo>
                    <a:pt x="889381" y="381025"/>
                  </a:lnTo>
                  <a:lnTo>
                    <a:pt x="889381" y="355612"/>
                  </a:lnTo>
                  <a:lnTo>
                    <a:pt x="863968" y="355612"/>
                  </a:lnTo>
                  <a:lnTo>
                    <a:pt x="863968" y="406438"/>
                  </a:lnTo>
                  <a:lnTo>
                    <a:pt x="889381" y="406438"/>
                  </a:lnTo>
                  <a:lnTo>
                    <a:pt x="889381" y="431850"/>
                  </a:lnTo>
                  <a:lnTo>
                    <a:pt x="914793" y="431850"/>
                  </a:lnTo>
                  <a:lnTo>
                    <a:pt x="914793" y="406438"/>
                  </a:lnTo>
                  <a:lnTo>
                    <a:pt x="940206" y="406438"/>
                  </a:lnTo>
                  <a:lnTo>
                    <a:pt x="940206" y="381025"/>
                  </a:lnTo>
                  <a:close/>
                </a:path>
                <a:path w="1042034" h="534035">
                  <a:moveTo>
                    <a:pt x="991031" y="203149"/>
                  </a:moveTo>
                  <a:lnTo>
                    <a:pt x="965619" y="203149"/>
                  </a:lnTo>
                  <a:lnTo>
                    <a:pt x="965619" y="177736"/>
                  </a:lnTo>
                  <a:lnTo>
                    <a:pt x="940206" y="177736"/>
                  </a:lnTo>
                  <a:lnTo>
                    <a:pt x="914793" y="177736"/>
                  </a:lnTo>
                  <a:lnTo>
                    <a:pt x="914793" y="203149"/>
                  </a:lnTo>
                  <a:lnTo>
                    <a:pt x="889381" y="203149"/>
                  </a:lnTo>
                  <a:lnTo>
                    <a:pt x="863968" y="203149"/>
                  </a:lnTo>
                  <a:lnTo>
                    <a:pt x="863968" y="228561"/>
                  </a:lnTo>
                  <a:lnTo>
                    <a:pt x="889381" y="228561"/>
                  </a:lnTo>
                  <a:lnTo>
                    <a:pt x="914793" y="228561"/>
                  </a:lnTo>
                  <a:lnTo>
                    <a:pt x="914793" y="253961"/>
                  </a:lnTo>
                  <a:lnTo>
                    <a:pt x="940206" y="253961"/>
                  </a:lnTo>
                  <a:lnTo>
                    <a:pt x="940206" y="228561"/>
                  </a:lnTo>
                  <a:lnTo>
                    <a:pt x="965619" y="228561"/>
                  </a:lnTo>
                  <a:lnTo>
                    <a:pt x="965619" y="253961"/>
                  </a:lnTo>
                  <a:lnTo>
                    <a:pt x="940206" y="253961"/>
                  </a:lnTo>
                  <a:lnTo>
                    <a:pt x="940206" y="279374"/>
                  </a:lnTo>
                  <a:lnTo>
                    <a:pt x="914793" y="279374"/>
                  </a:lnTo>
                  <a:lnTo>
                    <a:pt x="914793" y="330200"/>
                  </a:lnTo>
                  <a:lnTo>
                    <a:pt x="889381" y="330200"/>
                  </a:lnTo>
                  <a:lnTo>
                    <a:pt x="889381" y="355612"/>
                  </a:lnTo>
                  <a:lnTo>
                    <a:pt x="914793" y="355612"/>
                  </a:lnTo>
                  <a:lnTo>
                    <a:pt x="940206" y="355612"/>
                  </a:lnTo>
                  <a:lnTo>
                    <a:pt x="940206" y="381025"/>
                  </a:lnTo>
                  <a:lnTo>
                    <a:pt x="965619" y="381025"/>
                  </a:lnTo>
                  <a:lnTo>
                    <a:pt x="965619" y="330200"/>
                  </a:lnTo>
                  <a:lnTo>
                    <a:pt x="940206" y="330200"/>
                  </a:lnTo>
                  <a:lnTo>
                    <a:pt x="940206" y="304787"/>
                  </a:lnTo>
                  <a:lnTo>
                    <a:pt x="965619" y="304787"/>
                  </a:lnTo>
                  <a:lnTo>
                    <a:pt x="965619" y="279374"/>
                  </a:lnTo>
                  <a:lnTo>
                    <a:pt x="991031" y="279374"/>
                  </a:lnTo>
                  <a:lnTo>
                    <a:pt x="991031" y="203149"/>
                  </a:lnTo>
                  <a:close/>
                </a:path>
                <a:path w="1042034" h="534035">
                  <a:moveTo>
                    <a:pt x="1041844" y="330200"/>
                  </a:moveTo>
                  <a:lnTo>
                    <a:pt x="1016444" y="330200"/>
                  </a:lnTo>
                  <a:lnTo>
                    <a:pt x="991031" y="330200"/>
                  </a:lnTo>
                  <a:lnTo>
                    <a:pt x="991031" y="355612"/>
                  </a:lnTo>
                  <a:lnTo>
                    <a:pt x="1016444" y="355612"/>
                  </a:lnTo>
                  <a:lnTo>
                    <a:pt x="1016444" y="431850"/>
                  </a:lnTo>
                  <a:lnTo>
                    <a:pt x="1041844" y="431850"/>
                  </a:lnTo>
                  <a:lnTo>
                    <a:pt x="1041844" y="33020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59240" y="1705147"/>
              <a:ext cx="1016635" cy="534035"/>
            </a:xfrm>
            <a:custGeom>
              <a:avLst/>
              <a:gdLst/>
              <a:ahLst/>
              <a:cxnLst/>
              <a:rect l="l" t="t" r="r" b="b"/>
              <a:pathLst>
                <a:path w="1016634" h="534035">
                  <a:moveTo>
                    <a:pt x="152463" y="304939"/>
                  </a:moveTo>
                  <a:lnTo>
                    <a:pt x="127050" y="304939"/>
                  </a:lnTo>
                  <a:lnTo>
                    <a:pt x="127050" y="330352"/>
                  </a:lnTo>
                  <a:lnTo>
                    <a:pt x="152463" y="330352"/>
                  </a:lnTo>
                  <a:lnTo>
                    <a:pt x="152463" y="304939"/>
                  </a:lnTo>
                  <a:close/>
                </a:path>
                <a:path w="1016634" h="534035">
                  <a:moveTo>
                    <a:pt x="177876" y="203288"/>
                  </a:moveTo>
                  <a:lnTo>
                    <a:pt x="152463" y="203288"/>
                  </a:lnTo>
                  <a:lnTo>
                    <a:pt x="127050" y="203288"/>
                  </a:lnTo>
                  <a:lnTo>
                    <a:pt x="127050" y="177888"/>
                  </a:lnTo>
                  <a:lnTo>
                    <a:pt x="101638" y="177888"/>
                  </a:lnTo>
                  <a:lnTo>
                    <a:pt x="101638" y="203288"/>
                  </a:lnTo>
                  <a:lnTo>
                    <a:pt x="76225" y="203288"/>
                  </a:lnTo>
                  <a:lnTo>
                    <a:pt x="76225" y="254114"/>
                  </a:lnTo>
                  <a:lnTo>
                    <a:pt x="50812" y="254114"/>
                  </a:lnTo>
                  <a:lnTo>
                    <a:pt x="50812" y="228701"/>
                  </a:lnTo>
                  <a:lnTo>
                    <a:pt x="25412" y="228701"/>
                  </a:lnTo>
                  <a:lnTo>
                    <a:pt x="25412" y="177888"/>
                  </a:lnTo>
                  <a:lnTo>
                    <a:pt x="50812" y="177888"/>
                  </a:lnTo>
                  <a:lnTo>
                    <a:pt x="76225" y="177888"/>
                  </a:lnTo>
                  <a:lnTo>
                    <a:pt x="76225" y="152476"/>
                  </a:lnTo>
                  <a:lnTo>
                    <a:pt x="50812" y="152476"/>
                  </a:lnTo>
                  <a:lnTo>
                    <a:pt x="50812" y="127063"/>
                  </a:lnTo>
                  <a:lnTo>
                    <a:pt x="25412" y="127063"/>
                  </a:lnTo>
                  <a:lnTo>
                    <a:pt x="25412" y="152476"/>
                  </a:lnTo>
                  <a:lnTo>
                    <a:pt x="0" y="152476"/>
                  </a:lnTo>
                  <a:lnTo>
                    <a:pt x="0" y="330352"/>
                  </a:lnTo>
                  <a:lnTo>
                    <a:pt x="25412" y="330352"/>
                  </a:lnTo>
                  <a:lnTo>
                    <a:pt x="25412" y="304939"/>
                  </a:lnTo>
                  <a:lnTo>
                    <a:pt x="50812" y="304939"/>
                  </a:lnTo>
                  <a:lnTo>
                    <a:pt x="50812" y="330352"/>
                  </a:lnTo>
                  <a:lnTo>
                    <a:pt x="76225" y="330352"/>
                  </a:lnTo>
                  <a:lnTo>
                    <a:pt x="76225" y="279527"/>
                  </a:lnTo>
                  <a:lnTo>
                    <a:pt x="101638" y="279527"/>
                  </a:lnTo>
                  <a:lnTo>
                    <a:pt x="101638" y="304939"/>
                  </a:lnTo>
                  <a:lnTo>
                    <a:pt x="127050" y="304939"/>
                  </a:lnTo>
                  <a:lnTo>
                    <a:pt x="127050" y="279527"/>
                  </a:lnTo>
                  <a:lnTo>
                    <a:pt x="152463" y="279527"/>
                  </a:lnTo>
                  <a:lnTo>
                    <a:pt x="152463" y="254114"/>
                  </a:lnTo>
                  <a:lnTo>
                    <a:pt x="127050" y="254114"/>
                  </a:lnTo>
                  <a:lnTo>
                    <a:pt x="127050" y="228701"/>
                  </a:lnTo>
                  <a:lnTo>
                    <a:pt x="152463" y="228701"/>
                  </a:lnTo>
                  <a:lnTo>
                    <a:pt x="152463" y="254114"/>
                  </a:lnTo>
                  <a:lnTo>
                    <a:pt x="177876" y="254114"/>
                  </a:lnTo>
                  <a:lnTo>
                    <a:pt x="177876" y="203288"/>
                  </a:lnTo>
                  <a:close/>
                </a:path>
                <a:path w="1016634" h="534035">
                  <a:moveTo>
                    <a:pt x="177876" y="152476"/>
                  </a:moveTo>
                  <a:lnTo>
                    <a:pt x="152463" y="152476"/>
                  </a:lnTo>
                  <a:lnTo>
                    <a:pt x="127050" y="152476"/>
                  </a:lnTo>
                  <a:lnTo>
                    <a:pt x="127050" y="177888"/>
                  </a:lnTo>
                  <a:lnTo>
                    <a:pt x="152463" y="177888"/>
                  </a:lnTo>
                  <a:lnTo>
                    <a:pt x="177876" y="177888"/>
                  </a:lnTo>
                  <a:lnTo>
                    <a:pt x="177876" y="152476"/>
                  </a:lnTo>
                  <a:close/>
                </a:path>
                <a:path w="1016634" h="534035">
                  <a:moveTo>
                    <a:pt x="203288" y="406577"/>
                  </a:moveTo>
                  <a:lnTo>
                    <a:pt x="177876" y="406577"/>
                  </a:lnTo>
                  <a:lnTo>
                    <a:pt x="177876" y="457403"/>
                  </a:lnTo>
                  <a:lnTo>
                    <a:pt x="203288" y="457403"/>
                  </a:lnTo>
                  <a:lnTo>
                    <a:pt x="203288" y="406577"/>
                  </a:lnTo>
                  <a:close/>
                </a:path>
                <a:path w="1016634" h="534035">
                  <a:moveTo>
                    <a:pt x="203288" y="330352"/>
                  </a:moveTo>
                  <a:lnTo>
                    <a:pt x="177876" y="330352"/>
                  </a:lnTo>
                  <a:lnTo>
                    <a:pt x="177876" y="381177"/>
                  </a:lnTo>
                  <a:lnTo>
                    <a:pt x="203288" y="381177"/>
                  </a:lnTo>
                  <a:lnTo>
                    <a:pt x="203288" y="330352"/>
                  </a:lnTo>
                  <a:close/>
                </a:path>
                <a:path w="1016634" h="534035">
                  <a:moveTo>
                    <a:pt x="203288" y="254114"/>
                  </a:moveTo>
                  <a:lnTo>
                    <a:pt x="177876" y="254114"/>
                  </a:lnTo>
                  <a:lnTo>
                    <a:pt x="177876" y="279527"/>
                  </a:lnTo>
                  <a:lnTo>
                    <a:pt x="203288" y="279527"/>
                  </a:lnTo>
                  <a:lnTo>
                    <a:pt x="203288" y="254114"/>
                  </a:lnTo>
                  <a:close/>
                </a:path>
                <a:path w="1016634" h="534035">
                  <a:moveTo>
                    <a:pt x="203288" y="177888"/>
                  </a:moveTo>
                  <a:lnTo>
                    <a:pt x="177876" y="177888"/>
                  </a:lnTo>
                  <a:lnTo>
                    <a:pt x="177876" y="203288"/>
                  </a:lnTo>
                  <a:lnTo>
                    <a:pt x="203288" y="203288"/>
                  </a:lnTo>
                  <a:lnTo>
                    <a:pt x="203288" y="177888"/>
                  </a:lnTo>
                  <a:close/>
                </a:path>
                <a:path w="1016634" h="534035">
                  <a:moveTo>
                    <a:pt x="228701" y="152476"/>
                  </a:moveTo>
                  <a:lnTo>
                    <a:pt x="203288" y="152476"/>
                  </a:lnTo>
                  <a:lnTo>
                    <a:pt x="203288" y="177888"/>
                  </a:lnTo>
                  <a:lnTo>
                    <a:pt x="228701" y="177888"/>
                  </a:lnTo>
                  <a:lnTo>
                    <a:pt x="228701" y="152476"/>
                  </a:lnTo>
                  <a:close/>
                </a:path>
                <a:path w="1016634" h="534035">
                  <a:moveTo>
                    <a:pt x="279514" y="406577"/>
                  </a:moveTo>
                  <a:lnTo>
                    <a:pt x="254114" y="406577"/>
                  </a:lnTo>
                  <a:lnTo>
                    <a:pt x="254114" y="431990"/>
                  </a:lnTo>
                  <a:lnTo>
                    <a:pt x="279514" y="431990"/>
                  </a:lnTo>
                  <a:lnTo>
                    <a:pt x="279514" y="406577"/>
                  </a:lnTo>
                  <a:close/>
                </a:path>
                <a:path w="1016634" h="534035">
                  <a:moveTo>
                    <a:pt x="304927" y="431990"/>
                  </a:moveTo>
                  <a:lnTo>
                    <a:pt x="279514" y="431990"/>
                  </a:lnTo>
                  <a:lnTo>
                    <a:pt x="279514" y="457403"/>
                  </a:lnTo>
                  <a:lnTo>
                    <a:pt x="304927" y="457403"/>
                  </a:lnTo>
                  <a:lnTo>
                    <a:pt x="304927" y="431990"/>
                  </a:lnTo>
                  <a:close/>
                </a:path>
                <a:path w="1016634" h="534035">
                  <a:moveTo>
                    <a:pt x="330339" y="304939"/>
                  </a:moveTo>
                  <a:lnTo>
                    <a:pt x="304927" y="304939"/>
                  </a:lnTo>
                  <a:lnTo>
                    <a:pt x="304927" y="330352"/>
                  </a:lnTo>
                  <a:lnTo>
                    <a:pt x="330339" y="330352"/>
                  </a:lnTo>
                  <a:lnTo>
                    <a:pt x="330339" y="304939"/>
                  </a:lnTo>
                  <a:close/>
                </a:path>
                <a:path w="1016634" h="534035">
                  <a:moveTo>
                    <a:pt x="330339" y="177888"/>
                  </a:moveTo>
                  <a:lnTo>
                    <a:pt x="304927" y="177888"/>
                  </a:lnTo>
                  <a:lnTo>
                    <a:pt x="304927" y="203288"/>
                  </a:lnTo>
                  <a:lnTo>
                    <a:pt x="330339" y="203288"/>
                  </a:lnTo>
                  <a:lnTo>
                    <a:pt x="330339" y="177888"/>
                  </a:lnTo>
                  <a:close/>
                </a:path>
                <a:path w="1016634" h="534035">
                  <a:moveTo>
                    <a:pt x="355752" y="279527"/>
                  </a:moveTo>
                  <a:lnTo>
                    <a:pt x="330339" y="279527"/>
                  </a:lnTo>
                  <a:lnTo>
                    <a:pt x="330339" y="304939"/>
                  </a:lnTo>
                  <a:lnTo>
                    <a:pt x="355752" y="304939"/>
                  </a:lnTo>
                  <a:lnTo>
                    <a:pt x="355752" y="279527"/>
                  </a:lnTo>
                  <a:close/>
                </a:path>
                <a:path w="1016634" h="534035">
                  <a:moveTo>
                    <a:pt x="381165" y="457403"/>
                  </a:moveTo>
                  <a:lnTo>
                    <a:pt x="355752" y="457403"/>
                  </a:lnTo>
                  <a:lnTo>
                    <a:pt x="355752" y="482815"/>
                  </a:lnTo>
                  <a:lnTo>
                    <a:pt x="381165" y="482815"/>
                  </a:lnTo>
                  <a:lnTo>
                    <a:pt x="381165" y="457403"/>
                  </a:lnTo>
                  <a:close/>
                </a:path>
                <a:path w="1016634" h="534035">
                  <a:moveTo>
                    <a:pt x="381165" y="228701"/>
                  </a:moveTo>
                  <a:lnTo>
                    <a:pt x="355752" y="228701"/>
                  </a:lnTo>
                  <a:lnTo>
                    <a:pt x="355752" y="203288"/>
                  </a:lnTo>
                  <a:lnTo>
                    <a:pt x="330339" y="203288"/>
                  </a:lnTo>
                  <a:lnTo>
                    <a:pt x="330339" y="228701"/>
                  </a:lnTo>
                  <a:lnTo>
                    <a:pt x="304927" y="228701"/>
                  </a:lnTo>
                  <a:lnTo>
                    <a:pt x="304927" y="203288"/>
                  </a:lnTo>
                  <a:lnTo>
                    <a:pt x="279514" y="203288"/>
                  </a:lnTo>
                  <a:lnTo>
                    <a:pt x="279514" y="177888"/>
                  </a:lnTo>
                  <a:lnTo>
                    <a:pt x="254114" y="177888"/>
                  </a:lnTo>
                  <a:lnTo>
                    <a:pt x="228701" y="177888"/>
                  </a:lnTo>
                  <a:lnTo>
                    <a:pt x="228701" y="203288"/>
                  </a:lnTo>
                  <a:lnTo>
                    <a:pt x="254114" y="203288"/>
                  </a:lnTo>
                  <a:lnTo>
                    <a:pt x="254114" y="228701"/>
                  </a:lnTo>
                  <a:lnTo>
                    <a:pt x="228701" y="228701"/>
                  </a:lnTo>
                  <a:lnTo>
                    <a:pt x="228701" y="203288"/>
                  </a:lnTo>
                  <a:lnTo>
                    <a:pt x="203288" y="203288"/>
                  </a:lnTo>
                  <a:lnTo>
                    <a:pt x="203288" y="254114"/>
                  </a:lnTo>
                  <a:lnTo>
                    <a:pt x="228701" y="254114"/>
                  </a:lnTo>
                  <a:lnTo>
                    <a:pt x="254114" y="254114"/>
                  </a:lnTo>
                  <a:lnTo>
                    <a:pt x="279514" y="254114"/>
                  </a:lnTo>
                  <a:lnTo>
                    <a:pt x="304927" y="254114"/>
                  </a:lnTo>
                  <a:lnTo>
                    <a:pt x="304927" y="279527"/>
                  </a:lnTo>
                  <a:lnTo>
                    <a:pt x="330339" y="279527"/>
                  </a:lnTo>
                  <a:lnTo>
                    <a:pt x="330339" y="254114"/>
                  </a:lnTo>
                  <a:lnTo>
                    <a:pt x="355752" y="254114"/>
                  </a:lnTo>
                  <a:lnTo>
                    <a:pt x="355752" y="279527"/>
                  </a:lnTo>
                  <a:lnTo>
                    <a:pt x="381165" y="279527"/>
                  </a:lnTo>
                  <a:lnTo>
                    <a:pt x="381165" y="228701"/>
                  </a:lnTo>
                  <a:close/>
                </a:path>
                <a:path w="1016634" h="534035">
                  <a:moveTo>
                    <a:pt x="406577" y="304939"/>
                  </a:moveTo>
                  <a:lnTo>
                    <a:pt x="381165" y="304939"/>
                  </a:lnTo>
                  <a:lnTo>
                    <a:pt x="355752" y="304939"/>
                  </a:lnTo>
                  <a:lnTo>
                    <a:pt x="355752" y="355765"/>
                  </a:lnTo>
                  <a:lnTo>
                    <a:pt x="381165" y="355765"/>
                  </a:lnTo>
                  <a:lnTo>
                    <a:pt x="381165" y="330352"/>
                  </a:lnTo>
                  <a:lnTo>
                    <a:pt x="406577" y="330352"/>
                  </a:lnTo>
                  <a:lnTo>
                    <a:pt x="406577" y="304939"/>
                  </a:lnTo>
                  <a:close/>
                </a:path>
                <a:path w="1016634" h="534035">
                  <a:moveTo>
                    <a:pt x="406577" y="203288"/>
                  </a:moveTo>
                  <a:lnTo>
                    <a:pt x="381165" y="203288"/>
                  </a:lnTo>
                  <a:lnTo>
                    <a:pt x="381165" y="228701"/>
                  </a:lnTo>
                  <a:lnTo>
                    <a:pt x="406577" y="228701"/>
                  </a:lnTo>
                  <a:lnTo>
                    <a:pt x="406577" y="203288"/>
                  </a:lnTo>
                  <a:close/>
                </a:path>
                <a:path w="1016634" h="534035">
                  <a:moveTo>
                    <a:pt x="431990" y="457403"/>
                  </a:moveTo>
                  <a:lnTo>
                    <a:pt x="406577" y="457403"/>
                  </a:lnTo>
                  <a:lnTo>
                    <a:pt x="406577" y="482815"/>
                  </a:lnTo>
                  <a:lnTo>
                    <a:pt x="431990" y="482815"/>
                  </a:lnTo>
                  <a:lnTo>
                    <a:pt x="431990" y="457403"/>
                  </a:lnTo>
                  <a:close/>
                </a:path>
                <a:path w="1016634" h="534035">
                  <a:moveTo>
                    <a:pt x="431990" y="228701"/>
                  </a:moveTo>
                  <a:lnTo>
                    <a:pt x="406577" y="228701"/>
                  </a:lnTo>
                  <a:lnTo>
                    <a:pt x="406577" y="304939"/>
                  </a:lnTo>
                  <a:lnTo>
                    <a:pt x="431990" y="304939"/>
                  </a:lnTo>
                  <a:lnTo>
                    <a:pt x="431990" y="228701"/>
                  </a:lnTo>
                  <a:close/>
                </a:path>
                <a:path w="1016634" h="534035">
                  <a:moveTo>
                    <a:pt x="457390" y="203288"/>
                  </a:moveTo>
                  <a:lnTo>
                    <a:pt x="431990" y="203288"/>
                  </a:lnTo>
                  <a:lnTo>
                    <a:pt x="431990" y="228701"/>
                  </a:lnTo>
                  <a:lnTo>
                    <a:pt x="457390" y="228701"/>
                  </a:lnTo>
                  <a:lnTo>
                    <a:pt x="457390" y="203288"/>
                  </a:lnTo>
                  <a:close/>
                </a:path>
                <a:path w="1016634" h="534035">
                  <a:moveTo>
                    <a:pt x="482803" y="254114"/>
                  </a:moveTo>
                  <a:lnTo>
                    <a:pt x="457390" y="254114"/>
                  </a:lnTo>
                  <a:lnTo>
                    <a:pt x="457390" y="279527"/>
                  </a:lnTo>
                  <a:lnTo>
                    <a:pt x="482803" y="279527"/>
                  </a:lnTo>
                  <a:lnTo>
                    <a:pt x="482803" y="254114"/>
                  </a:lnTo>
                  <a:close/>
                </a:path>
                <a:path w="1016634" h="534035">
                  <a:moveTo>
                    <a:pt x="584454" y="177888"/>
                  </a:moveTo>
                  <a:lnTo>
                    <a:pt x="559041" y="177888"/>
                  </a:lnTo>
                  <a:lnTo>
                    <a:pt x="533628" y="177888"/>
                  </a:lnTo>
                  <a:lnTo>
                    <a:pt x="533628" y="203288"/>
                  </a:lnTo>
                  <a:lnTo>
                    <a:pt x="533628" y="228701"/>
                  </a:lnTo>
                  <a:lnTo>
                    <a:pt x="508215" y="228701"/>
                  </a:lnTo>
                  <a:lnTo>
                    <a:pt x="508215" y="203288"/>
                  </a:lnTo>
                  <a:lnTo>
                    <a:pt x="533628" y="203288"/>
                  </a:lnTo>
                  <a:lnTo>
                    <a:pt x="533628" y="177888"/>
                  </a:lnTo>
                  <a:lnTo>
                    <a:pt x="508215" y="177888"/>
                  </a:lnTo>
                  <a:lnTo>
                    <a:pt x="482803" y="177888"/>
                  </a:lnTo>
                  <a:lnTo>
                    <a:pt x="482803" y="254114"/>
                  </a:lnTo>
                  <a:lnTo>
                    <a:pt x="508215" y="254114"/>
                  </a:lnTo>
                  <a:lnTo>
                    <a:pt x="533628" y="254114"/>
                  </a:lnTo>
                  <a:lnTo>
                    <a:pt x="559041" y="254114"/>
                  </a:lnTo>
                  <a:lnTo>
                    <a:pt x="559041" y="228701"/>
                  </a:lnTo>
                  <a:lnTo>
                    <a:pt x="584454" y="228701"/>
                  </a:lnTo>
                  <a:lnTo>
                    <a:pt x="584454" y="177888"/>
                  </a:lnTo>
                  <a:close/>
                </a:path>
                <a:path w="1016634" h="534035">
                  <a:moveTo>
                    <a:pt x="635266" y="330352"/>
                  </a:moveTo>
                  <a:lnTo>
                    <a:pt x="609854" y="330352"/>
                  </a:lnTo>
                  <a:lnTo>
                    <a:pt x="584454" y="330352"/>
                  </a:lnTo>
                  <a:lnTo>
                    <a:pt x="584454" y="355765"/>
                  </a:lnTo>
                  <a:lnTo>
                    <a:pt x="609854" y="355765"/>
                  </a:lnTo>
                  <a:lnTo>
                    <a:pt x="635266" y="355765"/>
                  </a:lnTo>
                  <a:lnTo>
                    <a:pt x="635266" y="330352"/>
                  </a:lnTo>
                  <a:close/>
                </a:path>
                <a:path w="1016634" h="534035">
                  <a:moveTo>
                    <a:pt x="635266" y="279527"/>
                  </a:moveTo>
                  <a:lnTo>
                    <a:pt x="609854" y="279527"/>
                  </a:lnTo>
                  <a:lnTo>
                    <a:pt x="609854" y="304939"/>
                  </a:lnTo>
                  <a:lnTo>
                    <a:pt x="635266" y="304939"/>
                  </a:lnTo>
                  <a:lnTo>
                    <a:pt x="635266" y="279527"/>
                  </a:lnTo>
                  <a:close/>
                </a:path>
                <a:path w="1016634" h="534035">
                  <a:moveTo>
                    <a:pt x="686092" y="25412"/>
                  </a:moveTo>
                  <a:lnTo>
                    <a:pt x="660679" y="25412"/>
                  </a:lnTo>
                  <a:lnTo>
                    <a:pt x="660679" y="50825"/>
                  </a:lnTo>
                  <a:lnTo>
                    <a:pt x="635266" y="50825"/>
                  </a:lnTo>
                  <a:lnTo>
                    <a:pt x="635266" y="0"/>
                  </a:lnTo>
                  <a:lnTo>
                    <a:pt x="609854" y="0"/>
                  </a:lnTo>
                  <a:lnTo>
                    <a:pt x="609854" y="76238"/>
                  </a:lnTo>
                  <a:lnTo>
                    <a:pt x="635266" y="76238"/>
                  </a:lnTo>
                  <a:lnTo>
                    <a:pt x="635266" y="127063"/>
                  </a:lnTo>
                  <a:lnTo>
                    <a:pt x="660679" y="127063"/>
                  </a:lnTo>
                  <a:lnTo>
                    <a:pt x="660679" y="177888"/>
                  </a:lnTo>
                  <a:lnTo>
                    <a:pt x="686092" y="177888"/>
                  </a:lnTo>
                  <a:lnTo>
                    <a:pt x="686092" y="25412"/>
                  </a:lnTo>
                  <a:close/>
                </a:path>
                <a:path w="1016634" h="534035">
                  <a:moveTo>
                    <a:pt x="736917" y="304939"/>
                  </a:moveTo>
                  <a:lnTo>
                    <a:pt x="711504" y="304939"/>
                  </a:lnTo>
                  <a:lnTo>
                    <a:pt x="711504" y="254114"/>
                  </a:lnTo>
                  <a:lnTo>
                    <a:pt x="686092" y="254114"/>
                  </a:lnTo>
                  <a:lnTo>
                    <a:pt x="686092" y="279527"/>
                  </a:lnTo>
                  <a:lnTo>
                    <a:pt x="660679" y="279527"/>
                  </a:lnTo>
                  <a:lnTo>
                    <a:pt x="660679" y="304939"/>
                  </a:lnTo>
                  <a:lnTo>
                    <a:pt x="686092" y="304939"/>
                  </a:lnTo>
                  <a:lnTo>
                    <a:pt x="686092" y="330352"/>
                  </a:lnTo>
                  <a:lnTo>
                    <a:pt x="660679" y="330352"/>
                  </a:lnTo>
                  <a:lnTo>
                    <a:pt x="660679" y="381177"/>
                  </a:lnTo>
                  <a:lnTo>
                    <a:pt x="686092" y="381177"/>
                  </a:lnTo>
                  <a:lnTo>
                    <a:pt x="686092" y="355765"/>
                  </a:lnTo>
                  <a:lnTo>
                    <a:pt x="711504" y="355765"/>
                  </a:lnTo>
                  <a:lnTo>
                    <a:pt x="711504" y="330352"/>
                  </a:lnTo>
                  <a:lnTo>
                    <a:pt x="736917" y="330352"/>
                  </a:lnTo>
                  <a:lnTo>
                    <a:pt x="736917" y="304939"/>
                  </a:lnTo>
                  <a:close/>
                </a:path>
                <a:path w="1016634" h="534035">
                  <a:moveTo>
                    <a:pt x="736917" y="50825"/>
                  </a:moveTo>
                  <a:lnTo>
                    <a:pt x="711504" y="50825"/>
                  </a:lnTo>
                  <a:lnTo>
                    <a:pt x="711504" y="101650"/>
                  </a:lnTo>
                  <a:lnTo>
                    <a:pt x="736917" y="101650"/>
                  </a:lnTo>
                  <a:lnTo>
                    <a:pt x="736917" y="50825"/>
                  </a:lnTo>
                  <a:close/>
                </a:path>
                <a:path w="1016634" h="534035">
                  <a:moveTo>
                    <a:pt x="762330" y="127063"/>
                  </a:moveTo>
                  <a:lnTo>
                    <a:pt x="736917" y="127063"/>
                  </a:lnTo>
                  <a:lnTo>
                    <a:pt x="736917" y="152476"/>
                  </a:lnTo>
                  <a:lnTo>
                    <a:pt x="762330" y="152476"/>
                  </a:lnTo>
                  <a:lnTo>
                    <a:pt x="762330" y="127063"/>
                  </a:lnTo>
                  <a:close/>
                </a:path>
                <a:path w="1016634" h="534035">
                  <a:moveTo>
                    <a:pt x="863968" y="482815"/>
                  </a:moveTo>
                  <a:lnTo>
                    <a:pt x="838555" y="482815"/>
                  </a:lnTo>
                  <a:lnTo>
                    <a:pt x="838555" y="457403"/>
                  </a:lnTo>
                  <a:lnTo>
                    <a:pt x="813142" y="457403"/>
                  </a:lnTo>
                  <a:lnTo>
                    <a:pt x="787742" y="457403"/>
                  </a:lnTo>
                  <a:lnTo>
                    <a:pt x="787742" y="482815"/>
                  </a:lnTo>
                  <a:lnTo>
                    <a:pt x="813142" y="482815"/>
                  </a:lnTo>
                  <a:lnTo>
                    <a:pt x="813142" y="508228"/>
                  </a:lnTo>
                  <a:lnTo>
                    <a:pt x="838555" y="508228"/>
                  </a:lnTo>
                  <a:lnTo>
                    <a:pt x="863968" y="508228"/>
                  </a:lnTo>
                  <a:lnTo>
                    <a:pt x="863968" y="482815"/>
                  </a:lnTo>
                  <a:close/>
                </a:path>
                <a:path w="1016634" h="534035">
                  <a:moveTo>
                    <a:pt x="863968" y="279527"/>
                  </a:moveTo>
                  <a:lnTo>
                    <a:pt x="838555" y="279527"/>
                  </a:lnTo>
                  <a:lnTo>
                    <a:pt x="838555" y="304939"/>
                  </a:lnTo>
                  <a:lnTo>
                    <a:pt x="863968" y="304939"/>
                  </a:lnTo>
                  <a:lnTo>
                    <a:pt x="863968" y="279527"/>
                  </a:lnTo>
                  <a:close/>
                </a:path>
                <a:path w="1016634" h="534035">
                  <a:moveTo>
                    <a:pt x="863968" y="177888"/>
                  </a:moveTo>
                  <a:lnTo>
                    <a:pt x="838555" y="177888"/>
                  </a:lnTo>
                  <a:lnTo>
                    <a:pt x="838555" y="203288"/>
                  </a:lnTo>
                  <a:lnTo>
                    <a:pt x="863968" y="203288"/>
                  </a:lnTo>
                  <a:lnTo>
                    <a:pt x="863968" y="177888"/>
                  </a:lnTo>
                  <a:close/>
                </a:path>
                <a:path w="1016634" h="534035">
                  <a:moveTo>
                    <a:pt x="940206" y="508228"/>
                  </a:moveTo>
                  <a:lnTo>
                    <a:pt x="914793" y="508228"/>
                  </a:lnTo>
                  <a:lnTo>
                    <a:pt x="914793" y="457403"/>
                  </a:lnTo>
                  <a:lnTo>
                    <a:pt x="889381" y="457403"/>
                  </a:lnTo>
                  <a:lnTo>
                    <a:pt x="889381" y="431990"/>
                  </a:lnTo>
                  <a:lnTo>
                    <a:pt x="863968" y="431990"/>
                  </a:lnTo>
                  <a:lnTo>
                    <a:pt x="863968" y="482815"/>
                  </a:lnTo>
                  <a:lnTo>
                    <a:pt x="889381" y="482815"/>
                  </a:lnTo>
                  <a:lnTo>
                    <a:pt x="889381" y="533641"/>
                  </a:lnTo>
                  <a:lnTo>
                    <a:pt x="914793" y="533641"/>
                  </a:lnTo>
                  <a:lnTo>
                    <a:pt x="940206" y="533641"/>
                  </a:lnTo>
                  <a:lnTo>
                    <a:pt x="940206" y="508228"/>
                  </a:lnTo>
                  <a:close/>
                </a:path>
                <a:path w="1016634" h="534035">
                  <a:moveTo>
                    <a:pt x="940206" y="431990"/>
                  </a:moveTo>
                  <a:lnTo>
                    <a:pt x="914793" y="431990"/>
                  </a:lnTo>
                  <a:lnTo>
                    <a:pt x="914793" y="457403"/>
                  </a:lnTo>
                  <a:lnTo>
                    <a:pt x="940206" y="457403"/>
                  </a:lnTo>
                  <a:lnTo>
                    <a:pt x="940206" y="431990"/>
                  </a:lnTo>
                  <a:close/>
                </a:path>
                <a:path w="1016634" h="534035">
                  <a:moveTo>
                    <a:pt x="965619" y="177888"/>
                  </a:moveTo>
                  <a:lnTo>
                    <a:pt x="940206" y="177888"/>
                  </a:lnTo>
                  <a:lnTo>
                    <a:pt x="940206" y="152476"/>
                  </a:lnTo>
                  <a:lnTo>
                    <a:pt x="914793" y="152476"/>
                  </a:lnTo>
                  <a:lnTo>
                    <a:pt x="914793" y="177888"/>
                  </a:lnTo>
                  <a:lnTo>
                    <a:pt x="889381" y="177888"/>
                  </a:lnTo>
                  <a:lnTo>
                    <a:pt x="889381" y="203288"/>
                  </a:lnTo>
                  <a:lnTo>
                    <a:pt x="914793" y="203288"/>
                  </a:lnTo>
                  <a:lnTo>
                    <a:pt x="914793" y="228701"/>
                  </a:lnTo>
                  <a:lnTo>
                    <a:pt x="889381" y="228701"/>
                  </a:lnTo>
                  <a:lnTo>
                    <a:pt x="889381" y="279527"/>
                  </a:lnTo>
                  <a:lnTo>
                    <a:pt x="914793" y="279527"/>
                  </a:lnTo>
                  <a:lnTo>
                    <a:pt x="914793" y="254114"/>
                  </a:lnTo>
                  <a:lnTo>
                    <a:pt x="940206" y="254114"/>
                  </a:lnTo>
                  <a:lnTo>
                    <a:pt x="940206" y="203288"/>
                  </a:lnTo>
                  <a:lnTo>
                    <a:pt x="965619" y="203288"/>
                  </a:lnTo>
                  <a:lnTo>
                    <a:pt x="965619" y="177888"/>
                  </a:lnTo>
                  <a:close/>
                </a:path>
                <a:path w="1016634" h="534035">
                  <a:moveTo>
                    <a:pt x="965619" y="127063"/>
                  </a:moveTo>
                  <a:lnTo>
                    <a:pt x="940206" y="127063"/>
                  </a:lnTo>
                  <a:lnTo>
                    <a:pt x="940206" y="152476"/>
                  </a:lnTo>
                  <a:lnTo>
                    <a:pt x="965619" y="152476"/>
                  </a:lnTo>
                  <a:lnTo>
                    <a:pt x="965619" y="127063"/>
                  </a:lnTo>
                  <a:close/>
                </a:path>
                <a:path w="1016634" h="534035">
                  <a:moveTo>
                    <a:pt x="991031" y="381177"/>
                  </a:moveTo>
                  <a:lnTo>
                    <a:pt x="965619" y="381177"/>
                  </a:lnTo>
                  <a:lnTo>
                    <a:pt x="965619" y="406577"/>
                  </a:lnTo>
                  <a:lnTo>
                    <a:pt x="991031" y="406577"/>
                  </a:lnTo>
                  <a:lnTo>
                    <a:pt x="991031" y="381177"/>
                  </a:lnTo>
                  <a:close/>
                </a:path>
                <a:path w="1016634" h="534035">
                  <a:moveTo>
                    <a:pt x="991031" y="203288"/>
                  </a:moveTo>
                  <a:lnTo>
                    <a:pt x="965619" y="203288"/>
                  </a:lnTo>
                  <a:lnTo>
                    <a:pt x="965619" y="228701"/>
                  </a:lnTo>
                  <a:lnTo>
                    <a:pt x="991031" y="228701"/>
                  </a:lnTo>
                  <a:lnTo>
                    <a:pt x="991031" y="203288"/>
                  </a:lnTo>
                  <a:close/>
                </a:path>
                <a:path w="1016634" h="534035">
                  <a:moveTo>
                    <a:pt x="1016431" y="254114"/>
                  </a:moveTo>
                  <a:lnTo>
                    <a:pt x="991031" y="254114"/>
                  </a:lnTo>
                  <a:lnTo>
                    <a:pt x="965619" y="254114"/>
                  </a:lnTo>
                  <a:lnTo>
                    <a:pt x="965619" y="279527"/>
                  </a:lnTo>
                  <a:lnTo>
                    <a:pt x="940206" y="279527"/>
                  </a:lnTo>
                  <a:lnTo>
                    <a:pt x="940206" y="330352"/>
                  </a:lnTo>
                  <a:lnTo>
                    <a:pt x="914793" y="330352"/>
                  </a:lnTo>
                  <a:lnTo>
                    <a:pt x="914793" y="406577"/>
                  </a:lnTo>
                  <a:lnTo>
                    <a:pt x="940206" y="406577"/>
                  </a:lnTo>
                  <a:lnTo>
                    <a:pt x="940206" y="381177"/>
                  </a:lnTo>
                  <a:lnTo>
                    <a:pt x="965619" y="381177"/>
                  </a:lnTo>
                  <a:lnTo>
                    <a:pt x="965619" y="304939"/>
                  </a:lnTo>
                  <a:lnTo>
                    <a:pt x="991031" y="304939"/>
                  </a:lnTo>
                  <a:lnTo>
                    <a:pt x="991031" y="279527"/>
                  </a:lnTo>
                  <a:lnTo>
                    <a:pt x="1016431" y="279527"/>
                  </a:lnTo>
                  <a:lnTo>
                    <a:pt x="1016431" y="254114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3827" y="1197299"/>
              <a:ext cx="1042035" cy="1042035"/>
            </a:xfrm>
            <a:custGeom>
              <a:avLst/>
              <a:gdLst/>
              <a:ahLst/>
              <a:cxnLst/>
              <a:rect l="l" t="t" r="r" b="b"/>
              <a:pathLst>
                <a:path w="1042034" h="1042035">
                  <a:moveTo>
                    <a:pt x="177876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152400"/>
                  </a:lnTo>
                  <a:lnTo>
                    <a:pt x="0" y="177800"/>
                  </a:lnTo>
                  <a:lnTo>
                    <a:pt x="177876" y="177800"/>
                  </a:lnTo>
                  <a:lnTo>
                    <a:pt x="177876" y="152400"/>
                  </a:lnTo>
                  <a:lnTo>
                    <a:pt x="25412" y="152400"/>
                  </a:lnTo>
                  <a:lnTo>
                    <a:pt x="25412" y="25400"/>
                  </a:lnTo>
                  <a:lnTo>
                    <a:pt x="152463" y="25400"/>
                  </a:lnTo>
                  <a:lnTo>
                    <a:pt x="152463" y="152095"/>
                  </a:lnTo>
                  <a:lnTo>
                    <a:pt x="177876" y="152095"/>
                  </a:lnTo>
                  <a:lnTo>
                    <a:pt x="177876" y="25400"/>
                  </a:lnTo>
                  <a:lnTo>
                    <a:pt x="177876" y="25044"/>
                  </a:lnTo>
                  <a:lnTo>
                    <a:pt x="177876" y="0"/>
                  </a:lnTo>
                  <a:close/>
                </a:path>
                <a:path w="1042034" h="1042035">
                  <a:moveTo>
                    <a:pt x="355752" y="1016076"/>
                  </a:moveTo>
                  <a:lnTo>
                    <a:pt x="330339" y="1016076"/>
                  </a:lnTo>
                  <a:lnTo>
                    <a:pt x="330339" y="990663"/>
                  </a:lnTo>
                  <a:lnTo>
                    <a:pt x="304927" y="990663"/>
                  </a:lnTo>
                  <a:lnTo>
                    <a:pt x="304927" y="965250"/>
                  </a:lnTo>
                  <a:lnTo>
                    <a:pt x="279527" y="965250"/>
                  </a:lnTo>
                  <a:lnTo>
                    <a:pt x="279527" y="1016076"/>
                  </a:lnTo>
                  <a:lnTo>
                    <a:pt x="254114" y="1016076"/>
                  </a:lnTo>
                  <a:lnTo>
                    <a:pt x="254114" y="1041488"/>
                  </a:lnTo>
                  <a:lnTo>
                    <a:pt x="279527" y="1041488"/>
                  </a:lnTo>
                  <a:lnTo>
                    <a:pt x="304927" y="1041488"/>
                  </a:lnTo>
                  <a:lnTo>
                    <a:pt x="330339" y="1041488"/>
                  </a:lnTo>
                  <a:lnTo>
                    <a:pt x="355752" y="1041488"/>
                  </a:lnTo>
                  <a:lnTo>
                    <a:pt x="355752" y="1016076"/>
                  </a:lnTo>
                  <a:close/>
                </a:path>
                <a:path w="1042034" h="1042035">
                  <a:moveTo>
                    <a:pt x="381165" y="990663"/>
                  </a:moveTo>
                  <a:lnTo>
                    <a:pt x="355752" y="990663"/>
                  </a:lnTo>
                  <a:lnTo>
                    <a:pt x="355752" y="1016076"/>
                  </a:lnTo>
                  <a:lnTo>
                    <a:pt x="381165" y="1016076"/>
                  </a:lnTo>
                  <a:lnTo>
                    <a:pt x="381165" y="990663"/>
                  </a:lnTo>
                  <a:close/>
                </a:path>
                <a:path w="1042034" h="1042035">
                  <a:moveTo>
                    <a:pt x="431990" y="990663"/>
                  </a:moveTo>
                  <a:lnTo>
                    <a:pt x="406577" y="990663"/>
                  </a:lnTo>
                  <a:lnTo>
                    <a:pt x="406577" y="1041488"/>
                  </a:lnTo>
                  <a:lnTo>
                    <a:pt x="431990" y="1041488"/>
                  </a:lnTo>
                  <a:lnTo>
                    <a:pt x="431990" y="990663"/>
                  </a:lnTo>
                  <a:close/>
                </a:path>
                <a:path w="1042034" h="1042035">
                  <a:moveTo>
                    <a:pt x="482803" y="1016076"/>
                  </a:moveTo>
                  <a:lnTo>
                    <a:pt x="457403" y="1016076"/>
                  </a:lnTo>
                  <a:lnTo>
                    <a:pt x="457403" y="1041488"/>
                  </a:lnTo>
                  <a:lnTo>
                    <a:pt x="482803" y="1041488"/>
                  </a:lnTo>
                  <a:lnTo>
                    <a:pt x="482803" y="1016076"/>
                  </a:lnTo>
                  <a:close/>
                </a:path>
                <a:path w="1042034" h="1042035">
                  <a:moveTo>
                    <a:pt x="838555" y="1016076"/>
                  </a:moveTo>
                  <a:lnTo>
                    <a:pt x="813155" y="1016076"/>
                  </a:lnTo>
                  <a:lnTo>
                    <a:pt x="787742" y="1016076"/>
                  </a:lnTo>
                  <a:lnTo>
                    <a:pt x="787742" y="1041488"/>
                  </a:lnTo>
                  <a:lnTo>
                    <a:pt x="813155" y="1041488"/>
                  </a:lnTo>
                  <a:lnTo>
                    <a:pt x="838555" y="1041488"/>
                  </a:lnTo>
                  <a:lnTo>
                    <a:pt x="838555" y="1016076"/>
                  </a:lnTo>
                  <a:close/>
                </a:path>
                <a:path w="1042034" h="1042035">
                  <a:moveTo>
                    <a:pt x="889381" y="990663"/>
                  </a:moveTo>
                  <a:lnTo>
                    <a:pt x="863968" y="990663"/>
                  </a:lnTo>
                  <a:lnTo>
                    <a:pt x="863968" y="965250"/>
                  </a:lnTo>
                  <a:lnTo>
                    <a:pt x="838555" y="965250"/>
                  </a:lnTo>
                  <a:lnTo>
                    <a:pt x="813155" y="965250"/>
                  </a:lnTo>
                  <a:lnTo>
                    <a:pt x="813155" y="990663"/>
                  </a:lnTo>
                  <a:lnTo>
                    <a:pt x="838555" y="990663"/>
                  </a:lnTo>
                  <a:lnTo>
                    <a:pt x="838555" y="1016076"/>
                  </a:lnTo>
                  <a:lnTo>
                    <a:pt x="863968" y="1016076"/>
                  </a:lnTo>
                  <a:lnTo>
                    <a:pt x="889381" y="1016076"/>
                  </a:lnTo>
                  <a:lnTo>
                    <a:pt x="889381" y="990663"/>
                  </a:lnTo>
                  <a:close/>
                </a:path>
                <a:path w="1042034" h="1042035">
                  <a:moveTo>
                    <a:pt x="940206" y="812800"/>
                  </a:moveTo>
                  <a:lnTo>
                    <a:pt x="914793" y="812800"/>
                  </a:lnTo>
                  <a:lnTo>
                    <a:pt x="914793" y="838200"/>
                  </a:lnTo>
                  <a:lnTo>
                    <a:pt x="914793" y="914400"/>
                  </a:lnTo>
                  <a:lnTo>
                    <a:pt x="838555" y="914400"/>
                  </a:lnTo>
                  <a:lnTo>
                    <a:pt x="838555" y="838200"/>
                  </a:lnTo>
                  <a:lnTo>
                    <a:pt x="914793" y="838200"/>
                  </a:lnTo>
                  <a:lnTo>
                    <a:pt x="914793" y="812800"/>
                  </a:lnTo>
                  <a:lnTo>
                    <a:pt x="813155" y="812800"/>
                  </a:lnTo>
                  <a:lnTo>
                    <a:pt x="813155" y="863688"/>
                  </a:lnTo>
                  <a:lnTo>
                    <a:pt x="813155" y="889088"/>
                  </a:lnTo>
                  <a:lnTo>
                    <a:pt x="787742" y="889088"/>
                  </a:lnTo>
                  <a:lnTo>
                    <a:pt x="787742" y="914488"/>
                  </a:lnTo>
                  <a:lnTo>
                    <a:pt x="762330" y="914488"/>
                  </a:lnTo>
                  <a:lnTo>
                    <a:pt x="762330" y="889088"/>
                  </a:lnTo>
                  <a:lnTo>
                    <a:pt x="787742" y="889088"/>
                  </a:lnTo>
                  <a:lnTo>
                    <a:pt x="787742" y="863688"/>
                  </a:lnTo>
                  <a:lnTo>
                    <a:pt x="813155" y="863688"/>
                  </a:lnTo>
                  <a:lnTo>
                    <a:pt x="813155" y="812800"/>
                  </a:lnTo>
                  <a:lnTo>
                    <a:pt x="813155" y="787488"/>
                  </a:lnTo>
                  <a:lnTo>
                    <a:pt x="838555" y="787488"/>
                  </a:lnTo>
                  <a:lnTo>
                    <a:pt x="863968" y="787488"/>
                  </a:lnTo>
                  <a:lnTo>
                    <a:pt x="863968" y="736688"/>
                  </a:lnTo>
                  <a:lnTo>
                    <a:pt x="838555" y="736688"/>
                  </a:lnTo>
                  <a:lnTo>
                    <a:pt x="838555" y="711288"/>
                  </a:lnTo>
                  <a:lnTo>
                    <a:pt x="813155" y="711288"/>
                  </a:lnTo>
                  <a:lnTo>
                    <a:pt x="813155" y="685888"/>
                  </a:lnTo>
                  <a:lnTo>
                    <a:pt x="838555" y="685888"/>
                  </a:lnTo>
                  <a:lnTo>
                    <a:pt x="863968" y="685888"/>
                  </a:lnTo>
                  <a:lnTo>
                    <a:pt x="863968" y="660488"/>
                  </a:lnTo>
                  <a:lnTo>
                    <a:pt x="838555" y="660488"/>
                  </a:lnTo>
                  <a:lnTo>
                    <a:pt x="838555" y="584288"/>
                  </a:lnTo>
                  <a:lnTo>
                    <a:pt x="863968" y="584288"/>
                  </a:lnTo>
                  <a:lnTo>
                    <a:pt x="863968" y="533488"/>
                  </a:lnTo>
                  <a:lnTo>
                    <a:pt x="838555" y="533488"/>
                  </a:lnTo>
                  <a:lnTo>
                    <a:pt x="838555" y="558888"/>
                  </a:lnTo>
                  <a:lnTo>
                    <a:pt x="813155" y="558888"/>
                  </a:lnTo>
                  <a:lnTo>
                    <a:pt x="813155" y="609688"/>
                  </a:lnTo>
                  <a:lnTo>
                    <a:pt x="787742" y="609688"/>
                  </a:lnTo>
                  <a:lnTo>
                    <a:pt x="787742" y="635088"/>
                  </a:lnTo>
                  <a:lnTo>
                    <a:pt x="813155" y="635088"/>
                  </a:lnTo>
                  <a:lnTo>
                    <a:pt x="813155" y="660488"/>
                  </a:lnTo>
                  <a:lnTo>
                    <a:pt x="787742" y="660488"/>
                  </a:lnTo>
                  <a:lnTo>
                    <a:pt x="787742" y="685888"/>
                  </a:lnTo>
                  <a:lnTo>
                    <a:pt x="762330" y="685888"/>
                  </a:lnTo>
                  <a:lnTo>
                    <a:pt x="762330" y="736688"/>
                  </a:lnTo>
                  <a:lnTo>
                    <a:pt x="736917" y="736688"/>
                  </a:lnTo>
                  <a:lnTo>
                    <a:pt x="736917" y="762088"/>
                  </a:lnTo>
                  <a:lnTo>
                    <a:pt x="762330" y="762088"/>
                  </a:lnTo>
                  <a:lnTo>
                    <a:pt x="762330" y="787488"/>
                  </a:lnTo>
                  <a:lnTo>
                    <a:pt x="787742" y="787488"/>
                  </a:lnTo>
                  <a:lnTo>
                    <a:pt x="787742" y="838288"/>
                  </a:lnTo>
                  <a:lnTo>
                    <a:pt x="762330" y="838288"/>
                  </a:lnTo>
                  <a:lnTo>
                    <a:pt x="762330" y="863688"/>
                  </a:lnTo>
                  <a:lnTo>
                    <a:pt x="736917" y="863688"/>
                  </a:lnTo>
                  <a:lnTo>
                    <a:pt x="736917" y="889088"/>
                  </a:lnTo>
                  <a:lnTo>
                    <a:pt x="711504" y="889088"/>
                  </a:lnTo>
                  <a:lnTo>
                    <a:pt x="711504" y="939888"/>
                  </a:lnTo>
                  <a:lnTo>
                    <a:pt x="686092" y="939888"/>
                  </a:lnTo>
                  <a:lnTo>
                    <a:pt x="660679" y="939888"/>
                  </a:lnTo>
                  <a:lnTo>
                    <a:pt x="635266" y="939888"/>
                  </a:lnTo>
                  <a:lnTo>
                    <a:pt x="609866" y="939888"/>
                  </a:lnTo>
                  <a:lnTo>
                    <a:pt x="609866" y="965288"/>
                  </a:lnTo>
                  <a:lnTo>
                    <a:pt x="584454" y="965288"/>
                  </a:lnTo>
                  <a:lnTo>
                    <a:pt x="584454" y="939888"/>
                  </a:lnTo>
                  <a:lnTo>
                    <a:pt x="609866" y="939888"/>
                  </a:lnTo>
                  <a:lnTo>
                    <a:pt x="609866" y="914488"/>
                  </a:lnTo>
                  <a:lnTo>
                    <a:pt x="635266" y="914488"/>
                  </a:lnTo>
                  <a:lnTo>
                    <a:pt x="660679" y="914488"/>
                  </a:lnTo>
                  <a:lnTo>
                    <a:pt x="660679" y="889088"/>
                  </a:lnTo>
                  <a:lnTo>
                    <a:pt x="635266" y="889088"/>
                  </a:lnTo>
                  <a:lnTo>
                    <a:pt x="609866" y="889088"/>
                  </a:lnTo>
                  <a:lnTo>
                    <a:pt x="609866" y="863688"/>
                  </a:lnTo>
                  <a:lnTo>
                    <a:pt x="584454" y="863688"/>
                  </a:lnTo>
                  <a:lnTo>
                    <a:pt x="584454" y="914488"/>
                  </a:lnTo>
                  <a:lnTo>
                    <a:pt x="559041" y="914488"/>
                  </a:lnTo>
                  <a:lnTo>
                    <a:pt x="559041" y="863688"/>
                  </a:lnTo>
                  <a:lnTo>
                    <a:pt x="533628" y="863688"/>
                  </a:lnTo>
                  <a:lnTo>
                    <a:pt x="533628" y="838288"/>
                  </a:lnTo>
                  <a:lnTo>
                    <a:pt x="559041" y="838288"/>
                  </a:lnTo>
                  <a:lnTo>
                    <a:pt x="559041" y="863688"/>
                  </a:lnTo>
                  <a:lnTo>
                    <a:pt x="584454" y="863688"/>
                  </a:lnTo>
                  <a:lnTo>
                    <a:pt x="584454" y="812888"/>
                  </a:lnTo>
                  <a:lnTo>
                    <a:pt x="609866" y="812888"/>
                  </a:lnTo>
                  <a:lnTo>
                    <a:pt x="609866" y="787488"/>
                  </a:lnTo>
                  <a:lnTo>
                    <a:pt x="635266" y="787488"/>
                  </a:lnTo>
                  <a:lnTo>
                    <a:pt x="635266" y="762088"/>
                  </a:lnTo>
                  <a:lnTo>
                    <a:pt x="609866" y="762088"/>
                  </a:lnTo>
                  <a:lnTo>
                    <a:pt x="584454" y="762088"/>
                  </a:lnTo>
                  <a:lnTo>
                    <a:pt x="584454" y="787488"/>
                  </a:lnTo>
                  <a:lnTo>
                    <a:pt x="559041" y="787488"/>
                  </a:lnTo>
                  <a:lnTo>
                    <a:pt x="533628" y="787488"/>
                  </a:lnTo>
                  <a:lnTo>
                    <a:pt x="533628" y="812888"/>
                  </a:lnTo>
                  <a:lnTo>
                    <a:pt x="508215" y="812888"/>
                  </a:lnTo>
                  <a:lnTo>
                    <a:pt x="508215" y="838288"/>
                  </a:lnTo>
                  <a:lnTo>
                    <a:pt x="482803" y="838288"/>
                  </a:lnTo>
                  <a:lnTo>
                    <a:pt x="457403" y="838288"/>
                  </a:lnTo>
                  <a:lnTo>
                    <a:pt x="431990" y="838288"/>
                  </a:lnTo>
                  <a:lnTo>
                    <a:pt x="431990" y="863688"/>
                  </a:lnTo>
                  <a:lnTo>
                    <a:pt x="406577" y="863688"/>
                  </a:lnTo>
                  <a:lnTo>
                    <a:pt x="406577" y="889088"/>
                  </a:lnTo>
                  <a:lnTo>
                    <a:pt x="381165" y="889088"/>
                  </a:lnTo>
                  <a:lnTo>
                    <a:pt x="381165" y="914488"/>
                  </a:lnTo>
                  <a:lnTo>
                    <a:pt x="355752" y="914488"/>
                  </a:lnTo>
                  <a:lnTo>
                    <a:pt x="355752" y="889088"/>
                  </a:lnTo>
                  <a:lnTo>
                    <a:pt x="330339" y="889088"/>
                  </a:lnTo>
                  <a:lnTo>
                    <a:pt x="330339" y="838288"/>
                  </a:lnTo>
                  <a:lnTo>
                    <a:pt x="304927" y="838288"/>
                  </a:lnTo>
                  <a:lnTo>
                    <a:pt x="304927" y="863688"/>
                  </a:lnTo>
                  <a:lnTo>
                    <a:pt x="279527" y="863688"/>
                  </a:lnTo>
                  <a:lnTo>
                    <a:pt x="279527" y="838288"/>
                  </a:lnTo>
                  <a:lnTo>
                    <a:pt x="304927" y="838288"/>
                  </a:lnTo>
                  <a:lnTo>
                    <a:pt x="304927" y="787488"/>
                  </a:lnTo>
                  <a:lnTo>
                    <a:pt x="279527" y="787488"/>
                  </a:lnTo>
                  <a:lnTo>
                    <a:pt x="279527" y="812888"/>
                  </a:lnTo>
                  <a:lnTo>
                    <a:pt x="254114" y="812888"/>
                  </a:lnTo>
                  <a:lnTo>
                    <a:pt x="228701" y="812888"/>
                  </a:lnTo>
                  <a:lnTo>
                    <a:pt x="228701" y="838288"/>
                  </a:lnTo>
                  <a:lnTo>
                    <a:pt x="254114" y="838288"/>
                  </a:lnTo>
                  <a:lnTo>
                    <a:pt x="254114" y="889088"/>
                  </a:lnTo>
                  <a:lnTo>
                    <a:pt x="279527" y="889088"/>
                  </a:lnTo>
                  <a:lnTo>
                    <a:pt x="304927" y="889088"/>
                  </a:lnTo>
                  <a:lnTo>
                    <a:pt x="304927" y="914488"/>
                  </a:lnTo>
                  <a:lnTo>
                    <a:pt x="330339" y="914488"/>
                  </a:lnTo>
                  <a:lnTo>
                    <a:pt x="330339" y="939888"/>
                  </a:lnTo>
                  <a:lnTo>
                    <a:pt x="355752" y="939888"/>
                  </a:lnTo>
                  <a:lnTo>
                    <a:pt x="355752" y="965288"/>
                  </a:lnTo>
                  <a:lnTo>
                    <a:pt x="381165" y="965288"/>
                  </a:lnTo>
                  <a:lnTo>
                    <a:pt x="381165" y="939888"/>
                  </a:lnTo>
                  <a:lnTo>
                    <a:pt x="406577" y="939888"/>
                  </a:lnTo>
                  <a:lnTo>
                    <a:pt x="406577" y="914488"/>
                  </a:lnTo>
                  <a:lnTo>
                    <a:pt x="431990" y="914488"/>
                  </a:lnTo>
                  <a:lnTo>
                    <a:pt x="431990" y="889088"/>
                  </a:lnTo>
                  <a:lnTo>
                    <a:pt x="457403" y="889088"/>
                  </a:lnTo>
                  <a:lnTo>
                    <a:pt x="457403" y="914488"/>
                  </a:lnTo>
                  <a:lnTo>
                    <a:pt x="431990" y="914488"/>
                  </a:lnTo>
                  <a:lnTo>
                    <a:pt x="431990" y="939888"/>
                  </a:lnTo>
                  <a:lnTo>
                    <a:pt x="457403" y="939888"/>
                  </a:lnTo>
                  <a:lnTo>
                    <a:pt x="457403" y="965288"/>
                  </a:lnTo>
                  <a:lnTo>
                    <a:pt x="482803" y="965288"/>
                  </a:lnTo>
                  <a:lnTo>
                    <a:pt x="482803" y="990688"/>
                  </a:lnTo>
                  <a:lnTo>
                    <a:pt x="508215" y="990688"/>
                  </a:lnTo>
                  <a:lnTo>
                    <a:pt x="533628" y="990688"/>
                  </a:lnTo>
                  <a:lnTo>
                    <a:pt x="533628" y="965288"/>
                  </a:lnTo>
                  <a:lnTo>
                    <a:pt x="508215" y="965288"/>
                  </a:lnTo>
                  <a:lnTo>
                    <a:pt x="508215" y="889088"/>
                  </a:lnTo>
                  <a:lnTo>
                    <a:pt x="482803" y="889088"/>
                  </a:lnTo>
                  <a:lnTo>
                    <a:pt x="482803" y="863688"/>
                  </a:lnTo>
                  <a:lnTo>
                    <a:pt x="508215" y="863688"/>
                  </a:lnTo>
                  <a:lnTo>
                    <a:pt x="508215" y="889088"/>
                  </a:lnTo>
                  <a:lnTo>
                    <a:pt x="533628" y="889088"/>
                  </a:lnTo>
                  <a:lnTo>
                    <a:pt x="533628" y="965288"/>
                  </a:lnTo>
                  <a:lnTo>
                    <a:pt x="559041" y="965288"/>
                  </a:lnTo>
                  <a:lnTo>
                    <a:pt x="559041" y="990688"/>
                  </a:lnTo>
                  <a:lnTo>
                    <a:pt x="533628" y="990688"/>
                  </a:lnTo>
                  <a:lnTo>
                    <a:pt x="533628" y="1016088"/>
                  </a:lnTo>
                  <a:lnTo>
                    <a:pt x="508215" y="1016088"/>
                  </a:lnTo>
                  <a:lnTo>
                    <a:pt x="508215" y="1041488"/>
                  </a:lnTo>
                  <a:lnTo>
                    <a:pt x="533628" y="1041488"/>
                  </a:lnTo>
                  <a:lnTo>
                    <a:pt x="559041" y="1041488"/>
                  </a:lnTo>
                  <a:lnTo>
                    <a:pt x="559041" y="1016088"/>
                  </a:lnTo>
                  <a:lnTo>
                    <a:pt x="584454" y="1016088"/>
                  </a:lnTo>
                  <a:lnTo>
                    <a:pt x="584454" y="990688"/>
                  </a:lnTo>
                  <a:lnTo>
                    <a:pt x="609866" y="990688"/>
                  </a:lnTo>
                  <a:lnTo>
                    <a:pt x="635266" y="990688"/>
                  </a:lnTo>
                  <a:lnTo>
                    <a:pt x="635266" y="965288"/>
                  </a:lnTo>
                  <a:lnTo>
                    <a:pt x="660679" y="965288"/>
                  </a:lnTo>
                  <a:lnTo>
                    <a:pt x="686092" y="965288"/>
                  </a:lnTo>
                  <a:lnTo>
                    <a:pt x="686092" y="1016076"/>
                  </a:lnTo>
                  <a:lnTo>
                    <a:pt x="660679" y="1016076"/>
                  </a:lnTo>
                  <a:lnTo>
                    <a:pt x="635266" y="1016076"/>
                  </a:lnTo>
                  <a:lnTo>
                    <a:pt x="609866" y="1016076"/>
                  </a:lnTo>
                  <a:lnTo>
                    <a:pt x="609866" y="1041488"/>
                  </a:lnTo>
                  <a:lnTo>
                    <a:pt x="635266" y="1041488"/>
                  </a:lnTo>
                  <a:lnTo>
                    <a:pt x="660679" y="1041488"/>
                  </a:lnTo>
                  <a:lnTo>
                    <a:pt x="686092" y="1041488"/>
                  </a:lnTo>
                  <a:lnTo>
                    <a:pt x="686092" y="1016088"/>
                  </a:lnTo>
                  <a:lnTo>
                    <a:pt x="711504" y="1016088"/>
                  </a:lnTo>
                  <a:lnTo>
                    <a:pt x="711504" y="990688"/>
                  </a:lnTo>
                  <a:lnTo>
                    <a:pt x="736917" y="990688"/>
                  </a:lnTo>
                  <a:lnTo>
                    <a:pt x="762330" y="990688"/>
                  </a:lnTo>
                  <a:lnTo>
                    <a:pt x="787742" y="990688"/>
                  </a:lnTo>
                  <a:lnTo>
                    <a:pt x="787742" y="965288"/>
                  </a:lnTo>
                  <a:lnTo>
                    <a:pt x="762330" y="965288"/>
                  </a:lnTo>
                  <a:lnTo>
                    <a:pt x="736917" y="965288"/>
                  </a:lnTo>
                  <a:lnTo>
                    <a:pt x="736917" y="939888"/>
                  </a:lnTo>
                  <a:lnTo>
                    <a:pt x="762330" y="939888"/>
                  </a:lnTo>
                  <a:lnTo>
                    <a:pt x="787742" y="939888"/>
                  </a:lnTo>
                  <a:lnTo>
                    <a:pt x="813155" y="939888"/>
                  </a:lnTo>
                  <a:lnTo>
                    <a:pt x="940206" y="939800"/>
                  </a:lnTo>
                  <a:lnTo>
                    <a:pt x="940206" y="914425"/>
                  </a:lnTo>
                  <a:lnTo>
                    <a:pt x="940206" y="838200"/>
                  </a:lnTo>
                  <a:lnTo>
                    <a:pt x="940206" y="812800"/>
                  </a:lnTo>
                  <a:close/>
                </a:path>
                <a:path w="1042034" h="1042035">
                  <a:moveTo>
                    <a:pt x="1041844" y="939838"/>
                  </a:moveTo>
                  <a:lnTo>
                    <a:pt x="1016444" y="939838"/>
                  </a:lnTo>
                  <a:lnTo>
                    <a:pt x="991031" y="939838"/>
                  </a:lnTo>
                  <a:lnTo>
                    <a:pt x="991031" y="965250"/>
                  </a:lnTo>
                  <a:lnTo>
                    <a:pt x="965619" y="965250"/>
                  </a:lnTo>
                  <a:lnTo>
                    <a:pt x="965619" y="1016076"/>
                  </a:lnTo>
                  <a:lnTo>
                    <a:pt x="991031" y="1016076"/>
                  </a:lnTo>
                  <a:lnTo>
                    <a:pt x="991031" y="990663"/>
                  </a:lnTo>
                  <a:lnTo>
                    <a:pt x="1016444" y="990663"/>
                  </a:lnTo>
                  <a:lnTo>
                    <a:pt x="1016444" y="1016076"/>
                  </a:lnTo>
                  <a:lnTo>
                    <a:pt x="1041844" y="1016076"/>
                  </a:lnTo>
                  <a:lnTo>
                    <a:pt x="1041844" y="939838"/>
                  </a:lnTo>
                  <a:close/>
                </a:path>
                <a:path w="1042034" h="1042035">
                  <a:moveTo>
                    <a:pt x="1041844" y="0"/>
                  </a:moveTo>
                  <a:lnTo>
                    <a:pt x="863968" y="0"/>
                  </a:lnTo>
                  <a:lnTo>
                    <a:pt x="863968" y="25400"/>
                  </a:lnTo>
                  <a:lnTo>
                    <a:pt x="863968" y="152400"/>
                  </a:lnTo>
                  <a:lnTo>
                    <a:pt x="863968" y="177800"/>
                  </a:lnTo>
                  <a:lnTo>
                    <a:pt x="1041844" y="177800"/>
                  </a:lnTo>
                  <a:lnTo>
                    <a:pt x="1041844" y="152400"/>
                  </a:lnTo>
                  <a:lnTo>
                    <a:pt x="889381" y="152400"/>
                  </a:lnTo>
                  <a:lnTo>
                    <a:pt x="889381" y="25400"/>
                  </a:lnTo>
                  <a:lnTo>
                    <a:pt x="1016444" y="25400"/>
                  </a:lnTo>
                  <a:lnTo>
                    <a:pt x="1016444" y="152095"/>
                  </a:lnTo>
                  <a:lnTo>
                    <a:pt x="1041844" y="152095"/>
                  </a:lnTo>
                  <a:lnTo>
                    <a:pt x="1041844" y="25400"/>
                  </a:lnTo>
                  <a:lnTo>
                    <a:pt x="1041844" y="25044"/>
                  </a:lnTo>
                  <a:lnTo>
                    <a:pt x="1041844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3827" y="1247756"/>
              <a:ext cx="991235" cy="991235"/>
            </a:xfrm>
            <a:custGeom>
              <a:avLst/>
              <a:gdLst/>
              <a:ahLst/>
              <a:cxnLst/>
              <a:rect l="l" t="t" r="r" b="b"/>
              <a:pathLst>
                <a:path w="991234" h="991235">
                  <a:moveTo>
                    <a:pt x="127050" y="863968"/>
                  </a:moveTo>
                  <a:lnTo>
                    <a:pt x="50825" y="863968"/>
                  </a:lnTo>
                  <a:lnTo>
                    <a:pt x="50825" y="940206"/>
                  </a:lnTo>
                  <a:lnTo>
                    <a:pt x="127050" y="940206"/>
                  </a:lnTo>
                  <a:lnTo>
                    <a:pt x="127050" y="863968"/>
                  </a:lnTo>
                  <a:close/>
                </a:path>
                <a:path w="991234" h="991235">
                  <a:moveTo>
                    <a:pt x="127050" y="0"/>
                  </a:moveTo>
                  <a:lnTo>
                    <a:pt x="50825" y="0"/>
                  </a:lnTo>
                  <a:lnTo>
                    <a:pt x="50825" y="76225"/>
                  </a:lnTo>
                  <a:lnTo>
                    <a:pt x="127050" y="76225"/>
                  </a:lnTo>
                  <a:lnTo>
                    <a:pt x="127050" y="0"/>
                  </a:lnTo>
                  <a:close/>
                </a:path>
                <a:path w="991234" h="991235">
                  <a:moveTo>
                    <a:pt x="177876" y="813142"/>
                  </a:moveTo>
                  <a:lnTo>
                    <a:pt x="0" y="813142"/>
                  </a:lnTo>
                  <a:lnTo>
                    <a:pt x="0" y="838542"/>
                  </a:lnTo>
                  <a:lnTo>
                    <a:pt x="0" y="965542"/>
                  </a:lnTo>
                  <a:lnTo>
                    <a:pt x="0" y="990942"/>
                  </a:lnTo>
                  <a:lnTo>
                    <a:pt x="177876" y="990942"/>
                  </a:lnTo>
                  <a:lnTo>
                    <a:pt x="177876" y="965619"/>
                  </a:lnTo>
                  <a:lnTo>
                    <a:pt x="177876" y="838568"/>
                  </a:lnTo>
                  <a:lnTo>
                    <a:pt x="152463" y="838568"/>
                  </a:lnTo>
                  <a:lnTo>
                    <a:pt x="152463" y="965542"/>
                  </a:lnTo>
                  <a:lnTo>
                    <a:pt x="25412" y="965542"/>
                  </a:lnTo>
                  <a:lnTo>
                    <a:pt x="25412" y="838542"/>
                  </a:lnTo>
                  <a:lnTo>
                    <a:pt x="177876" y="838542"/>
                  </a:lnTo>
                  <a:lnTo>
                    <a:pt x="177876" y="813142"/>
                  </a:lnTo>
                  <a:close/>
                </a:path>
                <a:path w="991234" h="991235">
                  <a:moveTo>
                    <a:pt x="889381" y="813155"/>
                  </a:moveTo>
                  <a:lnTo>
                    <a:pt x="863968" y="813155"/>
                  </a:lnTo>
                  <a:lnTo>
                    <a:pt x="863968" y="838568"/>
                  </a:lnTo>
                  <a:lnTo>
                    <a:pt x="889381" y="838568"/>
                  </a:lnTo>
                  <a:lnTo>
                    <a:pt x="889381" y="813155"/>
                  </a:lnTo>
                  <a:close/>
                </a:path>
                <a:path w="991234" h="991235">
                  <a:moveTo>
                    <a:pt x="940206" y="787742"/>
                  </a:moveTo>
                  <a:lnTo>
                    <a:pt x="914793" y="787742"/>
                  </a:lnTo>
                  <a:lnTo>
                    <a:pt x="914793" y="863968"/>
                  </a:lnTo>
                  <a:lnTo>
                    <a:pt x="940206" y="863968"/>
                  </a:lnTo>
                  <a:lnTo>
                    <a:pt x="940206" y="787742"/>
                  </a:lnTo>
                  <a:close/>
                </a:path>
                <a:path w="991234" h="991235">
                  <a:moveTo>
                    <a:pt x="991031" y="0"/>
                  </a:moveTo>
                  <a:lnTo>
                    <a:pt x="914793" y="0"/>
                  </a:lnTo>
                  <a:lnTo>
                    <a:pt x="914793" y="76225"/>
                  </a:lnTo>
                  <a:lnTo>
                    <a:pt x="991031" y="76225"/>
                  </a:lnTo>
                  <a:lnTo>
                    <a:pt x="991031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7079280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7424505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8CF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29705" y="712070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02913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02913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97555" y="712070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02913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02913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>
            <a:grpSpLocks noGrp="1" noUngrp="1" noRot="1" noMove="1" noResize="1"/>
          </p:cNvGrpSpPr>
          <p:nvPr/>
        </p:nvGrpSpPr>
        <p:grpSpPr>
          <a:xfrm>
            <a:off x="136757" y="659839"/>
            <a:ext cx="10388600" cy="6800850"/>
            <a:chOff x="136757" y="659839"/>
            <a:chExt cx="10388600" cy="6800850"/>
          </a:xfrm>
        </p:grpSpPr>
        <p:sp>
          <p:nvSpPr>
            <p:cNvPr id="6" name="object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4195" y="712070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74" y="0"/>
                  </a:moveTo>
                  <a:lnTo>
                    <a:pt x="0" y="0"/>
                  </a:lnTo>
                  <a:lnTo>
                    <a:pt x="0" y="3602913"/>
                  </a:lnTo>
                  <a:lnTo>
                    <a:pt x="0" y="3655136"/>
                  </a:lnTo>
                  <a:lnTo>
                    <a:pt x="2804274" y="3655136"/>
                  </a:lnTo>
                  <a:lnTo>
                    <a:pt x="2804274" y="3602913"/>
                  </a:lnTo>
                  <a:lnTo>
                    <a:pt x="2804274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757" y="4386743"/>
              <a:ext cx="10388600" cy="3073400"/>
            </a:xfrm>
            <a:custGeom>
              <a:avLst/>
              <a:gdLst/>
              <a:ahLst/>
              <a:cxnLst/>
              <a:rect l="l" t="t" r="r" b="b"/>
              <a:pathLst>
                <a:path w="10388600" h="3073400">
                  <a:moveTo>
                    <a:pt x="10388598" y="0"/>
                  </a:moveTo>
                  <a:lnTo>
                    <a:pt x="0" y="0"/>
                  </a:lnTo>
                  <a:lnTo>
                    <a:pt x="0" y="3073400"/>
                  </a:lnTo>
                  <a:lnTo>
                    <a:pt x="10388598" y="3073400"/>
                  </a:lnTo>
                  <a:lnTo>
                    <a:pt x="10388598" y="0"/>
                  </a:lnTo>
                  <a:close/>
                </a:path>
              </a:pathLst>
            </a:custGeom>
            <a:solidFill>
              <a:srgbClr val="FFE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640" y="659848"/>
              <a:ext cx="8845550" cy="3655695"/>
            </a:xfrm>
            <a:custGeom>
              <a:avLst/>
              <a:gdLst/>
              <a:ahLst/>
              <a:cxnLst/>
              <a:rect l="l" t="t" r="r" b="b"/>
              <a:pathLst>
                <a:path w="8845550" h="3655695">
                  <a:moveTo>
                    <a:pt x="2804261" y="0"/>
                  </a:moveTo>
                  <a:lnTo>
                    <a:pt x="0" y="0"/>
                  </a:lnTo>
                  <a:lnTo>
                    <a:pt x="0" y="3655136"/>
                  </a:lnTo>
                  <a:lnTo>
                    <a:pt x="2804261" y="3655136"/>
                  </a:lnTo>
                  <a:lnTo>
                    <a:pt x="2804261" y="0"/>
                  </a:lnTo>
                  <a:close/>
                </a:path>
                <a:path w="8845550" h="3655695">
                  <a:moveTo>
                    <a:pt x="5820499" y="0"/>
                  </a:moveTo>
                  <a:lnTo>
                    <a:pt x="3016237" y="0"/>
                  </a:lnTo>
                  <a:lnTo>
                    <a:pt x="3016237" y="3655136"/>
                  </a:lnTo>
                  <a:lnTo>
                    <a:pt x="5820499" y="3655136"/>
                  </a:lnTo>
                  <a:lnTo>
                    <a:pt x="5820499" y="0"/>
                  </a:lnTo>
                  <a:close/>
                </a:path>
                <a:path w="8845550" h="3655695">
                  <a:moveTo>
                    <a:pt x="8845258" y="0"/>
                  </a:moveTo>
                  <a:lnTo>
                    <a:pt x="6040983" y="0"/>
                  </a:lnTo>
                  <a:lnTo>
                    <a:pt x="6040983" y="3655136"/>
                  </a:lnTo>
                  <a:lnTo>
                    <a:pt x="8845258" y="3655136"/>
                  </a:lnTo>
                  <a:lnTo>
                    <a:pt x="88452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76619" y="460312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10038" y="441949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71629" y="78906"/>
            <a:ext cx="54292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Reginald</a:t>
            </a:r>
            <a:r>
              <a:rPr sz="2400" spc="15" dirty="0"/>
              <a:t> </a:t>
            </a:r>
            <a:r>
              <a:rPr sz="2400" dirty="0"/>
              <a:t>Joseph</a:t>
            </a:r>
            <a:r>
              <a:rPr sz="2400" spc="15" dirty="0"/>
              <a:t> </a:t>
            </a:r>
            <a:r>
              <a:rPr sz="2400" dirty="0"/>
              <a:t>Mitchell</a:t>
            </a:r>
            <a:r>
              <a:rPr sz="2400" spc="20" dirty="0"/>
              <a:t> </a:t>
            </a:r>
            <a:r>
              <a:rPr sz="2400" spc="-20" dirty="0"/>
              <a:t>(1895-</a:t>
            </a:r>
            <a:r>
              <a:rPr sz="2400" spc="-10" dirty="0"/>
              <a:t>1937)</a:t>
            </a:r>
            <a:endParaRPr sz="2400"/>
          </a:p>
        </p:txBody>
      </p:sp>
      <p:sp>
        <p:nvSpPr>
          <p:cNvPr id="12" name="object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0714" y="5990925"/>
            <a:ext cx="5344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Schneider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Trophy?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(you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may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need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search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internet)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13"/>
          <p:cNvGrpSpPr>
            <a:grpSpLocks noGrp="1" noUngrp="1" noRot="1" noMove="1" noResize="1"/>
          </p:cNvGrpSpPr>
          <p:nvPr/>
        </p:nvGrpSpPr>
        <p:grpSpPr>
          <a:xfrm>
            <a:off x="294566" y="928680"/>
            <a:ext cx="10087610" cy="5932805"/>
            <a:chOff x="294566" y="928680"/>
            <a:chExt cx="10087610" cy="5932805"/>
          </a:xfrm>
        </p:grpSpPr>
        <p:sp>
          <p:nvSpPr>
            <p:cNvPr id="14" name="object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3888" y="5113180"/>
              <a:ext cx="10053320" cy="1743075"/>
            </a:xfrm>
            <a:custGeom>
              <a:avLst/>
              <a:gdLst/>
              <a:ahLst/>
              <a:cxnLst/>
              <a:rect l="l" t="t" r="r" b="b"/>
              <a:pathLst>
                <a:path w="10053320" h="1743075">
                  <a:moveTo>
                    <a:pt x="0" y="0"/>
                  </a:moveTo>
                  <a:lnTo>
                    <a:pt x="10053180" y="0"/>
                  </a:lnTo>
                </a:path>
                <a:path w="10053320" h="1743075">
                  <a:moveTo>
                    <a:pt x="0" y="352425"/>
                  </a:moveTo>
                  <a:lnTo>
                    <a:pt x="10053180" y="352425"/>
                  </a:lnTo>
                </a:path>
                <a:path w="10053320" h="1743075">
                  <a:moveTo>
                    <a:pt x="0" y="714372"/>
                  </a:moveTo>
                  <a:lnTo>
                    <a:pt x="10053180" y="714372"/>
                  </a:lnTo>
                </a:path>
                <a:path w="10053320" h="1743075">
                  <a:moveTo>
                    <a:pt x="0" y="1390651"/>
                  </a:moveTo>
                  <a:lnTo>
                    <a:pt x="10053180" y="1390651"/>
                  </a:lnTo>
                </a:path>
                <a:path w="10053320" h="1743075">
                  <a:moveTo>
                    <a:pt x="0" y="1743076"/>
                  </a:moveTo>
                  <a:lnTo>
                    <a:pt x="10053180" y="1743076"/>
                  </a:lnTo>
                </a:path>
              </a:pathLst>
            </a:custGeom>
            <a:ln w="9000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4566" y="928680"/>
              <a:ext cx="833691" cy="1178920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1659" y="4600277"/>
            <a:ext cx="4547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 Who was Reginald Joseph Mitchell and what did he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design?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18455" y="4604723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88406" y="5995375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40" y="659839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375285" algn="just">
              <a:lnSpc>
                <a:spcPct val="100000"/>
              </a:lnSpc>
              <a:spcBef>
                <a:spcPts val="27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1.</a:t>
            </a:r>
            <a:r>
              <a:rPr sz="12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Reginald Joseph</a:t>
            </a:r>
            <a:r>
              <a:rPr sz="12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Mitchell</a:t>
            </a:r>
            <a:endParaRPr sz="1200">
              <a:latin typeface="Arial"/>
              <a:cs typeface="Arial"/>
            </a:endParaRPr>
          </a:p>
          <a:p>
            <a:pPr marL="934085" marR="13970" algn="just">
              <a:lnSpc>
                <a:spcPts val="1340"/>
              </a:lnSpc>
              <a:spcBef>
                <a:spcPts val="47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R.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J.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Mitchell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most</a:t>
            </a:r>
            <a:r>
              <a:rPr sz="1200" spc="13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talent</a:t>
            </a:r>
            <a:r>
              <a:rPr sz="1200" spc="13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aeronautical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designers</a:t>
            </a:r>
            <a:r>
              <a:rPr sz="1200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Twentieth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Century. He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excelled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fast</a:t>
            </a:r>
            <a:r>
              <a:rPr sz="1200" spc="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sea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planes,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capable</a:t>
            </a:r>
            <a:r>
              <a:rPr sz="1200" spc="4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4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competing</a:t>
            </a:r>
            <a:r>
              <a:rPr sz="1200" spc="4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winning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Schneider 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Trophy,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1930s.</a:t>
            </a:r>
            <a:endParaRPr sz="1200">
              <a:latin typeface="Arial"/>
              <a:cs typeface="Arial"/>
            </a:endParaRPr>
          </a:p>
          <a:p>
            <a:pPr marL="83185" marR="52069" indent="46355" algn="just">
              <a:lnSpc>
                <a:spcPts val="1340"/>
              </a:lnSpc>
              <a:spcBef>
                <a:spcPts val="113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best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remembered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role,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leader</a:t>
            </a:r>
            <a:r>
              <a:rPr sz="1200" spc="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team,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legendary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Spitﬁre,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ﬁghter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aircraft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combined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speed,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agility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beauty.</a:t>
            </a:r>
            <a:endParaRPr sz="1200">
              <a:latin typeface="Arial"/>
              <a:cs typeface="Arial"/>
            </a:endParaRPr>
          </a:p>
          <a:p>
            <a:pPr marL="95885" marR="83820" algn="just">
              <a:lnSpc>
                <a:spcPts val="1340"/>
              </a:lnSpc>
              <a:spcBef>
                <a:spcPts val="139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4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4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young</a:t>
            </a:r>
            <a:r>
              <a:rPr sz="1200" spc="4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boy,</a:t>
            </a:r>
            <a:r>
              <a:rPr sz="1200" spc="4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4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developed</a:t>
            </a:r>
            <a:r>
              <a:rPr sz="1200" spc="4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interest</a:t>
            </a:r>
            <a:r>
              <a:rPr sz="1200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2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2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designing</a:t>
            </a:r>
            <a:r>
              <a:rPr sz="1200" spc="25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2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making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model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planes.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left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school,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became</a:t>
            </a:r>
            <a:r>
              <a:rPr sz="1200" spc="4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43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locomotive</a:t>
            </a:r>
            <a:r>
              <a:rPr sz="1200" spc="4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apprentice</a:t>
            </a:r>
            <a:r>
              <a:rPr sz="1200" spc="43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‘Stuart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Company’,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Stoke.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41885" y="659839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457834">
              <a:lnSpc>
                <a:spcPct val="100000"/>
              </a:lnSpc>
              <a:spcBef>
                <a:spcPts val="27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2.</a:t>
            </a:r>
            <a:r>
              <a:rPr sz="12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Reginald Joseph</a:t>
            </a:r>
            <a:r>
              <a:rPr sz="12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Mitchell</a:t>
            </a:r>
            <a:endParaRPr sz="1200">
              <a:latin typeface="Arial"/>
              <a:cs typeface="Arial"/>
            </a:endParaRPr>
          </a:p>
          <a:p>
            <a:pPr marL="107950" marR="71120" algn="just">
              <a:lnSpc>
                <a:spcPts val="1340"/>
              </a:lnSpc>
              <a:spcBef>
                <a:spcPts val="77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1917,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assistant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‘Supermarine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Aviation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Works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Limited’,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Southampton.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Designing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ﬂying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boats 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throughout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War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One.</a:t>
            </a:r>
            <a:r>
              <a:rPr sz="1200" spc="45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company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had</a:t>
            </a:r>
            <a:r>
              <a:rPr sz="1200" spc="4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serious</a:t>
            </a:r>
            <a:r>
              <a:rPr sz="1200" spc="4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interest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winning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Schneider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Trophy.</a:t>
            </a:r>
            <a:endParaRPr sz="1200">
              <a:latin typeface="Arial"/>
              <a:cs typeface="Arial"/>
            </a:endParaRPr>
          </a:p>
          <a:p>
            <a:pPr marL="107950" marR="71120" algn="just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age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27,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R.J.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Mitchell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lead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team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produced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Sea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Lion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II,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which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won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trophy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1922.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66634" y="659839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391795">
              <a:lnSpc>
                <a:spcPct val="100000"/>
              </a:lnSpc>
              <a:spcBef>
                <a:spcPts val="27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3.</a:t>
            </a:r>
            <a:r>
              <a:rPr sz="12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Reginald Joseph</a:t>
            </a:r>
            <a:r>
              <a:rPr sz="12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Mitchell</a:t>
            </a:r>
            <a:endParaRPr sz="1200">
              <a:latin typeface="Arial"/>
              <a:cs typeface="Arial"/>
            </a:endParaRPr>
          </a:p>
          <a:p>
            <a:pPr marL="107950" marR="99060" algn="just">
              <a:lnSpc>
                <a:spcPts val="1340"/>
              </a:lnSpc>
              <a:spcBef>
                <a:spcPts val="97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R.J</a:t>
            </a:r>
            <a:r>
              <a:rPr sz="1200" spc="4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Mitchell</a:t>
            </a:r>
            <a:r>
              <a:rPr sz="1200" spc="4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died</a:t>
            </a:r>
            <a:r>
              <a:rPr sz="1200" spc="4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4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1937,</a:t>
            </a:r>
            <a:r>
              <a:rPr sz="1200" spc="4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but</a:t>
            </a:r>
            <a:r>
              <a:rPr sz="1200" spc="4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his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innovative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work,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meant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ground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had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set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Spitﬁre,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plane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became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icon,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helping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win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War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Two.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Pilots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were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amazed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its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ﬂying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capabilities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beauty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its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2" name="object 22"/>
          <p:cNvGrpSpPr>
            <a:grpSpLocks noGrp="1" noUngrp="1" noRot="1" noMove="1" noResize="1"/>
          </p:cNvGrpSpPr>
          <p:nvPr/>
        </p:nvGrpSpPr>
        <p:grpSpPr>
          <a:xfrm>
            <a:off x="3331147" y="2388420"/>
            <a:ext cx="7021830" cy="1831975"/>
            <a:chOff x="3331147" y="2388420"/>
            <a:chExt cx="7021830" cy="1831975"/>
          </a:xfrm>
        </p:grpSpPr>
        <p:pic>
          <p:nvPicPr>
            <p:cNvPr id="23" name="object 2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57473" y="2388420"/>
              <a:ext cx="2588968" cy="1831456"/>
            </a:xfrm>
            <a:prstGeom prst="rect">
              <a:avLst/>
            </a:prstGeom>
          </p:spPr>
        </p:pic>
        <p:pic>
          <p:nvPicPr>
            <p:cNvPr id="24" name="object 2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31147" y="2730462"/>
              <a:ext cx="2664381" cy="1403974"/>
            </a:xfrm>
            <a:prstGeom prst="rect">
              <a:avLst/>
            </a:prstGeom>
          </p:spPr>
        </p:pic>
        <p:pic>
          <p:nvPicPr>
            <p:cNvPr id="25" name="object 25">
              <a:hlinkClick r:id="rId7"/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75493" y="3073201"/>
              <a:ext cx="1077357" cy="1077357"/>
            </a:xfrm>
            <a:prstGeom prst="rect">
              <a:avLst/>
            </a:prstGeom>
          </p:spPr>
        </p:pic>
      </p:grpSp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0714" y="6975176"/>
            <a:ext cx="44462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was the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name of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 iconic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plane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Mitchell designed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08953" y="6979625"/>
            <a:ext cx="50812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67935" algn="l"/>
              </a:tabLst>
            </a:pPr>
            <a:r>
              <a:rPr sz="1200" b="1" i="1" spc="-330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1200" u="sng" spc="3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00" b="1" i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marks</a:t>
            </a:r>
            <a:r>
              <a:rPr sz="1200" b="1" i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	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96902" y="661143"/>
            <a:ext cx="1282700" cy="3657600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sp>
        <p:nvSpPr>
          <p:cNvPr id="29" name="object 2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125781" y="1470909"/>
            <a:ext cx="24130" cy="48260"/>
          </a:xfrm>
          <a:custGeom>
            <a:avLst/>
            <a:gdLst/>
            <a:ahLst/>
            <a:cxnLst/>
            <a:rect l="l" t="t" r="r" b="b"/>
            <a:pathLst>
              <a:path w="24129" h="48259">
                <a:moveTo>
                  <a:pt x="24058" y="0"/>
                </a:moveTo>
                <a:lnTo>
                  <a:pt x="0" y="0"/>
                </a:lnTo>
                <a:lnTo>
                  <a:pt x="0" y="48120"/>
                </a:lnTo>
                <a:lnTo>
                  <a:pt x="24058" y="48120"/>
                </a:lnTo>
                <a:lnTo>
                  <a:pt x="24058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>
            <a:grpSpLocks noGrp="1" noUngrp="1" noRot="1" noMove="1" noResize="1"/>
          </p:cNvGrpSpPr>
          <p:nvPr/>
        </p:nvGrpSpPr>
        <p:grpSpPr>
          <a:xfrm>
            <a:off x="9295703" y="1146095"/>
            <a:ext cx="1106805" cy="1106805"/>
            <a:chOff x="9295703" y="1146095"/>
            <a:chExt cx="1106805" cy="1106805"/>
          </a:xfrm>
        </p:grpSpPr>
        <p:sp>
          <p:nvSpPr>
            <p:cNvPr id="31" name="object 3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95703" y="1146095"/>
              <a:ext cx="1106805" cy="1106805"/>
            </a:xfrm>
            <a:custGeom>
              <a:avLst/>
              <a:gdLst/>
              <a:ahLst/>
              <a:cxnLst/>
              <a:rect l="l" t="t" r="r" b="b"/>
              <a:pathLst>
                <a:path w="1106804" h="1106805">
                  <a:moveTo>
                    <a:pt x="1106769" y="0"/>
                  </a:moveTo>
                  <a:lnTo>
                    <a:pt x="0" y="0"/>
                  </a:lnTo>
                  <a:lnTo>
                    <a:pt x="0" y="1106769"/>
                  </a:lnTo>
                  <a:lnTo>
                    <a:pt x="1106769" y="1106769"/>
                  </a:lnTo>
                  <a:lnTo>
                    <a:pt x="11067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55849" y="1206252"/>
              <a:ext cx="986790" cy="409575"/>
            </a:xfrm>
            <a:custGeom>
              <a:avLst/>
              <a:gdLst/>
              <a:ahLst/>
              <a:cxnLst/>
              <a:rect l="l" t="t" r="r" b="b"/>
              <a:pathLst>
                <a:path w="986790" h="409575">
                  <a:moveTo>
                    <a:pt x="24066" y="288721"/>
                  </a:moveTo>
                  <a:lnTo>
                    <a:pt x="0" y="288721"/>
                  </a:lnTo>
                  <a:lnTo>
                    <a:pt x="0" y="312788"/>
                  </a:lnTo>
                  <a:lnTo>
                    <a:pt x="24066" y="312788"/>
                  </a:lnTo>
                  <a:lnTo>
                    <a:pt x="24066" y="288721"/>
                  </a:lnTo>
                  <a:close/>
                </a:path>
                <a:path w="986790" h="409575">
                  <a:moveTo>
                    <a:pt x="24066" y="240601"/>
                  </a:moveTo>
                  <a:lnTo>
                    <a:pt x="0" y="240601"/>
                  </a:lnTo>
                  <a:lnTo>
                    <a:pt x="0" y="264668"/>
                  </a:lnTo>
                  <a:lnTo>
                    <a:pt x="24066" y="264668"/>
                  </a:lnTo>
                  <a:lnTo>
                    <a:pt x="24066" y="240601"/>
                  </a:lnTo>
                  <a:close/>
                </a:path>
                <a:path w="986790" h="409575">
                  <a:moveTo>
                    <a:pt x="48120" y="312788"/>
                  </a:moveTo>
                  <a:lnTo>
                    <a:pt x="24066" y="312788"/>
                  </a:lnTo>
                  <a:lnTo>
                    <a:pt x="24066" y="336842"/>
                  </a:lnTo>
                  <a:lnTo>
                    <a:pt x="0" y="336842"/>
                  </a:lnTo>
                  <a:lnTo>
                    <a:pt x="0" y="360895"/>
                  </a:lnTo>
                  <a:lnTo>
                    <a:pt x="24066" y="360895"/>
                  </a:lnTo>
                  <a:lnTo>
                    <a:pt x="48120" y="360895"/>
                  </a:lnTo>
                  <a:lnTo>
                    <a:pt x="48120" y="312788"/>
                  </a:lnTo>
                  <a:close/>
                </a:path>
                <a:path w="986790" h="409575">
                  <a:moveTo>
                    <a:pt x="120294" y="192481"/>
                  </a:moveTo>
                  <a:lnTo>
                    <a:pt x="96240" y="192481"/>
                  </a:lnTo>
                  <a:lnTo>
                    <a:pt x="72186" y="192481"/>
                  </a:lnTo>
                  <a:lnTo>
                    <a:pt x="72186" y="216535"/>
                  </a:lnTo>
                  <a:lnTo>
                    <a:pt x="48120" y="216535"/>
                  </a:lnTo>
                  <a:lnTo>
                    <a:pt x="24066" y="216535"/>
                  </a:lnTo>
                  <a:lnTo>
                    <a:pt x="24066" y="240601"/>
                  </a:lnTo>
                  <a:lnTo>
                    <a:pt x="48120" y="240601"/>
                  </a:lnTo>
                  <a:lnTo>
                    <a:pt x="48120" y="264668"/>
                  </a:lnTo>
                  <a:lnTo>
                    <a:pt x="72186" y="264668"/>
                  </a:lnTo>
                  <a:lnTo>
                    <a:pt x="72186" y="240601"/>
                  </a:lnTo>
                  <a:lnTo>
                    <a:pt x="96240" y="240601"/>
                  </a:lnTo>
                  <a:lnTo>
                    <a:pt x="120294" y="240601"/>
                  </a:lnTo>
                  <a:lnTo>
                    <a:pt x="120294" y="192481"/>
                  </a:lnTo>
                  <a:close/>
                </a:path>
                <a:path w="986790" h="409575">
                  <a:moveTo>
                    <a:pt x="144360" y="336842"/>
                  </a:moveTo>
                  <a:lnTo>
                    <a:pt x="120294" y="336842"/>
                  </a:lnTo>
                  <a:lnTo>
                    <a:pt x="96240" y="336842"/>
                  </a:lnTo>
                  <a:lnTo>
                    <a:pt x="96240" y="360895"/>
                  </a:lnTo>
                  <a:lnTo>
                    <a:pt x="72186" y="360895"/>
                  </a:lnTo>
                  <a:lnTo>
                    <a:pt x="48120" y="360895"/>
                  </a:lnTo>
                  <a:lnTo>
                    <a:pt x="48120" y="384962"/>
                  </a:lnTo>
                  <a:lnTo>
                    <a:pt x="72186" y="384962"/>
                  </a:lnTo>
                  <a:lnTo>
                    <a:pt x="72186" y="409016"/>
                  </a:lnTo>
                  <a:lnTo>
                    <a:pt x="96240" y="409016"/>
                  </a:lnTo>
                  <a:lnTo>
                    <a:pt x="96240" y="384962"/>
                  </a:lnTo>
                  <a:lnTo>
                    <a:pt x="120294" y="384962"/>
                  </a:lnTo>
                  <a:lnTo>
                    <a:pt x="144360" y="384962"/>
                  </a:lnTo>
                  <a:lnTo>
                    <a:pt x="144360" y="336842"/>
                  </a:lnTo>
                  <a:close/>
                </a:path>
                <a:path w="986790" h="409575">
                  <a:moveTo>
                    <a:pt x="192481" y="192481"/>
                  </a:moveTo>
                  <a:lnTo>
                    <a:pt x="168414" y="192481"/>
                  </a:lnTo>
                  <a:lnTo>
                    <a:pt x="144360" y="192481"/>
                  </a:lnTo>
                  <a:lnTo>
                    <a:pt x="144360" y="216535"/>
                  </a:lnTo>
                  <a:lnTo>
                    <a:pt x="168414" y="216535"/>
                  </a:lnTo>
                  <a:lnTo>
                    <a:pt x="192481" y="216535"/>
                  </a:lnTo>
                  <a:lnTo>
                    <a:pt x="192481" y="192481"/>
                  </a:lnTo>
                  <a:close/>
                </a:path>
                <a:path w="986790" h="409575">
                  <a:moveTo>
                    <a:pt x="216547" y="216535"/>
                  </a:moveTo>
                  <a:lnTo>
                    <a:pt x="192481" y="216535"/>
                  </a:lnTo>
                  <a:lnTo>
                    <a:pt x="192481" y="240601"/>
                  </a:lnTo>
                  <a:lnTo>
                    <a:pt x="168414" y="240601"/>
                  </a:lnTo>
                  <a:lnTo>
                    <a:pt x="168414" y="264668"/>
                  </a:lnTo>
                  <a:lnTo>
                    <a:pt x="168414" y="288721"/>
                  </a:lnTo>
                  <a:lnTo>
                    <a:pt x="144360" y="288721"/>
                  </a:lnTo>
                  <a:lnTo>
                    <a:pt x="144360" y="264668"/>
                  </a:lnTo>
                  <a:lnTo>
                    <a:pt x="168414" y="264668"/>
                  </a:lnTo>
                  <a:lnTo>
                    <a:pt x="168414" y="240601"/>
                  </a:lnTo>
                  <a:lnTo>
                    <a:pt x="144360" y="240601"/>
                  </a:lnTo>
                  <a:lnTo>
                    <a:pt x="120294" y="240601"/>
                  </a:lnTo>
                  <a:lnTo>
                    <a:pt x="120294" y="288721"/>
                  </a:lnTo>
                  <a:lnTo>
                    <a:pt x="96240" y="288721"/>
                  </a:lnTo>
                  <a:lnTo>
                    <a:pt x="72186" y="288721"/>
                  </a:lnTo>
                  <a:lnTo>
                    <a:pt x="48120" y="288721"/>
                  </a:lnTo>
                  <a:lnTo>
                    <a:pt x="48120" y="312788"/>
                  </a:lnTo>
                  <a:lnTo>
                    <a:pt x="192481" y="312788"/>
                  </a:lnTo>
                  <a:lnTo>
                    <a:pt x="192481" y="360895"/>
                  </a:lnTo>
                  <a:lnTo>
                    <a:pt x="216547" y="360895"/>
                  </a:lnTo>
                  <a:lnTo>
                    <a:pt x="216547" y="216535"/>
                  </a:lnTo>
                  <a:close/>
                </a:path>
                <a:path w="986790" h="409575">
                  <a:moveTo>
                    <a:pt x="216547" y="144360"/>
                  </a:moveTo>
                  <a:lnTo>
                    <a:pt x="192481" y="144360"/>
                  </a:lnTo>
                  <a:lnTo>
                    <a:pt x="192481" y="168414"/>
                  </a:lnTo>
                  <a:lnTo>
                    <a:pt x="216547" y="168414"/>
                  </a:lnTo>
                  <a:lnTo>
                    <a:pt x="216547" y="144360"/>
                  </a:lnTo>
                  <a:close/>
                </a:path>
                <a:path w="986790" h="409575">
                  <a:moveTo>
                    <a:pt x="240601" y="168414"/>
                  </a:moveTo>
                  <a:lnTo>
                    <a:pt x="216547" y="168414"/>
                  </a:lnTo>
                  <a:lnTo>
                    <a:pt x="216547" y="192481"/>
                  </a:lnTo>
                  <a:lnTo>
                    <a:pt x="240601" y="192481"/>
                  </a:lnTo>
                  <a:lnTo>
                    <a:pt x="240601" y="168414"/>
                  </a:lnTo>
                  <a:close/>
                </a:path>
                <a:path w="986790" h="409575">
                  <a:moveTo>
                    <a:pt x="264668" y="240601"/>
                  </a:moveTo>
                  <a:lnTo>
                    <a:pt x="240601" y="240601"/>
                  </a:lnTo>
                  <a:lnTo>
                    <a:pt x="240601" y="264668"/>
                  </a:lnTo>
                  <a:lnTo>
                    <a:pt x="264668" y="264668"/>
                  </a:lnTo>
                  <a:lnTo>
                    <a:pt x="264668" y="240601"/>
                  </a:lnTo>
                  <a:close/>
                </a:path>
                <a:path w="986790" h="409575">
                  <a:moveTo>
                    <a:pt x="264668" y="192481"/>
                  </a:moveTo>
                  <a:lnTo>
                    <a:pt x="240601" y="192481"/>
                  </a:lnTo>
                  <a:lnTo>
                    <a:pt x="240601" y="216535"/>
                  </a:lnTo>
                  <a:lnTo>
                    <a:pt x="264668" y="216535"/>
                  </a:lnTo>
                  <a:lnTo>
                    <a:pt x="264668" y="192481"/>
                  </a:lnTo>
                  <a:close/>
                </a:path>
                <a:path w="986790" h="409575">
                  <a:moveTo>
                    <a:pt x="288721" y="216535"/>
                  </a:moveTo>
                  <a:lnTo>
                    <a:pt x="264668" y="216535"/>
                  </a:lnTo>
                  <a:lnTo>
                    <a:pt x="264668" y="240601"/>
                  </a:lnTo>
                  <a:lnTo>
                    <a:pt x="288721" y="240601"/>
                  </a:lnTo>
                  <a:lnTo>
                    <a:pt x="288721" y="216535"/>
                  </a:lnTo>
                  <a:close/>
                </a:path>
                <a:path w="986790" h="409575">
                  <a:moveTo>
                    <a:pt x="288721" y="168414"/>
                  </a:moveTo>
                  <a:lnTo>
                    <a:pt x="264668" y="168414"/>
                  </a:lnTo>
                  <a:lnTo>
                    <a:pt x="264668" y="192481"/>
                  </a:lnTo>
                  <a:lnTo>
                    <a:pt x="288721" y="192481"/>
                  </a:lnTo>
                  <a:lnTo>
                    <a:pt x="288721" y="168414"/>
                  </a:lnTo>
                  <a:close/>
                </a:path>
                <a:path w="986790" h="409575">
                  <a:moveTo>
                    <a:pt x="336842" y="0"/>
                  </a:moveTo>
                  <a:lnTo>
                    <a:pt x="312788" y="0"/>
                  </a:lnTo>
                  <a:lnTo>
                    <a:pt x="312788" y="24053"/>
                  </a:lnTo>
                  <a:lnTo>
                    <a:pt x="336842" y="24053"/>
                  </a:lnTo>
                  <a:lnTo>
                    <a:pt x="336842" y="0"/>
                  </a:lnTo>
                  <a:close/>
                </a:path>
                <a:path w="986790" h="409575">
                  <a:moveTo>
                    <a:pt x="433082" y="96240"/>
                  </a:moveTo>
                  <a:lnTo>
                    <a:pt x="409028" y="96240"/>
                  </a:lnTo>
                  <a:lnTo>
                    <a:pt x="409028" y="120294"/>
                  </a:lnTo>
                  <a:lnTo>
                    <a:pt x="433082" y="120294"/>
                  </a:lnTo>
                  <a:lnTo>
                    <a:pt x="433082" y="96240"/>
                  </a:lnTo>
                  <a:close/>
                </a:path>
                <a:path w="986790" h="409575">
                  <a:moveTo>
                    <a:pt x="433082" y="0"/>
                  </a:moveTo>
                  <a:lnTo>
                    <a:pt x="409028" y="0"/>
                  </a:lnTo>
                  <a:lnTo>
                    <a:pt x="384962" y="0"/>
                  </a:lnTo>
                  <a:lnTo>
                    <a:pt x="384962" y="24053"/>
                  </a:lnTo>
                  <a:lnTo>
                    <a:pt x="409028" y="24053"/>
                  </a:lnTo>
                  <a:lnTo>
                    <a:pt x="433082" y="24053"/>
                  </a:lnTo>
                  <a:lnTo>
                    <a:pt x="433082" y="0"/>
                  </a:lnTo>
                  <a:close/>
                </a:path>
                <a:path w="986790" h="409575">
                  <a:moveTo>
                    <a:pt x="505269" y="216535"/>
                  </a:moveTo>
                  <a:lnTo>
                    <a:pt x="481203" y="216535"/>
                  </a:lnTo>
                  <a:lnTo>
                    <a:pt x="481203" y="240601"/>
                  </a:lnTo>
                  <a:lnTo>
                    <a:pt x="505269" y="240601"/>
                  </a:lnTo>
                  <a:lnTo>
                    <a:pt x="505269" y="216535"/>
                  </a:lnTo>
                  <a:close/>
                </a:path>
                <a:path w="986790" h="409575">
                  <a:moveTo>
                    <a:pt x="553377" y="192481"/>
                  </a:moveTo>
                  <a:lnTo>
                    <a:pt x="529323" y="192481"/>
                  </a:lnTo>
                  <a:lnTo>
                    <a:pt x="529323" y="216535"/>
                  </a:lnTo>
                  <a:lnTo>
                    <a:pt x="553377" y="216535"/>
                  </a:lnTo>
                  <a:lnTo>
                    <a:pt x="553377" y="192481"/>
                  </a:lnTo>
                  <a:close/>
                </a:path>
                <a:path w="986790" h="409575">
                  <a:moveTo>
                    <a:pt x="553377" y="144360"/>
                  </a:moveTo>
                  <a:lnTo>
                    <a:pt x="529323" y="144360"/>
                  </a:lnTo>
                  <a:lnTo>
                    <a:pt x="529323" y="168414"/>
                  </a:lnTo>
                  <a:lnTo>
                    <a:pt x="553377" y="168414"/>
                  </a:lnTo>
                  <a:lnTo>
                    <a:pt x="553377" y="144360"/>
                  </a:lnTo>
                  <a:close/>
                </a:path>
                <a:path w="986790" h="409575">
                  <a:moveTo>
                    <a:pt x="553377" y="0"/>
                  </a:moveTo>
                  <a:lnTo>
                    <a:pt x="529323" y="0"/>
                  </a:lnTo>
                  <a:lnTo>
                    <a:pt x="505269" y="0"/>
                  </a:lnTo>
                  <a:lnTo>
                    <a:pt x="505269" y="24053"/>
                  </a:lnTo>
                  <a:lnTo>
                    <a:pt x="481203" y="24053"/>
                  </a:lnTo>
                  <a:lnTo>
                    <a:pt x="457149" y="24053"/>
                  </a:lnTo>
                  <a:lnTo>
                    <a:pt x="457149" y="48120"/>
                  </a:lnTo>
                  <a:lnTo>
                    <a:pt x="481203" y="48120"/>
                  </a:lnTo>
                  <a:lnTo>
                    <a:pt x="481203" y="72186"/>
                  </a:lnTo>
                  <a:lnTo>
                    <a:pt x="457149" y="72186"/>
                  </a:lnTo>
                  <a:lnTo>
                    <a:pt x="433082" y="72186"/>
                  </a:lnTo>
                  <a:lnTo>
                    <a:pt x="433082" y="96240"/>
                  </a:lnTo>
                  <a:lnTo>
                    <a:pt x="457149" y="96240"/>
                  </a:lnTo>
                  <a:lnTo>
                    <a:pt x="457149" y="144360"/>
                  </a:lnTo>
                  <a:lnTo>
                    <a:pt x="481203" y="144360"/>
                  </a:lnTo>
                  <a:lnTo>
                    <a:pt x="481203" y="168414"/>
                  </a:lnTo>
                  <a:lnTo>
                    <a:pt x="505269" y="168414"/>
                  </a:lnTo>
                  <a:lnTo>
                    <a:pt x="505269" y="144360"/>
                  </a:lnTo>
                  <a:lnTo>
                    <a:pt x="529323" y="144360"/>
                  </a:lnTo>
                  <a:lnTo>
                    <a:pt x="529323" y="24053"/>
                  </a:lnTo>
                  <a:lnTo>
                    <a:pt x="553377" y="24053"/>
                  </a:lnTo>
                  <a:lnTo>
                    <a:pt x="553377" y="0"/>
                  </a:lnTo>
                  <a:close/>
                </a:path>
                <a:path w="986790" h="409575">
                  <a:moveTo>
                    <a:pt x="601510" y="144360"/>
                  </a:moveTo>
                  <a:lnTo>
                    <a:pt x="577443" y="144360"/>
                  </a:lnTo>
                  <a:lnTo>
                    <a:pt x="577443" y="168414"/>
                  </a:lnTo>
                  <a:lnTo>
                    <a:pt x="601510" y="168414"/>
                  </a:lnTo>
                  <a:lnTo>
                    <a:pt x="601510" y="144360"/>
                  </a:lnTo>
                  <a:close/>
                </a:path>
                <a:path w="986790" h="409575">
                  <a:moveTo>
                    <a:pt x="649630" y="336842"/>
                  </a:moveTo>
                  <a:lnTo>
                    <a:pt x="625563" y="336842"/>
                  </a:lnTo>
                  <a:lnTo>
                    <a:pt x="625563" y="360895"/>
                  </a:lnTo>
                  <a:lnTo>
                    <a:pt x="649630" y="360895"/>
                  </a:lnTo>
                  <a:lnTo>
                    <a:pt x="649630" y="336842"/>
                  </a:lnTo>
                  <a:close/>
                </a:path>
                <a:path w="986790" h="409575">
                  <a:moveTo>
                    <a:pt x="649630" y="288721"/>
                  </a:moveTo>
                  <a:lnTo>
                    <a:pt x="625563" y="288721"/>
                  </a:lnTo>
                  <a:lnTo>
                    <a:pt x="625563" y="312788"/>
                  </a:lnTo>
                  <a:lnTo>
                    <a:pt x="649630" y="312788"/>
                  </a:lnTo>
                  <a:lnTo>
                    <a:pt x="649630" y="288721"/>
                  </a:lnTo>
                  <a:close/>
                </a:path>
                <a:path w="986790" h="409575">
                  <a:moveTo>
                    <a:pt x="649630" y="0"/>
                  </a:moveTo>
                  <a:lnTo>
                    <a:pt x="625563" y="0"/>
                  </a:lnTo>
                  <a:lnTo>
                    <a:pt x="601510" y="0"/>
                  </a:lnTo>
                  <a:lnTo>
                    <a:pt x="601510" y="48120"/>
                  </a:lnTo>
                  <a:lnTo>
                    <a:pt x="577443" y="48120"/>
                  </a:lnTo>
                  <a:lnTo>
                    <a:pt x="553377" y="48120"/>
                  </a:lnTo>
                  <a:lnTo>
                    <a:pt x="553377" y="144360"/>
                  </a:lnTo>
                  <a:lnTo>
                    <a:pt x="577443" y="144360"/>
                  </a:lnTo>
                  <a:lnTo>
                    <a:pt x="577443" y="120294"/>
                  </a:lnTo>
                  <a:lnTo>
                    <a:pt x="601510" y="120294"/>
                  </a:lnTo>
                  <a:lnTo>
                    <a:pt x="601510" y="96240"/>
                  </a:lnTo>
                  <a:lnTo>
                    <a:pt x="577443" y="96240"/>
                  </a:lnTo>
                  <a:lnTo>
                    <a:pt x="577443" y="72186"/>
                  </a:lnTo>
                  <a:lnTo>
                    <a:pt x="601510" y="72186"/>
                  </a:lnTo>
                  <a:lnTo>
                    <a:pt x="625563" y="72186"/>
                  </a:lnTo>
                  <a:lnTo>
                    <a:pt x="625563" y="96240"/>
                  </a:lnTo>
                  <a:lnTo>
                    <a:pt x="649630" y="96240"/>
                  </a:lnTo>
                  <a:lnTo>
                    <a:pt x="649630" y="0"/>
                  </a:lnTo>
                  <a:close/>
                </a:path>
                <a:path w="986790" h="409575">
                  <a:moveTo>
                    <a:pt x="673684" y="216535"/>
                  </a:moveTo>
                  <a:lnTo>
                    <a:pt x="649630" y="216535"/>
                  </a:lnTo>
                  <a:lnTo>
                    <a:pt x="649630" y="288721"/>
                  </a:lnTo>
                  <a:lnTo>
                    <a:pt x="673684" y="288721"/>
                  </a:lnTo>
                  <a:lnTo>
                    <a:pt x="673684" y="216535"/>
                  </a:lnTo>
                  <a:close/>
                </a:path>
                <a:path w="986790" h="409575">
                  <a:moveTo>
                    <a:pt x="721804" y="312788"/>
                  </a:moveTo>
                  <a:lnTo>
                    <a:pt x="697750" y="312788"/>
                  </a:lnTo>
                  <a:lnTo>
                    <a:pt x="697750" y="288721"/>
                  </a:lnTo>
                  <a:lnTo>
                    <a:pt x="673684" y="288721"/>
                  </a:lnTo>
                  <a:lnTo>
                    <a:pt x="673684" y="360895"/>
                  </a:lnTo>
                  <a:lnTo>
                    <a:pt x="697750" y="360895"/>
                  </a:lnTo>
                  <a:lnTo>
                    <a:pt x="697750" y="336842"/>
                  </a:lnTo>
                  <a:lnTo>
                    <a:pt x="721804" y="336842"/>
                  </a:lnTo>
                  <a:lnTo>
                    <a:pt x="721804" y="312788"/>
                  </a:lnTo>
                  <a:close/>
                </a:path>
                <a:path w="986790" h="409575">
                  <a:moveTo>
                    <a:pt x="721804" y="72186"/>
                  </a:moveTo>
                  <a:lnTo>
                    <a:pt x="697750" y="72186"/>
                  </a:lnTo>
                  <a:lnTo>
                    <a:pt x="697750" y="48120"/>
                  </a:lnTo>
                  <a:lnTo>
                    <a:pt x="673684" y="48120"/>
                  </a:lnTo>
                  <a:lnTo>
                    <a:pt x="673684" y="120294"/>
                  </a:lnTo>
                  <a:lnTo>
                    <a:pt x="697750" y="120294"/>
                  </a:lnTo>
                  <a:lnTo>
                    <a:pt x="697750" y="144360"/>
                  </a:lnTo>
                  <a:lnTo>
                    <a:pt x="721804" y="144360"/>
                  </a:lnTo>
                  <a:lnTo>
                    <a:pt x="721804" y="72186"/>
                  </a:lnTo>
                  <a:close/>
                </a:path>
                <a:path w="986790" h="409575">
                  <a:moveTo>
                    <a:pt x="769924" y="264668"/>
                  </a:moveTo>
                  <a:lnTo>
                    <a:pt x="745871" y="264668"/>
                  </a:lnTo>
                  <a:lnTo>
                    <a:pt x="721804" y="264668"/>
                  </a:lnTo>
                  <a:lnTo>
                    <a:pt x="697750" y="264668"/>
                  </a:lnTo>
                  <a:lnTo>
                    <a:pt x="697750" y="288721"/>
                  </a:lnTo>
                  <a:lnTo>
                    <a:pt x="721804" y="288721"/>
                  </a:lnTo>
                  <a:lnTo>
                    <a:pt x="745871" y="288721"/>
                  </a:lnTo>
                  <a:lnTo>
                    <a:pt x="769924" y="288721"/>
                  </a:lnTo>
                  <a:lnTo>
                    <a:pt x="769924" y="264668"/>
                  </a:lnTo>
                  <a:close/>
                </a:path>
                <a:path w="986790" h="409575">
                  <a:moveTo>
                    <a:pt x="769924" y="96240"/>
                  </a:moveTo>
                  <a:lnTo>
                    <a:pt x="745871" y="96240"/>
                  </a:lnTo>
                  <a:lnTo>
                    <a:pt x="745871" y="120294"/>
                  </a:lnTo>
                  <a:lnTo>
                    <a:pt x="769924" y="120294"/>
                  </a:lnTo>
                  <a:lnTo>
                    <a:pt x="769924" y="96240"/>
                  </a:lnTo>
                  <a:close/>
                </a:path>
                <a:path w="986790" h="409575">
                  <a:moveTo>
                    <a:pt x="793991" y="192481"/>
                  </a:moveTo>
                  <a:lnTo>
                    <a:pt x="769924" y="192481"/>
                  </a:lnTo>
                  <a:lnTo>
                    <a:pt x="769924" y="168414"/>
                  </a:lnTo>
                  <a:lnTo>
                    <a:pt x="745871" y="168414"/>
                  </a:lnTo>
                  <a:lnTo>
                    <a:pt x="745871" y="144360"/>
                  </a:lnTo>
                  <a:lnTo>
                    <a:pt x="721804" y="144360"/>
                  </a:lnTo>
                  <a:lnTo>
                    <a:pt x="721804" y="192481"/>
                  </a:lnTo>
                  <a:lnTo>
                    <a:pt x="745871" y="192481"/>
                  </a:lnTo>
                  <a:lnTo>
                    <a:pt x="745871" y="216535"/>
                  </a:lnTo>
                  <a:lnTo>
                    <a:pt x="721804" y="216535"/>
                  </a:lnTo>
                  <a:lnTo>
                    <a:pt x="721804" y="192481"/>
                  </a:lnTo>
                  <a:lnTo>
                    <a:pt x="697750" y="192481"/>
                  </a:lnTo>
                  <a:lnTo>
                    <a:pt x="697750" y="144360"/>
                  </a:lnTo>
                  <a:lnTo>
                    <a:pt x="673684" y="144360"/>
                  </a:lnTo>
                  <a:lnTo>
                    <a:pt x="673684" y="168414"/>
                  </a:lnTo>
                  <a:lnTo>
                    <a:pt x="649630" y="168414"/>
                  </a:lnTo>
                  <a:lnTo>
                    <a:pt x="649630" y="144360"/>
                  </a:lnTo>
                  <a:lnTo>
                    <a:pt x="625563" y="144360"/>
                  </a:lnTo>
                  <a:lnTo>
                    <a:pt x="625563" y="192481"/>
                  </a:lnTo>
                  <a:lnTo>
                    <a:pt x="649630" y="192481"/>
                  </a:lnTo>
                  <a:lnTo>
                    <a:pt x="673684" y="192481"/>
                  </a:lnTo>
                  <a:lnTo>
                    <a:pt x="673684" y="216535"/>
                  </a:lnTo>
                  <a:lnTo>
                    <a:pt x="697750" y="216535"/>
                  </a:lnTo>
                  <a:lnTo>
                    <a:pt x="697750" y="240601"/>
                  </a:lnTo>
                  <a:lnTo>
                    <a:pt x="721804" y="240601"/>
                  </a:lnTo>
                  <a:lnTo>
                    <a:pt x="745871" y="240601"/>
                  </a:lnTo>
                  <a:lnTo>
                    <a:pt x="769924" y="240601"/>
                  </a:lnTo>
                  <a:lnTo>
                    <a:pt x="769924" y="216535"/>
                  </a:lnTo>
                  <a:lnTo>
                    <a:pt x="793991" y="216535"/>
                  </a:lnTo>
                  <a:lnTo>
                    <a:pt x="793991" y="192481"/>
                  </a:lnTo>
                  <a:close/>
                </a:path>
                <a:path w="986790" h="409575">
                  <a:moveTo>
                    <a:pt x="793991" y="120294"/>
                  </a:moveTo>
                  <a:lnTo>
                    <a:pt x="769924" y="120294"/>
                  </a:lnTo>
                  <a:lnTo>
                    <a:pt x="769924" y="168414"/>
                  </a:lnTo>
                  <a:lnTo>
                    <a:pt x="793991" y="168414"/>
                  </a:lnTo>
                  <a:lnTo>
                    <a:pt x="793991" y="120294"/>
                  </a:lnTo>
                  <a:close/>
                </a:path>
                <a:path w="986790" h="409575">
                  <a:moveTo>
                    <a:pt x="793991" y="24053"/>
                  </a:moveTo>
                  <a:lnTo>
                    <a:pt x="769924" y="24053"/>
                  </a:lnTo>
                  <a:lnTo>
                    <a:pt x="745871" y="24053"/>
                  </a:lnTo>
                  <a:lnTo>
                    <a:pt x="745871" y="0"/>
                  </a:lnTo>
                  <a:lnTo>
                    <a:pt x="721804" y="0"/>
                  </a:lnTo>
                  <a:lnTo>
                    <a:pt x="721804" y="72186"/>
                  </a:lnTo>
                  <a:lnTo>
                    <a:pt x="745871" y="72186"/>
                  </a:lnTo>
                  <a:lnTo>
                    <a:pt x="745871" y="48120"/>
                  </a:lnTo>
                  <a:lnTo>
                    <a:pt x="769924" y="48120"/>
                  </a:lnTo>
                  <a:lnTo>
                    <a:pt x="769924" y="96240"/>
                  </a:lnTo>
                  <a:lnTo>
                    <a:pt x="793991" y="96240"/>
                  </a:lnTo>
                  <a:lnTo>
                    <a:pt x="793991" y="24053"/>
                  </a:lnTo>
                  <a:close/>
                </a:path>
                <a:path w="986790" h="409575">
                  <a:moveTo>
                    <a:pt x="818045" y="216535"/>
                  </a:moveTo>
                  <a:lnTo>
                    <a:pt x="793991" y="216535"/>
                  </a:lnTo>
                  <a:lnTo>
                    <a:pt x="793991" y="240601"/>
                  </a:lnTo>
                  <a:lnTo>
                    <a:pt x="818045" y="240601"/>
                  </a:lnTo>
                  <a:lnTo>
                    <a:pt x="818045" y="216535"/>
                  </a:lnTo>
                  <a:close/>
                </a:path>
                <a:path w="986790" h="409575">
                  <a:moveTo>
                    <a:pt x="938352" y="240601"/>
                  </a:moveTo>
                  <a:lnTo>
                    <a:pt x="914285" y="240601"/>
                  </a:lnTo>
                  <a:lnTo>
                    <a:pt x="914285" y="264668"/>
                  </a:lnTo>
                  <a:lnTo>
                    <a:pt x="938352" y="264668"/>
                  </a:lnTo>
                  <a:lnTo>
                    <a:pt x="938352" y="240601"/>
                  </a:lnTo>
                  <a:close/>
                </a:path>
                <a:path w="986790" h="409575">
                  <a:moveTo>
                    <a:pt x="938352" y="192481"/>
                  </a:moveTo>
                  <a:lnTo>
                    <a:pt x="914285" y="192481"/>
                  </a:lnTo>
                  <a:lnTo>
                    <a:pt x="890231" y="192481"/>
                  </a:lnTo>
                  <a:lnTo>
                    <a:pt x="890231" y="216535"/>
                  </a:lnTo>
                  <a:lnTo>
                    <a:pt x="914285" y="216535"/>
                  </a:lnTo>
                  <a:lnTo>
                    <a:pt x="938352" y="216535"/>
                  </a:lnTo>
                  <a:lnTo>
                    <a:pt x="938352" y="192481"/>
                  </a:lnTo>
                  <a:close/>
                </a:path>
                <a:path w="986790" h="409575">
                  <a:moveTo>
                    <a:pt x="962406" y="264668"/>
                  </a:moveTo>
                  <a:lnTo>
                    <a:pt x="938352" y="264668"/>
                  </a:lnTo>
                  <a:lnTo>
                    <a:pt x="938352" y="288721"/>
                  </a:lnTo>
                  <a:lnTo>
                    <a:pt x="962406" y="288721"/>
                  </a:lnTo>
                  <a:lnTo>
                    <a:pt x="962406" y="264668"/>
                  </a:lnTo>
                  <a:close/>
                </a:path>
                <a:path w="986790" h="409575">
                  <a:moveTo>
                    <a:pt x="986472" y="288721"/>
                  </a:moveTo>
                  <a:lnTo>
                    <a:pt x="962406" y="288721"/>
                  </a:lnTo>
                  <a:lnTo>
                    <a:pt x="962406" y="360895"/>
                  </a:lnTo>
                  <a:lnTo>
                    <a:pt x="986472" y="360895"/>
                  </a:lnTo>
                  <a:lnTo>
                    <a:pt x="986472" y="288721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55849" y="1231462"/>
              <a:ext cx="986790" cy="504190"/>
            </a:xfrm>
            <a:custGeom>
              <a:avLst/>
              <a:gdLst/>
              <a:ahLst/>
              <a:cxnLst/>
              <a:rect l="l" t="t" r="r" b="b"/>
              <a:pathLst>
                <a:path w="986790" h="504189">
                  <a:moveTo>
                    <a:pt x="24066" y="431939"/>
                  </a:moveTo>
                  <a:lnTo>
                    <a:pt x="0" y="431939"/>
                  </a:lnTo>
                  <a:lnTo>
                    <a:pt x="0" y="455993"/>
                  </a:lnTo>
                  <a:lnTo>
                    <a:pt x="24066" y="455993"/>
                  </a:lnTo>
                  <a:lnTo>
                    <a:pt x="24066" y="431939"/>
                  </a:lnTo>
                  <a:close/>
                </a:path>
                <a:path w="986790" h="504189">
                  <a:moveTo>
                    <a:pt x="24066" y="359752"/>
                  </a:moveTo>
                  <a:lnTo>
                    <a:pt x="0" y="359752"/>
                  </a:lnTo>
                  <a:lnTo>
                    <a:pt x="0" y="383806"/>
                  </a:lnTo>
                  <a:lnTo>
                    <a:pt x="24066" y="383806"/>
                  </a:lnTo>
                  <a:lnTo>
                    <a:pt x="24066" y="359752"/>
                  </a:lnTo>
                  <a:close/>
                </a:path>
                <a:path w="986790" h="504189">
                  <a:moveTo>
                    <a:pt x="48120" y="383806"/>
                  </a:moveTo>
                  <a:lnTo>
                    <a:pt x="24066" y="383806"/>
                  </a:lnTo>
                  <a:lnTo>
                    <a:pt x="24066" y="407873"/>
                  </a:lnTo>
                  <a:lnTo>
                    <a:pt x="48120" y="407873"/>
                  </a:lnTo>
                  <a:lnTo>
                    <a:pt x="48120" y="383806"/>
                  </a:lnTo>
                  <a:close/>
                </a:path>
                <a:path w="986790" h="504189">
                  <a:moveTo>
                    <a:pt x="168414" y="455993"/>
                  </a:moveTo>
                  <a:lnTo>
                    <a:pt x="144360" y="455993"/>
                  </a:lnTo>
                  <a:lnTo>
                    <a:pt x="144360" y="431939"/>
                  </a:lnTo>
                  <a:lnTo>
                    <a:pt x="120294" y="431939"/>
                  </a:lnTo>
                  <a:lnTo>
                    <a:pt x="120294" y="455993"/>
                  </a:lnTo>
                  <a:lnTo>
                    <a:pt x="96240" y="455993"/>
                  </a:lnTo>
                  <a:lnTo>
                    <a:pt x="96240" y="407873"/>
                  </a:lnTo>
                  <a:lnTo>
                    <a:pt x="72186" y="407873"/>
                  </a:lnTo>
                  <a:lnTo>
                    <a:pt x="48120" y="407873"/>
                  </a:lnTo>
                  <a:lnTo>
                    <a:pt x="48120" y="480060"/>
                  </a:lnTo>
                  <a:lnTo>
                    <a:pt x="72186" y="480060"/>
                  </a:lnTo>
                  <a:lnTo>
                    <a:pt x="72186" y="504113"/>
                  </a:lnTo>
                  <a:lnTo>
                    <a:pt x="96240" y="504113"/>
                  </a:lnTo>
                  <a:lnTo>
                    <a:pt x="96240" y="480060"/>
                  </a:lnTo>
                  <a:lnTo>
                    <a:pt x="120294" y="480060"/>
                  </a:lnTo>
                  <a:lnTo>
                    <a:pt x="144360" y="480060"/>
                  </a:lnTo>
                  <a:lnTo>
                    <a:pt x="168414" y="480060"/>
                  </a:lnTo>
                  <a:lnTo>
                    <a:pt x="168414" y="455993"/>
                  </a:lnTo>
                  <a:close/>
                </a:path>
                <a:path w="986790" h="504189">
                  <a:moveTo>
                    <a:pt x="168414" y="407873"/>
                  </a:moveTo>
                  <a:lnTo>
                    <a:pt x="144360" y="407873"/>
                  </a:lnTo>
                  <a:lnTo>
                    <a:pt x="144360" y="431939"/>
                  </a:lnTo>
                  <a:lnTo>
                    <a:pt x="168414" y="431939"/>
                  </a:lnTo>
                  <a:lnTo>
                    <a:pt x="168414" y="407873"/>
                  </a:lnTo>
                  <a:close/>
                </a:path>
                <a:path w="986790" h="504189">
                  <a:moveTo>
                    <a:pt x="168414" y="359752"/>
                  </a:moveTo>
                  <a:lnTo>
                    <a:pt x="144360" y="359752"/>
                  </a:lnTo>
                  <a:lnTo>
                    <a:pt x="144360" y="383806"/>
                  </a:lnTo>
                  <a:lnTo>
                    <a:pt x="168414" y="383806"/>
                  </a:lnTo>
                  <a:lnTo>
                    <a:pt x="168414" y="359752"/>
                  </a:lnTo>
                  <a:close/>
                </a:path>
                <a:path w="986790" h="504189">
                  <a:moveTo>
                    <a:pt x="168414" y="311632"/>
                  </a:moveTo>
                  <a:lnTo>
                    <a:pt x="144360" y="311632"/>
                  </a:lnTo>
                  <a:lnTo>
                    <a:pt x="120294" y="311632"/>
                  </a:lnTo>
                  <a:lnTo>
                    <a:pt x="120294" y="359752"/>
                  </a:lnTo>
                  <a:lnTo>
                    <a:pt x="144360" y="359752"/>
                  </a:lnTo>
                  <a:lnTo>
                    <a:pt x="144360" y="335686"/>
                  </a:lnTo>
                  <a:lnTo>
                    <a:pt x="168414" y="335686"/>
                  </a:lnTo>
                  <a:lnTo>
                    <a:pt x="168414" y="311632"/>
                  </a:lnTo>
                  <a:close/>
                </a:path>
                <a:path w="986790" h="504189">
                  <a:moveTo>
                    <a:pt x="192481" y="383806"/>
                  </a:moveTo>
                  <a:lnTo>
                    <a:pt x="168414" y="383806"/>
                  </a:lnTo>
                  <a:lnTo>
                    <a:pt x="168414" y="407873"/>
                  </a:lnTo>
                  <a:lnTo>
                    <a:pt x="192481" y="407873"/>
                  </a:lnTo>
                  <a:lnTo>
                    <a:pt x="192481" y="383806"/>
                  </a:lnTo>
                  <a:close/>
                </a:path>
                <a:path w="986790" h="504189">
                  <a:moveTo>
                    <a:pt x="192481" y="335686"/>
                  </a:moveTo>
                  <a:lnTo>
                    <a:pt x="168414" y="335686"/>
                  </a:lnTo>
                  <a:lnTo>
                    <a:pt x="168414" y="359752"/>
                  </a:lnTo>
                  <a:lnTo>
                    <a:pt x="192481" y="359752"/>
                  </a:lnTo>
                  <a:lnTo>
                    <a:pt x="192481" y="335686"/>
                  </a:lnTo>
                  <a:close/>
                </a:path>
                <a:path w="986790" h="504189">
                  <a:moveTo>
                    <a:pt x="264668" y="71120"/>
                  </a:moveTo>
                  <a:lnTo>
                    <a:pt x="240601" y="71120"/>
                  </a:lnTo>
                  <a:lnTo>
                    <a:pt x="240601" y="143510"/>
                  </a:lnTo>
                  <a:lnTo>
                    <a:pt x="264668" y="143510"/>
                  </a:lnTo>
                  <a:lnTo>
                    <a:pt x="264668" y="71120"/>
                  </a:lnTo>
                  <a:close/>
                </a:path>
                <a:path w="986790" h="504189">
                  <a:moveTo>
                    <a:pt x="312788" y="71120"/>
                  </a:moveTo>
                  <a:lnTo>
                    <a:pt x="288721" y="71120"/>
                  </a:lnTo>
                  <a:lnTo>
                    <a:pt x="288721" y="143510"/>
                  </a:lnTo>
                  <a:lnTo>
                    <a:pt x="312788" y="143510"/>
                  </a:lnTo>
                  <a:lnTo>
                    <a:pt x="312788" y="71120"/>
                  </a:lnTo>
                  <a:close/>
                </a:path>
                <a:path w="986790" h="504189">
                  <a:moveTo>
                    <a:pt x="360895" y="0"/>
                  </a:moveTo>
                  <a:lnTo>
                    <a:pt x="336842" y="0"/>
                  </a:lnTo>
                  <a:lnTo>
                    <a:pt x="336842" y="143510"/>
                  </a:lnTo>
                  <a:lnTo>
                    <a:pt x="360895" y="143510"/>
                  </a:lnTo>
                  <a:lnTo>
                    <a:pt x="360895" y="0"/>
                  </a:lnTo>
                  <a:close/>
                </a:path>
                <a:path w="986790" h="504189">
                  <a:moveTo>
                    <a:pt x="601510" y="383806"/>
                  </a:moveTo>
                  <a:lnTo>
                    <a:pt x="577443" y="383806"/>
                  </a:lnTo>
                  <a:lnTo>
                    <a:pt x="577443" y="407873"/>
                  </a:lnTo>
                  <a:lnTo>
                    <a:pt x="601510" y="407873"/>
                  </a:lnTo>
                  <a:lnTo>
                    <a:pt x="601510" y="383806"/>
                  </a:lnTo>
                  <a:close/>
                </a:path>
                <a:path w="986790" h="504189">
                  <a:moveTo>
                    <a:pt x="625563" y="167640"/>
                  </a:moveTo>
                  <a:lnTo>
                    <a:pt x="601510" y="167640"/>
                  </a:lnTo>
                  <a:lnTo>
                    <a:pt x="577443" y="167640"/>
                  </a:lnTo>
                  <a:lnTo>
                    <a:pt x="577443" y="215900"/>
                  </a:lnTo>
                  <a:lnTo>
                    <a:pt x="577443" y="240030"/>
                  </a:lnTo>
                  <a:lnTo>
                    <a:pt x="577443" y="288290"/>
                  </a:lnTo>
                  <a:lnTo>
                    <a:pt x="553377" y="288290"/>
                  </a:lnTo>
                  <a:lnTo>
                    <a:pt x="553377" y="240030"/>
                  </a:lnTo>
                  <a:lnTo>
                    <a:pt x="577443" y="240030"/>
                  </a:lnTo>
                  <a:lnTo>
                    <a:pt x="577443" y="215900"/>
                  </a:lnTo>
                  <a:lnTo>
                    <a:pt x="553377" y="215900"/>
                  </a:lnTo>
                  <a:lnTo>
                    <a:pt x="529323" y="215900"/>
                  </a:lnTo>
                  <a:lnTo>
                    <a:pt x="529323" y="240030"/>
                  </a:lnTo>
                  <a:lnTo>
                    <a:pt x="505269" y="240030"/>
                  </a:lnTo>
                  <a:lnTo>
                    <a:pt x="505269" y="264160"/>
                  </a:lnTo>
                  <a:lnTo>
                    <a:pt x="481203" y="264160"/>
                  </a:lnTo>
                  <a:lnTo>
                    <a:pt x="481203" y="240030"/>
                  </a:lnTo>
                  <a:lnTo>
                    <a:pt x="457149" y="240030"/>
                  </a:lnTo>
                  <a:lnTo>
                    <a:pt x="457149" y="312420"/>
                  </a:lnTo>
                  <a:lnTo>
                    <a:pt x="457149" y="336550"/>
                  </a:lnTo>
                  <a:lnTo>
                    <a:pt x="433082" y="336550"/>
                  </a:lnTo>
                  <a:lnTo>
                    <a:pt x="433082" y="312420"/>
                  </a:lnTo>
                  <a:lnTo>
                    <a:pt x="457149" y="312420"/>
                  </a:lnTo>
                  <a:lnTo>
                    <a:pt x="457149" y="240030"/>
                  </a:lnTo>
                  <a:lnTo>
                    <a:pt x="433082" y="240030"/>
                  </a:lnTo>
                  <a:lnTo>
                    <a:pt x="433082" y="264160"/>
                  </a:lnTo>
                  <a:lnTo>
                    <a:pt x="433082" y="288290"/>
                  </a:lnTo>
                  <a:lnTo>
                    <a:pt x="409028" y="288290"/>
                  </a:lnTo>
                  <a:lnTo>
                    <a:pt x="409028" y="264160"/>
                  </a:lnTo>
                  <a:lnTo>
                    <a:pt x="433082" y="264160"/>
                  </a:lnTo>
                  <a:lnTo>
                    <a:pt x="433082" y="240030"/>
                  </a:lnTo>
                  <a:lnTo>
                    <a:pt x="409028" y="240030"/>
                  </a:lnTo>
                  <a:lnTo>
                    <a:pt x="409028" y="215900"/>
                  </a:lnTo>
                  <a:lnTo>
                    <a:pt x="384962" y="215900"/>
                  </a:lnTo>
                  <a:lnTo>
                    <a:pt x="384962" y="191770"/>
                  </a:lnTo>
                  <a:lnTo>
                    <a:pt x="409028" y="191770"/>
                  </a:lnTo>
                  <a:lnTo>
                    <a:pt x="409028" y="215900"/>
                  </a:lnTo>
                  <a:lnTo>
                    <a:pt x="433082" y="215900"/>
                  </a:lnTo>
                  <a:lnTo>
                    <a:pt x="457149" y="215900"/>
                  </a:lnTo>
                  <a:lnTo>
                    <a:pt x="457149" y="191770"/>
                  </a:lnTo>
                  <a:lnTo>
                    <a:pt x="481203" y="191770"/>
                  </a:lnTo>
                  <a:lnTo>
                    <a:pt x="481203" y="143510"/>
                  </a:lnTo>
                  <a:lnTo>
                    <a:pt x="457149" y="143510"/>
                  </a:lnTo>
                  <a:lnTo>
                    <a:pt x="457149" y="119380"/>
                  </a:lnTo>
                  <a:lnTo>
                    <a:pt x="433082" y="119380"/>
                  </a:lnTo>
                  <a:lnTo>
                    <a:pt x="433082" y="167640"/>
                  </a:lnTo>
                  <a:lnTo>
                    <a:pt x="409028" y="167640"/>
                  </a:lnTo>
                  <a:lnTo>
                    <a:pt x="409028" y="95250"/>
                  </a:lnTo>
                  <a:lnTo>
                    <a:pt x="384962" y="95250"/>
                  </a:lnTo>
                  <a:lnTo>
                    <a:pt x="384962" y="167640"/>
                  </a:lnTo>
                  <a:lnTo>
                    <a:pt x="360895" y="167640"/>
                  </a:lnTo>
                  <a:lnTo>
                    <a:pt x="336842" y="167640"/>
                  </a:lnTo>
                  <a:lnTo>
                    <a:pt x="312788" y="167640"/>
                  </a:lnTo>
                  <a:lnTo>
                    <a:pt x="312788" y="191770"/>
                  </a:lnTo>
                  <a:lnTo>
                    <a:pt x="336842" y="191770"/>
                  </a:lnTo>
                  <a:lnTo>
                    <a:pt x="360895" y="191770"/>
                  </a:lnTo>
                  <a:lnTo>
                    <a:pt x="360895" y="215900"/>
                  </a:lnTo>
                  <a:lnTo>
                    <a:pt x="336842" y="215900"/>
                  </a:lnTo>
                  <a:lnTo>
                    <a:pt x="312788" y="215900"/>
                  </a:lnTo>
                  <a:lnTo>
                    <a:pt x="312788" y="288290"/>
                  </a:lnTo>
                  <a:lnTo>
                    <a:pt x="336842" y="288290"/>
                  </a:lnTo>
                  <a:lnTo>
                    <a:pt x="336842" y="240030"/>
                  </a:lnTo>
                  <a:lnTo>
                    <a:pt x="360895" y="240030"/>
                  </a:lnTo>
                  <a:lnTo>
                    <a:pt x="384962" y="240030"/>
                  </a:lnTo>
                  <a:lnTo>
                    <a:pt x="384962" y="312420"/>
                  </a:lnTo>
                  <a:lnTo>
                    <a:pt x="409028" y="312420"/>
                  </a:lnTo>
                  <a:lnTo>
                    <a:pt x="409028" y="336550"/>
                  </a:lnTo>
                  <a:lnTo>
                    <a:pt x="384962" y="336550"/>
                  </a:lnTo>
                  <a:lnTo>
                    <a:pt x="384962" y="312420"/>
                  </a:lnTo>
                  <a:lnTo>
                    <a:pt x="360895" y="312420"/>
                  </a:lnTo>
                  <a:lnTo>
                    <a:pt x="360895" y="384810"/>
                  </a:lnTo>
                  <a:lnTo>
                    <a:pt x="384962" y="384810"/>
                  </a:lnTo>
                  <a:lnTo>
                    <a:pt x="384962" y="407873"/>
                  </a:lnTo>
                  <a:lnTo>
                    <a:pt x="360895" y="407873"/>
                  </a:lnTo>
                  <a:lnTo>
                    <a:pt x="360895" y="431939"/>
                  </a:lnTo>
                  <a:lnTo>
                    <a:pt x="384962" y="431939"/>
                  </a:lnTo>
                  <a:lnTo>
                    <a:pt x="384962" y="408940"/>
                  </a:lnTo>
                  <a:lnTo>
                    <a:pt x="409028" y="408940"/>
                  </a:lnTo>
                  <a:lnTo>
                    <a:pt x="409028" y="431939"/>
                  </a:lnTo>
                  <a:lnTo>
                    <a:pt x="433082" y="431939"/>
                  </a:lnTo>
                  <a:lnTo>
                    <a:pt x="433082" y="407873"/>
                  </a:lnTo>
                  <a:lnTo>
                    <a:pt x="409028" y="407873"/>
                  </a:lnTo>
                  <a:lnTo>
                    <a:pt x="409028" y="360680"/>
                  </a:lnTo>
                  <a:lnTo>
                    <a:pt x="433082" y="360680"/>
                  </a:lnTo>
                  <a:lnTo>
                    <a:pt x="457149" y="360680"/>
                  </a:lnTo>
                  <a:lnTo>
                    <a:pt x="481203" y="360680"/>
                  </a:lnTo>
                  <a:lnTo>
                    <a:pt x="481203" y="384810"/>
                  </a:lnTo>
                  <a:lnTo>
                    <a:pt x="457149" y="384810"/>
                  </a:lnTo>
                  <a:lnTo>
                    <a:pt x="457149" y="433070"/>
                  </a:lnTo>
                  <a:lnTo>
                    <a:pt x="433082" y="433070"/>
                  </a:lnTo>
                  <a:lnTo>
                    <a:pt x="433082" y="457200"/>
                  </a:lnTo>
                  <a:lnTo>
                    <a:pt x="457149" y="457200"/>
                  </a:lnTo>
                  <a:lnTo>
                    <a:pt x="457149" y="480060"/>
                  </a:lnTo>
                  <a:lnTo>
                    <a:pt x="481203" y="480060"/>
                  </a:lnTo>
                  <a:lnTo>
                    <a:pt x="481203" y="433070"/>
                  </a:lnTo>
                  <a:lnTo>
                    <a:pt x="505269" y="433070"/>
                  </a:lnTo>
                  <a:lnTo>
                    <a:pt x="529323" y="433070"/>
                  </a:lnTo>
                  <a:lnTo>
                    <a:pt x="529323" y="312420"/>
                  </a:lnTo>
                  <a:lnTo>
                    <a:pt x="553377" y="312420"/>
                  </a:lnTo>
                  <a:lnTo>
                    <a:pt x="553377" y="336550"/>
                  </a:lnTo>
                  <a:lnTo>
                    <a:pt x="577443" y="336550"/>
                  </a:lnTo>
                  <a:lnTo>
                    <a:pt x="577443" y="359752"/>
                  </a:lnTo>
                  <a:lnTo>
                    <a:pt x="553377" y="359752"/>
                  </a:lnTo>
                  <a:lnTo>
                    <a:pt x="553377" y="383806"/>
                  </a:lnTo>
                  <a:lnTo>
                    <a:pt x="577443" y="383806"/>
                  </a:lnTo>
                  <a:lnTo>
                    <a:pt x="577443" y="360680"/>
                  </a:lnTo>
                  <a:lnTo>
                    <a:pt x="601510" y="360680"/>
                  </a:lnTo>
                  <a:lnTo>
                    <a:pt x="601510" y="240030"/>
                  </a:lnTo>
                  <a:lnTo>
                    <a:pt x="625563" y="240030"/>
                  </a:lnTo>
                  <a:lnTo>
                    <a:pt x="625563" y="215900"/>
                  </a:lnTo>
                  <a:lnTo>
                    <a:pt x="601510" y="215900"/>
                  </a:lnTo>
                  <a:lnTo>
                    <a:pt x="601510" y="191770"/>
                  </a:lnTo>
                  <a:lnTo>
                    <a:pt x="625563" y="191770"/>
                  </a:lnTo>
                  <a:lnTo>
                    <a:pt x="625563" y="167640"/>
                  </a:lnTo>
                  <a:close/>
                </a:path>
                <a:path w="986790" h="504189">
                  <a:moveTo>
                    <a:pt x="673684" y="335686"/>
                  </a:moveTo>
                  <a:lnTo>
                    <a:pt x="649630" y="335686"/>
                  </a:lnTo>
                  <a:lnTo>
                    <a:pt x="649630" y="359752"/>
                  </a:lnTo>
                  <a:lnTo>
                    <a:pt x="673684" y="359752"/>
                  </a:lnTo>
                  <a:lnTo>
                    <a:pt x="673684" y="335686"/>
                  </a:lnTo>
                  <a:close/>
                </a:path>
                <a:path w="986790" h="504189">
                  <a:moveTo>
                    <a:pt x="697750" y="359752"/>
                  </a:moveTo>
                  <a:lnTo>
                    <a:pt x="673684" y="359752"/>
                  </a:lnTo>
                  <a:lnTo>
                    <a:pt x="673684" y="383806"/>
                  </a:lnTo>
                  <a:lnTo>
                    <a:pt x="697750" y="383806"/>
                  </a:lnTo>
                  <a:lnTo>
                    <a:pt x="697750" y="359752"/>
                  </a:lnTo>
                  <a:close/>
                </a:path>
                <a:path w="986790" h="504189">
                  <a:moveTo>
                    <a:pt x="721804" y="455993"/>
                  </a:moveTo>
                  <a:lnTo>
                    <a:pt x="697750" y="455993"/>
                  </a:lnTo>
                  <a:lnTo>
                    <a:pt x="697750" y="431939"/>
                  </a:lnTo>
                  <a:lnTo>
                    <a:pt x="673684" y="431939"/>
                  </a:lnTo>
                  <a:lnTo>
                    <a:pt x="673684" y="383806"/>
                  </a:lnTo>
                  <a:lnTo>
                    <a:pt x="649630" y="383806"/>
                  </a:lnTo>
                  <a:lnTo>
                    <a:pt x="649630" y="359752"/>
                  </a:lnTo>
                  <a:lnTo>
                    <a:pt x="625563" y="359752"/>
                  </a:lnTo>
                  <a:lnTo>
                    <a:pt x="625563" y="431939"/>
                  </a:lnTo>
                  <a:lnTo>
                    <a:pt x="649630" y="431939"/>
                  </a:lnTo>
                  <a:lnTo>
                    <a:pt x="649630" y="455993"/>
                  </a:lnTo>
                  <a:lnTo>
                    <a:pt x="673684" y="455993"/>
                  </a:lnTo>
                  <a:lnTo>
                    <a:pt x="673684" y="480060"/>
                  </a:lnTo>
                  <a:lnTo>
                    <a:pt x="697750" y="480060"/>
                  </a:lnTo>
                  <a:lnTo>
                    <a:pt x="721804" y="480060"/>
                  </a:lnTo>
                  <a:lnTo>
                    <a:pt x="721804" y="455993"/>
                  </a:lnTo>
                  <a:close/>
                </a:path>
                <a:path w="986790" h="504189">
                  <a:moveTo>
                    <a:pt x="721804" y="383806"/>
                  </a:moveTo>
                  <a:lnTo>
                    <a:pt x="697750" y="383806"/>
                  </a:lnTo>
                  <a:lnTo>
                    <a:pt x="697750" y="431939"/>
                  </a:lnTo>
                  <a:lnTo>
                    <a:pt x="721804" y="431939"/>
                  </a:lnTo>
                  <a:lnTo>
                    <a:pt x="721804" y="383806"/>
                  </a:lnTo>
                  <a:close/>
                </a:path>
                <a:path w="986790" h="504189">
                  <a:moveTo>
                    <a:pt x="914285" y="239458"/>
                  </a:moveTo>
                  <a:lnTo>
                    <a:pt x="890231" y="239458"/>
                  </a:lnTo>
                  <a:lnTo>
                    <a:pt x="890231" y="191325"/>
                  </a:lnTo>
                  <a:lnTo>
                    <a:pt x="866165" y="191325"/>
                  </a:lnTo>
                  <a:lnTo>
                    <a:pt x="842111" y="191325"/>
                  </a:lnTo>
                  <a:lnTo>
                    <a:pt x="842111" y="215392"/>
                  </a:lnTo>
                  <a:lnTo>
                    <a:pt x="818045" y="215392"/>
                  </a:lnTo>
                  <a:lnTo>
                    <a:pt x="818045" y="311632"/>
                  </a:lnTo>
                  <a:lnTo>
                    <a:pt x="793991" y="311632"/>
                  </a:lnTo>
                  <a:lnTo>
                    <a:pt x="793991" y="359752"/>
                  </a:lnTo>
                  <a:lnTo>
                    <a:pt x="769924" y="359752"/>
                  </a:lnTo>
                  <a:lnTo>
                    <a:pt x="769924" y="311632"/>
                  </a:lnTo>
                  <a:lnTo>
                    <a:pt x="745871" y="311632"/>
                  </a:lnTo>
                  <a:lnTo>
                    <a:pt x="745871" y="335686"/>
                  </a:lnTo>
                  <a:lnTo>
                    <a:pt x="721804" y="335686"/>
                  </a:lnTo>
                  <a:lnTo>
                    <a:pt x="721804" y="359752"/>
                  </a:lnTo>
                  <a:lnTo>
                    <a:pt x="745871" y="359752"/>
                  </a:lnTo>
                  <a:lnTo>
                    <a:pt x="745871" y="431939"/>
                  </a:lnTo>
                  <a:lnTo>
                    <a:pt x="769924" y="431939"/>
                  </a:lnTo>
                  <a:lnTo>
                    <a:pt x="769924" y="407873"/>
                  </a:lnTo>
                  <a:lnTo>
                    <a:pt x="793991" y="407873"/>
                  </a:lnTo>
                  <a:lnTo>
                    <a:pt x="818045" y="407873"/>
                  </a:lnTo>
                  <a:lnTo>
                    <a:pt x="818045" y="335686"/>
                  </a:lnTo>
                  <a:lnTo>
                    <a:pt x="842111" y="335686"/>
                  </a:lnTo>
                  <a:lnTo>
                    <a:pt x="866165" y="335686"/>
                  </a:lnTo>
                  <a:lnTo>
                    <a:pt x="866165" y="311632"/>
                  </a:lnTo>
                  <a:lnTo>
                    <a:pt x="890231" y="311632"/>
                  </a:lnTo>
                  <a:lnTo>
                    <a:pt x="890231" y="287578"/>
                  </a:lnTo>
                  <a:lnTo>
                    <a:pt x="866165" y="287578"/>
                  </a:lnTo>
                  <a:lnTo>
                    <a:pt x="842111" y="287578"/>
                  </a:lnTo>
                  <a:lnTo>
                    <a:pt x="842111" y="263512"/>
                  </a:lnTo>
                  <a:lnTo>
                    <a:pt x="866165" y="263512"/>
                  </a:lnTo>
                  <a:lnTo>
                    <a:pt x="890231" y="263512"/>
                  </a:lnTo>
                  <a:lnTo>
                    <a:pt x="914285" y="263512"/>
                  </a:lnTo>
                  <a:lnTo>
                    <a:pt x="914285" y="239458"/>
                  </a:lnTo>
                  <a:close/>
                </a:path>
                <a:path w="986790" h="504189">
                  <a:moveTo>
                    <a:pt x="962406" y="335686"/>
                  </a:moveTo>
                  <a:lnTo>
                    <a:pt x="938352" y="335686"/>
                  </a:lnTo>
                  <a:lnTo>
                    <a:pt x="938352" y="311632"/>
                  </a:lnTo>
                  <a:lnTo>
                    <a:pt x="914285" y="311632"/>
                  </a:lnTo>
                  <a:lnTo>
                    <a:pt x="914285" y="335686"/>
                  </a:lnTo>
                  <a:lnTo>
                    <a:pt x="890231" y="335686"/>
                  </a:lnTo>
                  <a:lnTo>
                    <a:pt x="866165" y="335686"/>
                  </a:lnTo>
                  <a:lnTo>
                    <a:pt x="866165" y="359752"/>
                  </a:lnTo>
                  <a:lnTo>
                    <a:pt x="890231" y="359752"/>
                  </a:lnTo>
                  <a:lnTo>
                    <a:pt x="914285" y="359752"/>
                  </a:lnTo>
                  <a:lnTo>
                    <a:pt x="938352" y="359752"/>
                  </a:lnTo>
                  <a:lnTo>
                    <a:pt x="962406" y="359752"/>
                  </a:lnTo>
                  <a:lnTo>
                    <a:pt x="962406" y="335686"/>
                  </a:lnTo>
                  <a:close/>
                </a:path>
                <a:path w="986790" h="504189">
                  <a:moveTo>
                    <a:pt x="986472" y="407873"/>
                  </a:moveTo>
                  <a:lnTo>
                    <a:pt x="962406" y="407873"/>
                  </a:lnTo>
                  <a:lnTo>
                    <a:pt x="962406" y="431939"/>
                  </a:lnTo>
                  <a:lnTo>
                    <a:pt x="986472" y="431939"/>
                  </a:lnTo>
                  <a:lnTo>
                    <a:pt x="986472" y="407873"/>
                  </a:lnTo>
                  <a:close/>
                </a:path>
                <a:path w="986790" h="504189">
                  <a:moveTo>
                    <a:pt x="986472" y="359752"/>
                  </a:moveTo>
                  <a:lnTo>
                    <a:pt x="962406" y="359752"/>
                  </a:lnTo>
                  <a:lnTo>
                    <a:pt x="962406" y="383806"/>
                  </a:lnTo>
                  <a:lnTo>
                    <a:pt x="986472" y="383806"/>
                  </a:lnTo>
                  <a:lnTo>
                    <a:pt x="986472" y="35975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2089" y="1207332"/>
              <a:ext cx="890269" cy="673100"/>
            </a:xfrm>
            <a:custGeom>
              <a:avLst/>
              <a:gdLst/>
              <a:ahLst/>
              <a:cxnLst/>
              <a:rect l="l" t="t" r="r" b="b"/>
              <a:pathLst>
                <a:path w="890270" h="673100">
                  <a:moveTo>
                    <a:pt x="72174" y="528243"/>
                  </a:moveTo>
                  <a:lnTo>
                    <a:pt x="48120" y="528243"/>
                  </a:lnTo>
                  <a:lnTo>
                    <a:pt x="48120" y="552297"/>
                  </a:lnTo>
                  <a:lnTo>
                    <a:pt x="72174" y="552297"/>
                  </a:lnTo>
                  <a:lnTo>
                    <a:pt x="72174" y="528243"/>
                  </a:lnTo>
                  <a:close/>
                </a:path>
                <a:path w="890270" h="673100">
                  <a:moveTo>
                    <a:pt x="96240" y="504190"/>
                  </a:moveTo>
                  <a:lnTo>
                    <a:pt x="72174" y="504190"/>
                  </a:lnTo>
                  <a:lnTo>
                    <a:pt x="72174" y="528243"/>
                  </a:lnTo>
                  <a:lnTo>
                    <a:pt x="96240" y="528243"/>
                  </a:lnTo>
                  <a:lnTo>
                    <a:pt x="96240" y="504190"/>
                  </a:lnTo>
                  <a:close/>
                </a:path>
                <a:path w="890270" h="673100">
                  <a:moveTo>
                    <a:pt x="144360" y="624484"/>
                  </a:moveTo>
                  <a:lnTo>
                    <a:pt x="120307" y="624484"/>
                  </a:lnTo>
                  <a:lnTo>
                    <a:pt x="96240" y="624484"/>
                  </a:lnTo>
                  <a:lnTo>
                    <a:pt x="96240" y="576364"/>
                  </a:lnTo>
                  <a:lnTo>
                    <a:pt x="72174" y="576364"/>
                  </a:lnTo>
                  <a:lnTo>
                    <a:pt x="48120" y="576364"/>
                  </a:lnTo>
                  <a:lnTo>
                    <a:pt x="24053" y="576364"/>
                  </a:lnTo>
                  <a:lnTo>
                    <a:pt x="24053" y="528243"/>
                  </a:lnTo>
                  <a:lnTo>
                    <a:pt x="0" y="528243"/>
                  </a:lnTo>
                  <a:lnTo>
                    <a:pt x="0" y="600417"/>
                  </a:lnTo>
                  <a:lnTo>
                    <a:pt x="24053" y="600417"/>
                  </a:lnTo>
                  <a:lnTo>
                    <a:pt x="48120" y="600417"/>
                  </a:lnTo>
                  <a:lnTo>
                    <a:pt x="72174" y="600417"/>
                  </a:lnTo>
                  <a:lnTo>
                    <a:pt x="72174" y="624484"/>
                  </a:lnTo>
                  <a:lnTo>
                    <a:pt x="48120" y="624484"/>
                  </a:lnTo>
                  <a:lnTo>
                    <a:pt x="24053" y="624484"/>
                  </a:lnTo>
                  <a:lnTo>
                    <a:pt x="24053" y="648550"/>
                  </a:lnTo>
                  <a:lnTo>
                    <a:pt x="0" y="648550"/>
                  </a:lnTo>
                  <a:lnTo>
                    <a:pt x="0" y="672604"/>
                  </a:lnTo>
                  <a:lnTo>
                    <a:pt x="24053" y="672604"/>
                  </a:lnTo>
                  <a:lnTo>
                    <a:pt x="48120" y="672604"/>
                  </a:lnTo>
                  <a:lnTo>
                    <a:pt x="48120" y="648550"/>
                  </a:lnTo>
                  <a:lnTo>
                    <a:pt x="72174" y="648550"/>
                  </a:lnTo>
                  <a:lnTo>
                    <a:pt x="72174" y="672604"/>
                  </a:lnTo>
                  <a:lnTo>
                    <a:pt x="96240" y="672604"/>
                  </a:lnTo>
                  <a:lnTo>
                    <a:pt x="96240" y="648550"/>
                  </a:lnTo>
                  <a:lnTo>
                    <a:pt x="120307" y="648550"/>
                  </a:lnTo>
                  <a:lnTo>
                    <a:pt x="144360" y="648550"/>
                  </a:lnTo>
                  <a:lnTo>
                    <a:pt x="144360" y="624484"/>
                  </a:lnTo>
                  <a:close/>
                </a:path>
                <a:path w="890270" h="673100">
                  <a:moveTo>
                    <a:pt x="144360" y="383882"/>
                  </a:moveTo>
                  <a:lnTo>
                    <a:pt x="120307" y="383882"/>
                  </a:lnTo>
                  <a:lnTo>
                    <a:pt x="120307" y="504190"/>
                  </a:lnTo>
                  <a:lnTo>
                    <a:pt x="144360" y="504190"/>
                  </a:lnTo>
                  <a:lnTo>
                    <a:pt x="144360" y="383882"/>
                  </a:lnTo>
                  <a:close/>
                </a:path>
                <a:path w="890270" h="673100">
                  <a:moveTo>
                    <a:pt x="144360" y="119380"/>
                  </a:moveTo>
                  <a:lnTo>
                    <a:pt x="120307" y="119380"/>
                  </a:lnTo>
                  <a:lnTo>
                    <a:pt x="120307" y="143510"/>
                  </a:lnTo>
                  <a:lnTo>
                    <a:pt x="144360" y="143510"/>
                  </a:lnTo>
                  <a:lnTo>
                    <a:pt x="144360" y="119380"/>
                  </a:lnTo>
                  <a:close/>
                </a:path>
                <a:path w="890270" h="673100">
                  <a:moveTo>
                    <a:pt x="240601" y="648550"/>
                  </a:moveTo>
                  <a:lnTo>
                    <a:pt x="216547" y="648550"/>
                  </a:lnTo>
                  <a:lnTo>
                    <a:pt x="192481" y="648550"/>
                  </a:lnTo>
                  <a:lnTo>
                    <a:pt x="192481" y="576364"/>
                  </a:lnTo>
                  <a:lnTo>
                    <a:pt x="216547" y="576364"/>
                  </a:lnTo>
                  <a:lnTo>
                    <a:pt x="216547" y="552297"/>
                  </a:lnTo>
                  <a:lnTo>
                    <a:pt x="192481" y="552297"/>
                  </a:lnTo>
                  <a:lnTo>
                    <a:pt x="192481" y="456069"/>
                  </a:lnTo>
                  <a:lnTo>
                    <a:pt x="168427" y="456069"/>
                  </a:lnTo>
                  <a:lnTo>
                    <a:pt x="168427" y="504190"/>
                  </a:lnTo>
                  <a:lnTo>
                    <a:pt x="144360" y="504190"/>
                  </a:lnTo>
                  <a:lnTo>
                    <a:pt x="144360" y="528243"/>
                  </a:lnTo>
                  <a:lnTo>
                    <a:pt x="120307" y="528243"/>
                  </a:lnTo>
                  <a:lnTo>
                    <a:pt x="96240" y="528243"/>
                  </a:lnTo>
                  <a:lnTo>
                    <a:pt x="96240" y="552297"/>
                  </a:lnTo>
                  <a:lnTo>
                    <a:pt x="120307" y="552297"/>
                  </a:lnTo>
                  <a:lnTo>
                    <a:pt x="120307" y="576364"/>
                  </a:lnTo>
                  <a:lnTo>
                    <a:pt x="144360" y="576364"/>
                  </a:lnTo>
                  <a:lnTo>
                    <a:pt x="168427" y="576364"/>
                  </a:lnTo>
                  <a:lnTo>
                    <a:pt x="168427" y="648550"/>
                  </a:lnTo>
                  <a:lnTo>
                    <a:pt x="144360" y="648550"/>
                  </a:lnTo>
                  <a:lnTo>
                    <a:pt x="144360" y="672604"/>
                  </a:lnTo>
                  <a:lnTo>
                    <a:pt x="168427" y="672604"/>
                  </a:lnTo>
                  <a:lnTo>
                    <a:pt x="192481" y="672604"/>
                  </a:lnTo>
                  <a:lnTo>
                    <a:pt x="216547" y="672604"/>
                  </a:lnTo>
                  <a:lnTo>
                    <a:pt x="240601" y="672604"/>
                  </a:lnTo>
                  <a:lnTo>
                    <a:pt x="240601" y="648550"/>
                  </a:lnTo>
                  <a:close/>
                </a:path>
                <a:path w="890270" h="673100">
                  <a:moveTo>
                    <a:pt x="264655" y="480123"/>
                  </a:moveTo>
                  <a:lnTo>
                    <a:pt x="240601" y="480123"/>
                  </a:lnTo>
                  <a:lnTo>
                    <a:pt x="240601" y="504190"/>
                  </a:lnTo>
                  <a:lnTo>
                    <a:pt x="264655" y="504190"/>
                  </a:lnTo>
                  <a:lnTo>
                    <a:pt x="264655" y="480123"/>
                  </a:lnTo>
                  <a:close/>
                </a:path>
                <a:path w="890270" h="673100">
                  <a:moveTo>
                    <a:pt x="312788" y="480123"/>
                  </a:moveTo>
                  <a:lnTo>
                    <a:pt x="288721" y="480123"/>
                  </a:lnTo>
                  <a:lnTo>
                    <a:pt x="288721" y="504190"/>
                  </a:lnTo>
                  <a:lnTo>
                    <a:pt x="312788" y="504190"/>
                  </a:lnTo>
                  <a:lnTo>
                    <a:pt x="312788" y="480123"/>
                  </a:lnTo>
                  <a:close/>
                </a:path>
                <a:path w="890270" h="673100">
                  <a:moveTo>
                    <a:pt x="312788" y="48260"/>
                  </a:moveTo>
                  <a:lnTo>
                    <a:pt x="288721" y="48260"/>
                  </a:lnTo>
                  <a:lnTo>
                    <a:pt x="264655" y="48260"/>
                  </a:lnTo>
                  <a:lnTo>
                    <a:pt x="264655" y="24130"/>
                  </a:lnTo>
                  <a:lnTo>
                    <a:pt x="240601" y="24130"/>
                  </a:lnTo>
                  <a:lnTo>
                    <a:pt x="240601" y="48260"/>
                  </a:lnTo>
                  <a:lnTo>
                    <a:pt x="216547" y="48260"/>
                  </a:lnTo>
                  <a:lnTo>
                    <a:pt x="192481" y="48260"/>
                  </a:lnTo>
                  <a:lnTo>
                    <a:pt x="192481" y="0"/>
                  </a:lnTo>
                  <a:lnTo>
                    <a:pt x="168427" y="0"/>
                  </a:lnTo>
                  <a:lnTo>
                    <a:pt x="144360" y="0"/>
                  </a:lnTo>
                  <a:lnTo>
                    <a:pt x="144360" y="24130"/>
                  </a:lnTo>
                  <a:lnTo>
                    <a:pt x="168427" y="24130"/>
                  </a:lnTo>
                  <a:lnTo>
                    <a:pt x="168427" y="48260"/>
                  </a:lnTo>
                  <a:lnTo>
                    <a:pt x="144360" y="48260"/>
                  </a:lnTo>
                  <a:lnTo>
                    <a:pt x="120307" y="48260"/>
                  </a:lnTo>
                  <a:lnTo>
                    <a:pt x="96240" y="48260"/>
                  </a:lnTo>
                  <a:lnTo>
                    <a:pt x="96240" y="95250"/>
                  </a:lnTo>
                  <a:lnTo>
                    <a:pt x="120307" y="95250"/>
                  </a:lnTo>
                  <a:lnTo>
                    <a:pt x="144360" y="95250"/>
                  </a:lnTo>
                  <a:lnTo>
                    <a:pt x="144360" y="71120"/>
                  </a:lnTo>
                  <a:lnTo>
                    <a:pt x="168427" y="71120"/>
                  </a:lnTo>
                  <a:lnTo>
                    <a:pt x="168427" y="119380"/>
                  </a:lnTo>
                  <a:lnTo>
                    <a:pt x="192481" y="119380"/>
                  </a:lnTo>
                  <a:lnTo>
                    <a:pt x="192481" y="71120"/>
                  </a:lnTo>
                  <a:lnTo>
                    <a:pt x="216547" y="71120"/>
                  </a:lnTo>
                  <a:lnTo>
                    <a:pt x="240601" y="71120"/>
                  </a:lnTo>
                  <a:lnTo>
                    <a:pt x="240601" y="95250"/>
                  </a:lnTo>
                  <a:lnTo>
                    <a:pt x="216547" y="95250"/>
                  </a:lnTo>
                  <a:lnTo>
                    <a:pt x="216547" y="119380"/>
                  </a:lnTo>
                  <a:lnTo>
                    <a:pt x="240601" y="119380"/>
                  </a:lnTo>
                  <a:lnTo>
                    <a:pt x="240601" y="167640"/>
                  </a:lnTo>
                  <a:lnTo>
                    <a:pt x="264655" y="167640"/>
                  </a:lnTo>
                  <a:lnTo>
                    <a:pt x="264655" y="143510"/>
                  </a:lnTo>
                  <a:lnTo>
                    <a:pt x="288721" y="143510"/>
                  </a:lnTo>
                  <a:lnTo>
                    <a:pt x="288721" y="95250"/>
                  </a:lnTo>
                  <a:lnTo>
                    <a:pt x="312788" y="95250"/>
                  </a:lnTo>
                  <a:lnTo>
                    <a:pt x="312788" y="48260"/>
                  </a:lnTo>
                  <a:close/>
                </a:path>
                <a:path w="890270" h="673100">
                  <a:moveTo>
                    <a:pt x="360908" y="528243"/>
                  </a:moveTo>
                  <a:lnTo>
                    <a:pt x="336842" y="528243"/>
                  </a:lnTo>
                  <a:lnTo>
                    <a:pt x="312788" y="528243"/>
                  </a:lnTo>
                  <a:lnTo>
                    <a:pt x="312788" y="552297"/>
                  </a:lnTo>
                  <a:lnTo>
                    <a:pt x="288721" y="552297"/>
                  </a:lnTo>
                  <a:lnTo>
                    <a:pt x="288721" y="576364"/>
                  </a:lnTo>
                  <a:lnTo>
                    <a:pt x="264655" y="576364"/>
                  </a:lnTo>
                  <a:lnTo>
                    <a:pt x="264655" y="552297"/>
                  </a:lnTo>
                  <a:lnTo>
                    <a:pt x="288721" y="552297"/>
                  </a:lnTo>
                  <a:lnTo>
                    <a:pt x="288721" y="504190"/>
                  </a:lnTo>
                  <a:lnTo>
                    <a:pt x="264655" y="504190"/>
                  </a:lnTo>
                  <a:lnTo>
                    <a:pt x="264655" y="528243"/>
                  </a:lnTo>
                  <a:lnTo>
                    <a:pt x="240601" y="528243"/>
                  </a:lnTo>
                  <a:lnTo>
                    <a:pt x="240601" y="504190"/>
                  </a:lnTo>
                  <a:lnTo>
                    <a:pt x="216547" y="504190"/>
                  </a:lnTo>
                  <a:lnTo>
                    <a:pt x="216547" y="552297"/>
                  </a:lnTo>
                  <a:lnTo>
                    <a:pt x="240601" y="552297"/>
                  </a:lnTo>
                  <a:lnTo>
                    <a:pt x="240601" y="600417"/>
                  </a:lnTo>
                  <a:lnTo>
                    <a:pt x="264655" y="600417"/>
                  </a:lnTo>
                  <a:lnTo>
                    <a:pt x="264655" y="624484"/>
                  </a:lnTo>
                  <a:lnTo>
                    <a:pt x="288721" y="624484"/>
                  </a:lnTo>
                  <a:lnTo>
                    <a:pt x="288721" y="648550"/>
                  </a:lnTo>
                  <a:lnTo>
                    <a:pt x="312788" y="648550"/>
                  </a:lnTo>
                  <a:lnTo>
                    <a:pt x="312788" y="672604"/>
                  </a:lnTo>
                  <a:lnTo>
                    <a:pt x="336842" y="672604"/>
                  </a:lnTo>
                  <a:lnTo>
                    <a:pt x="336842" y="624484"/>
                  </a:lnTo>
                  <a:lnTo>
                    <a:pt x="360908" y="624484"/>
                  </a:lnTo>
                  <a:lnTo>
                    <a:pt x="360908" y="600417"/>
                  </a:lnTo>
                  <a:lnTo>
                    <a:pt x="336842" y="600417"/>
                  </a:lnTo>
                  <a:lnTo>
                    <a:pt x="312788" y="600417"/>
                  </a:lnTo>
                  <a:lnTo>
                    <a:pt x="312788" y="576364"/>
                  </a:lnTo>
                  <a:lnTo>
                    <a:pt x="336842" y="576364"/>
                  </a:lnTo>
                  <a:lnTo>
                    <a:pt x="336842" y="552297"/>
                  </a:lnTo>
                  <a:lnTo>
                    <a:pt x="360908" y="552297"/>
                  </a:lnTo>
                  <a:lnTo>
                    <a:pt x="360908" y="528243"/>
                  </a:lnTo>
                  <a:close/>
                </a:path>
                <a:path w="890270" h="673100">
                  <a:moveTo>
                    <a:pt x="384962" y="624484"/>
                  </a:moveTo>
                  <a:lnTo>
                    <a:pt x="360908" y="624484"/>
                  </a:lnTo>
                  <a:lnTo>
                    <a:pt x="360908" y="648550"/>
                  </a:lnTo>
                  <a:lnTo>
                    <a:pt x="384962" y="648550"/>
                  </a:lnTo>
                  <a:lnTo>
                    <a:pt x="384962" y="624484"/>
                  </a:lnTo>
                  <a:close/>
                </a:path>
                <a:path w="890270" h="673100">
                  <a:moveTo>
                    <a:pt x="384962" y="552297"/>
                  </a:moveTo>
                  <a:lnTo>
                    <a:pt x="360908" y="552297"/>
                  </a:lnTo>
                  <a:lnTo>
                    <a:pt x="360908" y="576364"/>
                  </a:lnTo>
                  <a:lnTo>
                    <a:pt x="384962" y="576364"/>
                  </a:lnTo>
                  <a:lnTo>
                    <a:pt x="384962" y="552297"/>
                  </a:lnTo>
                  <a:close/>
                </a:path>
                <a:path w="890270" h="673100">
                  <a:moveTo>
                    <a:pt x="433082" y="480123"/>
                  </a:moveTo>
                  <a:lnTo>
                    <a:pt x="409028" y="480123"/>
                  </a:lnTo>
                  <a:lnTo>
                    <a:pt x="409028" y="504190"/>
                  </a:lnTo>
                  <a:lnTo>
                    <a:pt x="384962" y="504190"/>
                  </a:lnTo>
                  <a:lnTo>
                    <a:pt x="384962" y="528243"/>
                  </a:lnTo>
                  <a:lnTo>
                    <a:pt x="409028" y="528243"/>
                  </a:lnTo>
                  <a:lnTo>
                    <a:pt x="433082" y="528243"/>
                  </a:lnTo>
                  <a:lnTo>
                    <a:pt x="433082" y="480123"/>
                  </a:lnTo>
                  <a:close/>
                </a:path>
                <a:path w="890270" h="673100">
                  <a:moveTo>
                    <a:pt x="481203" y="576364"/>
                  </a:moveTo>
                  <a:lnTo>
                    <a:pt x="457136" y="576364"/>
                  </a:lnTo>
                  <a:lnTo>
                    <a:pt x="433082" y="576364"/>
                  </a:lnTo>
                  <a:lnTo>
                    <a:pt x="433082" y="552297"/>
                  </a:lnTo>
                  <a:lnTo>
                    <a:pt x="409028" y="552297"/>
                  </a:lnTo>
                  <a:lnTo>
                    <a:pt x="409028" y="600417"/>
                  </a:lnTo>
                  <a:lnTo>
                    <a:pt x="384962" y="600417"/>
                  </a:lnTo>
                  <a:lnTo>
                    <a:pt x="384962" y="624484"/>
                  </a:lnTo>
                  <a:lnTo>
                    <a:pt x="409028" y="624484"/>
                  </a:lnTo>
                  <a:lnTo>
                    <a:pt x="433082" y="624484"/>
                  </a:lnTo>
                  <a:lnTo>
                    <a:pt x="457136" y="624484"/>
                  </a:lnTo>
                  <a:lnTo>
                    <a:pt x="457136" y="600417"/>
                  </a:lnTo>
                  <a:lnTo>
                    <a:pt x="481203" y="600417"/>
                  </a:lnTo>
                  <a:lnTo>
                    <a:pt x="481203" y="576364"/>
                  </a:lnTo>
                  <a:close/>
                </a:path>
                <a:path w="890270" h="673100">
                  <a:moveTo>
                    <a:pt x="649630" y="600417"/>
                  </a:moveTo>
                  <a:lnTo>
                    <a:pt x="625563" y="600417"/>
                  </a:lnTo>
                  <a:lnTo>
                    <a:pt x="625563" y="624484"/>
                  </a:lnTo>
                  <a:lnTo>
                    <a:pt x="649630" y="624484"/>
                  </a:lnTo>
                  <a:lnTo>
                    <a:pt x="649630" y="600417"/>
                  </a:lnTo>
                  <a:close/>
                </a:path>
                <a:path w="890270" h="673100">
                  <a:moveTo>
                    <a:pt x="649630" y="456069"/>
                  </a:moveTo>
                  <a:lnTo>
                    <a:pt x="625563" y="456069"/>
                  </a:lnTo>
                  <a:lnTo>
                    <a:pt x="625563" y="480123"/>
                  </a:lnTo>
                  <a:lnTo>
                    <a:pt x="649630" y="480123"/>
                  </a:lnTo>
                  <a:lnTo>
                    <a:pt x="649630" y="456069"/>
                  </a:lnTo>
                  <a:close/>
                </a:path>
                <a:path w="890270" h="673100">
                  <a:moveTo>
                    <a:pt x="673684" y="504190"/>
                  </a:moveTo>
                  <a:lnTo>
                    <a:pt x="649630" y="504190"/>
                  </a:lnTo>
                  <a:lnTo>
                    <a:pt x="625563" y="504190"/>
                  </a:lnTo>
                  <a:lnTo>
                    <a:pt x="625563" y="528243"/>
                  </a:lnTo>
                  <a:lnTo>
                    <a:pt x="649630" y="528243"/>
                  </a:lnTo>
                  <a:lnTo>
                    <a:pt x="673684" y="528243"/>
                  </a:lnTo>
                  <a:lnTo>
                    <a:pt x="673684" y="504190"/>
                  </a:lnTo>
                  <a:close/>
                </a:path>
                <a:path w="890270" h="673100">
                  <a:moveTo>
                    <a:pt x="745871" y="480123"/>
                  </a:moveTo>
                  <a:lnTo>
                    <a:pt x="721804" y="480123"/>
                  </a:lnTo>
                  <a:lnTo>
                    <a:pt x="721804" y="504190"/>
                  </a:lnTo>
                  <a:lnTo>
                    <a:pt x="745871" y="504190"/>
                  </a:lnTo>
                  <a:lnTo>
                    <a:pt x="745871" y="480123"/>
                  </a:lnTo>
                  <a:close/>
                </a:path>
                <a:path w="890270" h="673100">
                  <a:moveTo>
                    <a:pt x="793991" y="600417"/>
                  </a:moveTo>
                  <a:lnTo>
                    <a:pt x="769924" y="600417"/>
                  </a:lnTo>
                  <a:lnTo>
                    <a:pt x="745871" y="600417"/>
                  </a:lnTo>
                  <a:lnTo>
                    <a:pt x="745871" y="576364"/>
                  </a:lnTo>
                  <a:lnTo>
                    <a:pt x="721804" y="576364"/>
                  </a:lnTo>
                  <a:lnTo>
                    <a:pt x="721804" y="672604"/>
                  </a:lnTo>
                  <a:lnTo>
                    <a:pt x="745871" y="672604"/>
                  </a:lnTo>
                  <a:lnTo>
                    <a:pt x="745871" y="648550"/>
                  </a:lnTo>
                  <a:lnTo>
                    <a:pt x="769924" y="648550"/>
                  </a:lnTo>
                  <a:lnTo>
                    <a:pt x="769924" y="624484"/>
                  </a:lnTo>
                  <a:lnTo>
                    <a:pt x="793991" y="624484"/>
                  </a:lnTo>
                  <a:lnTo>
                    <a:pt x="793991" y="600417"/>
                  </a:lnTo>
                  <a:close/>
                </a:path>
                <a:path w="890270" h="673100">
                  <a:moveTo>
                    <a:pt x="842111" y="600417"/>
                  </a:moveTo>
                  <a:lnTo>
                    <a:pt x="818045" y="600417"/>
                  </a:lnTo>
                  <a:lnTo>
                    <a:pt x="818045" y="624484"/>
                  </a:lnTo>
                  <a:lnTo>
                    <a:pt x="842111" y="624484"/>
                  </a:lnTo>
                  <a:lnTo>
                    <a:pt x="842111" y="600417"/>
                  </a:lnTo>
                  <a:close/>
                </a:path>
                <a:path w="890270" h="673100">
                  <a:moveTo>
                    <a:pt x="842111" y="528243"/>
                  </a:moveTo>
                  <a:lnTo>
                    <a:pt x="818045" y="528243"/>
                  </a:lnTo>
                  <a:lnTo>
                    <a:pt x="793991" y="528243"/>
                  </a:lnTo>
                  <a:lnTo>
                    <a:pt x="793991" y="504190"/>
                  </a:lnTo>
                  <a:lnTo>
                    <a:pt x="769924" y="504190"/>
                  </a:lnTo>
                  <a:lnTo>
                    <a:pt x="745871" y="504190"/>
                  </a:lnTo>
                  <a:lnTo>
                    <a:pt x="745871" y="528243"/>
                  </a:lnTo>
                  <a:lnTo>
                    <a:pt x="769924" y="528243"/>
                  </a:lnTo>
                  <a:lnTo>
                    <a:pt x="769924" y="552297"/>
                  </a:lnTo>
                  <a:lnTo>
                    <a:pt x="745871" y="552297"/>
                  </a:lnTo>
                  <a:lnTo>
                    <a:pt x="745871" y="576364"/>
                  </a:lnTo>
                  <a:lnTo>
                    <a:pt x="769924" y="576364"/>
                  </a:lnTo>
                  <a:lnTo>
                    <a:pt x="793991" y="576364"/>
                  </a:lnTo>
                  <a:lnTo>
                    <a:pt x="793991" y="600417"/>
                  </a:lnTo>
                  <a:lnTo>
                    <a:pt x="818045" y="600417"/>
                  </a:lnTo>
                  <a:lnTo>
                    <a:pt x="818045" y="552297"/>
                  </a:lnTo>
                  <a:lnTo>
                    <a:pt x="842111" y="552297"/>
                  </a:lnTo>
                  <a:lnTo>
                    <a:pt x="842111" y="528243"/>
                  </a:lnTo>
                  <a:close/>
                </a:path>
                <a:path w="890270" h="673100">
                  <a:moveTo>
                    <a:pt x="842111" y="432003"/>
                  </a:moveTo>
                  <a:lnTo>
                    <a:pt x="818045" y="432003"/>
                  </a:lnTo>
                  <a:lnTo>
                    <a:pt x="818045" y="407936"/>
                  </a:lnTo>
                  <a:lnTo>
                    <a:pt x="793991" y="407936"/>
                  </a:lnTo>
                  <a:lnTo>
                    <a:pt x="769924" y="407936"/>
                  </a:lnTo>
                  <a:lnTo>
                    <a:pt x="769924" y="432003"/>
                  </a:lnTo>
                  <a:lnTo>
                    <a:pt x="745871" y="432003"/>
                  </a:lnTo>
                  <a:lnTo>
                    <a:pt x="721804" y="432003"/>
                  </a:lnTo>
                  <a:lnTo>
                    <a:pt x="721804" y="456069"/>
                  </a:lnTo>
                  <a:lnTo>
                    <a:pt x="745871" y="456069"/>
                  </a:lnTo>
                  <a:lnTo>
                    <a:pt x="769924" y="456069"/>
                  </a:lnTo>
                  <a:lnTo>
                    <a:pt x="769924" y="480123"/>
                  </a:lnTo>
                  <a:lnTo>
                    <a:pt x="793991" y="480123"/>
                  </a:lnTo>
                  <a:lnTo>
                    <a:pt x="793991" y="456069"/>
                  </a:lnTo>
                  <a:lnTo>
                    <a:pt x="818045" y="456069"/>
                  </a:lnTo>
                  <a:lnTo>
                    <a:pt x="818045" y="480123"/>
                  </a:lnTo>
                  <a:lnTo>
                    <a:pt x="793991" y="480123"/>
                  </a:lnTo>
                  <a:lnTo>
                    <a:pt x="793991" y="504190"/>
                  </a:lnTo>
                  <a:lnTo>
                    <a:pt x="818045" y="504190"/>
                  </a:lnTo>
                  <a:lnTo>
                    <a:pt x="842111" y="504190"/>
                  </a:lnTo>
                  <a:lnTo>
                    <a:pt x="842111" y="432003"/>
                  </a:lnTo>
                  <a:close/>
                </a:path>
                <a:path w="890270" h="673100">
                  <a:moveTo>
                    <a:pt x="866165" y="576364"/>
                  </a:moveTo>
                  <a:lnTo>
                    <a:pt x="842111" y="576364"/>
                  </a:lnTo>
                  <a:lnTo>
                    <a:pt x="842111" y="600417"/>
                  </a:lnTo>
                  <a:lnTo>
                    <a:pt x="866165" y="600417"/>
                  </a:lnTo>
                  <a:lnTo>
                    <a:pt x="866165" y="576364"/>
                  </a:lnTo>
                  <a:close/>
                </a:path>
                <a:path w="890270" h="673100">
                  <a:moveTo>
                    <a:pt x="890231" y="552297"/>
                  </a:moveTo>
                  <a:lnTo>
                    <a:pt x="866165" y="552297"/>
                  </a:lnTo>
                  <a:lnTo>
                    <a:pt x="866165" y="576364"/>
                  </a:lnTo>
                  <a:lnTo>
                    <a:pt x="890231" y="576364"/>
                  </a:lnTo>
                  <a:lnTo>
                    <a:pt x="890231" y="55229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55849" y="1494974"/>
              <a:ext cx="986790" cy="601980"/>
            </a:xfrm>
            <a:custGeom>
              <a:avLst/>
              <a:gdLst/>
              <a:ahLst/>
              <a:cxnLst/>
              <a:rect l="l" t="t" r="r" b="b"/>
              <a:pathLst>
                <a:path w="986790" h="601980">
                  <a:moveTo>
                    <a:pt x="120294" y="433082"/>
                  </a:moveTo>
                  <a:lnTo>
                    <a:pt x="96240" y="433082"/>
                  </a:lnTo>
                  <a:lnTo>
                    <a:pt x="72186" y="433082"/>
                  </a:lnTo>
                  <a:lnTo>
                    <a:pt x="72186" y="360908"/>
                  </a:lnTo>
                  <a:lnTo>
                    <a:pt x="96240" y="360908"/>
                  </a:lnTo>
                  <a:lnTo>
                    <a:pt x="96240" y="336842"/>
                  </a:lnTo>
                  <a:lnTo>
                    <a:pt x="72186" y="336842"/>
                  </a:lnTo>
                  <a:lnTo>
                    <a:pt x="72186" y="288721"/>
                  </a:lnTo>
                  <a:lnTo>
                    <a:pt x="48120" y="288721"/>
                  </a:lnTo>
                  <a:lnTo>
                    <a:pt x="48120" y="264655"/>
                  </a:lnTo>
                  <a:lnTo>
                    <a:pt x="72186" y="264655"/>
                  </a:lnTo>
                  <a:lnTo>
                    <a:pt x="72186" y="240601"/>
                  </a:lnTo>
                  <a:lnTo>
                    <a:pt x="48120" y="240601"/>
                  </a:lnTo>
                  <a:lnTo>
                    <a:pt x="24066" y="240601"/>
                  </a:lnTo>
                  <a:lnTo>
                    <a:pt x="24066" y="264655"/>
                  </a:lnTo>
                  <a:lnTo>
                    <a:pt x="0" y="264655"/>
                  </a:lnTo>
                  <a:lnTo>
                    <a:pt x="0" y="288721"/>
                  </a:lnTo>
                  <a:lnTo>
                    <a:pt x="24066" y="288721"/>
                  </a:lnTo>
                  <a:lnTo>
                    <a:pt x="24066" y="312775"/>
                  </a:lnTo>
                  <a:lnTo>
                    <a:pt x="0" y="312775"/>
                  </a:lnTo>
                  <a:lnTo>
                    <a:pt x="0" y="336842"/>
                  </a:lnTo>
                  <a:lnTo>
                    <a:pt x="24066" y="336842"/>
                  </a:lnTo>
                  <a:lnTo>
                    <a:pt x="48120" y="336842"/>
                  </a:lnTo>
                  <a:lnTo>
                    <a:pt x="48120" y="360908"/>
                  </a:lnTo>
                  <a:lnTo>
                    <a:pt x="24066" y="360908"/>
                  </a:lnTo>
                  <a:lnTo>
                    <a:pt x="0" y="360908"/>
                  </a:lnTo>
                  <a:lnTo>
                    <a:pt x="0" y="384962"/>
                  </a:lnTo>
                  <a:lnTo>
                    <a:pt x="24066" y="384962"/>
                  </a:lnTo>
                  <a:lnTo>
                    <a:pt x="48120" y="384962"/>
                  </a:lnTo>
                  <a:lnTo>
                    <a:pt x="48120" y="433082"/>
                  </a:lnTo>
                  <a:lnTo>
                    <a:pt x="24066" y="433082"/>
                  </a:lnTo>
                  <a:lnTo>
                    <a:pt x="24066" y="409028"/>
                  </a:lnTo>
                  <a:lnTo>
                    <a:pt x="0" y="409028"/>
                  </a:lnTo>
                  <a:lnTo>
                    <a:pt x="0" y="505256"/>
                  </a:lnTo>
                  <a:lnTo>
                    <a:pt x="24066" y="505256"/>
                  </a:lnTo>
                  <a:lnTo>
                    <a:pt x="48120" y="505256"/>
                  </a:lnTo>
                  <a:lnTo>
                    <a:pt x="48120" y="481203"/>
                  </a:lnTo>
                  <a:lnTo>
                    <a:pt x="72186" y="481203"/>
                  </a:lnTo>
                  <a:lnTo>
                    <a:pt x="72186" y="505256"/>
                  </a:lnTo>
                  <a:lnTo>
                    <a:pt x="96240" y="505256"/>
                  </a:lnTo>
                  <a:lnTo>
                    <a:pt x="96240" y="457149"/>
                  </a:lnTo>
                  <a:lnTo>
                    <a:pt x="120294" y="457149"/>
                  </a:lnTo>
                  <a:lnTo>
                    <a:pt x="120294" y="433082"/>
                  </a:lnTo>
                  <a:close/>
                </a:path>
                <a:path w="986790" h="601980">
                  <a:moveTo>
                    <a:pt x="144360" y="457149"/>
                  </a:moveTo>
                  <a:lnTo>
                    <a:pt x="120294" y="457149"/>
                  </a:lnTo>
                  <a:lnTo>
                    <a:pt x="120294" y="481203"/>
                  </a:lnTo>
                  <a:lnTo>
                    <a:pt x="144360" y="481203"/>
                  </a:lnTo>
                  <a:lnTo>
                    <a:pt x="144360" y="457149"/>
                  </a:lnTo>
                  <a:close/>
                </a:path>
                <a:path w="986790" h="601980">
                  <a:moveTo>
                    <a:pt x="168414" y="481203"/>
                  </a:moveTo>
                  <a:lnTo>
                    <a:pt x="144360" y="481203"/>
                  </a:lnTo>
                  <a:lnTo>
                    <a:pt x="144360" y="505256"/>
                  </a:lnTo>
                  <a:lnTo>
                    <a:pt x="168414" y="505256"/>
                  </a:lnTo>
                  <a:lnTo>
                    <a:pt x="168414" y="481203"/>
                  </a:lnTo>
                  <a:close/>
                </a:path>
                <a:path w="986790" h="601980">
                  <a:moveTo>
                    <a:pt x="168414" y="433082"/>
                  </a:moveTo>
                  <a:lnTo>
                    <a:pt x="144360" y="433082"/>
                  </a:lnTo>
                  <a:lnTo>
                    <a:pt x="144360" y="457149"/>
                  </a:lnTo>
                  <a:lnTo>
                    <a:pt x="168414" y="457149"/>
                  </a:lnTo>
                  <a:lnTo>
                    <a:pt x="168414" y="433082"/>
                  </a:lnTo>
                  <a:close/>
                </a:path>
                <a:path w="986790" h="601980">
                  <a:moveTo>
                    <a:pt x="168414" y="384962"/>
                  </a:moveTo>
                  <a:lnTo>
                    <a:pt x="144360" y="384962"/>
                  </a:lnTo>
                  <a:lnTo>
                    <a:pt x="144360" y="409028"/>
                  </a:lnTo>
                  <a:lnTo>
                    <a:pt x="168414" y="409028"/>
                  </a:lnTo>
                  <a:lnTo>
                    <a:pt x="168414" y="384962"/>
                  </a:lnTo>
                  <a:close/>
                </a:path>
                <a:path w="986790" h="601980">
                  <a:moveTo>
                    <a:pt x="192481" y="409028"/>
                  </a:moveTo>
                  <a:lnTo>
                    <a:pt x="168414" y="409028"/>
                  </a:lnTo>
                  <a:lnTo>
                    <a:pt x="168414" y="433082"/>
                  </a:lnTo>
                  <a:lnTo>
                    <a:pt x="192481" y="433082"/>
                  </a:lnTo>
                  <a:lnTo>
                    <a:pt x="192481" y="409028"/>
                  </a:lnTo>
                  <a:close/>
                </a:path>
                <a:path w="986790" h="601980">
                  <a:moveTo>
                    <a:pt x="240601" y="481203"/>
                  </a:moveTo>
                  <a:lnTo>
                    <a:pt x="216547" y="481203"/>
                  </a:lnTo>
                  <a:lnTo>
                    <a:pt x="216547" y="505256"/>
                  </a:lnTo>
                  <a:lnTo>
                    <a:pt x="192481" y="505256"/>
                  </a:lnTo>
                  <a:lnTo>
                    <a:pt x="192481" y="553389"/>
                  </a:lnTo>
                  <a:lnTo>
                    <a:pt x="216547" y="553389"/>
                  </a:lnTo>
                  <a:lnTo>
                    <a:pt x="240601" y="553389"/>
                  </a:lnTo>
                  <a:lnTo>
                    <a:pt x="240601" y="481203"/>
                  </a:lnTo>
                  <a:close/>
                </a:path>
                <a:path w="986790" h="601980">
                  <a:moveTo>
                    <a:pt x="240601" y="384962"/>
                  </a:moveTo>
                  <a:lnTo>
                    <a:pt x="216547" y="384962"/>
                  </a:lnTo>
                  <a:lnTo>
                    <a:pt x="216547" y="409028"/>
                  </a:lnTo>
                  <a:lnTo>
                    <a:pt x="240601" y="409028"/>
                  </a:lnTo>
                  <a:lnTo>
                    <a:pt x="240601" y="384962"/>
                  </a:lnTo>
                  <a:close/>
                </a:path>
                <a:path w="986790" h="601980">
                  <a:moveTo>
                    <a:pt x="336842" y="144360"/>
                  </a:moveTo>
                  <a:lnTo>
                    <a:pt x="312788" y="144360"/>
                  </a:lnTo>
                  <a:lnTo>
                    <a:pt x="288721" y="144360"/>
                  </a:lnTo>
                  <a:lnTo>
                    <a:pt x="288721" y="192481"/>
                  </a:lnTo>
                  <a:lnTo>
                    <a:pt x="312788" y="192481"/>
                  </a:lnTo>
                  <a:lnTo>
                    <a:pt x="312788" y="168427"/>
                  </a:lnTo>
                  <a:lnTo>
                    <a:pt x="336842" y="168427"/>
                  </a:lnTo>
                  <a:lnTo>
                    <a:pt x="336842" y="144360"/>
                  </a:lnTo>
                  <a:close/>
                </a:path>
                <a:path w="986790" h="601980">
                  <a:moveTo>
                    <a:pt x="336842" y="48120"/>
                  </a:moveTo>
                  <a:lnTo>
                    <a:pt x="312788" y="48120"/>
                  </a:lnTo>
                  <a:lnTo>
                    <a:pt x="288721" y="48120"/>
                  </a:lnTo>
                  <a:lnTo>
                    <a:pt x="288721" y="0"/>
                  </a:lnTo>
                  <a:lnTo>
                    <a:pt x="264668" y="0"/>
                  </a:lnTo>
                  <a:lnTo>
                    <a:pt x="264668" y="24066"/>
                  </a:lnTo>
                  <a:lnTo>
                    <a:pt x="240601" y="24066"/>
                  </a:lnTo>
                  <a:lnTo>
                    <a:pt x="240601" y="96240"/>
                  </a:lnTo>
                  <a:lnTo>
                    <a:pt x="216547" y="96240"/>
                  </a:lnTo>
                  <a:lnTo>
                    <a:pt x="192481" y="96240"/>
                  </a:lnTo>
                  <a:lnTo>
                    <a:pt x="192481" y="120294"/>
                  </a:lnTo>
                  <a:lnTo>
                    <a:pt x="216547" y="120294"/>
                  </a:lnTo>
                  <a:lnTo>
                    <a:pt x="216547" y="144360"/>
                  </a:lnTo>
                  <a:lnTo>
                    <a:pt x="192481" y="144360"/>
                  </a:lnTo>
                  <a:lnTo>
                    <a:pt x="192481" y="168427"/>
                  </a:lnTo>
                  <a:lnTo>
                    <a:pt x="168414" y="168427"/>
                  </a:lnTo>
                  <a:lnTo>
                    <a:pt x="168414" y="192481"/>
                  </a:lnTo>
                  <a:lnTo>
                    <a:pt x="192481" y="192481"/>
                  </a:lnTo>
                  <a:lnTo>
                    <a:pt x="216547" y="192481"/>
                  </a:lnTo>
                  <a:lnTo>
                    <a:pt x="216547" y="216547"/>
                  </a:lnTo>
                  <a:lnTo>
                    <a:pt x="240601" y="216547"/>
                  </a:lnTo>
                  <a:lnTo>
                    <a:pt x="240601" y="192481"/>
                  </a:lnTo>
                  <a:lnTo>
                    <a:pt x="264668" y="192481"/>
                  </a:lnTo>
                  <a:lnTo>
                    <a:pt x="264668" y="144360"/>
                  </a:lnTo>
                  <a:lnTo>
                    <a:pt x="288721" y="144360"/>
                  </a:lnTo>
                  <a:lnTo>
                    <a:pt x="288721" y="96240"/>
                  </a:lnTo>
                  <a:lnTo>
                    <a:pt x="312788" y="96240"/>
                  </a:lnTo>
                  <a:lnTo>
                    <a:pt x="312788" y="120294"/>
                  </a:lnTo>
                  <a:lnTo>
                    <a:pt x="336842" y="120294"/>
                  </a:lnTo>
                  <a:lnTo>
                    <a:pt x="336842" y="48120"/>
                  </a:lnTo>
                  <a:close/>
                </a:path>
                <a:path w="986790" h="601980">
                  <a:moveTo>
                    <a:pt x="360895" y="505256"/>
                  </a:moveTo>
                  <a:lnTo>
                    <a:pt x="336842" y="505256"/>
                  </a:lnTo>
                  <a:lnTo>
                    <a:pt x="336842" y="529323"/>
                  </a:lnTo>
                  <a:lnTo>
                    <a:pt x="360895" y="529323"/>
                  </a:lnTo>
                  <a:lnTo>
                    <a:pt x="360895" y="505256"/>
                  </a:lnTo>
                  <a:close/>
                </a:path>
                <a:path w="986790" h="601980">
                  <a:moveTo>
                    <a:pt x="384962" y="529323"/>
                  </a:moveTo>
                  <a:lnTo>
                    <a:pt x="360895" y="529323"/>
                  </a:lnTo>
                  <a:lnTo>
                    <a:pt x="360895" y="577443"/>
                  </a:lnTo>
                  <a:lnTo>
                    <a:pt x="384962" y="577443"/>
                  </a:lnTo>
                  <a:lnTo>
                    <a:pt x="384962" y="529323"/>
                  </a:lnTo>
                  <a:close/>
                </a:path>
                <a:path w="986790" h="601980">
                  <a:moveTo>
                    <a:pt x="409028" y="384962"/>
                  </a:moveTo>
                  <a:lnTo>
                    <a:pt x="384962" y="384962"/>
                  </a:lnTo>
                  <a:lnTo>
                    <a:pt x="384962" y="360908"/>
                  </a:lnTo>
                  <a:lnTo>
                    <a:pt x="360895" y="360908"/>
                  </a:lnTo>
                  <a:lnTo>
                    <a:pt x="360895" y="384962"/>
                  </a:lnTo>
                  <a:lnTo>
                    <a:pt x="336842" y="384962"/>
                  </a:lnTo>
                  <a:lnTo>
                    <a:pt x="336842" y="409028"/>
                  </a:lnTo>
                  <a:lnTo>
                    <a:pt x="312788" y="409028"/>
                  </a:lnTo>
                  <a:lnTo>
                    <a:pt x="288721" y="409028"/>
                  </a:lnTo>
                  <a:lnTo>
                    <a:pt x="288721" y="433082"/>
                  </a:lnTo>
                  <a:lnTo>
                    <a:pt x="312788" y="433082"/>
                  </a:lnTo>
                  <a:lnTo>
                    <a:pt x="312788" y="457149"/>
                  </a:lnTo>
                  <a:lnTo>
                    <a:pt x="288721" y="457149"/>
                  </a:lnTo>
                  <a:lnTo>
                    <a:pt x="288721" y="433082"/>
                  </a:lnTo>
                  <a:lnTo>
                    <a:pt x="264668" y="433082"/>
                  </a:lnTo>
                  <a:lnTo>
                    <a:pt x="264668" y="409028"/>
                  </a:lnTo>
                  <a:lnTo>
                    <a:pt x="240601" y="409028"/>
                  </a:lnTo>
                  <a:lnTo>
                    <a:pt x="240601" y="433082"/>
                  </a:lnTo>
                  <a:lnTo>
                    <a:pt x="216547" y="433082"/>
                  </a:lnTo>
                  <a:lnTo>
                    <a:pt x="192481" y="433082"/>
                  </a:lnTo>
                  <a:lnTo>
                    <a:pt x="192481" y="457149"/>
                  </a:lnTo>
                  <a:lnTo>
                    <a:pt x="216547" y="457149"/>
                  </a:lnTo>
                  <a:lnTo>
                    <a:pt x="240601" y="457149"/>
                  </a:lnTo>
                  <a:lnTo>
                    <a:pt x="240601" y="481203"/>
                  </a:lnTo>
                  <a:lnTo>
                    <a:pt x="264668" y="481203"/>
                  </a:lnTo>
                  <a:lnTo>
                    <a:pt x="264668" y="505256"/>
                  </a:lnTo>
                  <a:lnTo>
                    <a:pt x="288721" y="505256"/>
                  </a:lnTo>
                  <a:lnTo>
                    <a:pt x="288721" y="481203"/>
                  </a:lnTo>
                  <a:lnTo>
                    <a:pt x="312788" y="481203"/>
                  </a:lnTo>
                  <a:lnTo>
                    <a:pt x="312788" y="505256"/>
                  </a:lnTo>
                  <a:lnTo>
                    <a:pt x="336842" y="505256"/>
                  </a:lnTo>
                  <a:lnTo>
                    <a:pt x="336842" y="457149"/>
                  </a:lnTo>
                  <a:lnTo>
                    <a:pt x="360895" y="457149"/>
                  </a:lnTo>
                  <a:lnTo>
                    <a:pt x="384962" y="457149"/>
                  </a:lnTo>
                  <a:lnTo>
                    <a:pt x="409028" y="457149"/>
                  </a:lnTo>
                  <a:lnTo>
                    <a:pt x="409028" y="433082"/>
                  </a:lnTo>
                  <a:lnTo>
                    <a:pt x="384962" y="433082"/>
                  </a:lnTo>
                  <a:lnTo>
                    <a:pt x="384962" y="409028"/>
                  </a:lnTo>
                  <a:lnTo>
                    <a:pt x="409028" y="409028"/>
                  </a:lnTo>
                  <a:lnTo>
                    <a:pt x="409028" y="384962"/>
                  </a:lnTo>
                  <a:close/>
                </a:path>
                <a:path w="986790" h="601980">
                  <a:moveTo>
                    <a:pt x="433082" y="457149"/>
                  </a:moveTo>
                  <a:lnTo>
                    <a:pt x="409028" y="457149"/>
                  </a:lnTo>
                  <a:lnTo>
                    <a:pt x="409028" y="481203"/>
                  </a:lnTo>
                  <a:lnTo>
                    <a:pt x="433082" y="481203"/>
                  </a:lnTo>
                  <a:lnTo>
                    <a:pt x="433082" y="457149"/>
                  </a:lnTo>
                  <a:close/>
                </a:path>
                <a:path w="986790" h="601980">
                  <a:moveTo>
                    <a:pt x="457149" y="481203"/>
                  </a:moveTo>
                  <a:lnTo>
                    <a:pt x="433082" y="481203"/>
                  </a:lnTo>
                  <a:lnTo>
                    <a:pt x="433082" y="505256"/>
                  </a:lnTo>
                  <a:lnTo>
                    <a:pt x="457149" y="505256"/>
                  </a:lnTo>
                  <a:lnTo>
                    <a:pt x="457149" y="481203"/>
                  </a:lnTo>
                  <a:close/>
                </a:path>
                <a:path w="986790" h="601980">
                  <a:moveTo>
                    <a:pt x="457149" y="384962"/>
                  </a:moveTo>
                  <a:lnTo>
                    <a:pt x="433082" y="384962"/>
                  </a:lnTo>
                  <a:lnTo>
                    <a:pt x="433082" y="409028"/>
                  </a:lnTo>
                  <a:lnTo>
                    <a:pt x="457149" y="409028"/>
                  </a:lnTo>
                  <a:lnTo>
                    <a:pt x="457149" y="384962"/>
                  </a:lnTo>
                  <a:close/>
                </a:path>
                <a:path w="986790" h="601980">
                  <a:moveTo>
                    <a:pt x="481203" y="457149"/>
                  </a:moveTo>
                  <a:lnTo>
                    <a:pt x="457149" y="457149"/>
                  </a:lnTo>
                  <a:lnTo>
                    <a:pt x="457149" y="481203"/>
                  </a:lnTo>
                  <a:lnTo>
                    <a:pt x="481203" y="481203"/>
                  </a:lnTo>
                  <a:lnTo>
                    <a:pt x="481203" y="457149"/>
                  </a:lnTo>
                  <a:close/>
                </a:path>
                <a:path w="986790" h="601980">
                  <a:moveTo>
                    <a:pt x="505269" y="505256"/>
                  </a:moveTo>
                  <a:lnTo>
                    <a:pt x="481203" y="505256"/>
                  </a:lnTo>
                  <a:lnTo>
                    <a:pt x="457149" y="505256"/>
                  </a:lnTo>
                  <a:lnTo>
                    <a:pt x="457149" y="529323"/>
                  </a:lnTo>
                  <a:lnTo>
                    <a:pt x="433082" y="529323"/>
                  </a:lnTo>
                  <a:lnTo>
                    <a:pt x="433082" y="505256"/>
                  </a:lnTo>
                  <a:lnTo>
                    <a:pt x="409028" y="505256"/>
                  </a:lnTo>
                  <a:lnTo>
                    <a:pt x="409028" y="481203"/>
                  </a:lnTo>
                  <a:lnTo>
                    <a:pt x="384962" y="481203"/>
                  </a:lnTo>
                  <a:lnTo>
                    <a:pt x="360895" y="481203"/>
                  </a:lnTo>
                  <a:lnTo>
                    <a:pt x="360895" y="505256"/>
                  </a:lnTo>
                  <a:lnTo>
                    <a:pt x="384962" y="505256"/>
                  </a:lnTo>
                  <a:lnTo>
                    <a:pt x="384962" y="529323"/>
                  </a:lnTo>
                  <a:lnTo>
                    <a:pt x="409028" y="529323"/>
                  </a:lnTo>
                  <a:lnTo>
                    <a:pt x="409028" y="553389"/>
                  </a:lnTo>
                  <a:lnTo>
                    <a:pt x="433082" y="553389"/>
                  </a:lnTo>
                  <a:lnTo>
                    <a:pt x="457149" y="553389"/>
                  </a:lnTo>
                  <a:lnTo>
                    <a:pt x="481203" y="553389"/>
                  </a:lnTo>
                  <a:lnTo>
                    <a:pt x="505269" y="553389"/>
                  </a:lnTo>
                  <a:lnTo>
                    <a:pt x="505269" y="505256"/>
                  </a:lnTo>
                  <a:close/>
                </a:path>
                <a:path w="986790" h="601980">
                  <a:moveTo>
                    <a:pt x="529323" y="481203"/>
                  </a:moveTo>
                  <a:lnTo>
                    <a:pt x="505269" y="481203"/>
                  </a:lnTo>
                  <a:lnTo>
                    <a:pt x="505269" y="505256"/>
                  </a:lnTo>
                  <a:lnTo>
                    <a:pt x="529323" y="505256"/>
                  </a:lnTo>
                  <a:lnTo>
                    <a:pt x="529323" y="481203"/>
                  </a:lnTo>
                  <a:close/>
                </a:path>
                <a:path w="986790" h="601980">
                  <a:moveTo>
                    <a:pt x="553377" y="457149"/>
                  </a:moveTo>
                  <a:lnTo>
                    <a:pt x="529323" y="457149"/>
                  </a:lnTo>
                  <a:lnTo>
                    <a:pt x="529323" y="481203"/>
                  </a:lnTo>
                  <a:lnTo>
                    <a:pt x="553377" y="481203"/>
                  </a:lnTo>
                  <a:lnTo>
                    <a:pt x="553377" y="457149"/>
                  </a:lnTo>
                  <a:close/>
                </a:path>
                <a:path w="986790" h="601980">
                  <a:moveTo>
                    <a:pt x="577443" y="553389"/>
                  </a:moveTo>
                  <a:lnTo>
                    <a:pt x="553377" y="553389"/>
                  </a:lnTo>
                  <a:lnTo>
                    <a:pt x="529323" y="553389"/>
                  </a:lnTo>
                  <a:lnTo>
                    <a:pt x="505269" y="553389"/>
                  </a:lnTo>
                  <a:lnTo>
                    <a:pt x="505269" y="601510"/>
                  </a:lnTo>
                  <a:lnTo>
                    <a:pt x="529323" y="601510"/>
                  </a:lnTo>
                  <a:lnTo>
                    <a:pt x="553377" y="601510"/>
                  </a:lnTo>
                  <a:lnTo>
                    <a:pt x="577443" y="601510"/>
                  </a:lnTo>
                  <a:lnTo>
                    <a:pt x="577443" y="553389"/>
                  </a:lnTo>
                  <a:close/>
                </a:path>
                <a:path w="986790" h="601980">
                  <a:moveTo>
                    <a:pt x="601510" y="529323"/>
                  </a:moveTo>
                  <a:lnTo>
                    <a:pt x="577443" y="529323"/>
                  </a:lnTo>
                  <a:lnTo>
                    <a:pt x="577443" y="553389"/>
                  </a:lnTo>
                  <a:lnTo>
                    <a:pt x="601510" y="553389"/>
                  </a:lnTo>
                  <a:lnTo>
                    <a:pt x="601510" y="529323"/>
                  </a:lnTo>
                  <a:close/>
                </a:path>
                <a:path w="986790" h="601980">
                  <a:moveTo>
                    <a:pt x="601510" y="481203"/>
                  </a:moveTo>
                  <a:lnTo>
                    <a:pt x="577443" y="481203"/>
                  </a:lnTo>
                  <a:lnTo>
                    <a:pt x="553377" y="481203"/>
                  </a:lnTo>
                  <a:lnTo>
                    <a:pt x="553377" y="505256"/>
                  </a:lnTo>
                  <a:lnTo>
                    <a:pt x="577443" y="505256"/>
                  </a:lnTo>
                  <a:lnTo>
                    <a:pt x="601510" y="505256"/>
                  </a:lnTo>
                  <a:lnTo>
                    <a:pt x="601510" y="481203"/>
                  </a:lnTo>
                  <a:close/>
                </a:path>
                <a:path w="986790" h="601980">
                  <a:moveTo>
                    <a:pt x="649630" y="553389"/>
                  </a:moveTo>
                  <a:lnTo>
                    <a:pt x="625563" y="553389"/>
                  </a:lnTo>
                  <a:lnTo>
                    <a:pt x="601510" y="553389"/>
                  </a:lnTo>
                  <a:lnTo>
                    <a:pt x="601510" y="577443"/>
                  </a:lnTo>
                  <a:lnTo>
                    <a:pt x="625563" y="577443"/>
                  </a:lnTo>
                  <a:lnTo>
                    <a:pt x="649630" y="577443"/>
                  </a:lnTo>
                  <a:lnTo>
                    <a:pt x="649630" y="553389"/>
                  </a:lnTo>
                  <a:close/>
                </a:path>
                <a:path w="986790" h="601980">
                  <a:moveTo>
                    <a:pt x="769924" y="553389"/>
                  </a:moveTo>
                  <a:lnTo>
                    <a:pt x="745871" y="553389"/>
                  </a:lnTo>
                  <a:lnTo>
                    <a:pt x="745871" y="601510"/>
                  </a:lnTo>
                  <a:lnTo>
                    <a:pt x="769924" y="601510"/>
                  </a:lnTo>
                  <a:lnTo>
                    <a:pt x="769924" y="553389"/>
                  </a:lnTo>
                  <a:close/>
                </a:path>
                <a:path w="986790" h="601980">
                  <a:moveTo>
                    <a:pt x="842111" y="457149"/>
                  </a:moveTo>
                  <a:lnTo>
                    <a:pt x="818045" y="457149"/>
                  </a:lnTo>
                  <a:lnTo>
                    <a:pt x="818045" y="481203"/>
                  </a:lnTo>
                  <a:lnTo>
                    <a:pt x="842111" y="481203"/>
                  </a:lnTo>
                  <a:lnTo>
                    <a:pt x="842111" y="457149"/>
                  </a:lnTo>
                  <a:close/>
                </a:path>
                <a:path w="986790" h="601980">
                  <a:moveTo>
                    <a:pt x="962406" y="553389"/>
                  </a:moveTo>
                  <a:lnTo>
                    <a:pt x="938352" y="553389"/>
                  </a:lnTo>
                  <a:lnTo>
                    <a:pt x="938352" y="577443"/>
                  </a:lnTo>
                  <a:lnTo>
                    <a:pt x="962406" y="577443"/>
                  </a:lnTo>
                  <a:lnTo>
                    <a:pt x="962406" y="553389"/>
                  </a:lnTo>
                  <a:close/>
                </a:path>
                <a:path w="986790" h="601980">
                  <a:moveTo>
                    <a:pt x="986472" y="433082"/>
                  </a:moveTo>
                  <a:lnTo>
                    <a:pt x="962406" y="433082"/>
                  </a:lnTo>
                  <a:lnTo>
                    <a:pt x="938352" y="433082"/>
                  </a:lnTo>
                  <a:lnTo>
                    <a:pt x="938352" y="457149"/>
                  </a:lnTo>
                  <a:lnTo>
                    <a:pt x="914285" y="457149"/>
                  </a:lnTo>
                  <a:lnTo>
                    <a:pt x="914285" y="505256"/>
                  </a:lnTo>
                  <a:lnTo>
                    <a:pt x="890231" y="505256"/>
                  </a:lnTo>
                  <a:lnTo>
                    <a:pt x="890231" y="577443"/>
                  </a:lnTo>
                  <a:lnTo>
                    <a:pt x="914285" y="577443"/>
                  </a:lnTo>
                  <a:lnTo>
                    <a:pt x="914285" y="553389"/>
                  </a:lnTo>
                  <a:lnTo>
                    <a:pt x="938352" y="553389"/>
                  </a:lnTo>
                  <a:lnTo>
                    <a:pt x="938352" y="481203"/>
                  </a:lnTo>
                  <a:lnTo>
                    <a:pt x="962406" y="481203"/>
                  </a:lnTo>
                  <a:lnTo>
                    <a:pt x="962406" y="457149"/>
                  </a:lnTo>
                  <a:lnTo>
                    <a:pt x="986472" y="457149"/>
                  </a:lnTo>
                  <a:lnTo>
                    <a:pt x="986472" y="433082"/>
                  </a:lnTo>
                  <a:close/>
                </a:path>
                <a:path w="986790" h="601980">
                  <a:moveTo>
                    <a:pt x="986472" y="312775"/>
                  </a:moveTo>
                  <a:lnTo>
                    <a:pt x="962406" y="312775"/>
                  </a:lnTo>
                  <a:lnTo>
                    <a:pt x="962406" y="360908"/>
                  </a:lnTo>
                  <a:lnTo>
                    <a:pt x="938352" y="360908"/>
                  </a:lnTo>
                  <a:lnTo>
                    <a:pt x="914285" y="360908"/>
                  </a:lnTo>
                  <a:lnTo>
                    <a:pt x="914285" y="336842"/>
                  </a:lnTo>
                  <a:lnTo>
                    <a:pt x="890231" y="336842"/>
                  </a:lnTo>
                  <a:lnTo>
                    <a:pt x="890231" y="360908"/>
                  </a:lnTo>
                  <a:lnTo>
                    <a:pt x="866165" y="360908"/>
                  </a:lnTo>
                  <a:lnTo>
                    <a:pt x="866165" y="384962"/>
                  </a:lnTo>
                  <a:lnTo>
                    <a:pt x="890231" y="384962"/>
                  </a:lnTo>
                  <a:lnTo>
                    <a:pt x="890231" y="409028"/>
                  </a:lnTo>
                  <a:lnTo>
                    <a:pt x="866165" y="409028"/>
                  </a:lnTo>
                  <a:lnTo>
                    <a:pt x="866165" y="457149"/>
                  </a:lnTo>
                  <a:lnTo>
                    <a:pt x="890231" y="457149"/>
                  </a:lnTo>
                  <a:lnTo>
                    <a:pt x="890231" y="433082"/>
                  </a:lnTo>
                  <a:lnTo>
                    <a:pt x="914285" y="433082"/>
                  </a:lnTo>
                  <a:lnTo>
                    <a:pt x="914285" y="384962"/>
                  </a:lnTo>
                  <a:lnTo>
                    <a:pt x="938352" y="384962"/>
                  </a:lnTo>
                  <a:lnTo>
                    <a:pt x="962406" y="384962"/>
                  </a:lnTo>
                  <a:lnTo>
                    <a:pt x="986472" y="384962"/>
                  </a:lnTo>
                  <a:lnTo>
                    <a:pt x="986472" y="31277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55849" y="1230319"/>
              <a:ext cx="986790" cy="962660"/>
            </a:xfrm>
            <a:custGeom>
              <a:avLst/>
              <a:gdLst/>
              <a:ahLst/>
              <a:cxnLst/>
              <a:rect l="l" t="t" r="r" b="b"/>
              <a:pathLst>
                <a:path w="986790" h="962660">
                  <a:moveTo>
                    <a:pt x="168414" y="120650"/>
                  </a:moveTo>
                  <a:lnTo>
                    <a:pt x="24066" y="120650"/>
                  </a:lnTo>
                  <a:lnTo>
                    <a:pt x="24066" y="0"/>
                  </a:lnTo>
                  <a:lnTo>
                    <a:pt x="0" y="0"/>
                  </a:lnTo>
                  <a:lnTo>
                    <a:pt x="0" y="120650"/>
                  </a:lnTo>
                  <a:lnTo>
                    <a:pt x="0" y="144780"/>
                  </a:lnTo>
                  <a:lnTo>
                    <a:pt x="168414" y="144780"/>
                  </a:lnTo>
                  <a:lnTo>
                    <a:pt x="168414" y="120650"/>
                  </a:lnTo>
                  <a:close/>
                </a:path>
                <a:path w="986790" h="962660">
                  <a:moveTo>
                    <a:pt x="240601" y="938339"/>
                  </a:moveTo>
                  <a:lnTo>
                    <a:pt x="216547" y="938339"/>
                  </a:lnTo>
                  <a:lnTo>
                    <a:pt x="216547" y="962406"/>
                  </a:lnTo>
                  <a:lnTo>
                    <a:pt x="240601" y="962406"/>
                  </a:lnTo>
                  <a:lnTo>
                    <a:pt x="240601" y="938339"/>
                  </a:lnTo>
                  <a:close/>
                </a:path>
                <a:path w="986790" h="962660">
                  <a:moveTo>
                    <a:pt x="336842" y="866165"/>
                  </a:moveTo>
                  <a:lnTo>
                    <a:pt x="312788" y="866165"/>
                  </a:lnTo>
                  <a:lnTo>
                    <a:pt x="288721" y="866165"/>
                  </a:lnTo>
                  <a:lnTo>
                    <a:pt x="288721" y="890219"/>
                  </a:lnTo>
                  <a:lnTo>
                    <a:pt x="312788" y="890219"/>
                  </a:lnTo>
                  <a:lnTo>
                    <a:pt x="336842" y="890219"/>
                  </a:lnTo>
                  <a:lnTo>
                    <a:pt x="336842" y="866165"/>
                  </a:lnTo>
                  <a:close/>
                </a:path>
                <a:path w="986790" h="962660">
                  <a:moveTo>
                    <a:pt x="336842" y="818045"/>
                  </a:moveTo>
                  <a:lnTo>
                    <a:pt x="312788" y="818045"/>
                  </a:lnTo>
                  <a:lnTo>
                    <a:pt x="312788" y="769912"/>
                  </a:lnTo>
                  <a:lnTo>
                    <a:pt x="288721" y="769912"/>
                  </a:lnTo>
                  <a:lnTo>
                    <a:pt x="288721" y="793978"/>
                  </a:lnTo>
                  <a:lnTo>
                    <a:pt x="264668" y="793978"/>
                  </a:lnTo>
                  <a:lnTo>
                    <a:pt x="264668" y="818045"/>
                  </a:lnTo>
                  <a:lnTo>
                    <a:pt x="240601" y="818045"/>
                  </a:lnTo>
                  <a:lnTo>
                    <a:pt x="240601" y="842098"/>
                  </a:lnTo>
                  <a:lnTo>
                    <a:pt x="216547" y="842098"/>
                  </a:lnTo>
                  <a:lnTo>
                    <a:pt x="192481" y="842098"/>
                  </a:lnTo>
                  <a:lnTo>
                    <a:pt x="192481" y="890219"/>
                  </a:lnTo>
                  <a:lnTo>
                    <a:pt x="216547" y="890219"/>
                  </a:lnTo>
                  <a:lnTo>
                    <a:pt x="240601" y="890219"/>
                  </a:lnTo>
                  <a:lnTo>
                    <a:pt x="240601" y="866165"/>
                  </a:lnTo>
                  <a:lnTo>
                    <a:pt x="264668" y="866165"/>
                  </a:lnTo>
                  <a:lnTo>
                    <a:pt x="264668" y="842098"/>
                  </a:lnTo>
                  <a:lnTo>
                    <a:pt x="288721" y="842098"/>
                  </a:lnTo>
                  <a:lnTo>
                    <a:pt x="312788" y="842098"/>
                  </a:lnTo>
                  <a:lnTo>
                    <a:pt x="336842" y="842098"/>
                  </a:lnTo>
                  <a:lnTo>
                    <a:pt x="336842" y="818045"/>
                  </a:lnTo>
                  <a:close/>
                </a:path>
                <a:path w="986790" h="962660">
                  <a:moveTo>
                    <a:pt x="360895" y="914285"/>
                  </a:moveTo>
                  <a:lnTo>
                    <a:pt x="336842" y="914285"/>
                  </a:lnTo>
                  <a:lnTo>
                    <a:pt x="336842" y="938339"/>
                  </a:lnTo>
                  <a:lnTo>
                    <a:pt x="312788" y="938339"/>
                  </a:lnTo>
                  <a:lnTo>
                    <a:pt x="312788" y="914285"/>
                  </a:lnTo>
                  <a:lnTo>
                    <a:pt x="288721" y="914285"/>
                  </a:lnTo>
                  <a:lnTo>
                    <a:pt x="288721" y="890219"/>
                  </a:lnTo>
                  <a:lnTo>
                    <a:pt x="264668" y="890219"/>
                  </a:lnTo>
                  <a:lnTo>
                    <a:pt x="240601" y="890219"/>
                  </a:lnTo>
                  <a:lnTo>
                    <a:pt x="240601" y="938339"/>
                  </a:lnTo>
                  <a:lnTo>
                    <a:pt x="264668" y="938339"/>
                  </a:lnTo>
                  <a:lnTo>
                    <a:pt x="264668" y="962406"/>
                  </a:lnTo>
                  <a:lnTo>
                    <a:pt x="288721" y="962406"/>
                  </a:lnTo>
                  <a:lnTo>
                    <a:pt x="312788" y="962406"/>
                  </a:lnTo>
                  <a:lnTo>
                    <a:pt x="336842" y="962406"/>
                  </a:lnTo>
                  <a:lnTo>
                    <a:pt x="360895" y="962406"/>
                  </a:lnTo>
                  <a:lnTo>
                    <a:pt x="360895" y="914285"/>
                  </a:lnTo>
                  <a:close/>
                </a:path>
                <a:path w="986790" h="962660">
                  <a:moveTo>
                    <a:pt x="360895" y="842098"/>
                  </a:moveTo>
                  <a:lnTo>
                    <a:pt x="336842" y="842098"/>
                  </a:lnTo>
                  <a:lnTo>
                    <a:pt x="336842" y="866165"/>
                  </a:lnTo>
                  <a:lnTo>
                    <a:pt x="360895" y="866165"/>
                  </a:lnTo>
                  <a:lnTo>
                    <a:pt x="360895" y="842098"/>
                  </a:lnTo>
                  <a:close/>
                </a:path>
                <a:path w="986790" h="962660">
                  <a:moveTo>
                    <a:pt x="384962" y="890219"/>
                  </a:moveTo>
                  <a:lnTo>
                    <a:pt x="360895" y="890219"/>
                  </a:lnTo>
                  <a:lnTo>
                    <a:pt x="360895" y="914285"/>
                  </a:lnTo>
                  <a:lnTo>
                    <a:pt x="384962" y="914285"/>
                  </a:lnTo>
                  <a:lnTo>
                    <a:pt x="384962" y="890219"/>
                  </a:lnTo>
                  <a:close/>
                </a:path>
                <a:path w="986790" h="962660">
                  <a:moveTo>
                    <a:pt x="457149" y="914285"/>
                  </a:moveTo>
                  <a:lnTo>
                    <a:pt x="433082" y="914285"/>
                  </a:lnTo>
                  <a:lnTo>
                    <a:pt x="433082" y="890219"/>
                  </a:lnTo>
                  <a:lnTo>
                    <a:pt x="409028" y="890219"/>
                  </a:lnTo>
                  <a:lnTo>
                    <a:pt x="409028" y="914285"/>
                  </a:lnTo>
                  <a:lnTo>
                    <a:pt x="384962" y="914285"/>
                  </a:lnTo>
                  <a:lnTo>
                    <a:pt x="384962" y="938339"/>
                  </a:lnTo>
                  <a:lnTo>
                    <a:pt x="409028" y="938339"/>
                  </a:lnTo>
                  <a:lnTo>
                    <a:pt x="433082" y="938339"/>
                  </a:lnTo>
                  <a:lnTo>
                    <a:pt x="457149" y="938339"/>
                  </a:lnTo>
                  <a:lnTo>
                    <a:pt x="457149" y="914285"/>
                  </a:lnTo>
                  <a:close/>
                </a:path>
                <a:path w="986790" h="962660">
                  <a:moveTo>
                    <a:pt x="505269" y="890219"/>
                  </a:moveTo>
                  <a:lnTo>
                    <a:pt x="481203" y="890219"/>
                  </a:lnTo>
                  <a:lnTo>
                    <a:pt x="481203" y="842098"/>
                  </a:lnTo>
                  <a:lnTo>
                    <a:pt x="457149" y="842098"/>
                  </a:lnTo>
                  <a:lnTo>
                    <a:pt x="433082" y="842098"/>
                  </a:lnTo>
                  <a:lnTo>
                    <a:pt x="409028" y="842098"/>
                  </a:lnTo>
                  <a:lnTo>
                    <a:pt x="409028" y="866165"/>
                  </a:lnTo>
                  <a:lnTo>
                    <a:pt x="433082" y="866165"/>
                  </a:lnTo>
                  <a:lnTo>
                    <a:pt x="433082" y="890219"/>
                  </a:lnTo>
                  <a:lnTo>
                    <a:pt x="457149" y="890219"/>
                  </a:lnTo>
                  <a:lnTo>
                    <a:pt x="457149" y="914285"/>
                  </a:lnTo>
                  <a:lnTo>
                    <a:pt x="481203" y="914285"/>
                  </a:lnTo>
                  <a:lnTo>
                    <a:pt x="505269" y="914285"/>
                  </a:lnTo>
                  <a:lnTo>
                    <a:pt x="505269" y="890219"/>
                  </a:lnTo>
                  <a:close/>
                </a:path>
                <a:path w="986790" h="962660">
                  <a:moveTo>
                    <a:pt x="529323" y="938339"/>
                  </a:moveTo>
                  <a:lnTo>
                    <a:pt x="505269" y="938339"/>
                  </a:lnTo>
                  <a:lnTo>
                    <a:pt x="481203" y="938339"/>
                  </a:lnTo>
                  <a:lnTo>
                    <a:pt x="481203" y="962406"/>
                  </a:lnTo>
                  <a:lnTo>
                    <a:pt x="505269" y="962406"/>
                  </a:lnTo>
                  <a:lnTo>
                    <a:pt x="529323" y="962406"/>
                  </a:lnTo>
                  <a:lnTo>
                    <a:pt x="529323" y="938339"/>
                  </a:lnTo>
                  <a:close/>
                </a:path>
                <a:path w="986790" h="962660">
                  <a:moveTo>
                    <a:pt x="601510" y="938339"/>
                  </a:moveTo>
                  <a:lnTo>
                    <a:pt x="577443" y="938339"/>
                  </a:lnTo>
                  <a:lnTo>
                    <a:pt x="577443" y="962406"/>
                  </a:lnTo>
                  <a:lnTo>
                    <a:pt x="601510" y="962406"/>
                  </a:lnTo>
                  <a:lnTo>
                    <a:pt x="601510" y="938339"/>
                  </a:lnTo>
                  <a:close/>
                </a:path>
                <a:path w="986790" h="962660">
                  <a:moveTo>
                    <a:pt x="601510" y="866165"/>
                  </a:moveTo>
                  <a:lnTo>
                    <a:pt x="577443" y="866165"/>
                  </a:lnTo>
                  <a:lnTo>
                    <a:pt x="577443" y="890219"/>
                  </a:lnTo>
                  <a:lnTo>
                    <a:pt x="553377" y="890219"/>
                  </a:lnTo>
                  <a:lnTo>
                    <a:pt x="529323" y="890219"/>
                  </a:lnTo>
                  <a:lnTo>
                    <a:pt x="529323" y="914285"/>
                  </a:lnTo>
                  <a:lnTo>
                    <a:pt x="553377" y="914285"/>
                  </a:lnTo>
                  <a:lnTo>
                    <a:pt x="577443" y="914285"/>
                  </a:lnTo>
                  <a:lnTo>
                    <a:pt x="601510" y="914285"/>
                  </a:lnTo>
                  <a:lnTo>
                    <a:pt x="601510" y="866165"/>
                  </a:lnTo>
                  <a:close/>
                </a:path>
                <a:path w="986790" h="962660">
                  <a:moveTo>
                    <a:pt x="793991" y="938339"/>
                  </a:moveTo>
                  <a:lnTo>
                    <a:pt x="769924" y="938339"/>
                  </a:lnTo>
                  <a:lnTo>
                    <a:pt x="745871" y="938339"/>
                  </a:lnTo>
                  <a:lnTo>
                    <a:pt x="745871" y="962406"/>
                  </a:lnTo>
                  <a:lnTo>
                    <a:pt x="769924" y="962406"/>
                  </a:lnTo>
                  <a:lnTo>
                    <a:pt x="793991" y="962406"/>
                  </a:lnTo>
                  <a:lnTo>
                    <a:pt x="793991" y="938339"/>
                  </a:lnTo>
                  <a:close/>
                </a:path>
                <a:path w="986790" h="962660">
                  <a:moveTo>
                    <a:pt x="818045" y="482409"/>
                  </a:moveTo>
                  <a:lnTo>
                    <a:pt x="793991" y="482409"/>
                  </a:lnTo>
                  <a:lnTo>
                    <a:pt x="793991" y="505269"/>
                  </a:lnTo>
                  <a:lnTo>
                    <a:pt x="769924" y="505269"/>
                  </a:lnTo>
                  <a:lnTo>
                    <a:pt x="769924" y="553529"/>
                  </a:lnTo>
                  <a:lnTo>
                    <a:pt x="745871" y="553529"/>
                  </a:lnTo>
                  <a:lnTo>
                    <a:pt x="745871" y="577659"/>
                  </a:lnTo>
                  <a:lnTo>
                    <a:pt x="769924" y="577659"/>
                  </a:lnTo>
                  <a:lnTo>
                    <a:pt x="769924" y="601789"/>
                  </a:lnTo>
                  <a:lnTo>
                    <a:pt x="745871" y="601789"/>
                  </a:lnTo>
                  <a:lnTo>
                    <a:pt x="745871" y="625919"/>
                  </a:lnTo>
                  <a:lnTo>
                    <a:pt x="745871" y="722439"/>
                  </a:lnTo>
                  <a:lnTo>
                    <a:pt x="745871" y="770699"/>
                  </a:lnTo>
                  <a:lnTo>
                    <a:pt x="721804" y="770699"/>
                  </a:lnTo>
                  <a:lnTo>
                    <a:pt x="721804" y="746569"/>
                  </a:lnTo>
                  <a:lnTo>
                    <a:pt x="697750" y="746569"/>
                  </a:lnTo>
                  <a:lnTo>
                    <a:pt x="697750" y="698309"/>
                  </a:lnTo>
                  <a:lnTo>
                    <a:pt x="721804" y="698309"/>
                  </a:lnTo>
                  <a:lnTo>
                    <a:pt x="721804" y="722439"/>
                  </a:lnTo>
                  <a:lnTo>
                    <a:pt x="745871" y="722439"/>
                  </a:lnTo>
                  <a:lnTo>
                    <a:pt x="745871" y="625919"/>
                  </a:lnTo>
                  <a:lnTo>
                    <a:pt x="721804" y="625919"/>
                  </a:lnTo>
                  <a:lnTo>
                    <a:pt x="721804" y="674179"/>
                  </a:lnTo>
                  <a:lnTo>
                    <a:pt x="697750" y="674179"/>
                  </a:lnTo>
                  <a:lnTo>
                    <a:pt x="673684" y="674179"/>
                  </a:lnTo>
                  <a:lnTo>
                    <a:pt x="673684" y="698309"/>
                  </a:lnTo>
                  <a:lnTo>
                    <a:pt x="649630" y="698309"/>
                  </a:lnTo>
                  <a:lnTo>
                    <a:pt x="649630" y="674179"/>
                  </a:lnTo>
                  <a:lnTo>
                    <a:pt x="625563" y="674179"/>
                  </a:lnTo>
                  <a:lnTo>
                    <a:pt x="625563" y="650049"/>
                  </a:lnTo>
                  <a:lnTo>
                    <a:pt x="649630" y="650049"/>
                  </a:lnTo>
                  <a:lnTo>
                    <a:pt x="649630" y="625919"/>
                  </a:lnTo>
                  <a:lnTo>
                    <a:pt x="673684" y="625919"/>
                  </a:lnTo>
                  <a:lnTo>
                    <a:pt x="673684" y="650049"/>
                  </a:lnTo>
                  <a:lnTo>
                    <a:pt x="697750" y="650049"/>
                  </a:lnTo>
                  <a:lnTo>
                    <a:pt x="697750" y="553529"/>
                  </a:lnTo>
                  <a:lnTo>
                    <a:pt x="721804" y="553529"/>
                  </a:lnTo>
                  <a:lnTo>
                    <a:pt x="721804" y="505269"/>
                  </a:lnTo>
                  <a:lnTo>
                    <a:pt x="697750" y="505269"/>
                  </a:lnTo>
                  <a:lnTo>
                    <a:pt x="673684" y="505269"/>
                  </a:lnTo>
                  <a:lnTo>
                    <a:pt x="673684" y="482409"/>
                  </a:lnTo>
                  <a:lnTo>
                    <a:pt x="649630" y="482409"/>
                  </a:lnTo>
                  <a:lnTo>
                    <a:pt x="649630" y="577659"/>
                  </a:lnTo>
                  <a:lnTo>
                    <a:pt x="649630" y="601789"/>
                  </a:lnTo>
                  <a:lnTo>
                    <a:pt x="625563" y="601789"/>
                  </a:lnTo>
                  <a:lnTo>
                    <a:pt x="625563" y="577659"/>
                  </a:lnTo>
                  <a:lnTo>
                    <a:pt x="649630" y="577659"/>
                  </a:lnTo>
                  <a:lnTo>
                    <a:pt x="649630" y="482409"/>
                  </a:lnTo>
                  <a:lnTo>
                    <a:pt x="625563" y="482409"/>
                  </a:lnTo>
                  <a:lnTo>
                    <a:pt x="625563" y="434149"/>
                  </a:lnTo>
                  <a:lnTo>
                    <a:pt x="601510" y="434149"/>
                  </a:lnTo>
                  <a:lnTo>
                    <a:pt x="577443" y="434149"/>
                  </a:lnTo>
                  <a:lnTo>
                    <a:pt x="577443" y="410019"/>
                  </a:lnTo>
                  <a:lnTo>
                    <a:pt x="553377" y="410019"/>
                  </a:lnTo>
                  <a:lnTo>
                    <a:pt x="553377" y="505269"/>
                  </a:lnTo>
                  <a:lnTo>
                    <a:pt x="577443" y="505269"/>
                  </a:lnTo>
                  <a:lnTo>
                    <a:pt x="577443" y="458279"/>
                  </a:lnTo>
                  <a:lnTo>
                    <a:pt x="601510" y="458279"/>
                  </a:lnTo>
                  <a:lnTo>
                    <a:pt x="601510" y="505269"/>
                  </a:lnTo>
                  <a:lnTo>
                    <a:pt x="625563" y="505269"/>
                  </a:lnTo>
                  <a:lnTo>
                    <a:pt x="625563" y="529399"/>
                  </a:lnTo>
                  <a:lnTo>
                    <a:pt x="601510" y="529399"/>
                  </a:lnTo>
                  <a:lnTo>
                    <a:pt x="577443" y="529399"/>
                  </a:lnTo>
                  <a:lnTo>
                    <a:pt x="577443" y="553529"/>
                  </a:lnTo>
                  <a:lnTo>
                    <a:pt x="601510" y="553529"/>
                  </a:lnTo>
                  <a:lnTo>
                    <a:pt x="601510" y="674179"/>
                  </a:lnTo>
                  <a:lnTo>
                    <a:pt x="577443" y="674179"/>
                  </a:lnTo>
                  <a:lnTo>
                    <a:pt x="553377" y="674179"/>
                  </a:lnTo>
                  <a:lnTo>
                    <a:pt x="553377" y="650049"/>
                  </a:lnTo>
                  <a:lnTo>
                    <a:pt x="577443" y="650049"/>
                  </a:lnTo>
                  <a:lnTo>
                    <a:pt x="577443" y="625919"/>
                  </a:lnTo>
                  <a:lnTo>
                    <a:pt x="553377" y="625919"/>
                  </a:lnTo>
                  <a:lnTo>
                    <a:pt x="529323" y="625919"/>
                  </a:lnTo>
                  <a:lnTo>
                    <a:pt x="505269" y="625919"/>
                  </a:lnTo>
                  <a:lnTo>
                    <a:pt x="505269" y="650049"/>
                  </a:lnTo>
                  <a:lnTo>
                    <a:pt x="529323" y="650049"/>
                  </a:lnTo>
                  <a:lnTo>
                    <a:pt x="529323" y="674179"/>
                  </a:lnTo>
                  <a:lnTo>
                    <a:pt x="505269" y="674179"/>
                  </a:lnTo>
                  <a:lnTo>
                    <a:pt x="481203" y="674179"/>
                  </a:lnTo>
                  <a:lnTo>
                    <a:pt x="481203" y="722439"/>
                  </a:lnTo>
                  <a:lnTo>
                    <a:pt x="505269" y="722439"/>
                  </a:lnTo>
                  <a:lnTo>
                    <a:pt x="505269" y="698309"/>
                  </a:lnTo>
                  <a:lnTo>
                    <a:pt x="529323" y="698309"/>
                  </a:lnTo>
                  <a:lnTo>
                    <a:pt x="553377" y="698309"/>
                  </a:lnTo>
                  <a:lnTo>
                    <a:pt x="553377" y="722439"/>
                  </a:lnTo>
                  <a:lnTo>
                    <a:pt x="577443" y="722439"/>
                  </a:lnTo>
                  <a:lnTo>
                    <a:pt x="577443" y="698309"/>
                  </a:lnTo>
                  <a:lnTo>
                    <a:pt x="601510" y="698309"/>
                  </a:lnTo>
                  <a:lnTo>
                    <a:pt x="601510" y="746569"/>
                  </a:lnTo>
                  <a:lnTo>
                    <a:pt x="625563" y="746569"/>
                  </a:lnTo>
                  <a:lnTo>
                    <a:pt x="625563" y="722439"/>
                  </a:lnTo>
                  <a:lnTo>
                    <a:pt x="649630" y="722439"/>
                  </a:lnTo>
                  <a:lnTo>
                    <a:pt x="673684" y="722439"/>
                  </a:lnTo>
                  <a:lnTo>
                    <a:pt x="673684" y="770699"/>
                  </a:lnTo>
                  <a:lnTo>
                    <a:pt x="649630" y="770699"/>
                  </a:lnTo>
                  <a:lnTo>
                    <a:pt x="649630" y="818959"/>
                  </a:lnTo>
                  <a:lnTo>
                    <a:pt x="673684" y="818959"/>
                  </a:lnTo>
                  <a:lnTo>
                    <a:pt x="673684" y="794829"/>
                  </a:lnTo>
                  <a:lnTo>
                    <a:pt x="697750" y="794829"/>
                  </a:lnTo>
                  <a:lnTo>
                    <a:pt x="697750" y="818959"/>
                  </a:lnTo>
                  <a:lnTo>
                    <a:pt x="673684" y="818959"/>
                  </a:lnTo>
                  <a:lnTo>
                    <a:pt x="673684" y="867219"/>
                  </a:lnTo>
                  <a:lnTo>
                    <a:pt x="649630" y="867219"/>
                  </a:lnTo>
                  <a:lnTo>
                    <a:pt x="649630" y="915479"/>
                  </a:lnTo>
                  <a:lnTo>
                    <a:pt x="625563" y="915479"/>
                  </a:lnTo>
                  <a:lnTo>
                    <a:pt x="625563" y="938339"/>
                  </a:lnTo>
                  <a:lnTo>
                    <a:pt x="649630" y="938339"/>
                  </a:lnTo>
                  <a:lnTo>
                    <a:pt x="673684" y="938339"/>
                  </a:lnTo>
                  <a:lnTo>
                    <a:pt x="673684" y="915479"/>
                  </a:lnTo>
                  <a:lnTo>
                    <a:pt x="697750" y="915479"/>
                  </a:lnTo>
                  <a:lnTo>
                    <a:pt x="721804" y="915479"/>
                  </a:lnTo>
                  <a:lnTo>
                    <a:pt x="745871" y="915479"/>
                  </a:lnTo>
                  <a:lnTo>
                    <a:pt x="745871" y="867219"/>
                  </a:lnTo>
                  <a:lnTo>
                    <a:pt x="721804" y="867219"/>
                  </a:lnTo>
                  <a:lnTo>
                    <a:pt x="721804" y="891349"/>
                  </a:lnTo>
                  <a:lnTo>
                    <a:pt x="697750" y="891349"/>
                  </a:lnTo>
                  <a:lnTo>
                    <a:pt x="697750" y="843089"/>
                  </a:lnTo>
                  <a:lnTo>
                    <a:pt x="721804" y="843089"/>
                  </a:lnTo>
                  <a:lnTo>
                    <a:pt x="721804" y="794829"/>
                  </a:lnTo>
                  <a:lnTo>
                    <a:pt x="745871" y="794829"/>
                  </a:lnTo>
                  <a:lnTo>
                    <a:pt x="769924" y="794829"/>
                  </a:lnTo>
                  <a:lnTo>
                    <a:pt x="769924" y="746569"/>
                  </a:lnTo>
                  <a:lnTo>
                    <a:pt x="793991" y="746569"/>
                  </a:lnTo>
                  <a:lnTo>
                    <a:pt x="793991" y="722439"/>
                  </a:lnTo>
                  <a:lnTo>
                    <a:pt x="769924" y="722439"/>
                  </a:lnTo>
                  <a:lnTo>
                    <a:pt x="769924" y="674179"/>
                  </a:lnTo>
                  <a:lnTo>
                    <a:pt x="793991" y="674179"/>
                  </a:lnTo>
                  <a:lnTo>
                    <a:pt x="793991" y="722439"/>
                  </a:lnTo>
                  <a:lnTo>
                    <a:pt x="818045" y="722439"/>
                  </a:lnTo>
                  <a:lnTo>
                    <a:pt x="818045" y="650049"/>
                  </a:lnTo>
                  <a:lnTo>
                    <a:pt x="793991" y="650049"/>
                  </a:lnTo>
                  <a:lnTo>
                    <a:pt x="769924" y="650049"/>
                  </a:lnTo>
                  <a:lnTo>
                    <a:pt x="769924" y="625919"/>
                  </a:lnTo>
                  <a:lnTo>
                    <a:pt x="793991" y="625919"/>
                  </a:lnTo>
                  <a:lnTo>
                    <a:pt x="793991" y="529399"/>
                  </a:lnTo>
                  <a:lnTo>
                    <a:pt x="818045" y="529399"/>
                  </a:lnTo>
                  <a:lnTo>
                    <a:pt x="818045" y="482409"/>
                  </a:lnTo>
                  <a:close/>
                </a:path>
                <a:path w="986790" h="962660">
                  <a:moveTo>
                    <a:pt x="842111" y="914285"/>
                  </a:moveTo>
                  <a:lnTo>
                    <a:pt x="818045" y="914285"/>
                  </a:lnTo>
                  <a:lnTo>
                    <a:pt x="818045" y="890219"/>
                  </a:lnTo>
                  <a:lnTo>
                    <a:pt x="793991" y="890219"/>
                  </a:lnTo>
                  <a:lnTo>
                    <a:pt x="769924" y="890219"/>
                  </a:lnTo>
                  <a:lnTo>
                    <a:pt x="769924" y="914285"/>
                  </a:lnTo>
                  <a:lnTo>
                    <a:pt x="793991" y="914285"/>
                  </a:lnTo>
                  <a:lnTo>
                    <a:pt x="793991" y="938339"/>
                  </a:lnTo>
                  <a:lnTo>
                    <a:pt x="818045" y="938339"/>
                  </a:lnTo>
                  <a:lnTo>
                    <a:pt x="842111" y="938339"/>
                  </a:lnTo>
                  <a:lnTo>
                    <a:pt x="842111" y="914285"/>
                  </a:lnTo>
                  <a:close/>
                </a:path>
                <a:path w="986790" h="962660">
                  <a:moveTo>
                    <a:pt x="962406" y="818045"/>
                  </a:moveTo>
                  <a:lnTo>
                    <a:pt x="938352" y="818045"/>
                  </a:lnTo>
                  <a:lnTo>
                    <a:pt x="938352" y="842098"/>
                  </a:lnTo>
                  <a:lnTo>
                    <a:pt x="962406" y="842098"/>
                  </a:lnTo>
                  <a:lnTo>
                    <a:pt x="962406" y="818045"/>
                  </a:lnTo>
                  <a:close/>
                </a:path>
                <a:path w="986790" h="962660">
                  <a:moveTo>
                    <a:pt x="986472" y="866165"/>
                  </a:moveTo>
                  <a:lnTo>
                    <a:pt x="962406" y="866165"/>
                  </a:lnTo>
                  <a:lnTo>
                    <a:pt x="938352" y="866165"/>
                  </a:lnTo>
                  <a:lnTo>
                    <a:pt x="938352" y="890219"/>
                  </a:lnTo>
                  <a:lnTo>
                    <a:pt x="914285" y="890219"/>
                  </a:lnTo>
                  <a:lnTo>
                    <a:pt x="890231" y="890219"/>
                  </a:lnTo>
                  <a:lnTo>
                    <a:pt x="866165" y="890219"/>
                  </a:lnTo>
                  <a:lnTo>
                    <a:pt x="866165" y="866165"/>
                  </a:lnTo>
                  <a:lnTo>
                    <a:pt x="842111" y="866165"/>
                  </a:lnTo>
                  <a:lnTo>
                    <a:pt x="842111" y="914285"/>
                  </a:lnTo>
                  <a:lnTo>
                    <a:pt x="866165" y="914285"/>
                  </a:lnTo>
                  <a:lnTo>
                    <a:pt x="866165" y="962406"/>
                  </a:lnTo>
                  <a:lnTo>
                    <a:pt x="890231" y="962406"/>
                  </a:lnTo>
                  <a:lnTo>
                    <a:pt x="890231" y="938339"/>
                  </a:lnTo>
                  <a:lnTo>
                    <a:pt x="914285" y="938339"/>
                  </a:lnTo>
                  <a:lnTo>
                    <a:pt x="938352" y="938339"/>
                  </a:lnTo>
                  <a:lnTo>
                    <a:pt x="938352" y="914285"/>
                  </a:lnTo>
                  <a:lnTo>
                    <a:pt x="962406" y="914285"/>
                  </a:lnTo>
                  <a:lnTo>
                    <a:pt x="962406" y="938339"/>
                  </a:lnTo>
                  <a:lnTo>
                    <a:pt x="986472" y="938339"/>
                  </a:lnTo>
                  <a:lnTo>
                    <a:pt x="986472" y="86616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55849" y="1206189"/>
              <a:ext cx="986790" cy="986790"/>
            </a:xfrm>
            <a:custGeom>
              <a:avLst/>
              <a:gdLst/>
              <a:ahLst/>
              <a:cxnLst/>
              <a:rect l="l" t="t" r="r" b="b"/>
              <a:pathLst>
                <a:path w="986790" h="986789">
                  <a:moveTo>
                    <a:pt x="120294" y="866228"/>
                  </a:moveTo>
                  <a:lnTo>
                    <a:pt x="48120" y="866228"/>
                  </a:lnTo>
                  <a:lnTo>
                    <a:pt x="48120" y="938415"/>
                  </a:lnTo>
                  <a:lnTo>
                    <a:pt x="120294" y="938415"/>
                  </a:lnTo>
                  <a:lnTo>
                    <a:pt x="120294" y="866228"/>
                  </a:lnTo>
                  <a:close/>
                </a:path>
                <a:path w="986790" h="986789">
                  <a:moveTo>
                    <a:pt x="120294" y="48183"/>
                  </a:moveTo>
                  <a:lnTo>
                    <a:pt x="48120" y="48183"/>
                  </a:lnTo>
                  <a:lnTo>
                    <a:pt x="48120" y="120357"/>
                  </a:lnTo>
                  <a:lnTo>
                    <a:pt x="120294" y="120357"/>
                  </a:lnTo>
                  <a:lnTo>
                    <a:pt x="120294" y="48183"/>
                  </a:lnTo>
                  <a:close/>
                </a:path>
                <a:path w="986790" h="986789">
                  <a:moveTo>
                    <a:pt x="168414" y="842175"/>
                  </a:moveTo>
                  <a:lnTo>
                    <a:pt x="144360" y="842175"/>
                  </a:lnTo>
                  <a:lnTo>
                    <a:pt x="144360" y="962469"/>
                  </a:lnTo>
                  <a:lnTo>
                    <a:pt x="168414" y="962469"/>
                  </a:lnTo>
                  <a:lnTo>
                    <a:pt x="168414" y="842175"/>
                  </a:lnTo>
                  <a:close/>
                </a:path>
                <a:path w="986790" h="986789">
                  <a:moveTo>
                    <a:pt x="168414" y="817880"/>
                  </a:moveTo>
                  <a:lnTo>
                    <a:pt x="0" y="817880"/>
                  </a:lnTo>
                  <a:lnTo>
                    <a:pt x="0" y="842010"/>
                  </a:lnTo>
                  <a:lnTo>
                    <a:pt x="0" y="962660"/>
                  </a:lnTo>
                  <a:lnTo>
                    <a:pt x="0" y="986790"/>
                  </a:lnTo>
                  <a:lnTo>
                    <a:pt x="168414" y="986790"/>
                  </a:lnTo>
                  <a:lnTo>
                    <a:pt x="168414" y="962660"/>
                  </a:lnTo>
                  <a:lnTo>
                    <a:pt x="24066" y="962660"/>
                  </a:lnTo>
                  <a:lnTo>
                    <a:pt x="24066" y="842010"/>
                  </a:lnTo>
                  <a:lnTo>
                    <a:pt x="168414" y="842010"/>
                  </a:lnTo>
                  <a:lnTo>
                    <a:pt x="168414" y="817880"/>
                  </a:lnTo>
                  <a:close/>
                </a:path>
                <a:path w="986790" h="986789">
                  <a:moveTo>
                    <a:pt x="168414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144780"/>
                  </a:lnTo>
                  <a:lnTo>
                    <a:pt x="24066" y="144780"/>
                  </a:lnTo>
                  <a:lnTo>
                    <a:pt x="24066" y="24130"/>
                  </a:lnTo>
                  <a:lnTo>
                    <a:pt x="144360" y="24130"/>
                  </a:lnTo>
                  <a:lnTo>
                    <a:pt x="144360" y="144424"/>
                  </a:lnTo>
                  <a:lnTo>
                    <a:pt x="168414" y="144424"/>
                  </a:lnTo>
                  <a:lnTo>
                    <a:pt x="168414" y="24130"/>
                  </a:lnTo>
                  <a:lnTo>
                    <a:pt x="168414" y="0"/>
                  </a:lnTo>
                  <a:close/>
                </a:path>
                <a:path w="986790" h="986789">
                  <a:moveTo>
                    <a:pt x="842111" y="818108"/>
                  </a:moveTo>
                  <a:lnTo>
                    <a:pt x="818045" y="818108"/>
                  </a:lnTo>
                  <a:lnTo>
                    <a:pt x="818045" y="842175"/>
                  </a:lnTo>
                  <a:lnTo>
                    <a:pt x="842111" y="842175"/>
                  </a:lnTo>
                  <a:lnTo>
                    <a:pt x="842111" y="818108"/>
                  </a:lnTo>
                  <a:close/>
                </a:path>
                <a:path w="986790" h="986789">
                  <a:moveTo>
                    <a:pt x="890231" y="769620"/>
                  </a:moveTo>
                  <a:lnTo>
                    <a:pt x="769924" y="769620"/>
                  </a:lnTo>
                  <a:lnTo>
                    <a:pt x="769924" y="793750"/>
                  </a:lnTo>
                  <a:lnTo>
                    <a:pt x="769924" y="866140"/>
                  </a:lnTo>
                  <a:lnTo>
                    <a:pt x="769924" y="890270"/>
                  </a:lnTo>
                  <a:lnTo>
                    <a:pt x="890231" y="890270"/>
                  </a:lnTo>
                  <a:lnTo>
                    <a:pt x="890231" y="866228"/>
                  </a:lnTo>
                  <a:lnTo>
                    <a:pt x="890231" y="794042"/>
                  </a:lnTo>
                  <a:lnTo>
                    <a:pt x="866165" y="794042"/>
                  </a:lnTo>
                  <a:lnTo>
                    <a:pt x="866165" y="866140"/>
                  </a:lnTo>
                  <a:lnTo>
                    <a:pt x="793991" y="866140"/>
                  </a:lnTo>
                  <a:lnTo>
                    <a:pt x="793991" y="793750"/>
                  </a:lnTo>
                  <a:lnTo>
                    <a:pt x="890231" y="793750"/>
                  </a:lnTo>
                  <a:lnTo>
                    <a:pt x="890231" y="769620"/>
                  </a:lnTo>
                  <a:close/>
                </a:path>
                <a:path w="986790" h="986789">
                  <a:moveTo>
                    <a:pt x="938352" y="48183"/>
                  </a:moveTo>
                  <a:lnTo>
                    <a:pt x="866165" y="48183"/>
                  </a:lnTo>
                  <a:lnTo>
                    <a:pt x="866165" y="120357"/>
                  </a:lnTo>
                  <a:lnTo>
                    <a:pt x="938352" y="120357"/>
                  </a:lnTo>
                  <a:lnTo>
                    <a:pt x="938352" y="48183"/>
                  </a:lnTo>
                  <a:close/>
                </a:path>
                <a:path w="986790" h="986789">
                  <a:moveTo>
                    <a:pt x="986472" y="0"/>
                  </a:moveTo>
                  <a:lnTo>
                    <a:pt x="818045" y="0"/>
                  </a:lnTo>
                  <a:lnTo>
                    <a:pt x="818045" y="24130"/>
                  </a:lnTo>
                  <a:lnTo>
                    <a:pt x="818045" y="144780"/>
                  </a:lnTo>
                  <a:lnTo>
                    <a:pt x="818045" y="168910"/>
                  </a:lnTo>
                  <a:lnTo>
                    <a:pt x="986472" y="168910"/>
                  </a:lnTo>
                  <a:lnTo>
                    <a:pt x="986472" y="144780"/>
                  </a:lnTo>
                  <a:lnTo>
                    <a:pt x="842111" y="144780"/>
                  </a:lnTo>
                  <a:lnTo>
                    <a:pt x="842111" y="24130"/>
                  </a:lnTo>
                  <a:lnTo>
                    <a:pt x="962406" y="24130"/>
                  </a:lnTo>
                  <a:lnTo>
                    <a:pt x="962406" y="144424"/>
                  </a:lnTo>
                  <a:lnTo>
                    <a:pt x="986472" y="144424"/>
                  </a:lnTo>
                  <a:lnTo>
                    <a:pt x="986472" y="24130"/>
                  </a:lnTo>
                  <a:lnTo>
                    <a:pt x="986472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EE6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406" y="687089"/>
            <a:ext cx="2804795" cy="3909060"/>
          </a:xfrm>
          <a:custGeom>
            <a:avLst/>
            <a:gdLst/>
            <a:ahLst/>
            <a:cxnLst/>
            <a:rect l="l" t="t" r="r" b="b"/>
            <a:pathLst>
              <a:path w="2804795" h="3909060">
                <a:moveTo>
                  <a:pt x="2804261" y="0"/>
                </a:moveTo>
                <a:lnTo>
                  <a:pt x="0" y="0"/>
                </a:lnTo>
                <a:lnTo>
                  <a:pt x="0" y="3848925"/>
                </a:lnTo>
                <a:lnTo>
                  <a:pt x="0" y="3908717"/>
                </a:lnTo>
                <a:lnTo>
                  <a:pt x="2804261" y="3908717"/>
                </a:lnTo>
                <a:lnTo>
                  <a:pt x="2804261" y="3848925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>
            <a:grpSpLocks noGrp="1" noUngrp="1" noRot="1" noMove="1" noResize="1"/>
          </p:cNvGrpSpPr>
          <p:nvPr/>
        </p:nvGrpSpPr>
        <p:grpSpPr>
          <a:xfrm>
            <a:off x="136757" y="4712982"/>
            <a:ext cx="10388600" cy="2747645"/>
            <a:chOff x="136757" y="4712982"/>
            <a:chExt cx="10388600" cy="2747645"/>
          </a:xfrm>
        </p:grpSpPr>
        <p:sp>
          <p:nvSpPr>
            <p:cNvPr id="5" name="object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757" y="4712982"/>
              <a:ext cx="10388600" cy="2747645"/>
            </a:xfrm>
            <a:custGeom>
              <a:avLst/>
              <a:gdLst/>
              <a:ahLst/>
              <a:cxnLst/>
              <a:rect l="l" t="t" r="r" b="b"/>
              <a:pathLst>
                <a:path w="10388600" h="2747645">
                  <a:moveTo>
                    <a:pt x="10388598" y="0"/>
                  </a:moveTo>
                  <a:lnTo>
                    <a:pt x="0" y="0"/>
                  </a:lnTo>
                  <a:lnTo>
                    <a:pt x="0" y="2747161"/>
                  </a:lnTo>
                  <a:lnTo>
                    <a:pt x="10388598" y="2747161"/>
                  </a:lnTo>
                  <a:lnTo>
                    <a:pt x="10388598" y="0"/>
                  </a:lnTo>
                  <a:close/>
                </a:path>
              </a:pathLst>
            </a:custGeom>
            <a:solidFill>
              <a:srgbClr val="FBD6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19223" y="5140079"/>
              <a:ext cx="5559425" cy="0"/>
            </a:xfrm>
            <a:custGeom>
              <a:avLst/>
              <a:gdLst/>
              <a:ahLst/>
              <a:cxnLst/>
              <a:rect l="l" t="t" r="r" b="b"/>
              <a:pathLst>
                <a:path w="5559425">
                  <a:moveTo>
                    <a:pt x="0" y="0"/>
                  </a:moveTo>
                  <a:lnTo>
                    <a:pt x="5558997" y="0"/>
                  </a:lnTo>
                </a:path>
              </a:pathLst>
            </a:custGeom>
            <a:ln w="9000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8517" y="409513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71936" y="391149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9" name="object 9"/>
          <p:cNvGrpSpPr>
            <a:grpSpLocks noGrp="1" noUngrp="1" noRot="1" noMove="1" noResize="1"/>
          </p:cNvGrpSpPr>
          <p:nvPr/>
        </p:nvGrpSpPr>
        <p:grpSpPr>
          <a:xfrm>
            <a:off x="172788" y="643711"/>
            <a:ext cx="2931160" cy="3892550"/>
            <a:chOff x="172788" y="643711"/>
            <a:chExt cx="2931160" cy="3892550"/>
          </a:xfrm>
        </p:grpSpPr>
        <p:sp>
          <p:nvSpPr>
            <p:cNvPr id="10" name="objec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2788" y="643711"/>
              <a:ext cx="2931160" cy="3892550"/>
            </a:xfrm>
            <a:custGeom>
              <a:avLst/>
              <a:gdLst/>
              <a:ahLst/>
              <a:cxnLst/>
              <a:rect l="l" t="t" r="r" b="b"/>
              <a:pathLst>
                <a:path w="2931160" h="3892550">
                  <a:moveTo>
                    <a:pt x="2931163" y="0"/>
                  </a:moveTo>
                  <a:lnTo>
                    <a:pt x="0" y="0"/>
                  </a:lnTo>
                  <a:lnTo>
                    <a:pt x="0" y="3892302"/>
                  </a:lnTo>
                  <a:lnTo>
                    <a:pt x="2931163" y="3892302"/>
                  </a:lnTo>
                  <a:lnTo>
                    <a:pt x="29311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3400" y="995598"/>
              <a:ext cx="2534920" cy="6985"/>
            </a:xfrm>
            <a:custGeom>
              <a:avLst/>
              <a:gdLst/>
              <a:ahLst/>
              <a:cxnLst/>
              <a:rect l="l" t="t" r="r" b="b"/>
              <a:pathLst>
                <a:path w="2534920" h="6984">
                  <a:moveTo>
                    <a:pt x="2534348" y="0"/>
                  </a:moveTo>
                  <a:lnTo>
                    <a:pt x="2534348" y="0"/>
                  </a:lnTo>
                  <a:lnTo>
                    <a:pt x="0" y="0"/>
                  </a:lnTo>
                  <a:lnTo>
                    <a:pt x="0" y="6934"/>
                  </a:lnTo>
                  <a:lnTo>
                    <a:pt x="2534348" y="6934"/>
                  </a:lnTo>
                  <a:lnTo>
                    <a:pt x="253434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4375" y="3226319"/>
              <a:ext cx="1186009" cy="1187395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2788" y="643711"/>
            <a:ext cx="2931160" cy="3892550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R="67945" algn="ctr">
              <a:lnSpc>
                <a:spcPts val="1390"/>
              </a:lnSpc>
              <a:spcBef>
                <a:spcPts val="12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WHAT</a:t>
            </a:r>
            <a:r>
              <a:rPr sz="1200" b="1" u="sng" spc="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IS</a:t>
            </a:r>
            <a:r>
              <a:rPr sz="1200" b="1" u="sng" spc="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  <a:p>
            <a:pPr marR="67945" algn="ctr">
              <a:lnSpc>
                <a:spcPts val="139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‘DE</a:t>
            </a:r>
            <a:r>
              <a:rPr sz="1200" b="1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STIJL’</a:t>
            </a:r>
            <a:r>
              <a:rPr sz="1200" b="1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b="1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MOVEMENT</a:t>
            </a:r>
            <a:r>
              <a:rPr sz="1200" b="1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endParaRPr sz="1200">
              <a:latin typeface="Arial"/>
              <a:cs typeface="Arial"/>
            </a:endParaRPr>
          </a:p>
          <a:p>
            <a:pPr marL="82550" marR="48895" algn="just">
              <a:lnSpc>
                <a:spcPts val="1340"/>
              </a:lnSpc>
              <a:spcBef>
                <a:spcPts val="1240"/>
              </a:spcBef>
            </a:pP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De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Stijl 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Movement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(also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called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Neoplasticism)</a:t>
            </a:r>
            <a:r>
              <a:rPr sz="1200" spc="3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originated</a:t>
            </a:r>
            <a:r>
              <a:rPr sz="1200" spc="3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3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Holland</a:t>
            </a:r>
            <a:r>
              <a:rPr sz="1200" spc="3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1917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82550" marR="48895" algn="just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promoted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based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limit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range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colours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(primary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colors,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red, yellow,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blue),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used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conjunction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combination</a:t>
            </a:r>
            <a:r>
              <a:rPr sz="120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horizontal</a:t>
            </a:r>
            <a:r>
              <a:rPr sz="1200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vertical lines.</a:t>
            </a:r>
            <a:endParaRPr sz="1200">
              <a:latin typeface="Arial"/>
              <a:cs typeface="Arial"/>
            </a:endParaRPr>
          </a:p>
          <a:p>
            <a:pPr marL="82550" marR="48895" algn="just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Stijl’s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true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origin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traced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back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Cubism.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Also,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artwork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Piet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Mondrian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greatly</a:t>
            </a:r>
            <a:r>
              <a:rPr sz="1200" spc="4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inﬂuenced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Stijl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colour scheme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style.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50">
              <a:latin typeface="Arial"/>
              <a:cs typeface="Arial"/>
            </a:endParaRPr>
          </a:p>
          <a:p>
            <a:pPr marL="1503045" marR="94615" algn="ctr">
              <a:lnSpc>
                <a:spcPts val="1120"/>
              </a:lnSpc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COMPOSITION</a:t>
            </a:r>
            <a:r>
              <a:rPr sz="1000" spc="3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RED,</a:t>
            </a:r>
            <a:r>
              <a:rPr sz="10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YELLOW,</a:t>
            </a:r>
            <a:r>
              <a:rPr sz="10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BLUE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00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BLACK.</a:t>
            </a:r>
            <a:endParaRPr sz="1000">
              <a:latin typeface="Arial"/>
              <a:cs typeface="Arial"/>
            </a:endParaRPr>
          </a:p>
          <a:p>
            <a:pPr marL="1400810" algn="ctr">
              <a:lnSpc>
                <a:spcPts val="1085"/>
              </a:lnSpc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By Piet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Mondrian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4" name="object 14"/>
          <p:cNvGrpSpPr>
            <a:grpSpLocks noGrp="1" noUngrp="1" noRot="1" noMove="1" noResize="1"/>
          </p:cNvGrpSpPr>
          <p:nvPr/>
        </p:nvGrpSpPr>
        <p:grpSpPr>
          <a:xfrm>
            <a:off x="3243192" y="643711"/>
            <a:ext cx="2989580" cy="3952240"/>
            <a:chOff x="3243192" y="643711"/>
            <a:chExt cx="2989580" cy="3952240"/>
          </a:xfrm>
        </p:grpSpPr>
        <p:sp>
          <p:nvSpPr>
            <p:cNvPr id="15" name="object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28111" y="687089"/>
              <a:ext cx="2804795" cy="3909060"/>
            </a:xfrm>
            <a:custGeom>
              <a:avLst/>
              <a:gdLst/>
              <a:ahLst/>
              <a:cxnLst/>
              <a:rect l="l" t="t" r="r" b="b"/>
              <a:pathLst>
                <a:path w="2804795" h="3909060">
                  <a:moveTo>
                    <a:pt x="2804261" y="0"/>
                  </a:moveTo>
                  <a:lnTo>
                    <a:pt x="0" y="0"/>
                  </a:lnTo>
                  <a:lnTo>
                    <a:pt x="0" y="3848925"/>
                  </a:lnTo>
                  <a:lnTo>
                    <a:pt x="0" y="3908717"/>
                  </a:lnTo>
                  <a:lnTo>
                    <a:pt x="2804261" y="3908717"/>
                  </a:lnTo>
                  <a:lnTo>
                    <a:pt x="2804261" y="3848925"/>
                  </a:lnTo>
                  <a:lnTo>
                    <a:pt x="2804261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43192" y="643711"/>
              <a:ext cx="2931160" cy="3892550"/>
            </a:xfrm>
            <a:custGeom>
              <a:avLst/>
              <a:gdLst/>
              <a:ahLst/>
              <a:cxnLst/>
              <a:rect l="l" t="t" r="r" b="b"/>
              <a:pathLst>
                <a:path w="2931160" h="3892550">
                  <a:moveTo>
                    <a:pt x="2931163" y="0"/>
                  </a:moveTo>
                  <a:lnTo>
                    <a:pt x="0" y="0"/>
                  </a:lnTo>
                  <a:lnTo>
                    <a:pt x="0" y="3892302"/>
                  </a:lnTo>
                  <a:lnTo>
                    <a:pt x="2931163" y="3892302"/>
                  </a:lnTo>
                  <a:lnTo>
                    <a:pt x="29311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00981" y="2769122"/>
              <a:ext cx="1357354" cy="1666753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43192" y="643711"/>
            <a:ext cx="2931160" cy="3892550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86690">
              <a:lnSpc>
                <a:spcPct val="100000"/>
              </a:lnSpc>
              <a:spcBef>
                <a:spcPts val="204"/>
              </a:spcBef>
            </a:pPr>
            <a:r>
              <a:rPr sz="12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CHARACTERISTICS</a:t>
            </a:r>
            <a:r>
              <a:rPr sz="1200" b="1" u="sng" spc="1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OF</a:t>
            </a:r>
            <a:r>
              <a:rPr sz="1200" b="1" u="sng" spc="1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</a:t>
            </a:r>
            <a:r>
              <a:rPr sz="1200" b="1" u="sng" spc="1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STIJL</a:t>
            </a:r>
            <a:endParaRPr sz="1200">
              <a:latin typeface="Arial"/>
              <a:cs typeface="Arial"/>
            </a:endParaRPr>
          </a:p>
          <a:p>
            <a:pPr marL="63500" marR="83820" algn="just">
              <a:lnSpc>
                <a:spcPts val="1340"/>
              </a:lnSpc>
              <a:spcBef>
                <a:spcPts val="104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limited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range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colours</a:t>
            </a:r>
            <a:r>
              <a:rPr sz="1200" spc="4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(primary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colours,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red,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yellow,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blue)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used.</a:t>
            </a:r>
            <a:endParaRPr sz="1200">
              <a:latin typeface="Arial"/>
              <a:cs typeface="Arial"/>
            </a:endParaRPr>
          </a:p>
          <a:p>
            <a:pPr marL="63500" marR="83820" algn="just">
              <a:lnSpc>
                <a:spcPts val="1340"/>
              </a:lnSpc>
              <a:spcBef>
                <a:spcPts val="5"/>
              </a:spcBef>
            </a:pP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colours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used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conjunction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combination</a:t>
            </a:r>
            <a:r>
              <a:rPr sz="1200" spc="4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4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horizontal</a:t>
            </a:r>
            <a:r>
              <a:rPr sz="1200" spc="4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43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vertical lines.</a:t>
            </a:r>
            <a:endParaRPr sz="1200">
              <a:latin typeface="Arial"/>
              <a:cs typeface="Arial"/>
            </a:endParaRPr>
          </a:p>
          <a:p>
            <a:pPr marL="63500" marR="83820" algn="just">
              <a:lnSpc>
                <a:spcPts val="1340"/>
              </a:lnSpc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Each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part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regarded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single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aspect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the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several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parts.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Each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part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should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stand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out.</a:t>
            </a:r>
            <a:endParaRPr sz="1200">
              <a:latin typeface="Arial"/>
              <a:cs typeface="Arial"/>
            </a:endParaRPr>
          </a:p>
          <a:p>
            <a:pPr marL="63500" marR="83820" algn="just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product,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likely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‘modern’,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rather than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traditional.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50">
              <a:latin typeface="Arial"/>
              <a:cs typeface="Arial"/>
            </a:endParaRPr>
          </a:p>
          <a:p>
            <a:pPr marL="138430" marR="1595755" algn="ctr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Study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Gerrit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Rietveld’s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‘Red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Blue’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(1917-</a:t>
            </a:r>
            <a:endParaRPr sz="1200">
              <a:latin typeface="Arial"/>
              <a:cs typeface="Arial"/>
            </a:endParaRPr>
          </a:p>
          <a:p>
            <a:pPr marR="1456690" algn="ctr">
              <a:lnSpc>
                <a:spcPts val="1315"/>
              </a:lnSpc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1918).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8818" y="4884371"/>
            <a:ext cx="99421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1610" indent="-16891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81610" algn="l"/>
              </a:tabLst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was the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 Stijl Design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Movement founded?</a:t>
            </a:r>
            <a:r>
              <a:rPr sz="1200" b="1" spc="1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1200" b="1" i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spc="-20" dirty="0">
                <a:solidFill>
                  <a:srgbClr val="151616"/>
                </a:solidFill>
                <a:latin typeface="Arial"/>
                <a:cs typeface="Arial"/>
              </a:rPr>
              <a:t>mark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151616"/>
              </a:buClr>
              <a:buFont typeface="Arial"/>
              <a:buAutoNum type="arabicPeriod"/>
            </a:pPr>
            <a:endParaRPr sz="2500">
              <a:latin typeface="Arial"/>
              <a:cs typeface="Arial"/>
            </a:endParaRPr>
          </a:p>
          <a:p>
            <a:pPr marL="181610" indent="-168910">
              <a:lnSpc>
                <a:spcPct val="100000"/>
              </a:lnSpc>
              <a:buAutoNum type="arabicPeriod"/>
              <a:tabLst>
                <a:tab pos="181610" algn="l"/>
              </a:tabLst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Explain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how the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‘Red Blue Chair’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200" b="1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‘The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Rietveld Schröder House’</a:t>
            </a:r>
            <a:r>
              <a:rPr sz="1200" b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by Gerrit Rietveld,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follow De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Stijl design characteristics?</a:t>
            </a:r>
            <a:r>
              <a:rPr sz="1200" b="1" spc="1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b="1" i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6277" y="6017028"/>
            <a:ext cx="10086975" cy="1216025"/>
          </a:xfrm>
          <a:custGeom>
            <a:avLst/>
            <a:gdLst/>
            <a:ahLst/>
            <a:cxnLst/>
            <a:rect l="l" t="t" r="r" b="b"/>
            <a:pathLst>
              <a:path w="10086975" h="1216025">
                <a:moveTo>
                  <a:pt x="0" y="0"/>
                </a:moveTo>
                <a:lnTo>
                  <a:pt x="10086541" y="0"/>
                </a:lnTo>
              </a:path>
              <a:path w="10086975" h="1216025">
                <a:moveTo>
                  <a:pt x="0" y="405342"/>
                </a:moveTo>
                <a:lnTo>
                  <a:pt x="10086541" y="405342"/>
                </a:lnTo>
              </a:path>
              <a:path w="10086975" h="1216025">
                <a:moveTo>
                  <a:pt x="0" y="810687"/>
                </a:moveTo>
                <a:lnTo>
                  <a:pt x="10086541" y="810687"/>
                </a:lnTo>
              </a:path>
              <a:path w="10086975" h="1216025">
                <a:moveTo>
                  <a:pt x="0" y="1216030"/>
                </a:moveTo>
                <a:lnTo>
                  <a:pt x="10086541" y="121603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>
            <a:grpSpLocks noGrp="1" noUngrp="1" noRot="1" noMove="1" noResize="1"/>
          </p:cNvGrpSpPr>
          <p:nvPr/>
        </p:nvGrpSpPr>
        <p:grpSpPr>
          <a:xfrm>
            <a:off x="6306393" y="643711"/>
            <a:ext cx="2983865" cy="3952240"/>
            <a:chOff x="6306393" y="643711"/>
            <a:chExt cx="2983865" cy="3952240"/>
          </a:xfrm>
        </p:grpSpPr>
        <p:sp>
          <p:nvSpPr>
            <p:cNvPr id="22" name="object 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96266" y="687089"/>
              <a:ext cx="2894330" cy="3909060"/>
            </a:xfrm>
            <a:custGeom>
              <a:avLst/>
              <a:gdLst/>
              <a:ahLst/>
              <a:cxnLst/>
              <a:rect l="l" t="t" r="r" b="b"/>
              <a:pathLst>
                <a:path w="2894329" h="3909060">
                  <a:moveTo>
                    <a:pt x="2893809" y="0"/>
                  </a:moveTo>
                  <a:lnTo>
                    <a:pt x="0" y="0"/>
                  </a:lnTo>
                  <a:lnTo>
                    <a:pt x="0" y="3848925"/>
                  </a:lnTo>
                  <a:lnTo>
                    <a:pt x="0" y="3908717"/>
                  </a:lnTo>
                  <a:lnTo>
                    <a:pt x="2893809" y="3908717"/>
                  </a:lnTo>
                  <a:lnTo>
                    <a:pt x="2893809" y="3848925"/>
                  </a:lnTo>
                  <a:lnTo>
                    <a:pt x="2893809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06393" y="643711"/>
              <a:ext cx="2931160" cy="3892550"/>
            </a:xfrm>
            <a:custGeom>
              <a:avLst/>
              <a:gdLst/>
              <a:ahLst/>
              <a:cxnLst/>
              <a:rect l="l" t="t" r="r" b="b"/>
              <a:pathLst>
                <a:path w="2931159" h="3892550">
                  <a:moveTo>
                    <a:pt x="2931163" y="0"/>
                  </a:moveTo>
                  <a:lnTo>
                    <a:pt x="0" y="0"/>
                  </a:lnTo>
                  <a:lnTo>
                    <a:pt x="0" y="3892302"/>
                  </a:lnTo>
                  <a:lnTo>
                    <a:pt x="2931163" y="3892302"/>
                  </a:lnTo>
                  <a:lnTo>
                    <a:pt x="29311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06393" y="643711"/>
            <a:ext cx="2931160" cy="3892550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254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</a:t>
            </a:r>
            <a:r>
              <a:rPr sz="1200" b="1" u="sng" spc="1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STIJL</a:t>
            </a:r>
            <a:r>
              <a:rPr sz="120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</a:t>
            </a:r>
            <a:r>
              <a:rPr sz="1200" b="1" u="sng" spc="7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ARCHITECTURE</a:t>
            </a:r>
            <a:endParaRPr sz="1200">
              <a:latin typeface="Arial"/>
              <a:cs typeface="Arial"/>
            </a:endParaRPr>
          </a:p>
          <a:p>
            <a:pPr marL="41910" marR="30480" indent="-64135" algn="ctr">
              <a:lnSpc>
                <a:spcPts val="1340"/>
              </a:lnSpc>
              <a:spcBef>
                <a:spcPts val="290"/>
              </a:spcBef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Stijl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inspired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architecture.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example;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‘The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Rietveld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Schröder</a:t>
            </a:r>
            <a:r>
              <a:rPr sz="1200" spc="3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House’</a:t>
            </a:r>
            <a:r>
              <a:rPr sz="1200" spc="3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(built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1924),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Gerrit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Rietveld,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which also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included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ﬁttings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De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Stijl</a:t>
            </a:r>
            <a:r>
              <a:rPr sz="12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style.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UNESCO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12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Heritage</a:t>
            </a:r>
            <a:r>
              <a:rPr sz="12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Listed.</a:t>
            </a:r>
            <a:endParaRPr sz="1200">
              <a:latin typeface="Arial"/>
              <a:cs typeface="Arial"/>
            </a:endParaRPr>
          </a:p>
          <a:p>
            <a:pPr marL="55880" marR="31115" algn="just">
              <a:lnSpc>
                <a:spcPts val="1340"/>
              </a:lnSpc>
              <a:spcBef>
                <a:spcPts val="119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radical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1920s,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similar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Bauhaus</a:t>
            </a:r>
            <a:r>
              <a:rPr sz="1200" spc="4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style,</a:t>
            </a:r>
            <a:r>
              <a:rPr sz="1200" spc="4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although</a:t>
            </a:r>
            <a:r>
              <a:rPr sz="1200" spc="4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asymmetrical.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4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two</a:t>
            </a:r>
            <a:r>
              <a:rPr sz="1200" spc="45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storey</a:t>
            </a:r>
            <a:r>
              <a:rPr sz="1200" spc="45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building</a:t>
            </a:r>
            <a:r>
              <a:rPr sz="1200" spc="45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45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separate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rooms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downstairs.</a:t>
            </a:r>
            <a:r>
              <a:rPr sz="1200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Upstairs</a:t>
            </a:r>
            <a:r>
              <a:rPr sz="1200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open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space,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moveable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panels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allow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layout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altered.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5" name="object 25"/>
          <p:cNvGrpSpPr>
            <a:grpSpLocks noGrp="1" noUngrp="1" noRot="1" noMove="1" noResize="1"/>
          </p:cNvGrpSpPr>
          <p:nvPr/>
        </p:nvGrpSpPr>
        <p:grpSpPr>
          <a:xfrm>
            <a:off x="6717541" y="2947265"/>
            <a:ext cx="2057400" cy="1539875"/>
            <a:chOff x="6717541" y="2947265"/>
            <a:chExt cx="2057400" cy="1539875"/>
          </a:xfrm>
        </p:grpSpPr>
        <p:pic>
          <p:nvPicPr>
            <p:cNvPr id="26" name="object 2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17541" y="2947265"/>
              <a:ext cx="2057245" cy="1539525"/>
            </a:xfrm>
            <a:prstGeom prst="rect">
              <a:avLst/>
            </a:prstGeom>
          </p:spPr>
        </p:pic>
        <p:sp>
          <p:nvSpPr>
            <p:cNvPr id="27" name="object 2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63802" y="3252938"/>
              <a:ext cx="1050290" cy="756285"/>
            </a:xfrm>
            <a:custGeom>
              <a:avLst/>
              <a:gdLst/>
              <a:ahLst/>
              <a:cxnLst/>
              <a:rect l="l" t="t" r="r" b="b"/>
              <a:pathLst>
                <a:path w="1050290" h="756285">
                  <a:moveTo>
                    <a:pt x="0" y="449604"/>
                  </a:moveTo>
                  <a:lnTo>
                    <a:pt x="457833" y="449604"/>
                  </a:lnTo>
                  <a:lnTo>
                    <a:pt x="457833" y="756147"/>
                  </a:lnTo>
                  <a:lnTo>
                    <a:pt x="0" y="756147"/>
                  </a:lnTo>
                  <a:lnTo>
                    <a:pt x="0" y="449604"/>
                  </a:lnTo>
                  <a:close/>
                </a:path>
                <a:path w="1050290" h="756285">
                  <a:moveTo>
                    <a:pt x="1049933" y="0"/>
                  </a:moveTo>
                  <a:lnTo>
                    <a:pt x="693432" y="0"/>
                  </a:lnTo>
                  <a:lnTo>
                    <a:pt x="693432" y="581299"/>
                  </a:lnTo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10011" y="4367851"/>
              <a:ext cx="249554" cy="0"/>
            </a:xfrm>
            <a:custGeom>
              <a:avLst/>
              <a:gdLst/>
              <a:ahLst/>
              <a:cxnLst/>
              <a:rect l="l" t="t" r="r" b="b"/>
              <a:pathLst>
                <a:path w="249554">
                  <a:moveTo>
                    <a:pt x="0" y="0"/>
                  </a:moveTo>
                  <a:lnTo>
                    <a:pt x="249223" y="0"/>
                  </a:lnTo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66935" y="3251804"/>
              <a:ext cx="1687195" cy="1124585"/>
            </a:xfrm>
            <a:custGeom>
              <a:avLst/>
              <a:gdLst/>
              <a:ahLst/>
              <a:cxnLst/>
              <a:rect l="l" t="t" r="r" b="b"/>
              <a:pathLst>
                <a:path w="1687195" h="1124585">
                  <a:moveTo>
                    <a:pt x="1045659" y="0"/>
                  </a:moveTo>
                  <a:lnTo>
                    <a:pt x="1045659" y="81744"/>
                  </a:lnTo>
                </a:path>
                <a:path w="1687195" h="1124585">
                  <a:moveTo>
                    <a:pt x="1039975" y="132836"/>
                  </a:moveTo>
                  <a:lnTo>
                    <a:pt x="1039975" y="911686"/>
                  </a:lnTo>
                </a:path>
                <a:path w="1687195" h="1124585">
                  <a:moveTo>
                    <a:pt x="961066" y="91961"/>
                  </a:moveTo>
                  <a:lnTo>
                    <a:pt x="980935" y="91961"/>
                  </a:lnTo>
                  <a:lnTo>
                    <a:pt x="980935" y="1118318"/>
                  </a:lnTo>
                  <a:lnTo>
                    <a:pt x="961066" y="1118318"/>
                  </a:lnTo>
                  <a:lnTo>
                    <a:pt x="961066" y="91961"/>
                  </a:lnTo>
                  <a:close/>
                </a:path>
                <a:path w="1687195" h="1124585">
                  <a:moveTo>
                    <a:pt x="692560" y="68417"/>
                  </a:moveTo>
                  <a:lnTo>
                    <a:pt x="0" y="68417"/>
                  </a:lnTo>
                  <a:lnTo>
                    <a:pt x="0" y="452163"/>
                  </a:lnTo>
                </a:path>
                <a:path w="1687195" h="1124585">
                  <a:moveTo>
                    <a:pt x="45416" y="758706"/>
                  </a:moveTo>
                  <a:lnTo>
                    <a:pt x="45416" y="1074333"/>
                  </a:lnTo>
                  <a:lnTo>
                    <a:pt x="79476" y="1074333"/>
                  </a:lnTo>
                  <a:lnTo>
                    <a:pt x="79476" y="1099314"/>
                  </a:lnTo>
                </a:path>
                <a:path w="1687195" h="1124585">
                  <a:moveTo>
                    <a:pt x="990028" y="913114"/>
                  </a:moveTo>
                  <a:lnTo>
                    <a:pt x="1687132" y="913114"/>
                  </a:lnTo>
                  <a:lnTo>
                    <a:pt x="1687132" y="1124290"/>
                  </a:lnTo>
                  <a:lnTo>
                    <a:pt x="990028" y="1124290"/>
                  </a:lnTo>
                  <a:lnTo>
                    <a:pt x="990028" y="913114"/>
                  </a:lnTo>
                  <a:close/>
                </a:path>
                <a:path w="1687195" h="1124585">
                  <a:moveTo>
                    <a:pt x="1607654" y="440817"/>
                  </a:moveTo>
                  <a:lnTo>
                    <a:pt x="1645119" y="440817"/>
                  </a:lnTo>
                  <a:lnTo>
                    <a:pt x="1645119" y="909716"/>
                  </a:lnTo>
                  <a:lnTo>
                    <a:pt x="1607654" y="909716"/>
                  </a:lnTo>
                  <a:lnTo>
                    <a:pt x="1607654" y="440817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97266" y="4011083"/>
              <a:ext cx="95885" cy="17145"/>
            </a:xfrm>
            <a:custGeom>
              <a:avLst/>
              <a:gdLst/>
              <a:ahLst/>
              <a:cxnLst/>
              <a:rect l="l" t="t" r="r" b="b"/>
              <a:pathLst>
                <a:path w="95884" h="17145">
                  <a:moveTo>
                    <a:pt x="95370" y="0"/>
                  </a:moveTo>
                  <a:lnTo>
                    <a:pt x="0" y="0"/>
                  </a:lnTo>
                  <a:lnTo>
                    <a:pt x="0" y="17031"/>
                  </a:lnTo>
                  <a:lnTo>
                    <a:pt x="95370" y="17031"/>
                  </a:lnTo>
                  <a:lnTo>
                    <a:pt x="95370" y="0"/>
                  </a:lnTo>
                  <a:close/>
                </a:path>
              </a:pathLst>
            </a:custGeom>
            <a:solidFill>
              <a:srgbClr val="F3F0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97266" y="4011083"/>
              <a:ext cx="95885" cy="17145"/>
            </a:xfrm>
            <a:custGeom>
              <a:avLst/>
              <a:gdLst/>
              <a:ahLst/>
              <a:cxnLst/>
              <a:rect l="l" t="t" r="r" b="b"/>
              <a:pathLst>
                <a:path w="95884" h="17145">
                  <a:moveTo>
                    <a:pt x="0" y="0"/>
                  </a:moveTo>
                  <a:lnTo>
                    <a:pt x="95370" y="0"/>
                  </a:lnTo>
                  <a:lnTo>
                    <a:pt x="95370" y="17031"/>
                  </a:lnTo>
                  <a:lnTo>
                    <a:pt x="0" y="1703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09096" y="4011083"/>
              <a:ext cx="494030" cy="17145"/>
            </a:xfrm>
            <a:custGeom>
              <a:avLst/>
              <a:gdLst/>
              <a:ahLst/>
              <a:cxnLst/>
              <a:rect l="l" t="t" r="r" b="b"/>
              <a:pathLst>
                <a:path w="494029" h="17145">
                  <a:moveTo>
                    <a:pt x="493876" y="0"/>
                  </a:moveTo>
                  <a:lnTo>
                    <a:pt x="0" y="0"/>
                  </a:lnTo>
                  <a:lnTo>
                    <a:pt x="0" y="17031"/>
                  </a:lnTo>
                  <a:lnTo>
                    <a:pt x="493876" y="17031"/>
                  </a:lnTo>
                  <a:lnTo>
                    <a:pt x="493876" y="0"/>
                  </a:lnTo>
                  <a:close/>
                </a:path>
              </a:pathLst>
            </a:custGeom>
            <a:solidFill>
              <a:srgbClr val="F3F0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09096" y="4011083"/>
              <a:ext cx="494030" cy="17145"/>
            </a:xfrm>
            <a:custGeom>
              <a:avLst/>
              <a:gdLst/>
              <a:ahLst/>
              <a:cxnLst/>
              <a:rect l="l" t="t" r="r" b="b"/>
              <a:pathLst>
                <a:path w="494029" h="17145">
                  <a:moveTo>
                    <a:pt x="0" y="0"/>
                  </a:moveTo>
                  <a:lnTo>
                    <a:pt x="493876" y="0"/>
                  </a:lnTo>
                  <a:lnTo>
                    <a:pt x="493876" y="17031"/>
                  </a:lnTo>
                  <a:lnTo>
                    <a:pt x="0" y="1703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14859" y="3513805"/>
              <a:ext cx="581025" cy="15875"/>
            </a:xfrm>
            <a:custGeom>
              <a:avLst/>
              <a:gdLst/>
              <a:ahLst/>
              <a:cxnLst/>
              <a:rect l="l" t="t" r="r" b="b"/>
              <a:pathLst>
                <a:path w="581025" h="15875">
                  <a:moveTo>
                    <a:pt x="580732" y="0"/>
                  </a:moveTo>
                  <a:lnTo>
                    <a:pt x="0" y="0"/>
                  </a:lnTo>
                  <a:lnTo>
                    <a:pt x="0" y="15328"/>
                  </a:lnTo>
                  <a:lnTo>
                    <a:pt x="580732" y="15328"/>
                  </a:lnTo>
                  <a:lnTo>
                    <a:pt x="580732" y="0"/>
                  </a:lnTo>
                  <a:close/>
                </a:path>
              </a:pathLst>
            </a:custGeom>
            <a:solidFill>
              <a:srgbClr val="FD73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11260" y="3511155"/>
              <a:ext cx="588010" cy="0"/>
            </a:xfrm>
            <a:custGeom>
              <a:avLst/>
              <a:gdLst/>
              <a:ahLst/>
              <a:cxnLst/>
              <a:rect l="l" t="t" r="r" b="b"/>
              <a:pathLst>
                <a:path w="588009">
                  <a:moveTo>
                    <a:pt x="0" y="0"/>
                  </a:moveTo>
                  <a:lnTo>
                    <a:pt x="295368" y="0"/>
                  </a:lnTo>
                </a:path>
                <a:path w="588009">
                  <a:moveTo>
                    <a:pt x="549690" y="0"/>
                  </a:moveTo>
                  <a:lnTo>
                    <a:pt x="587932" y="0"/>
                  </a:lnTo>
                </a:path>
              </a:pathLst>
            </a:custGeom>
            <a:ln w="3175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11260" y="3522419"/>
              <a:ext cx="588010" cy="0"/>
            </a:xfrm>
            <a:custGeom>
              <a:avLst/>
              <a:gdLst/>
              <a:ahLst/>
              <a:cxnLst/>
              <a:rect l="l" t="t" r="r" b="b"/>
              <a:pathLst>
                <a:path w="588009">
                  <a:moveTo>
                    <a:pt x="0" y="0"/>
                  </a:moveTo>
                  <a:lnTo>
                    <a:pt x="587932" y="0"/>
                  </a:lnTo>
                </a:path>
              </a:pathLst>
            </a:custGeom>
            <a:ln w="3175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82235" y="3383805"/>
              <a:ext cx="24130" cy="128905"/>
            </a:xfrm>
            <a:custGeom>
              <a:avLst/>
              <a:gdLst/>
              <a:ahLst/>
              <a:cxnLst/>
              <a:rect l="l" t="t" r="r" b="b"/>
              <a:pathLst>
                <a:path w="24129" h="128904">
                  <a:moveTo>
                    <a:pt x="23841" y="0"/>
                  </a:moveTo>
                  <a:lnTo>
                    <a:pt x="0" y="0"/>
                  </a:lnTo>
                  <a:lnTo>
                    <a:pt x="0" y="128296"/>
                  </a:lnTo>
                  <a:lnTo>
                    <a:pt x="23841" y="128296"/>
                  </a:lnTo>
                  <a:lnTo>
                    <a:pt x="23841" y="0"/>
                  </a:lnTo>
                  <a:close/>
                </a:path>
              </a:pathLst>
            </a:custGeom>
            <a:solidFill>
              <a:srgbClr val="386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82235" y="3383805"/>
              <a:ext cx="24130" cy="128905"/>
            </a:xfrm>
            <a:custGeom>
              <a:avLst/>
              <a:gdLst/>
              <a:ahLst/>
              <a:cxnLst/>
              <a:rect l="l" t="t" r="r" b="b"/>
              <a:pathLst>
                <a:path w="24129" h="128904">
                  <a:moveTo>
                    <a:pt x="0" y="0"/>
                  </a:moveTo>
                  <a:lnTo>
                    <a:pt x="23841" y="0"/>
                  </a:lnTo>
                  <a:lnTo>
                    <a:pt x="23841" y="128296"/>
                  </a:lnTo>
                  <a:lnTo>
                    <a:pt x="0" y="128296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82235" y="3530268"/>
              <a:ext cx="24130" cy="163830"/>
            </a:xfrm>
            <a:custGeom>
              <a:avLst/>
              <a:gdLst/>
              <a:ahLst/>
              <a:cxnLst/>
              <a:rect l="l" t="t" r="r" b="b"/>
              <a:pathLst>
                <a:path w="24129" h="163829">
                  <a:moveTo>
                    <a:pt x="23841" y="0"/>
                  </a:moveTo>
                  <a:lnTo>
                    <a:pt x="0" y="0"/>
                  </a:lnTo>
                  <a:lnTo>
                    <a:pt x="0" y="163485"/>
                  </a:lnTo>
                  <a:lnTo>
                    <a:pt x="23841" y="163485"/>
                  </a:lnTo>
                  <a:lnTo>
                    <a:pt x="23841" y="0"/>
                  </a:lnTo>
                  <a:close/>
                </a:path>
              </a:pathLst>
            </a:custGeom>
            <a:solidFill>
              <a:srgbClr val="386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82235" y="3530268"/>
              <a:ext cx="24130" cy="163830"/>
            </a:xfrm>
            <a:custGeom>
              <a:avLst/>
              <a:gdLst/>
              <a:ahLst/>
              <a:cxnLst/>
              <a:rect l="l" t="t" r="r" b="b"/>
              <a:pathLst>
                <a:path w="24129" h="163829">
                  <a:moveTo>
                    <a:pt x="0" y="0"/>
                  </a:moveTo>
                  <a:lnTo>
                    <a:pt x="23841" y="0"/>
                  </a:lnTo>
                  <a:lnTo>
                    <a:pt x="23841" y="163485"/>
                  </a:lnTo>
                  <a:lnTo>
                    <a:pt x="0" y="163485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52677" y="4364183"/>
              <a:ext cx="57785" cy="52705"/>
            </a:xfrm>
            <a:custGeom>
              <a:avLst/>
              <a:gdLst/>
              <a:ahLst/>
              <a:cxnLst/>
              <a:rect l="l" t="t" r="r" b="b"/>
              <a:pathLst>
                <a:path w="57784" h="52704">
                  <a:moveTo>
                    <a:pt x="57334" y="0"/>
                  </a:moveTo>
                  <a:lnTo>
                    <a:pt x="0" y="0"/>
                  </a:lnTo>
                  <a:lnTo>
                    <a:pt x="0" y="52224"/>
                  </a:lnTo>
                  <a:lnTo>
                    <a:pt x="57334" y="52224"/>
                  </a:lnTo>
                  <a:lnTo>
                    <a:pt x="57334" y="0"/>
                  </a:lnTo>
                  <a:close/>
                </a:path>
              </a:pathLst>
            </a:custGeom>
            <a:solidFill>
              <a:srgbClr val="918E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52677" y="4364183"/>
              <a:ext cx="57785" cy="52705"/>
            </a:xfrm>
            <a:custGeom>
              <a:avLst/>
              <a:gdLst/>
              <a:ahLst/>
              <a:cxnLst/>
              <a:rect l="l" t="t" r="r" b="b"/>
              <a:pathLst>
                <a:path w="57784" h="52704">
                  <a:moveTo>
                    <a:pt x="0" y="0"/>
                  </a:moveTo>
                  <a:lnTo>
                    <a:pt x="57334" y="0"/>
                  </a:lnTo>
                  <a:lnTo>
                    <a:pt x="57334" y="52224"/>
                  </a:lnTo>
                  <a:lnTo>
                    <a:pt x="0" y="52224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23927" y="3398573"/>
              <a:ext cx="254635" cy="113664"/>
            </a:xfrm>
            <a:custGeom>
              <a:avLst/>
              <a:gdLst/>
              <a:ahLst/>
              <a:cxnLst/>
              <a:rect l="l" t="t" r="r" b="b"/>
              <a:pathLst>
                <a:path w="254634" h="113664">
                  <a:moveTo>
                    <a:pt x="254322" y="0"/>
                  </a:moveTo>
                  <a:lnTo>
                    <a:pt x="0" y="0"/>
                  </a:lnTo>
                  <a:lnTo>
                    <a:pt x="0" y="113532"/>
                  </a:lnTo>
                  <a:lnTo>
                    <a:pt x="254322" y="113532"/>
                  </a:lnTo>
                  <a:lnTo>
                    <a:pt x="25432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23927" y="3398573"/>
              <a:ext cx="254635" cy="113664"/>
            </a:xfrm>
            <a:custGeom>
              <a:avLst/>
              <a:gdLst/>
              <a:ahLst/>
              <a:cxnLst/>
              <a:rect l="l" t="t" r="r" b="b"/>
              <a:pathLst>
                <a:path w="254634" h="113664">
                  <a:moveTo>
                    <a:pt x="0" y="0"/>
                  </a:moveTo>
                  <a:lnTo>
                    <a:pt x="254322" y="0"/>
                  </a:lnTo>
                  <a:lnTo>
                    <a:pt x="254322" y="113532"/>
                  </a:lnTo>
                  <a:lnTo>
                    <a:pt x="0" y="11353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06628" y="3398573"/>
              <a:ext cx="254635" cy="113664"/>
            </a:xfrm>
            <a:custGeom>
              <a:avLst/>
              <a:gdLst/>
              <a:ahLst/>
              <a:cxnLst/>
              <a:rect l="l" t="t" r="r" b="b"/>
              <a:pathLst>
                <a:path w="254634" h="113664">
                  <a:moveTo>
                    <a:pt x="254322" y="0"/>
                  </a:moveTo>
                  <a:lnTo>
                    <a:pt x="0" y="0"/>
                  </a:lnTo>
                  <a:lnTo>
                    <a:pt x="0" y="113532"/>
                  </a:lnTo>
                  <a:lnTo>
                    <a:pt x="254322" y="113532"/>
                  </a:lnTo>
                  <a:lnTo>
                    <a:pt x="25432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06628" y="3398573"/>
              <a:ext cx="254635" cy="113664"/>
            </a:xfrm>
            <a:custGeom>
              <a:avLst/>
              <a:gdLst/>
              <a:ahLst/>
              <a:cxnLst/>
              <a:rect l="l" t="t" r="r" b="b"/>
              <a:pathLst>
                <a:path w="254634" h="113664">
                  <a:moveTo>
                    <a:pt x="0" y="0"/>
                  </a:moveTo>
                  <a:lnTo>
                    <a:pt x="254322" y="0"/>
                  </a:lnTo>
                  <a:lnTo>
                    <a:pt x="254322" y="113532"/>
                  </a:lnTo>
                  <a:lnTo>
                    <a:pt x="0" y="11353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23927" y="3532542"/>
              <a:ext cx="254635" cy="155575"/>
            </a:xfrm>
            <a:custGeom>
              <a:avLst/>
              <a:gdLst/>
              <a:ahLst/>
              <a:cxnLst/>
              <a:rect l="l" t="t" r="r" b="b"/>
              <a:pathLst>
                <a:path w="254634" h="155575">
                  <a:moveTo>
                    <a:pt x="254322" y="0"/>
                  </a:moveTo>
                  <a:lnTo>
                    <a:pt x="0" y="0"/>
                  </a:lnTo>
                  <a:lnTo>
                    <a:pt x="0" y="155545"/>
                  </a:lnTo>
                  <a:lnTo>
                    <a:pt x="254322" y="155545"/>
                  </a:lnTo>
                  <a:lnTo>
                    <a:pt x="25432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23927" y="3532542"/>
              <a:ext cx="254635" cy="155575"/>
            </a:xfrm>
            <a:custGeom>
              <a:avLst/>
              <a:gdLst/>
              <a:ahLst/>
              <a:cxnLst/>
              <a:rect l="l" t="t" r="r" b="b"/>
              <a:pathLst>
                <a:path w="254634" h="155575">
                  <a:moveTo>
                    <a:pt x="0" y="0"/>
                  </a:moveTo>
                  <a:lnTo>
                    <a:pt x="254322" y="0"/>
                  </a:lnTo>
                  <a:lnTo>
                    <a:pt x="254322" y="155545"/>
                  </a:lnTo>
                  <a:lnTo>
                    <a:pt x="0" y="155545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06628" y="3532542"/>
              <a:ext cx="254635" cy="155575"/>
            </a:xfrm>
            <a:custGeom>
              <a:avLst/>
              <a:gdLst/>
              <a:ahLst/>
              <a:cxnLst/>
              <a:rect l="l" t="t" r="r" b="b"/>
              <a:pathLst>
                <a:path w="254634" h="155575">
                  <a:moveTo>
                    <a:pt x="254322" y="0"/>
                  </a:moveTo>
                  <a:lnTo>
                    <a:pt x="0" y="0"/>
                  </a:lnTo>
                  <a:lnTo>
                    <a:pt x="0" y="155545"/>
                  </a:lnTo>
                  <a:lnTo>
                    <a:pt x="254322" y="155545"/>
                  </a:lnTo>
                  <a:lnTo>
                    <a:pt x="25432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06628" y="3532542"/>
              <a:ext cx="254635" cy="155575"/>
            </a:xfrm>
            <a:custGeom>
              <a:avLst/>
              <a:gdLst/>
              <a:ahLst/>
              <a:cxnLst/>
              <a:rect l="l" t="t" r="r" b="b"/>
              <a:pathLst>
                <a:path w="254634" h="155575">
                  <a:moveTo>
                    <a:pt x="0" y="0"/>
                  </a:moveTo>
                  <a:lnTo>
                    <a:pt x="254322" y="0"/>
                  </a:lnTo>
                  <a:lnTo>
                    <a:pt x="254322" y="155545"/>
                  </a:lnTo>
                  <a:lnTo>
                    <a:pt x="0" y="155545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05345" y="3531412"/>
              <a:ext cx="167005" cy="171450"/>
            </a:xfrm>
            <a:custGeom>
              <a:avLst/>
              <a:gdLst/>
              <a:ahLst/>
              <a:cxnLst/>
              <a:rect l="l" t="t" r="r" b="b"/>
              <a:pathLst>
                <a:path w="167004" h="171450">
                  <a:moveTo>
                    <a:pt x="166895" y="0"/>
                  </a:moveTo>
                  <a:lnTo>
                    <a:pt x="0" y="0"/>
                  </a:lnTo>
                  <a:lnTo>
                    <a:pt x="0" y="171439"/>
                  </a:lnTo>
                  <a:lnTo>
                    <a:pt x="166895" y="171439"/>
                  </a:lnTo>
                  <a:lnTo>
                    <a:pt x="166895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05345" y="3531412"/>
              <a:ext cx="167005" cy="171450"/>
            </a:xfrm>
            <a:custGeom>
              <a:avLst/>
              <a:gdLst/>
              <a:ahLst/>
              <a:cxnLst/>
              <a:rect l="l" t="t" r="r" b="b"/>
              <a:pathLst>
                <a:path w="167004" h="171450">
                  <a:moveTo>
                    <a:pt x="0" y="0"/>
                  </a:moveTo>
                  <a:lnTo>
                    <a:pt x="166895" y="0"/>
                  </a:lnTo>
                  <a:lnTo>
                    <a:pt x="166895" y="171439"/>
                  </a:lnTo>
                  <a:lnTo>
                    <a:pt x="0" y="171439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22195" y="3532546"/>
              <a:ext cx="62865" cy="287655"/>
            </a:xfrm>
            <a:custGeom>
              <a:avLst/>
              <a:gdLst/>
              <a:ahLst/>
              <a:cxnLst/>
              <a:rect l="l" t="t" r="r" b="b"/>
              <a:pathLst>
                <a:path w="62865" h="287654">
                  <a:moveTo>
                    <a:pt x="62444" y="0"/>
                  </a:moveTo>
                  <a:lnTo>
                    <a:pt x="0" y="0"/>
                  </a:lnTo>
                  <a:lnTo>
                    <a:pt x="0" y="287243"/>
                  </a:lnTo>
                  <a:lnTo>
                    <a:pt x="62444" y="287243"/>
                  </a:lnTo>
                  <a:lnTo>
                    <a:pt x="62444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22195" y="3532546"/>
              <a:ext cx="62865" cy="287655"/>
            </a:xfrm>
            <a:custGeom>
              <a:avLst/>
              <a:gdLst/>
              <a:ahLst/>
              <a:cxnLst/>
              <a:rect l="l" t="t" r="r" b="b"/>
              <a:pathLst>
                <a:path w="62865" h="287654">
                  <a:moveTo>
                    <a:pt x="0" y="0"/>
                  </a:moveTo>
                  <a:lnTo>
                    <a:pt x="62444" y="0"/>
                  </a:lnTo>
                  <a:lnTo>
                    <a:pt x="62444" y="287243"/>
                  </a:lnTo>
                  <a:lnTo>
                    <a:pt x="0" y="28724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15100" y="3527812"/>
              <a:ext cx="135492" cy="301506"/>
            </a:xfrm>
            <a:prstGeom prst="rect">
              <a:avLst/>
            </a:prstGeom>
          </p:spPr>
        </p:pic>
        <p:sp>
          <p:nvSpPr>
            <p:cNvPr id="56" name="object 5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28591" y="3718770"/>
              <a:ext cx="334645" cy="11430"/>
            </a:xfrm>
            <a:custGeom>
              <a:avLst/>
              <a:gdLst/>
              <a:ahLst/>
              <a:cxnLst/>
              <a:rect l="l" t="t" r="r" b="b"/>
              <a:pathLst>
                <a:path w="334645" h="11429">
                  <a:moveTo>
                    <a:pt x="334472" y="0"/>
                  </a:moveTo>
                  <a:lnTo>
                    <a:pt x="0" y="0"/>
                  </a:lnTo>
                  <a:lnTo>
                    <a:pt x="0" y="10897"/>
                  </a:lnTo>
                  <a:lnTo>
                    <a:pt x="334472" y="10897"/>
                  </a:lnTo>
                  <a:lnTo>
                    <a:pt x="334472" y="0"/>
                  </a:lnTo>
                  <a:close/>
                </a:path>
              </a:pathLst>
            </a:custGeom>
            <a:solidFill>
              <a:srgbClr val="9898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28591" y="3718770"/>
              <a:ext cx="334645" cy="11430"/>
            </a:xfrm>
            <a:custGeom>
              <a:avLst/>
              <a:gdLst/>
              <a:ahLst/>
              <a:cxnLst/>
              <a:rect l="l" t="t" r="r" b="b"/>
              <a:pathLst>
                <a:path w="334645" h="11429">
                  <a:moveTo>
                    <a:pt x="0" y="0"/>
                  </a:moveTo>
                  <a:lnTo>
                    <a:pt x="334472" y="0"/>
                  </a:lnTo>
                  <a:lnTo>
                    <a:pt x="334472" y="10897"/>
                  </a:lnTo>
                  <a:lnTo>
                    <a:pt x="0" y="10897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28591" y="3783484"/>
              <a:ext cx="334645" cy="11430"/>
            </a:xfrm>
            <a:custGeom>
              <a:avLst/>
              <a:gdLst/>
              <a:ahLst/>
              <a:cxnLst/>
              <a:rect l="l" t="t" r="r" b="b"/>
              <a:pathLst>
                <a:path w="334645" h="11429">
                  <a:moveTo>
                    <a:pt x="334472" y="0"/>
                  </a:moveTo>
                  <a:lnTo>
                    <a:pt x="0" y="0"/>
                  </a:lnTo>
                  <a:lnTo>
                    <a:pt x="0" y="10900"/>
                  </a:lnTo>
                  <a:lnTo>
                    <a:pt x="334472" y="10900"/>
                  </a:lnTo>
                  <a:lnTo>
                    <a:pt x="334472" y="0"/>
                  </a:lnTo>
                  <a:close/>
                </a:path>
              </a:pathLst>
            </a:custGeom>
            <a:solidFill>
              <a:srgbClr val="9898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28591" y="3783484"/>
              <a:ext cx="334645" cy="11430"/>
            </a:xfrm>
            <a:custGeom>
              <a:avLst/>
              <a:gdLst/>
              <a:ahLst/>
              <a:cxnLst/>
              <a:rect l="l" t="t" r="r" b="b"/>
              <a:pathLst>
                <a:path w="334645" h="11429">
                  <a:moveTo>
                    <a:pt x="0" y="0"/>
                  </a:moveTo>
                  <a:lnTo>
                    <a:pt x="334472" y="0"/>
                  </a:lnTo>
                  <a:lnTo>
                    <a:pt x="334472" y="10900"/>
                  </a:lnTo>
                  <a:lnTo>
                    <a:pt x="0" y="10900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28591" y="3836620"/>
              <a:ext cx="334645" cy="17145"/>
            </a:xfrm>
            <a:custGeom>
              <a:avLst/>
              <a:gdLst/>
              <a:ahLst/>
              <a:cxnLst/>
              <a:rect l="l" t="t" r="r" b="b"/>
              <a:pathLst>
                <a:path w="334645" h="17145">
                  <a:moveTo>
                    <a:pt x="334472" y="0"/>
                  </a:moveTo>
                  <a:lnTo>
                    <a:pt x="0" y="0"/>
                  </a:lnTo>
                  <a:lnTo>
                    <a:pt x="0" y="17028"/>
                  </a:lnTo>
                  <a:lnTo>
                    <a:pt x="334472" y="17028"/>
                  </a:lnTo>
                  <a:lnTo>
                    <a:pt x="334472" y="0"/>
                  </a:lnTo>
                  <a:close/>
                </a:path>
              </a:pathLst>
            </a:custGeom>
            <a:solidFill>
              <a:srgbClr val="9898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28591" y="3836620"/>
              <a:ext cx="334645" cy="17145"/>
            </a:xfrm>
            <a:custGeom>
              <a:avLst/>
              <a:gdLst/>
              <a:ahLst/>
              <a:cxnLst/>
              <a:rect l="l" t="t" r="r" b="b"/>
              <a:pathLst>
                <a:path w="334645" h="17145">
                  <a:moveTo>
                    <a:pt x="0" y="0"/>
                  </a:moveTo>
                  <a:lnTo>
                    <a:pt x="334472" y="0"/>
                  </a:lnTo>
                  <a:lnTo>
                    <a:pt x="334472" y="17028"/>
                  </a:lnTo>
                  <a:lnTo>
                    <a:pt x="0" y="17028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81711" y="3214008"/>
              <a:ext cx="287020" cy="671830"/>
            </a:xfrm>
            <a:custGeom>
              <a:avLst/>
              <a:gdLst/>
              <a:ahLst/>
              <a:cxnLst/>
              <a:rect l="l" t="t" r="r" b="b"/>
              <a:pathLst>
                <a:path w="287020" h="671829">
                  <a:moveTo>
                    <a:pt x="81737" y="456399"/>
                  </a:moveTo>
                  <a:lnTo>
                    <a:pt x="0" y="456399"/>
                  </a:lnTo>
                  <a:lnTo>
                    <a:pt x="0" y="671664"/>
                  </a:lnTo>
                  <a:lnTo>
                    <a:pt x="81737" y="671664"/>
                  </a:lnTo>
                  <a:lnTo>
                    <a:pt x="81737" y="456399"/>
                  </a:lnTo>
                  <a:close/>
                </a:path>
                <a:path w="287020" h="671829">
                  <a:moveTo>
                    <a:pt x="286791" y="0"/>
                  </a:moveTo>
                  <a:lnTo>
                    <a:pt x="86512" y="0"/>
                  </a:lnTo>
                  <a:lnTo>
                    <a:pt x="86512" y="102171"/>
                  </a:lnTo>
                  <a:lnTo>
                    <a:pt x="286791" y="102171"/>
                  </a:lnTo>
                  <a:lnTo>
                    <a:pt x="2867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14909" y="3974223"/>
              <a:ext cx="76200" cy="31750"/>
            </a:xfrm>
            <a:custGeom>
              <a:avLst/>
              <a:gdLst/>
              <a:ahLst/>
              <a:cxnLst/>
              <a:rect l="l" t="t" r="r" b="b"/>
              <a:pathLst>
                <a:path w="76200" h="31750">
                  <a:moveTo>
                    <a:pt x="75956" y="0"/>
                  </a:moveTo>
                  <a:lnTo>
                    <a:pt x="0" y="0"/>
                  </a:lnTo>
                  <a:lnTo>
                    <a:pt x="0" y="31676"/>
                  </a:lnTo>
                  <a:lnTo>
                    <a:pt x="75956" y="31676"/>
                  </a:lnTo>
                  <a:lnTo>
                    <a:pt x="75956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14909" y="3974223"/>
              <a:ext cx="76200" cy="31750"/>
            </a:xfrm>
            <a:custGeom>
              <a:avLst/>
              <a:gdLst/>
              <a:ahLst/>
              <a:cxnLst/>
              <a:rect l="l" t="t" r="r" b="b"/>
              <a:pathLst>
                <a:path w="76200" h="31750">
                  <a:moveTo>
                    <a:pt x="0" y="0"/>
                  </a:moveTo>
                  <a:lnTo>
                    <a:pt x="75956" y="0"/>
                  </a:lnTo>
                  <a:lnTo>
                    <a:pt x="75956" y="31676"/>
                  </a:lnTo>
                  <a:lnTo>
                    <a:pt x="0" y="31676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12663" y="3974223"/>
              <a:ext cx="80645" cy="31750"/>
            </a:xfrm>
            <a:custGeom>
              <a:avLst/>
              <a:gdLst/>
              <a:ahLst/>
              <a:cxnLst/>
              <a:rect l="l" t="t" r="r" b="b"/>
              <a:pathLst>
                <a:path w="80645" h="31750">
                  <a:moveTo>
                    <a:pt x="80380" y="0"/>
                  </a:moveTo>
                  <a:lnTo>
                    <a:pt x="0" y="0"/>
                  </a:lnTo>
                  <a:lnTo>
                    <a:pt x="0" y="31676"/>
                  </a:lnTo>
                  <a:lnTo>
                    <a:pt x="80380" y="31676"/>
                  </a:lnTo>
                  <a:lnTo>
                    <a:pt x="80380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12663" y="3974223"/>
              <a:ext cx="80645" cy="31750"/>
            </a:xfrm>
            <a:custGeom>
              <a:avLst/>
              <a:gdLst/>
              <a:ahLst/>
              <a:cxnLst/>
              <a:rect l="l" t="t" r="r" b="b"/>
              <a:pathLst>
                <a:path w="80645" h="31750">
                  <a:moveTo>
                    <a:pt x="0" y="0"/>
                  </a:moveTo>
                  <a:lnTo>
                    <a:pt x="80380" y="0"/>
                  </a:lnTo>
                  <a:lnTo>
                    <a:pt x="80380" y="31676"/>
                  </a:lnTo>
                  <a:lnTo>
                    <a:pt x="0" y="31676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98153" y="3974223"/>
              <a:ext cx="92710" cy="31750"/>
            </a:xfrm>
            <a:custGeom>
              <a:avLst/>
              <a:gdLst/>
              <a:ahLst/>
              <a:cxnLst/>
              <a:rect l="l" t="t" r="r" b="b"/>
              <a:pathLst>
                <a:path w="92709" h="31750">
                  <a:moveTo>
                    <a:pt x="92307" y="0"/>
                  </a:moveTo>
                  <a:lnTo>
                    <a:pt x="0" y="0"/>
                  </a:lnTo>
                  <a:lnTo>
                    <a:pt x="0" y="31676"/>
                  </a:lnTo>
                  <a:lnTo>
                    <a:pt x="92307" y="31676"/>
                  </a:lnTo>
                  <a:lnTo>
                    <a:pt x="92307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98153" y="3974223"/>
              <a:ext cx="92710" cy="31750"/>
            </a:xfrm>
            <a:custGeom>
              <a:avLst/>
              <a:gdLst/>
              <a:ahLst/>
              <a:cxnLst/>
              <a:rect l="l" t="t" r="r" b="b"/>
              <a:pathLst>
                <a:path w="92709" h="31750">
                  <a:moveTo>
                    <a:pt x="0" y="0"/>
                  </a:moveTo>
                  <a:lnTo>
                    <a:pt x="92307" y="0"/>
                  </a:lnTo>
                  <a:lnTo>
                    <a:pt x="92307" y="31676"/>
                  </a:lnTo>
                  <a:lnTo>
                    <a:pt x="0" y="31676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96249" y="3974223"/>
              <a:ext cx="85090" cy="31750"/>
            </a:xfrm>
            <a:custGeom>
              <a:avLst/>
              <a:gdLst/>
              <a:ahLst/>
              <a:cxnLst/>
              <a:rect l="l" t="t" r="r" b="b"/>
              <a:pathLst>
                <a:path w="85090" h="31750">
                  <a:moveTo>
                    <a:pt x="84811" y="0"/>
                  </a:moveTo>
                  <a:lnTo>
                    <a:pt x="0" y="0"/>
                  </a:lnTo>
                  <a:lnTo>
                    <a:pt x="0" y="31676"/>
                  </a:lnTo>
                  <a:lnTo>
                    <a:pt x="84811" y="31676"/>
                  </a:lnTo>
                  <a:lnTo>
                    <a:pt x="84811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96249" y="3974223"/>
              <a:ext cx="85090" cy="31750"/>
            </a:xfrm>
            <a:custGeom>
              <a:avLst/>
              <a:gdLst/>
              <a:ahLst/>
              <a:cxnLst/>
              <a:rect l="l" t="t" r="r" b="b"/>
              <a:pathLst>
                <a:path w="85090" h="31750">
                  <a:moveTo>
                    <a:pt x="0" y="0"/>
                  </a:moveTo>
                  <a:lnTo>
                    <a:pt x="84811" y="0"/>
                  </a:lnTo>
                  <a:lnTo>
                    <a:pt x="84811" y="31676"/>
                  </a:lnTo>
                  <a:lnTo>
                    <a:pt x="0" y="31676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88211" y="3974223"/>
              <a:ext cx="92710" cy="31750"/>
            </a:xfrm>
            <a:custGeom>
              <a:avLst/>
              <a:gdLst/>
              <a:ahLst/>
              <a:cxnLst/>
              <a:rect l="l" t="t" r="r" b="b"/>
              <a:pathLst>
                <a:path w="92709" h="31750">
                  <a:moveTo>
                    <a:pt x="92307" y="0"/>
                  </a:moveTo>
                  <a:lnTo>
                    <a:pt x="0" y="0"/>
                  </a:lnTo>
                  <a:lnTo>
                    <a:pt x="0" y="31676"/>
                  </a:lnTo>
                  <a:lnTo>
                    <a:pt x="92307" y="31676"/>
                  </a:lnTo>
                  <a:lnTo>
                    <a:pt x="92307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88211" y="3974223"/>
              <a:ext cx="92710" cy="31750"/>
            </a:xfrm>
            <a:custGeom>
              <a:avLst/>
              <a:gdLst/>
              <a:ahLst/>
              <a:cxnLst/>
              <a:rect l="l" t="t" r="r" b="b"/>
              <a:pathLst>
                <a:path w="92709" h="31750">
                  <a:moveTo>
                    <a:pt x="0" y="0"/>
                  </a:moveTo>
                  <a:lnTo>
                    <a:pt x="92307" y="0"/>
                  </a:lnTo>
                  <a:lnTo>
                    <a:pt x="92307" y="31676"/>
                  </a:lnTo>
                  <a:lnTo>
                    <a:pt x="0" y="31676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5627" y="3974223"/>
              <a:ext cx="83820" cy="31750"/>
            </a:xfrm>
            <a:custGeom>
              <a:avLst/>
              <a:gdLst/>
              <a:ahLst/>
              <a:cxnLst/>
              <a:rect l="l" t="t" r="r" b="b"/>
              <a:pathLst>
                <a:path w="83820" h="31750">
                  <a:moveTo>
                    <a:pt x="83447" y="0"/>
                  </a:moveTo>
                  <a:lnTo>
                    <a:pt x="0" y="0"/>
                  </a:lnTo>
                  <a:lnTo>
                    <a:pt x="0" y="31676"/>
                  </a:lnTo>
                  <a:lnTo>
                    <a:pt x="83447" y="31676"/>
                  </a:lnTo>
                  <a:lnTo>
                    <a:pt x="83447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5627" y="3974223"/>
              <a:ext cx="83820" cy="31750"/>
            </a:xfrm>
            <a:custGeom>
              <a:avLst/>
              <a:gdLst/>
              <a:ahLst/>
              <a:cxnLst/>
              <a:rect l="l" t="t" r="r" b="b"/>
              <a:pathLst>
                <a:path w="83820" h="31750">
                  <a:moveTo>
                    <a:pt x="0" y="0"/>
                  </a:moveTo>
                  <a:lnTo>
                    <a:pt x="83447" y="0"/>
                  </a:lnTo>
                  <a:lnTo>
                    <a:pt x="83447" y="31676"/>
                  </a:lnTo>
                  <a:lnTo>
                    <a:pt x="0" y="31676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14909" y="4032125"/>
              <a:ext cx="76200" cy="116205"/>
            </a:xfrm>
            <a:custGeom>
              <a:avLst/>
              <a:gdLst/>
              <a:ahLst/>
              <a:cxnLst/>
              <a:rect l="l" t="t" r="r" b="b"/>
              <a:pathLst>
                <a:path w="76200" h="116204">
                  <a:moveTo>
                    <a:pt x="75956" y="0"/>
                  </a:moveTo>
                  <a:lnTo>
                    <a:pt x="0" y="0"/>
                  </a:lnTo>
                  <a:lnTo>
                    <a:pt x="0" y="115812"/>
                  </a:lnTo>
                  <a:lnTo>
                    <a:pt x="75956" y="115812"/>
                  </a:lnTo>
                  <a:lnTo>
                    <a:pt x="75956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14909" y="4032125"/>
              <a:ext cx="76200" cy="116205"/>
            </a:xfrm>
            <a:custGeom>
              <a:avLst/>
              <a:gdLst/>
              <a:ahLst/>
              <a:cxnLst/>
              <a:rect l="l" t="t" r="r" b="b"/>
              <a:pathLst>
                <a:path w="76200" h="116204">
                  <a:moveTo>
                    <a:pt x="0" y="0"/>
                  </a:moveTo>
                  <a:lnTo>
                    <a:pt x="75956" y="0"/>
                  </a:lnTo>
                  <a:lnTo>
                    <a:pt x="75956" y="115812"/>
                  </a:lnTo>
                  <a:lnTo>
                    <a:pt x="0" y="11581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15047" y="4032125"/>
              <a:ext cx="173990" cy="114935"/>
            </a:xfrm>
            <a:custGeom>
              <a:avLst/>
              <a:gdLst/>
              <a:ahLst/>
              <a:cxnLst/>
              <a:rect l="l" t="t" r="r" b="b"/>
              <a:pathLst>
                <a:path w="173990" h="114935">
                  <a:moveTo>
                    <a:pt x="173710" y="0"/>
                  </a:moveTo>
                  <a:lnTo>
                    <a:pt x="0" y="0"/>
                  </a:lnTo>
                  <a:lnTo>
                    <a:pt x="0" y="114448"/>
                  </a:lnTo>
                  <a:lnTo>
                    <a:pt x="173710" y="114448"/>
                  </a:lnTo>
                  <a:lnTo>
                    <a:pt x="173710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15047" y="4032125"/>
              <a:ext cx="173990" cy="114935"/>
            </a:xfrm>
            <a:custGeom>
              <a:avLst/>
              <a:gdLst/>
              <a:ahLst/>
              <a:cxnLst/>
              <a:rect l="l" t="t" r="r" b="b"/>
              <a:pathLst>
                <a:path w="173990" h="114935">
                  <a:moveTo>
                    <a:pt x="0" y="0"/>
                  </a:moveTo>
                  <a:lnTo>
                    <a:pt x="173710" y="0"/>
                  </a:lnTo>
                  <a:lnTo>
                    <a:pt x="173710" y="114448"/>
                  </a:lnTo>
                  <a:lnTo>
                    <a:pt x="0" y="114448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03060" y="4032125"/>
              <a:ext cx="173990" cy="114935"/>
            </a:xfrm>
            <a:custGeom>
              <a:avLst/>
              <a:gdLst/>
              <a:ahLst/>
              <a:cxnLst/>
              <a:rect l="l" t="t" r="r" b="b"/>
              <a:pathLst>
                <a:path w="173990" h="114935">
                  <a:moveTo>
                    <a:pt x="173710" y="0"/>
                  </a:moveTo>
                  <a:lnTo>
                    <a:pt x="0" y="0"/>
                  </a:lnTo>
                  <a:lnTo>
                    <a:pt x="0" y="114448"/>
                  </a:lnTo>
                  <a:lnTo>
                    <a:pt x="173710" y="114448"/>
                  </a:lnTo>
                  <a:lnTo>
                    <a:pt x="173710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03060" y="4032125"/>
              <a:ext cx="173990" cy="114935"/>
            </a:xfrm>
            <a:custGeom>
              <a:avLst/>
              <a:gdLst/>
              <a:ahLst/>
              <a:cxnLst/>
              <a:rect l="l" t="t" r="r" b="b"/>
              <a:pathLst>
                <a:path w="173990" h="114935">
                  <a:moveTo>
                    <a:pt x="0" y="0"/>
                  </a:moveTo>
                  <a:lnTo>
                    <a:pt x="173710" y="0"/>
                  </a:lnTo>
                  <a:lnTo>
                    <a:pt x="173710" y="114448"/>
                  </a:lnTo>
                  <a:lnTo>
                    <a:pt x="0" y="114448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91758" y="4032125"/>
              <a:ext cx="76200" cy="116205"/>
            </a:xfrm>
            <a:custGeom>
              <a:avLst/>
              <a:gdLst/>
              <a:ahLst/>
              <a:cxnLst/>
              <a:rect l="l" t="t" r="r" b="b"/>
              <a:pathLst>
                <a:path w="76200" h="116204">
                  <a:moveTo>
                    <a:pt x="75956" y="0"/>
                  </a:moveTo>
                  <a:lnTo>
                    <a:pt x="0" y="0"/>
                  </a:lnTo>
                  <a:lnTo>
                    <a:pt x="0" y="115812"/>
                  </a:lnTo>
                  <a:lnTo>
                    <a:pt x="75956" y="115812"/>
                  </a:lnTo>
                  <a:lnTo>
                    <a:pt x="75956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91758" y="4032125"/>
              <a:ext cx="76200" cy="116205"/>
            </a:xfrm>
            <a:custGeom>
              <a:avLst/>
              <a:gdLst/>
              <a:ahLst/>
              <a:cxnLst/>
              <a:rect l="l" t="t" r="r" b="b"/>
              <a:pathLst>
                <a:path w="76200" h="116204">
                  <a:moveTo>
                    <a:pt x="0" y="0"/>
                  </a:moveTo>
                  <a:lnTo>
                    <a:pt x="75956" y="0"/>
                  </a:lnTo>
                  <a:lnTo>
                    <a:pt x="75956" y="115812"/>
                  </a:lnTo>
                  <a:lnTo>
                    <a:pt x="0" y="11581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67208" y="3319585"/>
              <a:ext cx="690880" cy="382905"/>
            </a:xfrm>
            <a:custGeom>
              <a:avLst/>
              <a:gdLst/>
              <a:ahLst/>
              <a:cxnLst/>
              <a:rect l="l" t="t" r="r" b="b"/>
              <a:pathLst>
                <a:path w="690879" h="382904">
                  <a:moveTo>
                    <a:pt x="690746" y="0"/>
                  </a:moveTo>
                  <a:lnTo>
                    <a:pt x="0" y="2725"/>
                  </a:lnTo>
                  <a:lnTo>
                    <a:pt x="0" y="382837"/>
                  </a:lnTo>
                  <a:lnTo>
                    <a:pt x="215262" y="382837"/>
                  </a:lnTo>
                  <a:lnTo>
                    <a:pt x="215262" y="192102"/>
                  </a:lnTo>
                  <a:lnTo>
                    <a:pt x="690746" y="192102"/>
                  </a:lnTo>
                  <a:lnTo>
                    <a:pt x="690746" y="0"/>
                  </a:lnTo>
                  <a:close/>
                </a:path>
              </a:pathLst>
            </a:custGeom>
            <a:solidFill>
              <a:srgbClr val="C5BE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67208" y="3319585"/>
              <a:ext cx="690880" cy="382905"/>
            </a:xfrm>
            <a:custGeom>
              <a:avLst/>
              <a:gdLst/>
              <a:ahLst/>
              <a:cxnLst/>
              <a:rect l="l" t="t" r="r" b="b"/>
              <a:pathLst>
                <a:path w="690879" h="382904">
                  <a:moveTo>
                    <a:pt x="690746" y="0"/>
                  </a:moveTo>
                  <a:lnTo>
                    <a:pt x="690746" y="192102"/>
                  </a:lnTo>
                  <a:lnTo>
                    <a:pt x="215262" y="192102"/>
                  </a:lnTo>
                  <a:lnTo>
                    <a:pt x="215262" y="382837"/>
                  </a:lnTo>
                  <a:lnTo>
                    <a:pt x="0" y="382837"/>
                  </a:lnTo>
                  <a:lnTo>
                    <a:pt x="0" y="2725"/>
                  </a:lnTo>
                  <a:lnTo>
                    <a:pt x="690746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73485" y="3402694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79" h="55879">
                  <a:moveTo>
                    <a:pt x="27928" y="0"/>
                  </a:moveTo>
                  <a:lnTo>
                    <a:pt x="17056" y="2194"/>
                  </a:lnTo>
                  <a:lnTo>
                    <a:pt x="8179" y="8179"/>
                  </a:lnTo>
                  <a:lnTo>
                    <a:pt x="2194" y="17057"/>
                  </a:lnTo>
                  <a:lnTo>
                    <a:pt x="0" y="27929"/>
                  </a:lnTo>
                  <a:lnTo>
                    <a:pt x="2194" y="38799"/>
                  </a:lnTo>
                  <a:lnTo>
                    <a:pt x="8179" y="47677"/>
                  </a:lnTo>
                  <a:lnTo>
                    <a:pt x="17056" y="53663"/>
                  </a:lnTo>
                  <a:lnTo>
                    <a:pt x="27928" y="55858"/>
                  </a:lnTo>
                  <a:lnTo>
                    <a:pt x="38798" y="53663"/>
                  </a:lnTo>
                  <a:lnTo>
                    <a:pt x="47676" y="47677"/>
                  </a:lnTo>
                  <a:lnTo>
                    <a:pt x="53662" y="38799"/>
                  </a:lnTo>
                  <a:lnTo>
                    <a:pt x="55857" y="27929"/>
                  </a:lnTo>
                  <a:lnTo>
                    <a:pt x="53662" y="17057"/>
                  </a:lnTo>
                  <a:lnTo>
                    <a:pt x="47676" y="8179"/>
                  </a:lnTo>
                  <a:lnTo>
                    <a:pt x="38798" y="2194"/>
                  </a:lnTo>
                  <a:lnTo>
                    <a:pt x="2792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73485" y="3402694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79" h="55879">
                  <a:moveTo>
                    <a:pt x="27928" y="0"/>
                  </a:moveTo>
                  <a:lnTo>
                    <a:pt x="38798" y="2194"/>
                  </a:lnTo>
                  <a:lnTo>
                    <a:pt x="47676" y="8179"/>
                  </a:lnTo>
                  <a:lnTo>
                    <a:pt x="53662" y="17057"/>
                  </a:lnTo>
                  <a:lnTo>
                    <a:pt x="55857" y="27929"/>
                  </a:lnTo>
                  <a:lnTo>
                    <a:pt x="53662" y="38799"/>
                  </a:lnTo>
                  <a:lnTo>
                    <a:pt x="47676" y="47677"/>
                  </a:lnTo>
                  <a:lnTo>
                    <a:pt x="38798" y="53663"/>
                  </a:lnTo>
                  <a:lnTo>
                    <a:pt x="27928" y="55858"/>
                  </a:lnTo>
                  <a:lnTo>
                    <a:pt x="17056" y="53663"/>
                  </a:lnTo>
                  <a:lnTo>
                    <a:pt x="8179" y="47677"/>
                  </a:lnTo>
                  <a:lnTo>
                    <a:pt x="2194" y="38799"/>
                  </a:lnTo>
                  <a:lnTo>
                    <a:pt x="0" y="27929"/>
                  </a:lnTo>
                  <a:lnTo>
                    <a:pt x="2194" y="17057"/>
                  </a:lnTo>
                  <a:lnTo>
                    <a:pt x="8179" y="8179"/>
                  </a:lnTo>
                  <a:lnTo>
                    <a:pt x="17056" y="2194"/>
                  </a:lnTo>
                  <a:lnTo>
                    <a:pt x="27928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04952" y="4015100"/>
              <a:ext cx="161290" cy="162560"/>
            </a:xfrm>
            <a:custGeom>
              <a:avLst/>
              <a:gdLst/>
              <a:ahLst/>
              <a:cxnLst/>
              <a:rect l="l" t="t" r="r" b="b"/>
              <a:pathLst>
                <a:path w="161290" h="162560">
                  <a:moveTo>
                    <a:pt x="160761" y="0"/>
                  </a:moveTo>
                  <a:lnTo>
                    <a:pt x="0" y="0"/>
                  </a:lnTo>
                  <a:lnTo>
                    <a:pt x="0" y="162126"/>
                  </a:lnTo>
                  <a:lnTo>
                    <a:pt x="160761" y="162126"/>
                  </a:lnTo>
                  <a:lnTo>
                    <a:pt x="160761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04952" y="4015100"/>
              <a:ext cx="161290" cy="162560"/>
            </a:xfrm>
            <a:custGeom>
              <a:avLst/>
              <a:gdLst/>
              <a:ahLst/>
              <a:cxnLst/>
              <a:rect l="l" t="t" r="r" b="b"/>
              <a:pathLst>
                <a:path w="161290" h="162560">
                  <a:moveTo>
                    <a:pt x="0" y="0"/>
                  </a:moveTo>
                  <a:lnTo>
                    <a:pt x="160761" y="0"/>
                  </a:lnTo>
                  <a:lnTo>
                    <a:pt x="160761" y="162126"/>
                  </a:lnTo>
                  <a:lnTo>
                    <a:pt x="0" y="162126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74161" y="4015100"/>
              <a:ext cx="86995" cy="273685"/>
            </a:xfrm>
            <a:custGeom>
              <a:avLst/>
              <a:gdLst/>
              <a:ahLst/>
              <a:cxnLst/>
              <a:rect l="l" t="t" r="r" b="b"/>
              <a:pathLst>
                <a:path w="86995" h="273685">
                  <a:moveTo>
                    <a:pt x="86507" y="0"/>
                  </a:moveTo>
                  <a:lnTo>
                    <a:pt x="0" y="0"/>
                  </a:lnTo>
                  <a:lnTo>
                    <a:pt x="0" y="273164"/>
                  </a:lnTo>
                  <a:lnTo>
                    <a:pt x="86507" y="273164"/>
                  </a:lnTo>
                  <a:lnTo>
                    <a:pt x="86507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74161" y="4015100"/>
              <a:ext cx="86995" cy="273685"/>
            </a:xfrm>
            <a:custGeom>
              <a:avLst/>
              <a:gdLst/>
              <a:ahLst/>
              <a:cxnLst/>
              <a:rect l="l" t="t" r="r" b="b"/>
              <a:pathLst>
                <a:path w="86995" h="273685">
                  <a:moveTo>
                    <a:pt x="0" y="0"/>
                  </a:moveTo>
                  <a:lnTo>
                    <a:pt x="86507" y="0"/>
                  </a:lnTo>
                  <a:lnTo>
                    <a:pt x="86507" y="273164"/>
                  </a:lnTo>
                  <a:lnTo>
                    <a:pt x="0" y="273164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12038" y="3979869"/>
              <a:ext cx="83185" cy="336550"/>
            </a:xfrm>
            <a:custGeom>
              <a:avLst/>
              <a:gdLst/>
              <a:ahLst/>
              <a:cxnLst/>
              <a:rect l="l" t="t" r="r" b="b"/>
              <a:pathLst>
                <a:path w="83184" h="336550">
                  <a:moveTo>
                    <a:pt x="83096" y="0"/>
                  </a:moveTo>
                  <a:lnTo>
                    <a:pt x="12255" y="0"/>
                  </a:lnTo>
                  <a:lnTo>
                    <a:pt x="12255" y="29210"/>
                  </a:lnTo>
                  <a:lnTo>
                    <a:pt x="11176" y="29210"/>
                  </a:lnTo>
                  <a:lnTo>
                    <a:pt x="11176" y="30480"/>
                  </a:lnTo>
                  <a:lnTo>
                    <a:pt x="0" y="30480"/>
                  </a:lnTo>
                  <a:lnTo>
                    <a:pt x="0" y="336550"/>
                  </a:lnTo>
                  <a:lnTo>
                    <a:pt x="83096" y="336550"/>
                  </a:lnTo>
                  <a:lnTo>
                    <a:pt x="83096" y="30480"/>
                  </a:lnTo>
                  <a:lnTo>
                    <a:pt x="83096" y="29210"/>
                  </a:lnTo>
                  <a:lnTo>
                    <a:pt x="83096" y="0"/>
                  </a:lnTo>
                  <a:close/>
                </a:path>
              </a:pathLst>
            </a:custGeom>
            <a:solidFill>
              <a:srgbClr val="676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795576" y="3138275"/>
              <a:ext cx="142875" cy="193675"/>
            </a:xfrm>
            <a:custGeom>
              <a:avLst/>
              <a:gdLst/>
              <a:ahLst/>
              <a:cxnLst/>
              <a:rect l="l" t="t" r="r" b="b"/>
              <a:pathLst>
                <a:path w="142875" h="193675">
                  <a:moveTo>
                    <a:pt x="0" y="114054"/>
                  </a:moveTo>
                  <a:lnTo>
                    <a:pt x="0" y="0"/>
                  </a:lnTo>
                  <a:lnTo>
                    <a:pt x="142567" y="0"/>
                  </a:lnTo>
                  <a:lnTo>
                    <a:pt x="142567" y="193593"/>
                  </a:lnTo>
                  <a:lnTo>
                    <a:pt x="117806" y="193593"/>
                  </a:lnTo>
                  <a:lnTo>
                    <a:pt x="117806" y="114054"/>
                  </a:lnTo>
                  <a:lnTo>
                    <a:pt x="0" y="114054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02330" y="3152534"/>
              <a:ext cx="59690" cy="98425"/>
            </a:xfrm>
            <a:custGeom>
              <a:avLst/>
              <a:gdLst/>
              <a:ahLst/>
              <a:cxnLst/>
              <a:rect l="l" t="t" r="r" b="b"/>
              <a:pathLst>
                <a:path w="59690" h="98425">
                  <a:moveTo>
                    <a:pt x="59278" y="0"/>
                  </a:moveTo>
                  <a:lnTo>
                    <a:pt x="0" y="0"/>
                  </a:lnTo>
                  <a:lnTo>
                    <a:pt x="0" y="98294"/>
                  </a:lnTo>
                  <a:lnTo>
                    <a:pt x="59278" y="98294"/>
                  </a:lnTo>
                  <a:lnTo>
                    <a:pt x="59278" y="0"/>
                  </a:lnTo>
                  <a:close/>
                </a:path>
              </a:pathLst>
            </a:custGeom>
            <a:solidFill>
              <a:srgbClr val="7C99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02330" y="3152534"/>
              <a:ext cx="59690" cy="98425"/>
            </a:xfrm>
            <a:custGeom>
              <a:avLst/>
              <a:gdLst/>
              <a:ahLst/>
              <a:cxnLst/>
              <a:rect l="l" t="t" r="r" b="b"/>
              <a:pathLst>
                <a:path w="59690" h="98425">
                  <a:moveTo>
                    <a:pt x="0" y="0"/>
                  </a:moveTo>
                  <a:lnTo>
                    <a:pt x="59278" y="0"/>
                  </a:lnTo>
                  <a:lnTo>
                    <a:pt x="59278" y="98294"/>
                  </a:lnTo>
                  <a:lnTo>
                    <a:pt x="0" y="98294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71358" y="3153099"/>
              <a:ext cx="59690" cy="105410"/>
            </a:xfrm>
            <a:custGeom>
              <a:avLst/>
              <a:gdLst/>
              <a:ahLst/>
              <a:cxnLst/>
              <a:rect l="l" t="t" r="r" b="b"/>
              <a:pathLst>
                <a:path w="59690" h="105410">
                  <a:moveTo>
                    <a:pt x="59283" y="0"/>
                  </a:moveTo>
                  <a:lnTo>
                    <a:pt x="0" y="0"/>
                  </a:lnTo>
                  <a:lnTo>
                    <a:pt x="0" y="99060"/>
                  </a:lnTo>
                  <a:lnTo>
                    <a:pt x="41694" y="99060"/>
                  </a:lnTo>
                  <a:lnTo>
                    <a:pt x="41694" y="105410"/>
                  </a:lnTo>
                  <a:lnTo>
                    <a:pt x="59283" y="105410"/>
                  </a:lnTo>
                  <a:lnTo>
                    <a:pt x="59283" y="99060"/>
                  </a:lnTo>
                  <a:lnTo>
                    <a:pt x="59283" y="0"/>
                  </a:lnTo>
                  <a:close/>
                </a:path>
              </a:pathLst>
            </a:custGeom>
            <a:solidFill>
              <a:srgbClr val="7C99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71363" y="3152534"/>
              <a:ext cx="61594" cy="179070"/>
            </a:xfrm>
            <a:custGeom>
              <a:avLst/>
              <a:gdLst/>
              <a:ahLst/>
              <a:cxnLst/>
              <a:rect l="l" t="t" r="r" b="b"/>
              <a:pathLst>
                <a:path w="61595" h="179070">
                  <a:moveTo>
                    <a:pt x="0" y="0"/>
                  </a:moveTo>
                  <a:lnTo>
                    <a:pt x="59278" y="0"/>
                  </a:lnTo>
                  <a:lnTo>
                    <a:pt x="59278" y="106549"/>
                  </a:lnTo>
                  <a:lnTo>
                    <a:pt x="41645" y="106549"/>
                  </a:lnTo>
                  <a:lnTo>
                    <a:pt x="41742" y="99140"/>
                  </a:lnTo>
                  <a:lnTo>
                    <a:pt x="0" y="99230"/>
                  </a:lnTo>
                  <a:lnTo>
                    <a:pt x="0" y="0"/>
                  </a:lnTo>
                  <a:close/>
                </a:path>
                <a:path w="61595" h="179070">
                  <a:moveTo>
                    <a:pt x="42670" y="111707"/>
                  </a:moveTo>
                  <a:lnTo>
                    <a:pt x="61052" y="111707"/>
                  </a:lnTo>
                  <a:lnTo>
                    <a:pt x="61052" y="178487"/>
                  </a:lnTo>
                  <a:lnTo>
                    <a:pt x="42670" y="178487"/>
                  </a:lnTo>
                  <a:lnTo>
                    <a:pt x="42670" y="111707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14872" y="4315855"/>
              <a:ext cx="81280" cy="13970"/>
            </a:xfrm>
            <a:custGeom>
              <a:avLst/>
              <a:gdLst/>
              <a:ahLst/>
              <a:cxnLst/>
              <a:rect l="l" t="t" r="r" b="b"/>
              <a:pathLst>
                <a:path w="81279" h="13970">
                  <a:moveTo>
                    <a:pt x="81039" y="0"/>
                  </a:moveTo>
                  <a:lnTo>
                    <a:pt x="0" y="0"/>
                  </a:lnTo>
                  <a:lnTo>
                    <a:pt x="0" y="13507"/>
                  </a:lnTo>
                  <a:lnTo>
                    <a:pt x="81039" y="13507"/>
                  </a:lnTo>
                  <a:lnTo>
                    <a:pt x="810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14872" y="4315855"/>
              <a:ext cx="81280" cy="13970"/>
            </a:xfrm>
            <a:custGeom>
              <a:avLst/>
              <a:gdLst/>
              <a:ahLst/>
              <a:cxnLst/>
              <a:rect l="l" t="t" r="r" b="b"/>
              <a:pathLst>
                <a:path w="81279" h="13970">
                  <a:moveTo>
                    <a:pt x="0" y="0"/>
                  </a:moveTo>
                  <a:lnTo>
                    <a:pt x="81039" y="0"/>
                  </a:lnTo>
                  <a:lnTo>
                    <a:pt x="81039" y="13507"/>
                  </a:lnTo>
                  <a:lnTo>
                    <a:pt x="0" y="13507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11870" y="4330115"/>
              <a:ext cx="82550" cy="36830"/>
            </a:xfrm>
            <a:custGeom>
              <a:avLst/>
              <a:gdLst/>
              <a:ahLst/>
              <a:cxnLst/>
              <a:rect l="l" t="t" r="r" b="b"/>
              <a:pathLst>
                <a:path w="82550" h="36829">
                  <a:moveTo>
                    <a:pt x="82537" y="0"/>
                  </a:moveTo>
                  <a:lnTo>
                    <a:pt x="0" y="0"/>
                  </a:lnTo>
                  <a:lnTo>
                    <a:pt x="0" y="36766"/>
                  </a:lnTo>
                  <a:lnTo>
                    <a:pt x="82537" y="36766"/>
                  </a:lnTo>
                  <a:lnTo>
                    <a:pt x="82537" y="0"/>
                  </a:lnTo>
                  <a:close/>
                </a:path>
              </a:pathLst>
            </a:custGeom>
            <a:solidFill>
              <a:srgbClr val="8182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11870" y="4330115"/>
              <a:ext cx="82550" cy="36830"/>
            </a:xfrm>
            <a:custGeom>
              <a:avLst/>
              <a:gdLst/>
              <a:ahLst/>
              <a:cxnLst/>
              <a:rect l="l" t="t" r="r" b="b"/>
              <a:pathLst>
                <a:path w="82550" h="36829">
                  <a:moveTo>
                    <a:pt x="0" y="0"/>
                  </a:moveTo>
                  <a:lnTo>
                    <a:pt x="82537" y="0"/>
                  </a:lnTo>
                  <a:lnTo>
                    <a:pt x="82537" y="36766"/>
                  </a:lnTo>
                  <a:lnTo>
                    <a:pt x="0" y="36766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95908" y="4321499"/>
              <a:ext cx="163195" cy="45720"/>
            </a:xfrm>
            <a:custGeom>
              <a:avLst/>
              <a:gdLst/>
              <a:ahLst/>
              <a:cxnLst/>
              <a:rect l="l" t="t" r="r" b="b"/>
              <a:pathLst>
                <a:path w="163195" h="45720">
                  <a:moveTo>
                    <a:pt x="162636" y="0"/>
                  </a:moveTo>
                  <a:lnTo>
                    <a:pt x="0" y="0"/>
                  </a:lnTo>
                  <a:lnTo>
                    <a:pt x="0" y="41910"/>
                  </a:lnTo>
                  <a:lnTo>
                    <a:pt x="0" y="45720"/>
                  </a:lnTo>
                  <a:lnTo>
                    <a:pt x="155295" y="45720"/>
                  </a:lnTo>
                  <a:lnTo>
                    <a:pt x="155295" y="41910"/>
                  </a:lnTo>
                  <a:lnTo>
                    <a:pt x="162636" y="41910"/>
                  </a:lnTo>
                  <a:lnTo>
                    <a:pt x="162636" y="0"/>
                  </a:lnTo>
                  <a:close/>
                </a:path>
              </a:pathLst>
            </a:custGeom>
            <a:solidFill>
              <a:srgbClr val="8182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95912" y="4321299"/>
              <a:ext cx="163195" cy="45720"/>
            </a:xfrm>
            <a:custGeom>
              <a:avLst/>
              <a:gdLst/>
              <a:ahLst/>
              <a:cxnLst/>
              <a:rect l="l" t="t" r="r" b="b"/>
              <a:pathLst>
                <a:path w="163195" h="45720">
                  <a:moveTo>
                    <a:pt x="162637" y="0"/>
                  </a:moveTo>
                  <a:lnTo>
                    <a:pt x="0" y="0"/>
                  </a:lnTo>
                  <a:lnTo>
                    <a:pt x="0" y="45582"/>
                  </a:lnTo>
                  <a:lnTo>
                    <a:pt x="155322" y="45582"/>
                  </a:lnTo>
                  <a:lnTo>
                    <a:pt x="155267" y="41915"/>
                  </a:lnTo>
                  <a:lnTo>
                    <a:pt x="162637" y="41836"/>
                  </a:lnTo>
                  <a:lnTo>
                    <a:pt x="162637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35136" y="3897543"/>
              <a:ext cx="127635" cy="62865"/>
            </a:xfrm>
            <a:custGeom>
              <a:avLst/>
              <a:gdLst/>
              <a:ahLst/>
              <a:cxnLst/>
              <a:rect l="l" t="t" r="r" b="b"/>
              <a:pathLst>
                <a:path w="127634" h="62864">
                  <a:moveTo>
                    <a:pt x="127558" y="0"/>
                  </a:moveTo>
                  <a:lnTo>
                    <a:pt x="0" y="0"/>
                  </a:lnTo>
                  <a:lnTo>
                    <a:pt x="0" y="62279"/>
                  </a:lnTo>
                  <a:lnTo>
                    <a:pt x="127558" y="62279"/>
                  </a:lnTo>
                  <a:lnTo>
                    <a:pt x="127558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35136" y="3897543"/>
              <a:ext cx="127635" cy="62865"/>
            </a:xfrm>
            <a:custGeom>
              <a:avLst/>
              <a:gdLst/>
              <a:ahLst/>
              <a:cxnLst/>
              <a:rect l="l" t="t" r="r" b="b"/>
              <a:pathLst>
                <a:path w="127634" h="62864">
                  <a:moveTo>
                    <a:pt x="0" y="0"/>
                  </a:moveTo>
                  <a:lnTo>
                    <a:pt x="127558" y="0"/>
                  </a:lnTo>
                  <a:lnTo>
                    <a:pt x="127558" y="62279"/>
                  </a:lnTo>
                  <a:lnTo>
                    <a:pt x="0" y="62279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62695" y="3897543"/>
              <a:ext cx="93980" cy="62865"/>
            </a:xfrm>
            <a:custGeom>
              <a:avLst/>
              <a:gdLst/>
              <a:ahLst/>
              <a:cxnLst/>
              <a:rect l="l" t="t" r="r" b="b"/>
              <a:pathLst>
                <a:path w="93979" h="62864">
                  <a:moveTo>
                    <a:pt x="93794" y="0"/>
                  </a:moveTo>
                  <a:lnTo>
                    <a:pt x="0" y="0"/>
                  </a:lnTo>
                  <a:lnTo>
                    <a:pt x="0" y="62279"/>
                  </a:lnTo>
                  <a:lnTo>
                    <a:pt x="93794" y="62279"/>
                  </a:lnTo>
                  <a:lnTo>
                    <a:pt x="93794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62695" y="3897543"/>
              <a:ext cx="93980" cy="62865"/>
            </a:xfrm>
            <a:custGeom>
              <a:avLst/>
              <a:gdLst/>
              <a:ahLst/>
              <a:cxnLst/>
              <a:rect l="l" t="t" r="r" b="b"/>
              <a:pathLst>
                <a:path w="93979" h="62864">
                  <a:moveTo>
                    <a:pt x="93794" y="0"/>
                  </a:moveTo>
                  <a:lnTo>
                    <a:pt x="0" y="0"/>
                  </a:lnTo>
                  <a:lnTo>
                    <a:pt x="0" y="62279"/>
                  </a:lnTo>
                  <a:lnTo>
                    <a:pt x="93794" y="62279"/>
                  </a:lnTo>
                  <a:lnTo>
                    <a:pt x="93794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7" name="object 107">
            <a:hlinkClick r:id="rId8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97994" y="3176099"/>
            <a:ext cx="1077357" cy="1077357"/>
          </a:xfrm>
          <a:prstGeom prst="rect">
            <a:avLst/>
          </a:prstGeom>
        </p:spPr>
      </p:pic>
      <p:sp>
        <p:nvSpPr>
          <p:cNvPr id="108" name="object 10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19402" y="764041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8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sp>
        <p:nvSpPr>
          <p:cNvPr id="109" name="object 10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3471" y="92501"/>
            <a:ext cx="10165715" cy="288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REVISION</a:t>
            </a:r>
            <a:r>
              <a:rPr sz="1700" b="1" u="sng" spc="1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7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CARDS</a:t>
            </a:r>
            <a:r>
              <a:rPr sz="1700" b="1" u="sng" spc="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7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</a:t>
            </a:r>
            <a:r>
              <a:rPr sz="1700" b="1" u="sng" spc="8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70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</a:t>
            </a:r>
            <a:r>
              <a:rPr sz="1700" b="1" u="sng" spc="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7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‘DE</a:t>
            </a:r>
            <a:r>
              <a:rPr sz="1700" b="1" u="sng" spc="114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7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STIJL’</a:t>
            </a:r>
            <a:r>
              <a:rPr sz="17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7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</a:t>
            </a:r>
            <a:r>
              <a:rPr sz="1700" b="1" u="sng" spc="1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7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MOVEMENT</a:t>
            </a:r>
            <a:r>
              <a:rPr sz="1700" b="1" u="sng" spc="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7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(NEOPLASTICISM)</a:t>
            </a:r>
            <a:r>
              <a:rPr sz="1700" b="1" u="sng" spc="4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7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</a:t>
            </a:r>
            <a:r>
              <a:rPr sz="1700" b="1" u="sng" spc="8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7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FOUNDED</a:t>
            </a:r>
            <a:r>
              <a:rPr sz="1700" b="1" u="sng" spc="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7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1917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110" name="object 110"/>
          <p:cNvGrpSpPr>
            <a:grpSpLocks noGrp="1" noUngrp="1" noRot="1" noMove="1" noResize="1"/>
          </p:cNvGrpSpPr>
          <p:nvPr/>
        </p:nvGrpSpPr>
        <p:grpSpPr>
          <a:xfrm>
            <a:off x="9371901" y="1247698"/>
            <a:ext cx="1127125" cy="1127125"/>
            <a:chOff x="9371901" y="1247698"/>
            <a:chExt cx="1127125" cy="1127125"/>
          </a:xfrm>
        </p:grpSpPr>
        <p:sp>
          <p:nvSpPr>
            <p:cNvPr id="111" name="object 1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71901" y="1247698"/>
              <a:ext cx="1127125" cy="1127125"/>
            </a:xfrm>
            <a:custGeom>
              <a:avLst/>
              <a:gdLst/>
              <a:ahLst/>
              <a:cxnLst/>
              <a:rect l="l" t="t" r="r" b="b"/>
              <a:pathLst>
                <a:path w="1127125" h="1127125">
                  <a:moveTo>
                    <a:pt x="1126966" y="0"/>
                  </a:moveTo>
                  <a:lnTo>
                    <a:pt x="0" y="0"/>
                  </a:lnTo>
                  <a:lnTo>
                    <a:pt x="0" y="1126966"/>
                  </a:lnTo>
                  <a:lnTo>
                    <a:pt x="1126966" y="1126966"/>
                  </a:lnTo>
                  <a:lnTo>
                    <a:pt x="11269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55645" y="1308945"/>
              <a:ext cx="882015" cy="343535"/>
            </a:xfrm>
            <a:custGeom>
              <a:avLst/>
              <a:gdLst/>
              <a:ahLst/>
              <a:cxnLst/>
              <a:rect l="l" t="t" r="r" b="b"/>
              <a:pathLst>
                <a:path w="882015" h="343535">
                  <a:moveTo>
                    <a:pt x="48996" y="195999"/>
                  </a:moveTo>
                  <a:lnTo>
                    <a:pt x="24498" y="195999"/>
                  </a:lnTo>
                  <a:lnTo>
                    <a:pt x="0" y="195999"/>
                  </a:lnTo>
                  <a:lnTo>
                    <a:pt x="0" y="220497"/>
                  </a:lnTo>
                  <a:lnTo>
                    <a:pt x="24498" y="220497"/>
                  </a:lnTo>
                  <a:lnTo>
                    <a:pt x="48996" y="220497"/>
                  </a:lnTo>
                  <a:lnTo>
                    <a:pt x="48996" y="195999"/>
                  </a:lnTo>
                  <a:close/>
                </a:path>
                <a:path w="882015" h="343535">
                  <a:moveTo>
                    <a:pt x="97993" y="147002"/>
                  </a:moveTo>
                  <a:lnTo>
                    <a:pt x="73494" y="147002"/>
                  </a:lnTo>
                  <a:lnTo>
                    <a:pt x="73494" y="195999"/>
                  </a:lnTo>
                  <a:lnTo>
                    <a:pt x="97993" y="195999"/>
                  </a:lnTo>
                  <a:lnTo>
                    <a:pt x="97993" y="147002"/>
                  </a:lnTo>
                  <a:close/>
                </a:path>
                <a:path w="882015" h="343535">
                  <a:moveTo>
                    <a:pt x="97993" y="49009"/>
                  </a:moveTo>
                  <a:lnTo>
                    <a:pt x="73494" y="49009"/>
                  </a:lnTo>
                  <a:lnTo>
                    <a:pt x="73494" y="73507"/>
                  </a:lnTo>
                  <a:lnTo>
                    <a:pt x="97993" y="73507"/>
                  </a:lnTo>
                  <a:lnTo>
                    <a:pt x="97993" y="49009"/>
                  </a:lnTo>
                  <a:close/>
                </a:path>
                <a:path w="882015" h="343535">
                  <a:moveTo>
                    <a:pt x="97993" y="0"/>
                  </a:moveTo>
                  <a:lnTo>
                    <a:pt x="73494" y="0"/>
                  </a:lnTo>
                  <a:lnTo>
                    <a:pt x="73494" y="24511"/>
                  </a:lnTo>
                  <a:lnTo>
                    <a:pt x="97993" y="24511"/>
                  </a:lnTo>
                  <a:lnTo>
                    <a:pt x="97993" y="0"/>
                  </a:lnTo>
                  <a:close/>
                </a:path>
                <a:path w="882015" h="343535">
                  <a:moveTo>
                    <a:pt x="122491" y="195999"/>
                  </a:moveTo>
                  <a:lnTo>
                    <a:pt x="97993" y="195999"/>
                  </a:lnTo>
                  <a:lnTo>
                    <a:pt x="97993" y="220497"/>
                  </a:lnTo>
                  <a:lnTo>
                    <a:pt x="122491" y="220497"/>
                  </a:lnTo>
                  <a:lnTo>
                    <a:pt x="122491" y="195999"/>
                  </a:lnTo>
                  <a:close/>
                </a:path>
                <a:path w="882015" h="343535">
                  <a:moveTo>
                    <a:pt x="171488" y="171500"/>
                  </a:moveTo>
                  <a:lnTo>
                    <a:pt x="146989" y="171500"/>
                  </a:lnTo>
                  <a:lnTo>
                    <a:pt x="146989" y="195999"/>
                  </a:lnTo>
                  <a:lnTo>
                    <a:pt x="171488" y="195999"/>
                  </a:lnTo>
                  <a:lnTo>
                    <a:pt x="171488" y="171500"/>
                  </a:lnTo>
                  <a:close/>
                </a:path>
                <a:path w="882015" h="343535">
                  <a:moveTo>
                    <a:pt x="195986" y="220497"/>
                  </a:moveTo>
                  <a:lnTo>
                    <a:pt x="171488" y="220497"/>
                  </a:lnTo>
                  <a:lnTo>
                    <a:pt x="146989" y="220497"/>
                  </a:lnTo>
                  <a:lnTo>
                    <a:pt x="146989" y="244995"/>
                  </a:lnTo>
                  <a:lnTo>
                    <a:pt x="171488" y="244995"/>
                  </a:lnTo>
                  <a:lnTo>
                    <a:pt x="195986" y="244995"/>
                  </a:lnTo>
                  <a:lnTo>
                    <a:pt x="195986" y="220497"/>
                  </a:lnTo>
                  <a:close/>
                </a:path>
                <a:path w="882015" h="343535">
                  <a:moveTo>
                    <a:pt x="195986" y="98005"/>
                  </a:moveTo>
                  <a:lnTo>
                    <a:pt x="171488" y="98005"/>
                  </a:lnTo>
                  <a:lnTo>
                    <a:pt x="171488" y="122504"/>
                  </a:lnTo>
                  <a:lnTo>
                    <a:pt x="146989" y="122504"/>
                  </a:lnTo>
                  <a:lnTo>
                    <a:pt x="122491" y="122504"/>
                  </a:lnTo>
                  <a:lnTo>
                    <a:pt x="122491" y="98005"/>
                  </a:lnTo>
                  <a:lnTo>
                    <a:pt x="146989" y="98005"/>
                  </a:lnTo>
                  <a:lnTo>
                    <a:pt x="171488" y="98005"/>
                  </a:lnTo>
                  <a:lnTo>
                    <a:pt x="171488" y="73507"/>
                  </a:lnTo>
                  <a:lnTo>
                    <a:pt x="146989" y="73507"/>
                  </a:lnTo>
                  <a:lnTo>
                    <a:pt x="122491" y="73507"/>
                  </a:lnTo>
                  <a:lnTo>
                    <a:pt x="97993" y="73507"/>
                  </a:lnTo>
                  <a:lnTo>
                    <a:pt x="97993" y="98005"/>
                  </a:lnTo>
                  <a:lnTo>
                    <a:pt x="73494" y="98005"/>
                  </a:lnTo>
                  <a:lnTo>
                    <a:pt x="73494" y="122504"/>
                  </a:lnTo>
                  <a:lnTo>
                    <a:pt x="97993" y="122504"/>
                  </a:lnTo>
                  <a:lnTo>
                    <a:pt x="97993" y="147002"/>
                  </a:lnTo>
                  <a:lnTo>
                    <a:pt x="122491" y="147002"/>
                  </a:lnTo>
                  <a:lnTo>
                    <a:pt x="122491" y="171500"/>
                  </a:lnTo>
                  <a:lnTo>
                    <a:pt x="146989" y="171500"/>
                  </a:lnTo>
                  <a:lnTo>
                    <a:pt x="146989" y="147002"/>
                  </a:lnTo>
                  <a:lnTo>
                    <a:pt x="171488" y="147002"/>
                  </a:lnTo>
                  <a:lnTo>
                    <a:pt x="171488" y="171500"/>
                  </a:lnTo>
                  <a:lnTo>
                    <a:pt x="195986" y="171500"/>
                  </a:lnTo>
                  <a:lnTo>
                    <a:pt x="195986" y="98005"/>
                  </a:lnTo>
                  <a:close/>
                </a:path>
                <a:path w="882015" h="343535">
                  <a:moveTo>
                    <a:pt x="220484" y="73507"/>
                  </a:moveTo>
                  <a:lnTo>
                    <a:pt x="195986" y="73507"/>
                  </a:lnTo>
                  <a:lnTo>
                    <a:pt x="195986" y="98005"/>
                  </a:lnTo>
                  <a:lnTo>
                    <a:pt x="220484" y="98005"/>
                  </a:lnTo>
                  <a:lnTo>
                    <a:pt x="220484" y="73507"/>
                  </a:lnTo>
                  <a:close/>
                </a:path>
                <a:path w="882015" h="343535">
                  <a:moveTo>
                    <a:pt x="220484" y="24511"/>
                  </a:moveTo>
                  <a:lnTo>
                    <a:pt x="195986" y="24511"/>
                  </a:lnTo>
                  <a:lnTo>
                    <a:pt x="195986" y="0"/>
                  </a:lnTo>
                  <a:lnTo>
                    <a:pt x="171488" y="0"/>
                  </a:lnTo>
                  <a:lnTo>
                    <a:pt x="146989" y="0"/>
                  </a:lnTo>
                  <a:lnTo>
                    <a:pt x="146989" y="24511"/>
                  </a:lnTo>
                  <a:lnTo>
                    <a:pt x="171488" y="24511"/>
                  </a:lnTo>
                  <a:lnTo>
                    <a:pt x="171488" y="73507"/>
                  </a:lnTo>
                  <a:lnTo>
                    <a:pt x="195986" y="73507"/>
                  </a:lnTo>
                  <a:lnTo>
                    <a:pt x="195986" y="49009"/>
                  </a:lnTo>
                  <a:lnTo>
                    <a:pt x="220484" y="49009"/>
                  </a:lnTo>
                  <a:lnTo>
                    <a:pt x="220484" y="24511"/>
                  </a:lnTo>
                  <a:close/>
                </a:path>
                <a:path w="882015" h="343535">
                  <a:moveTo>
                    <a:pt x="244983" y="49009"/>
                  </a:moveTo>
                  <a:lnTo>
                    <a:pt x="220484" y="49009"/>
                  </a:lnTo>
                  <a:lnTo>
                    <a:pt x="220484" y="73507"/>
                  </a:lnTo>
                  <a:lnTo>
                    <a:pt x="244983" y="73507"/>
                  </a:lnTo>
                  <a:lnTo>
                    <a:pt x="244983" y="49009"/>
                  </a:lnTo>
                  <a:close/>
                </a:path>
                <a:path w="882015" h="343535">
                  <a:moveTo>
                    <a:pt x="269481" y="195999"/>
                  </a:moveTo>
                  <a:lnTo>
                    <a:pt x="244983" y="195999"/>
                  </a:lnTo>
                  <a:lnTo>
                    <a:pt x="244983" y="147002"/>
                  </a:lnTo>
                  <a:lnTo>
                    <a:pt x="220484" y="147002"/>
                  </a:lnTo>
                  <a:lnTo>
                    <a:pt x="220484" y="171500"/>
                  </a:lnTo>
                  <a:lnTo>
                    <a:pt x="195986" y="171500"/>
                  </a:lnTo>
                  <a:lnTo>
                    <a:pt x="195986" y="220497"/>
                  </a:lnTo>
                  <a:lnTo>
                    <a:pt x="220484" y="220497"/>
                  </a:lnTo>
                  <a:lnTo>
                    <a:pt x="244983" y="220497"/>
                  </a:lnTo>
                  <a:lnTo>
                    <a:pt x="269481" y="220497"/>
                  </a:lnTo>
                  <a:lnTo>
                    <a:pt x="269481" y="195999"/>
                  </a:lnTo>
                  <a:close/>
                </a:path>
                <a:path w="882015" h="343535">
                  <a:moveTo>
                    <a:pt x="293979" y="73507"/>
                  </a:moveTo>
                  <a:lnTo>
                    <a:pt x="269481" y="73507"/>
                  </a:lnTo>
                  <a:lnTo>
                    <a:pt x="244983" y="73507"/>
                  </a:lnTo>
                  <a:lnTo>
                    <a:pt x="244983" y="98005"/>
                  </a:lnTo>
                  <a:lnTo>
                    <a:pt x="220484" y="98005"/>
                  </a:lnTo>
                  <a:lnTo>
                    <a:pt x="220484" y="122504"/>
                  </a:lnTo>
                  <a:lnTo>
                    <a:pt x="244983" y="122504"/>
                  </a:lnTo>
                  <a:lnTo>
                    <a:pt x="244983" y="147002"/>
                  </a:lnTo>
                  <a:lnTo>
                    <a:pt x="269481" y="147002"/>
                  </a:lnTo>
                  <a:lnTo>
                    <a:pt x="269481" y="98005"/>
                  </a:lnTo>
                  <a:lnTo>
                    <a:pt x="293979" y="98005"/>
                  </a:lnTo>
                  <a:lnTo>
                    <a:pt x="293979" y="73507"/>
                  </a:lnTo>
                  <a:close/>
                </a:path>
                <a:path w="882015" h="343535">
                  <a:moveTo>
                    <a:pt x="293979" y="24511"/>
                  </a:moveTo>
                  <a:lnTo>
                    <a:pt x="269481" y="24511"/>
                  </a:lnTo>
                  <a:lnTo>
                    <a:pt x="269481" y="0"/>
                  </a:lnTo>
                  <a:lnTo>
                    <a:pt x="244983" y="0"/>
                  </a:lnTo>
                  <a:lnTo>
                    <a:pt x="244983" y="49009"/>
                  </a:lnTo>
                  <a:lnTo>
                    <a:pt x="269481" y="49009"/>
                  </a:lnTo>
                  <a:lnTo>
                    <a:pt x="293979" y="49009"/>
                  </a:lnTo>
                  <a:lnTo>
                    <a:pt x="293979" y="24511"/>
                  </a:lnTo>
                  <a:close/>
                </a:path>
                <a:path w="882015" h="343535">
                  <a:moveTo>
                    <a:pt x="318490" y="171500"/>
                  </a:moveTo>
                  <a:lnTo>
                    <a:pt x="293979" y="171500"/>
                  </a:lnTo>
                  <a:lnTo>
                    <a:pt x="293979" y="147002"/>
                  </a:lnTo>
                  <a:lnTo>
                    <a:pt x="269481" y="147002"/>
                  </a:lnTo>
                  <a:lnTo>
                    <a:pt x="269481" y="195999"/>
                  </a:lnTo>
                  <a:lnTo>
                    <a:pt x="293979" y="195999"/>
                  </a:lnTo>
                  <a:lnTo>
                    <a:pt x="318490" y="195999"/>
                  </a:lnTo>
                  <a:lnTo>
                    <a:pt x="318490" y="171500"/>
                  </a:lnTo>
                  <a:close/>
                </a:path>
                <a:path w="882015" h="343535">
                  <a:moveTo>
                    <a:pt x="318490" y="0"/>
                  </a:moveTo>
                  <a:lnTo>
                    <a:pt x="293979" y="0"/>
                  </a:lnTo>
                  <a:lnTo>
                    <a:pt x="293979" y="24511"/>
                  </a:lnTo>
                  <a:lnTo>
                    <a:pt x="318490" y="24511"/>
                  </a:lnTo>
                  <a:lnTo>
                    <a:pt x="318490" y="0"/>
                  </a:lnTo>
                  <a:close/>
                </a:path>
                <a:path w="882015" h="343535">
                  <a:moveTo>
                    <a:pt x="440982" y="147002"/>
                  </a:moveTo>
                  <a:lnTo>
                    <a:pt x="416483" y="147002"/>
                  </a:lnTo>
                  <a:lnTo>
                    <a:pt x="416483" y="171500"/>
                  </a:lnTo>
                  <a:lnTo>
                    <a:pt x="440982" y="171500"/>
                  </a:lnTo>
                  <a:lnTo>
                    <a:pt x="440982" y="147002"/>
                  </a:lnTo>
                  <a:close/>
                </a:path>
                <a:path w="882015" h="343535">
                  <a:moveTo>
                    <a:pt x="465480" y="49009"/>
                  </a:moveTo>
                  <a:lnTo>
                    <a:pt x="440982" y="49009"/>
                  </a:lnTo>
                  <a:lnTo>
                    <a:pt x="440982" y="73507"/>
                  </a:lnTo>
                  <a:lnTo>
                    <a:pt x="416483" y="73507"/>
                  </a:lnTo>
                  <a:lnTo>
                    <a:pt x="391985" y="73507"/>
                  </a:lnTo>
                  <a:lnTo>
                    <a:pt x="367487" y="73507"/>
                  </a:lnTo>
                  <a:lnTo>
                    <a:pt x="367487" y="49009"/>
                  </a:lnTo>
                  <a:lnTo>
                    <a:pt x="342988" y="49009"/>
                  </a:lnTo>
                  <a:lnTo>
                    <a:pt x="318490" y="49009"/>
                  </a:lnTo>
                  <a:lnTo>
                    <a:pt x="293979" y="49009"/>
                  </a:lnTo>
                  <a:lnTo>
                    <a:pt x="293979" y="73507"/>
                  </a:lnTo>
                  <a:lnTo>
                    <a:pt x="318490" y="73507"/>
                  </a:lnTo>
                  <a:lnTo>
                    <a:pt x="318490" y="98005"/>
                  </a:lnTo>
                  <a:lnTo>
                    <a:pt x="293979" y="98005"/>
                  </a:lnTo>
                  <a:lnTo>
                    <a:pt x="293979" y="122504"/>
                  </a:lnTo>
                  <a:lnTo>
                    <a:pt x="318490" y="122504"/>
                  </a:lnTo>
                  <a:lnTo>
                    <a:pt x="318490" y="171500"/>
                  </a:lnTo>
                  <a:lnTo>
                    <a:pt x="342988" y="171500"/>
                  </a:lnTo>
                  <a:lnTo>
                    <a:pt x="342988" y="147002"/>
                  </a:lnTo>
                  <a:lnTo>
                    <a:pt x="367487" y="147002"/>
                  </a:lnTo>
                  <a:lnTo>
                    <a:pt x="367487" y="220497"/>
                  </a:lnTo>
                  <a:lnTo>
                    <a:pt x="342988" y="220497"/>
                  </a:lnTo>
                  <a:lnTo>
                    <a:pt x="318490" y="220497"/>
                  </a:lnTo>
                  <a:lnTo>
                    <a:pt x="293979" y="220497"/>
                  </a:lnTo>
                  <a:lnTo>
                    <a:pt x="293979" y="269494"/>
                  </a:lnTo>
                  <a:lnTo>
                    <a:pt x="318490" y="269494"/>
                  </a:lnTo>
                  <a:lnTo>
                    <a:pt x="318490" y="244995"/>
                  </a:lnTo>
                  <a:lnTo>
                    <a:pt x="342988" y="244995"/>
                  </a:lnTo>
                  <a:lnTo>
                    <a:pt x="342988" y="269494"/>
                  </a:lnTo>
                  <a:lnTo>
                    <a:pt x="367487" y="269494"/>
                  </a:lnTo>
                  <a:lnTo>
                    <a:pt x="367487" y="244995"/>
                  </a:lnTo>
                  <a:lnTo>
                    <a:pt x="391985" y="244995"/>
                  </a:lnTo>
                  <a:lnTo>
                    <a:pt x="391985" y="220497"/>
                  </a:lnTo>
                  <a:lnTo>
                    <a:pt x="416483" y="220497"/>
                  </a:lnTo>
                  <a:lnTo>
                    <a:pt x="416483" y="171500"/>
                  </a:lnTo>
                  <a:lnTo>
                    <a:pt x="391985" y="171500"/>
                  </a:lnTo>
                  <a:lnTo>
                    <a:pt x="391985" y="122504"/>
                  </a:lnTo>
                  <a:lnTo>
                    <a:pt x="367487" y="122504"/>
                  </a:lnTo>
                  <a:lnTo>
                    <a:pt x="367487" y="98005"/>
                  </a:lnTo>
                  <a:lnTo>
                    <a:pt x="391985" y="98005"/>
                  </a:lnTo>
                  <a:lnTo>
                    <a:pt x="416483" y="98005"/>
                  </a:lnTo>
                  <a:lnTo>
                    <a:pt x="416483" y="122504"/>
                  </a:lnTo>
                  <a:lnTo>
                    <a:pt x="440982" y="122504"/>
                  </a:lnTo>
                  <a:lnTo>
                    <a:pt x="440982" y="98005"/>
                  </a:lnTo>
                  <a:lnTo>
                    <a:pt x="465480" y="98005"/>
                  </a:lnTo>
                  <a:lnTo>
                    <a:pt x="465480" y="49009"/>
                  </a:lnTo>
                  <a:close/>
                </a:path>
                <a:path w="882015" h="343535">
                  <a:moveTo>
                    <a:pt x="465480" y="0"/>
                  </a:moveTo>
                  <a:lnTo>
                    <a:pt x="465480" y="0"/>
                  </a:lnTo>
                  <a:lnTo>
                    <a:pt x="342988" y="0"/>
                  </a:lnTo>
                  <a:lnTo>
                    <a:pt x="342988" y="24511"/>
                  </a:lnTo>
                  <a:lnTo>
                    <a:pt x="367487" y="24511"/>
                  </a:lnTo>
                  <a:lnTo>
                    <a:pt x="391985" y="24511"/>
                  </a:lnTo>
                  <a:lnTo>
                    <a:pt x="391985" y="49009"/>
                  </a:lnTo>
                  <a:lnTo>
                    <a:pt x="416483" y="49009"/>
                  </a:lnTo>
                  <a:lnTo>
                    <a:pt x="440982" y="49009"/>
                  </a:lnTo>
                  <a:lnTo>
                    <a:pt x="440982" y="24511"/>
                  </a:lnTo>
                  <a:lnTo>
                    <a:pt x="465480" y="24511"/>
                  </a:lnTo>
                  <a:lnTo>
                    <a:pt x="465480" y="0"/>
                  </a:lnTo>
                  <a:close/>
                </a:path>
                <a:path w="882015" h="343535">
                  <a:moveTo>
                    <a:pt x="489978" y="244995"/>
                  </a:moveTo>
                  <a:lnTo>
                    <a:pt x="465480" y="244995"/>
                  </a:lnTo>
                  <a:lnTo>
                    <a:pt x="465480" y="220497"/>
                  </a:lnTo>
                  <a:lnTo>
                    <a:pt x="440982" y="220497"/>
                  </a:lnTo>
                  <a:lnTo>
                    <a:pt x="440982" y="294005"/>
                  </a:lnTo>
                  <a:lnTo>
                    <a:pt x="416483" y="294005"/>
                  </a:lnTo>
                  <a:lnTo>
                    <a:pt x="416483" y="269494"/>
                  </a:lnTo>
                  <a:lnTo>
                    <a:pt x="391985" y="269494"/>
                  </a:lnTo>
                  <a:lnTo>
                    <a:pt x="367487" y="269494"/>
                  </a:lnTo>
                  <a:lnTo>
                    <a:pt x="367487" y="294005"/>
                  </a:lnTo>
                  <a:lnTo>
                    <a:pt x="342988" y="294005"/>
                  </a:lnTo>
                  <a:lnTo>
                    <a:pt x="342988" y="269494"/>
                  </a:lnTo>
                  <a:lnTo>
                    <a:pt x="318490" y="269494"/>
                  </a:lnTo>
                  <a:lnTo>
                    <a:pt x="318490" y="318503"/>
                  </a:lnTo>
                  <a:lnTo>
                    <a:pt x="293979" y="318503"/>
                  </a:lnTo>
                  <a:lnTo>
                    <a:pt x="293979" y="269494"/>
                  </a:lnTo>
                  <a:lnTo>
                    <a:pt x="269481" y="269494"/>
                  </a:lnTo>
                  <a:lnTo>
                    <a:pt x="244983" y="269494"/>
                  </a:lnTo>
                  <a:lnTo>
                    <a:pt x="244983" y="294005"/>
                  </a:lnTo>
                  <a:lnTo>
                    <a:pt x="269481" y="294005"/>
                  </a:lnTo>
                  <a:lnTo>
                    <a:pt x="269481" y="343001"/>
                  </a:lnTo>
                  <a:lnTo>
                    <a:pt x="293979" y="343001"/>
                  </a:lnTo>
                  <a:lnTo>
                    <a:pt x="318490" y="343001"/>
                  </a:lnTo>
                  <a:lnTo>
                    <a:pt x="342988" y="343001"/>
                  </a:lnTo>
                  <a:lnTo>
                    <a:pt x="342988" y="318503"/>
                  </a:lnTo>
                  <a:lnTo>
                    <a:pt x="367487" y="318503"/>
                  </a:lnTo>
                  <a:lnTo>
                    <a:pt x="367487" y="343001"/>
                  </a:lnTo>
                  <a:lnTo>
                    <a:pt x="391985" y="343001"/>
                  </a:lnTo>
                  <a:lnTo>
                    <a:pt x="416483" y="343001"/>
                  </a:lnTo>
                  <a:lnTo>
                    <a:pt x="440982" y="343001"/>
                  </a:lnTo>
                  <a:lnTo>
                    <a:pt x="440982" y="318503"/>
                  </a:lnTo>
                  <a:lnTo>
                    <a:pt x="465480" y="318503"/>
                  </a:lnTo>
                  <a:lnTo>
                    <a:pt x="465480" y="294005"/>
                  </a:lnTo>
                  <a:lnTo>
                    <a:pt x="489978" y="294005"/>
                  </a:lnTo>
                  <a:lnTo>
                    <a:pt x="489978" y="244995"/>
                  </a:lnTo>
                  <a:close/>
                </a:path>
                <a:path w="882015" h="343535">
                  <a:moveTo>
                    <a:pt x="489978" y="147002"/>
                  </a:moveTo>
                  <a:lnTo>
                    <a:pt x="465480" y="147002"/>
                  </a:lnTo>
                  <a:lnTo>
                    <a:pt x="465480" y="171500"/>
                  </a:lnTo>
                  <a:lnTo>
                    <a:pt x="489978" y="171500"/>
                  </a:lnTo>
                  <a:lnTo>
                    <a:pt x="489978" y="147002"/>
                  </a:lnTo>
                  <a:close/>
                </a:path>
                <a:path w="882015" h="343535">
                  <a:moveTo>
                    <a:pt x="489978" y="98005"/>
                  </a:moveTo>
                  <a:lnTo>
                    <a:pt x="465480" y="98005"/>
                  </a:lnTo>
                  <a:lnTo>
                    <a:pt x="465480" y="122504"/>
                  </a:lnTo>
                  <a:lnTo>
                    <a:pt x="489978" y="122504"/>
                  </a:lnTo>
                  <a:lnTo>
                    <a:pt x="489978" y="98005"/>
                  </a:lnTo>
                  <a:close/>
                </a:path>
                <a:path w="882015" h="343535">
                  <a:moveTo>
                    <a:pt x="538975" y="195999"/>
                  </a:moveTo>
                  <a:lnTo>
                    <a:pt x="514477" y="195999"/>
                  </a:lnTo>
                  <a:lnTo>
                    <a:pt x="514477" y="171500"/>
                  </a:lnTo>
                  <a:lnTo>
                    <a:pt x="489978" y="171500"/>
                  </a:lnTo>
                  <a:lnTo>
                    <a:pt x="489978" y="220497"/>
                  </a:lnTo>
                  <a:lnTo>
                    <a:pt x="514477" y="220497"/>
                  </a:lnTo>
                  <a:lnTo>
                    <a:pt x="538975" y="220497"/>
                  </a:lnTo>
                  <a:lnTo>
                    <a:pt x="538975" y="195999"/>
                  </a:lnTo>
                  <a:close/>
                </a:path>
                <a:path w="882015" h="343535">
                  <a:moveTo>
                    <a:pt x="538975" y="122504"/>
                  </a:moveTo>
                  <a:lnTo>
                    <a:pt x="514477" y="122504"/>
                  </a:lnTo>
                  <a:lnTo>
                    <a:pt x="489978" y="122504"/>
                  </a:lnTo>
                  <a:lnTo>
                    <a:pt x="489978" y="147002"/>
                  </a:lnTo>
                  <a:lnTo>
                    <a:pt x="514477" y="147002"/>
                  </a:lnTo>
                  <a:lnTo>
                    <a:pt x="514477" y="171500"/>
                  </a:lnTo>
                  <a:lnTo>
                    <a:pt x="538975" y="171500"/>
                  </a:lnTo>
                  <a:lnTo>
                    <a:pt x="538975" y="122504"/>
                  </a:lnTo>
                  <a:close/>
                </a:path>
                <a:path w="882015" h="343535">
                  <a:moveTo>
                    <a:pt x="538975" y="24511"/>
                  </a:moveTo>
                  <a:lnTo>
                    <a:pt x="514477" y="24511"/>
                  </a:lnTo>
                  <a:lnTo>
                    <a:pt x="489978" y="24511"/>
                  </a:lnTo>
                  <a:lnTo>
                    <a:pt x="489978" y="73507"/>
                  </a:lnTo>
                  <a:lnTo>
                    <a:pt x="514477" y="73507"/>
                  </a:lnTo>
                  <a:lnTo>
                    <a:pt x="514477" y="49009"/>
                  </a:lnTo>
                  <a:lnTo>
                    <a:pt x="538975" y="49009"/>
                  </a:lnTo>
                  <a:lnTo>
                    <a:pt x="538975" y="24511"/>
                  </a:lnTo>
                  <a:close/>
                </a:path>
                <a:path w="882015" h="343535">
                  <a:moveTo>
                    <a:pt x="563473" y="220497"/>
                  </a:moveTo>
                  <a:lnTo>
                    <a:pt x="538975" y="220497"/>
                  </a:lnTo>
                  <a:lnTo>
                    <a:pt x="538975" y="294005"/>
                  </a:lnTo>
                  <a:lnTo>
                    <a:pt x="563473" y="294005"/>
                  </a:lnTo>
                  <a:lnTo>
                    <a:pt x="563473" y="220497"/>
                  </a:lnTo>
                  <a:close/>
                </a:path>
                <a:path w="882015" h="343535">
                  <a:moveTo>
                    <a:pt x="587971" y="73507"/>
                  </a:moveTo>
                  <a:lnTo>
                    <a:pt x="563473" y="73507"/>
                  </a:lnTo>
                  <a:lnTo>
                    <a:pt x="563473" y="171500"/>
                  </a:lnTo>
                  <a:lnTo>
                    <a:pt x="538975" y="171500"/>
                  </a:lnTo>
                  <a:lnTo>
                    <a:pt x="538975" y="195999"/>
                  </a:lnTo>
                  <a:lnTo>
                    <a:pt x="563473" y="195999"/>
                  </a:lnTo>
                  <a:lnTo>
                    <a:pt x="587971" y="195999"/>
                  </a:lnTo>
                  <a:lnTo>
                    <a:pt x="587971" y="73507"/>
                  </a:lnTo>
                  <a:close/>
                </a:path>
                <a:path w="882015" h="343535">
                  <a:moveTo>
                    <a:pt x="587971" y="24511"/>
                  </a:moveTo>
                  <a:lnTo>
                    <a:pt x="563473" y="24511"/>
                  </a:lnTo>
                  <a:lnTo>
                    <a:pt x="563473" y="49009"/>
                  </a:lnTo>
                  <a:lnTo>
                    <a:pt x="587971" y="49009"/>
                  </a:lnTo>
                  <a:lnTo>
                    <a:pt x="587971" y="24511"/>
                  </a:lnTo>
                  <a:close/>
                </a:path>
                <a:path w="882015" h="343535">
                  <a:moveTo>
                    <a:pt x="636981" y="147002"/>
                  </a:moveTo>
                  <a:lnTo>
                    <a:pt x="612482" y="147002"/>
                  </a:lnTo>
                  <a:lnTo>
                    <a:pt x="612482" y="195999"/>
                  </a:lnTo>
                  <a:lnTo>
                    <a:pt x="636981" y="195999"/>
                  </a:lnTo>
                  <a:lnTo>
                    <a:pt x="636981" y="147002"/>
                  </a:lnTo>
                  <a:close/>
                </a:path>
                <a:path w="882015" h="343535">
                  <a:moveTo>
                    <a:pt x="636981" y="0"/>
                  </a:moveTo>
                  <a:lnTo>
                    <a:pt x="612482" y="0"/>
                  </a:lnTo>
                  <a:lnTo>
                    <a:pt x="612482" y="24511"/>
                  </a:lnTo>
                  <a:lnTo>
                    <a:pt x="636981" y="24511"/>
                  </a:lnTo>
                  <a:lnTo>
                    <a:pt x="636981" y="0"/>
                  </a:lnTo>
                  <a:close/>
                </a:path>
                <a:path w="882015" h="343535">
                  <a:moveTo>
                    <a:pt x="661479" y="220497"/>
                  </a:moveTo>
                  <a:lnTo>
                    <a:pt x="636981" y="220497"/>
                  </a:lnTo>
                  <a:lnTo>
                    <a:pt x="612482" y="220497"/>
                  </a:lnTo>
                  <a:lnTo>
                    <a:pt x="612482" y="195999"/>
                  </a:lnTo>
                  <a:lnTo>
                    <a:pt x="587971" y="195999"/>
                  </a:lnTo>
                  <a:lnTo>
                    <a:pt x="587971" y="269494"/>
                  </a:lnTo>
                  <a:lnTo>
                    <a:pt x="612482" y="269494"/>
                  </a:lnTo>
                  <a:lnTo>
                    <a:pt x="612482" y="244995"/>
                  </a:lnTo>
                  <a:lnTo>
                    <a:pt x="636981" y="244995"/>
                  </a:lnTo>
                  <a:lnTo>
                    <a:pt x="661479" y="244995"/>
                  </a:lnTo>
                  <a:lnTo>
                    <a:pt x="661479" y="220497"/>
                  </a:lnTo>
                  <a:close/>
                </a:path>
                <a:path w="882015" h="343535">
                  <a:moveTo>
                    <a:pt x="685977" y="73507"/>
                  </a:moveTo>
                  <a:lnTo>
                    <a:pt x="661479" y="73507"/>
                  </a:lnTo>
                  <a:lnTo>
                    <a:pt x="661479" y="98005"/>
                  </a:lnTo>
                  <a:lnTo>
                    <a:pt x="636981" y="98005"/>
                  </a:lnTo>
                  <a:lnTo>
                    <a:pt x="636981" y="73507"/>
                  </a:lnTo>
                  <a:lnTo>
                    <a:pt x="661479" y="73507"/>
                  </a:lnTo>
                  <a:lnTo>
                    <a:pt x="661479" y="49009"/>
                  </a:lnTo>
                  <a:lnTo>
                    <a:pt x="636981" y="49009"/>
                  </a:lnTo>
                  <a:lnTo>
                    <a:pt x="612482" y="49009"/>
                  </a:lnTo>
                  <a:lnTo>
                    <a:pt x="612482" y="122504"/>
                  </a:lnTo>
                  <a:lnTo>
                    <a:pt x="636981" y="122504"/>
                  </a:lnTo>
                  <a:lnTo>
                    <a:pt x="661479" y="122504"/>
                  </a:lnTo>
                  <a:lnTo>
                    <a:pt x="661479" y="220497"/>
                  </a:lnTo>
                  <a:lnTo>
                    <a:pt x="685977" y="220497"/>
                  </a:lnTo>
                  <a:lnTo>
                    <a:pt x="685977" y="73507"/>
                  </a:lnTo>
                  <a:close/>
                </a:path>
                <a:path w="882015" h="343535">
                  <a:moveTo>
                    <a:pt x="685977" y="0"/>
                  </a:moveTo>
                  <a:lnTo>
                    <a:pt x="661479" y="0"/>
                  </a:lnTo>
                  <a:lnTo>
                    <a:pt x="661479" y="24511"/>
                  </a:lnTo>
                  <a:lnTo>
                    <a:pt x="685977" y="24511"/>
                  </a:lnTo>
                  <a:lnTo>
                    <a:pt x="685977" y="0"/>
                  </a:lnTo>
                  <a:close/>
                </a:path>
                <a:path w="882015" h="343535">
                  <a:moveTo>
                    <a:pt x="734974" y="195999"/>
                  </a:moveTo>
                  <a:lnTo>
                    <a:pt x="710476" y="195999"/>
                  </a:lnTo>
                  <a:lnTo>
                    <a:pt x="710476" y="220497"/>
                  </a:lnTo>
                  <a:lnTo>
                    <a:pt x="734974" y="220497"/>
                  </a:lnTo>
                  <a:lnTo>
                    <a:pt x="734974" y="195999"/>
                  </a:lnTo>
                  <a:close/>
                </a:path>
                <a:path w="882015" h="343535">
                  <a:moveTo>
                    <a:pt x="832967" y="195999"/>
                  </a:moveTo>
                  <a:lnTo>
                    <a:pt x="808469" y="195999"/>
                  </a:lnTo>
                  <a:lnTo>
                    <a:pt x="808469" y="220497"/>
                  </a:lnTo>
                  <a:lnTo>
                    <a:pt x="832967" y="220497"/>
                  </a:lnTo>
                  <a:lnTo>
                    <a:pt x="832967" y="195999"/>
                  </a:lnTo>
                  <a:close/>
                </a:path>
                <a:path w="882015" h="343535">
                  <a:moveTo>
                    <a:pt x="881964" y="195999"/>
                  </a:moveTo>
                  <a:lnTo>
                    <a:pt x="857465" y="195999"/>
                  </a:lnTo>
                  <a:lnTo>
                    <a:pt x="857465" y="220497"/>
                  </a:lnTo>
                  <a:lnTo>
                    <a:pt x="881964" y="220497"/>
                  </a:lnTo>
                  <a:lnTo>
                    <a:pt x="881964" y="19599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33141" y="1504944"/>
              <a:ext cx="1004569" cy="416559"/>
            </a:xfrm>
            <a:custGeom>
              <a:avLst/>
              <a:gdLst/>
              <a:ahLst/>
              <a:cxnLst/>
              <a:rect l="l" t="t" r="r" b="b"/>
              <a:pathLst>
                <a:path w="1004570" h="416560">
                  <a:moveTo>
                    <a:pt x="24498" y="171500"/>
                  </a:moveTo>
                  <a:lnTo>
                    <a:pt x="0" y="171500"/>
                  </a:lnTo>
                  <a:lnTo>
                    <a:pt x="0" y="195999"/>
                  </a:lnTo>
                  <a:lnTo>
                    <a:pt x="24498" y="195999"/>
                  </a:lnTo>
                  <a:lnTo>
                    <a:pt x="24498" y="171500"/>
                  </a:lnTo>
                  <a:close/>
                </a:path>
                <a:path w="1004570" h="416560">
                  <a:moveTo>
                    <a:pt x="24498" y="98005"/>
                  </a:moveTo>
                  <a:lnTo>
                    <a:pt x="0" y="98005"/>
                  </a:lnTo>
                  <a:lnTo>
                    <a:pt x="0" y="122504"/>
                  </a:lnTo>
                  <a:lnTo>
                    <a:pt x="24498" y="122504"/>
                  </a:lnTo>
                  <a:lnTo>
                    <a:pt x="24498" y="98005"/>
                  </a:lnTo>
                  <a:close/>
                </a:path>
                <a:path w="1004570" h="416560">
                  <a:moveTo>
                    <a:pt x="98005" y="98005"/>
                  </a:moveTo>
                  <a:lnTo>
                    <a:pt x="73494" y="98005"/>
                  </a:lnTo>
                  <a:lnTo>
                    <a:pt x="73494" y="24498"/>
                  </a:lnTo>
                  <a:lnTo>
                    <a:pt x="48996" y="24498"/>
                  </a:lnTo>
                  <a:lnTo>
                    <a:pt x="48996" y="48996"/>
                  </a:lnTo>
                  <a:lnTo>
                    <a:pt x="24498" y="48996"/>
                  </a:lnTo>
                  <a:lnTo>
                    <a:pt x="24498" y="98005"/>
                  </a:lnTo>
                  <a:lnTo>
                    <a:pt x="48996" y="98005"/>
                  </a:lnTo>
                  <a:lnTo>
                    <a:pt x="48996" y="122504"/>
                  </a:lnTo>
                  <a:lnTo>
                    <a:pt x="24498" y="122504"/>
                  </a:lnTo>
                  <a:lnTo>
                    <a:pt x="24498" y="171500"/>
                  </a:lnTo>
                  <a:lnTo>
                    <a:pt x="48996" y="171500"/>
                  </a:lnTo>
                  <a:lnTo>
                    <a:pt x="48996" y="147002"/>
                  </a:lnTo>
                  <a:lnTo>
                    <a:pt x="73494" y="147002"/>
                  </a:lnTo>
                  <a:lnTo>
                    <a:pt x="73494" y="122504"/>
                  </a:lnTo>
                  <a:lnTo>
                    <a:pt x="98005" y="122504"/>
                  </a:lnTo>
                  <a:lnTo>
                    <a:pt x="98005" y="98005"/>
                  </a:lnTo>
                  <a:close/>
                </a:path>
                <a:path w="1004570" h="416560">
                  <a:moveTo>
                    <a:pt x="122504" y="122504"/>
                  </a:moveTo>
                  <a:lnTo>
                    <a:pt x="98005" y="122504"/>
                  </a:lnTo>
                  <a:lnTo>
                    <a:pt x="98005" y="147002"/>
                  </a:lnTo>
                  <a:lnTo>
                    <a:pt x="122504" y="147002"/>
                  </a:lnTo>
                  <a:lnTo>
                    <a:pt x="122504" y="122504"/>
                  </a:lnTo>
                  <a:close/>
                </a:path>
                <a:path w="1004570" h="416560">
                  <a:moveTo>
                    <a:pt x="171500" y="293992"/>
                  </a:moveTo>
                  <a:lnTo>
                    <a:pt x="147002" y="293992"/>
                  </a:lnTo>
                  <a:lnTo>
                    <a:pt x="147002" y="269494"/>
                  </a:lnTo>
                  <a:lnTo>
                    <a:pt x="122504" y="269494"/>
                  </a:lnTo>
                  <a:lnTo>
                    <a:pt x="122504" y="318490"/>
                  </a:lnTo>
                  <a:lnTo>
                    <a:pt x="147002" y="318490"/>
                  </a:lnTo>
                  <a:lnTo>
                    <a:pt x="171500" y="318490"/>
                  </a:lnTo>
                  <a:lnTo>
                    <a:pt x="171500" y="293992"/>
                  </a:lnTo>
                  <a:close/>
                </a:path>
                <a:path w="1004570" h="416560">
                  <a:moveTo>
                    <a:pt x="391985" y="318490"/>
                  </a:moveTo>
                  <a:lnTo>
                    <a:pt x="367487" y="318490"/>
                  </a:lnTo>
                  <a:lnTo>
                    <a:pt x="342988" y="318490"/>
                  </a:lnTo>
                  <a:lnTo>
                    <a:pt x="342988" y="342988"/>
                  </a:lnTo>
                  <a:lnTo>
                    <a:pt x="367487" y="342988"/>
                  </a:lnTo>
                  <a:lnTo>
                    <a:pt x="367487" y="367487"/>
                  </a:lnTo>
                  <a:lnTo>
                    <a:pt x="391985" y="367487"/>
                  </a:lnTo>
                  <a:lnTo>
                    <a:pt x="391985" y="318490"/>
                  </a:lnTo>
                  <a:close/>
                </a:path>
                <a:path w="1004570" h="416560">
                  <a:moveTo>
                    <a:pt x="416483" y="195999"/>
                  </a:moveTo>
                  <a:lnTo>
                    <a:pt x="391985" y="195999"/>
                  </a:lnTo>
                  <a:lnTo>
                    <a:pt x="391985" y="147942"/>
                  </a:lnTo>
                  <a:lnTo>
                    <a:pt x="367487" y="147942"/>
                  </a:lnTo>
                  <a:lnTo>
                    <a:pt x="367487" y="122542"/>
                  </a:lnTo>
                  <a:lnTo>
                    <a:pt x="342988" y="122542"/>
                  </a:lnTo>
                  <a:lnTo>
                    <a:pt x="342988" y="147942"/>
                  </a:lnTo>
                  <a:lnTo>
                    <a:pt x="342988" y="196202"/>
                  </a:lnTo>
                  <a:lnTo>
                    <a:pt x="318490" y="196202"/>
                  </a:lnTo>
                  <a:lnTo>
                    <a:pt x="318490" y="221602"/>
                  </a:lnTo>
                  <a:lnTo>
                    <a:pt x="293992" y="221602"/>
                  </a:lnTo>
                  <a:lnTo>
                    <a:pt x="293992" y="147942"/>
                  </a:lnTo>
                  <a:lnTo>
                    <a:pt x="318490" y="147942"/>
                  </a:lnTo>
                  <a:lnTo>
                    <a:pt x="342988" y="147942"/>
                  </a:lnTo>
                  <a:lnTo>
                    <a:pt x="342988" y="122542"/>
                  </a:lnTo>
                  <a:lnTo>
                    <a:pt x="342988" y="50152"/>
                  </a:lnTo>
                  <a:lnTo>
                    <a:pt x="318490" y="50152"/>
                  </a:lnTo>
                  <a:lnTo>
                    <a:pt x="318490" y="74282"/>
                  </a:lnTo>
                  <a:lnTo>
                    <a:pt x="318490" y="98412"/>
                  </a:lnTo>
                  <a:lnTo>
                    <a:pt x="318490" y="122542"/>
                  </a:lnTo>
                  <a:lnTo>
                    <a:pt x="293992" y="122542"/>
                  </a:lnTo>
                  <a:lnTo>
                    <a:pt x="293992" y="98412"/>
                  </a:lnTo>
                  <a:lnTo>
                    <a:pt x="318490" y="98412"/>
                  </a:lnTo>
                  <a:lnTo>
                    <a:pt x="318490" y="74282"/>
                  </a:lnTo>
                  <a:lnTo>
                    <a:pt x="293992" y="74282"/>
                  </a:lnTo>
                  <a:lnTo>
                    <a:pt x="269494" y="74282"/>
                  </a:lnTo>
                  <a:lnTo>
                    <a:pt x="269494" y="50152"/>
                  </a:lnTo>
                  <a:lnTo>
                    <a:pt x="244995" y="50152"/>
                  </a:lnTo>
                  <a:lnTo>
                    <a:pt x="244995" y="98412"/>
                  </a:lnTo>
                  <a:lnTo>
                    <a:pt x="269494" y="98412"/>
                  </a:lnTo>
                  <a:lnTo>
                    <a:pt x="269494" y="122542"/>
                  </a:lnTo>
                  <a:lnTo>
                    <a:pt x="244995" y="122542"/>
                  </a:lnTo>
                  <a:lnTo>
                    <a:pt x="244995" y="147942"/>
                  </a:lnTo>
                  <a:lnTo>
                    <a:pt x="220497" y="147942"/>
                  </a:lnTo>
                  <a:lnTo>
                    <a:pt x="195999" y="147942"/>
                  </a:lnTo>
                  <a:lnTo>
                    <a:pt x="195999" y="122542"/>
                  </a:lnTo>
                  <a:lnTo>
                    <a:pt x="220497" y="122542"/>
                  </a:lnTo>
                  <a:lnTo>
                    <a:pt x="220497" y="74282"/>
                  </a:lnTo>
                  <a:lnTo>
                    <a:pt x="195999" y="74282"/>
                  </a:lnTo>
                  <a:lnTo>
                    <a:pt x="195999" y="24752"/>
                  </a:lnTo>
                  <a:lnTo>
                    <a:pt x="171500" y="24752"/>
                  </a:lnTo>
                  <a:lnTo>
                    <a:pt x="171500" y="50152"/>
                  </a:lnTo>
                  <a:lnTo>
                    <a:pt x="147002" y="50152"/>
                  </a:lnTo>
                  <a:lnTo>
                    <a:pt x="122504" y="50152"/>
                  </a:lnTo>
                  <a:lnTo>
                    <a:pt x="98005" y="50152"/>
                  </a:lnTo>
                  <a:lnTo>
                    <a:pt x="98005" y="74282"/>
                  </a:lnTo>
                  <a:lnTo>
                    <a:pt x="122504" y="74282"/>
                  </a:lnTo>
                  <a:lnTo>
                    <a:pt x="122504" y="98412"/>
                  </a:lnTo>
                  <a:lnTo>
                    <a:pt x="147002" y="98412"/>
                  </a:lnTo>
                  <a:lnTo>
                    <a:pt x="147002" y="74282"/>
                  </a:lnTo>
                  <a:lnTo>
                    <a:pt x="171500" y="74282"/>
                  </a:lnTo>
                  <a:lnTo>
                    <a:pt x="171500" y="98412"/>
                  </a:lnTo>
                  <a:lnTo>
                    <a:pt x="147002" y="98412"/>
                  </a:lnTo>
                  <a:lnTo>
                    <a:pt x="147002" y="122542"/>
                  </a:lnTo>
                  <a:lnTo>
                    <a:pt x="171500" y="122542"/>
                  </a:lnTo>
                  <a:lnTo>
                    <a:pt x="171500" y="147942"/>
                  </a:lnTo>
                  <a:lnTo>
                    <a:pt x="171500" y="172072"/>
                  </a:lnTo>
                  <a:lnTo>
                    <a:pt x="171500" y="195999"/>
                  </a:lnTo>
                  <a:lnTo>
                    <a:pt x="147002" y="195999"/>
                  </a:lnTo>
                  <a:lnTo>
                    <a:pt x="147002" y="172072"/>
                  </a:lnTo>
                  <a:lnTo>
                    <a:pt x="171500" y="172072"/>
                  </a:lnTo>
                  <a:lnTo>
                    <a:pt x="171500" y="147942"/>
                  </a:lnTo>
                  <a:lnTo>
                    <a:pt x="147002" y="147942"/>
                  </a:lnTo>
                  <a:lnTo>
                    <a:pt x="147002" y="171500"/>
                  </a:lnTo>
                  <a:lnTo>
                    <a:pt x="122504" y="171500"/>
                  </a:lnTo>
                  <a:lnTo>
                    <a:pt x="98005" y="171500"/>
                  </a:lnTo>
                  <a:lnTo>
                    <a:pt x="73494" y="171500"/>
                  </a:lnTo>
                  <a:lnTo>
                    <a:pt x="48996" y="171500"/>
                  </a:lnTo>
                  <a:lnTo>
                    <a:pt x="48996" y="195999"/>
                  </a:lnTo>
                  <a:lnTo>
                    <a:pt x="24498" y="195999"/>
                  </a:lnTo>
                  <a:lnTo>
                    <a:pt x="24498" y="220497"/>
                  </a:lnTo>
                  <a:lnTo>
                    <a:pt x="48996" y="220497"/>
                  </a:lnTo>
                  <a:lnTo>
                    <a:pt x="48996" y="244995"/>
                  </a:lnTo>
                  <a:lnTo>
                    <a:pt x="73494" y="244995"/>
                  </a:lnTo>
                  <a:lnTo>
                    <a:pt x="73494" y="269494"/>
                  </a:lnTo>
                  <a:lnTo>
                    <a:pt x="98005" y="269494"/>
                  </a:lnTo>
                  <a:lnTo>
                    <a:pt x="98005" y="244995"/>
                  </a:lnTo>
                  <a:lnTo>
                    <a:pt x="122504" y="244995"/>
                  </a:lnTo>
                  <a:lnTo>
                    <a:pt x="122504" y="220497"/>
                  </a:lnTo>
                  <a:lnTo>
                    <a:pt x="147002" y="220497"/>
                  </a:lnTo>
                  <a:lnTo>
                    <a:pt x="171500" y="220497"/>
                  </a:lnTo>
                  <a:lnTo>
                    <a:pt x="171500" y="196202"/>
                  </a:lnTo>
                  <a:lnTo>
                    <a:pt x="195999" y="196202"/>
                  </a:lnTo>
                  <a:lnTo>
                    <a:pt x="195999" y="172072"/>
                  </a:lnTo>
                  <a:lnTo>
                    <a:pt x="220497" y="172072"/>
                  </a:lnTo>
                  <a:lnTo>
                    <a:pt x="220497" y="196202"/>
                  </a:lnTo>
                  <a:lnTo>
                    <a:pt x="195999" y="196202"/>
                  </a:lnTo>
                  <a:lnTo>
                    <a:pt x="195999" y="220497"/>
                  </a:lnTo>
                  <a:lnTo>
                    <a:pt x="171500" y="220497"/>
                  </a:lnTo>
                  <a:lnTo>
                    <a:pt x="171500" y="244995"/>
                  </a:lnTo>
                  <a:lnTo>
                    <a:pt x="147002" y="244995"/>
                  </a:lnTo>
                  <a:lnTo>
                    <a:pt x="147002" y="269494"/>
                  </a:lnTo>
                  <a:lnTo>
                    <a:pt x="171500" y="269494"/>
                  </a:lnTo>
                  <a:lnTo>
                    <a:pt x="195999" y="269494"/>
                  </a:lnTo>
                  <a:lnTo>
                    <a:pt x="195999" y="221602"/>
                  </a:lnTo>
                  <a:lnTo>
                    <a:pt x="220497" y="221602"/>
                  </a:lnTo>
                  <a:lnTo>
                    <a:pt x="220497" y="269862"/>
                  </a:lnTo>
                  <a:lnTo>
                    <a:pt x="195999" y="269862"/>
                  </a:lnTo>
                  <a:lnTo>
                    <a:pt x="195999" y="293992"/>
                  </a:lnTo>
                  <a:lnTo>
                    <a:pt x="220497" y="293992"/>
                  </a:lnTo>
                  <a:lnTo>
                    <a:pt x="244995" y="293992"/>
                  </a:lnTo>
                  <a:lnTo>
                    <a:pt x="244995" y="172072"/>
                  </a:lnTo>
                  <a:lnTo>
                    <a:pt x="269494" y="172072"/>
                  </a:lnTo>
                  <a:lnTo>
                    <a:pt x="269494" y="245732"/>
                  </a:lnTo>
                  <a:lnTo>
                    <a:pt x="293992" y="245732"/>
                  </a:lnTo>
                  <a:lnTo>
                    <a:pt x="293992" y="269494"/>
                  </a:lnTo>
                  <a:lnTo>
                    <a:pt x="269494" y="269494"/>
                  </a:lnTo>
                  <a:lnTo>
                    <a:pt x="269494" y="293992"/>
                  </a:lnTo>
                  <a:lnTo>
                    <a:pt x="244995" y="293992"/>
                  </a:lnTo>
                  <a:lnTo>
                    <a:pt x="244995" y="318490"/>
                  </a:lnTo>
                  <a:lnTo>
                    <a:pt x="269494" y="318490"/>
                  </a:lnTo>
                  <a:lnTo>
                    <a:pt x="269494" y="342988"/>
                  </a:lnTo>
                  <a:lnTo>
                    <a:pt x="293992" y="342988"/>
                  </a:lnTo>
                  <a:lnTo>
                    <a:pt x="293992" y="269862"/>
                  </a:lnTo>
                  <a:lnTo>
                    <a:pt x="318490" y="269862"/>
                  </a:lnTo>
                  <a:lnTo>
                    <a:pt x="318490" y="318490"/>
                  </a:lnTo>
                  <a:lnTo>
                    <a:pt x="342988" y="318490"/>
                  </a:lnTo>
                  <a:lnTo>
                    <a:pt x="342988" y="269494"/>
                  </a:lnTo>
                  <a:lnTo>
                    <a:pt x="318490" y="269494"/>
                  </a:lnTo>
                  <a:lnTo>
                    <a:pt x="318490" y="245732"/>
                  </a:lnTo>
                  <a:lnTo>
                    <a:pt x="342988" y="245732"/>
                  </a:lnTo>
                  <a:lnTo>
                    <a:pt x="342988" y="221602"/>
                  </a:lnTo>
                  <a:lnTo>
                    <a:pt x="367487" y="221602"/>
                  </a:lnTo>
                  <a:lnTo>
                    <a:pt x="367487" y="196202"/>
                  </a:lnTo>
                  <a:lnTo>
                    <a:pt x="391985" y="196202"/>
                  </a:lnTo>
                  <a:lnTo>
                    <a:pt x="391985" y="244995"/>
                  </a:lnTo>
                  <a:lnTo>
                    <a:pt x="367487" y="244995"/>
                  </a:lnTo>
                  <a:lnTo>
                    <a:pt x="367487" y="293992"/>
                  </a:lnTo>
                  <a:lnTo>
                    <a:pt x="391985" y="293992"/>
                  </a:lnTo>
                  <a:lnTo>
                    <a:pt x="391985" y="269494"/>
                  </a:lnTo>
                  <a:lnTo>
                    <a:pt x="416483" y="269494"/>
                  </a:lnTo>
                  <a:lnTo>
                    <a:pt x="416483" y="195999"/>
                  </a:lnTo>
                  <a:close/>
                </a:path>
                <a:path w="1004570" h="416560">
                  <a:moveTo>
                    <a:pt x="440994" y="171500"/>
                  </a:moveTo>
                  <a:lnTo>
                    <a:pt x="416483" y="171500"/>
                  </a:lnTo>
                  <a:lnTo>
                    <a:pt x="416483" y="195999"/>
                  </a:lnTo>
                  <a:lnTo>
                    <a:pt x="440994" y="195999"/>
                  </a:lnTo>
                  <a:lnTo>
                    <a:pt x="440994" y="171500"/>
                  </a:lnTo>
                  <a:close/>
                </a:path>
                <a:path w="1004570" h="416560">
                  <a:moveTo>
                    <a:pt x="465493" y="195999"/>
                  </a:moveTo>
                  <a:lnTo>
                    <a:pt x="440994" y="195999"/>
                  </a:lnTo>
                  <a:lnTo>
                    <a:pt x="440994" y="220497"/>
                  </a:lnTo>
                  <a:lnTo>
                    <a:pt x="465493" y="220497"/>
                  </a:lnTo>
                  <a:lnTo>
                    <a:pt x="465493" y="195999"/>
                  </a:lnTo>
                  <a:close/>
                </a:path>
                <a:path w="1004570" h="416560">
                  <a:moveTo>
                    <a:pt x="563486" y="220497"/>
                  </a:moveTo>
                  <a:lnTo>
                    <a:pt x="538988" y="220497"/>
                  </a:lnTo>
                  <a:lnTo>
                    <a:pt x="538988" y="244995"/>
                  </a:lnTo>
                  <a:lnTo>
                    <a:pt x="563486" y="244995"/>
                  </a:lnTo>
                  <a:lnTo>
                    <a:pt x="563486" y="220497"/>
                  </a:lnTo>
                  <a:close/>
                </a:path>
                <a:path w="1004570" h="416560">
                  <a:moveTo>
                    <a:pt x="563486" y="171500"/>
                  </a:moveTo>
                  <a:lnTo>
                    <a:pt x="538988" y="171500"/>
                  </a:lnTo>
                  <a:lnTo>
                    <a:pt x="514489" y="171500"/>
                  </a:lnTo>
                  <a:lnTo>
                    <a:pt x="489991" y="171500"/>
                  </a:lnTo>
                  <a:lnTo>
                    <a:pt x="489991" y="147002"/>
                  </a:lnTo>
                  <a:lnTo>
                    <a:pt x="465493" y="147002"/>
                  </a:lnTo>
                  <a:lnTo>
                    <a:pt x="465493" y="195999"/>
                  </a:lnTo>
                  <a:lnTo>
                    <a:pt x="489991" y="195999"/>
                  </a:lnTo>
                  <a:lnTo>
                    <a:pt x="489991" y="220497"/>
                  </a:lnTo>
                  <a:lnTo>
                    <a:pt x="514489" y="220497"/>
                  </a:lnTo>
                  <a:lnTo>
                    <a:pt x="514489" y="195999"/>
                  </a:lnTo>
                  <a:lnTo>
                    <a:pt x="538988" y="195999"/>
                  </a:lnTo>
                  <a:lnTo>
                    <a:pt x="563486" y="195999"/>
                  </a:lnTo>
                  <a:lnTo>
                    <a:pt x="563486" y="171500"/>
                  </a:lnTo>
                  <a:close/>
                </a:path>
                <a:path w="1004570" h="416560">
                  <a:moveTo>
                    <a:pt x="563486" y="24498"/>
                  </a:moveTo>
                  <a:lnTo>
                    <a:pt x="538988" y="24498"/>
                  </a:lnTo>
                  <a:lnTo>
                    <a:pt x="538988" y="73494"/>
                  </a:lnTo>
                  <a:lnTo>
                    <a:pt x="563486" y="73494"/>
                  </a:lnTo>
                  <a:lnTo>
                    <a:pt x="563486" y="24498"/>
                  </a:lnTo>
                  <a:close/>
                </a:path>
                <a:path w="1004570" h="416560">
                  <a:moveTo>
                    <a:pt x="587984" y="245033"/>
                  </a:moveTo>
                  <a:lnTo>
                    <a:pt x="563486" y="245033"/>
                  </a:lnTo>
                  <a:lnTo>
                    <a:pt x="563486" y="416483"/>
                  </a:lnTo>
                  <a:lnTo>
                    <a:pt x="587984" y="416483"/>
                  </a:lnTo>
                  <a:lnTo>
                    <a:pt x="587984" y="245033"/>
                  </a:lnTo>
                  <a:close/>
                </a:path>
                <a:path w="1004570" h="416560">
                  <a:moveTo>
                    <a:pt x="587984" y="147002"/>
                  </a:moveTo>
                  <a:lnTo>
                    <a:pt x="563486" y="147002"/>
                  </a:lnTo>
                  <a:lnTo>
                    <a:pt x="563486" y="171500"/>
                  </a:lnTo>
                  <a:lnTo>
                    <a:pt x="587984" y="171500"/>
                  </a:lnTo>
                  <a:lnTo>
                    <a:pt x="587984" y="147002"/>
                  </a:lnTo>
                  <a:close/>
                </a:path>
                <a:path w="1004570" h="416560">
                  <a:moveTo>
                    <a:pt x="661479" y="98005"/>
                  </a:moveTo>
                  <a:lnTo>
                    <a:pt x="636981" y="98005"/>
                  </a:lnTo>
                  <a:lnTo>
                    <a:pt x="636981" y="147002"/>
                  </a:lnTo>
                  <a:lnTo>
                    <a:pt x="661479" y="147002"/>
                  </a:lnTo>
                  <a:lnTo>
                    <a:pt x="661479" y="98005"/>
                  </a:lnTo>
                  <a:close/>
                </a:path>
                <a:path w="1004570" h="416560">
                  <a:moveTo>
                    <a:pt x="710476" y="73494"/>
                  </a:moveTo>
                  <a:lnTo>
                    <a:pt x="685977" y="73494"/>
                  </a:lnTo>
                  <a:lnTo>
                    <a:pt x="685977" y="24498"/>
                  </a:lnTo>
                  <a:lnTo>
                    <a:pt x="661479" y="24498"/>
                  </a:lnTo>
                  <a:lnTo>
                    <a:pt x="661479" y="48996"/>
                  </a:lnTo>
                  <a:lnTo>
                    <a:pt x="636981" y="48996"/>
                  </a:lnTo>
                  <a:lnTo>
                    <a:pt x="612482" y="48996"/>
                  </a:lnTo>
                  <a:lnTo>
                    <a:pt x="612482" y="73494"/>
                  </a:lnTo>
                  <a:lnTo>
                    <a:pt x="636981" y="73494"/>
                  </a:lnTo>
                  <a:lnTo>
                    <a:pt x="661479" y="73494"/>
                  </a:lnTo>
                  <a:lnTo>
                    <a:pt x="661479" y="98005"/>
                  </a:lnTo>
                  <a:lnTo>
                    <a:pt x="685977" y="98005"/>
                  </a:lnTo>
                  <a:lnTo>
                    <a:pt x="710476" y="98005"/>
                  </a:lnTo>
                  <a:lnTo>
                    <a:pt x="710476" y="73494"/>
                  </a:lnTo>
                  <a:close/>
                </a:path>
                <a:path w="1004570" h="416560">
                  <a:moveTo>
                    <a:pt x="1004468" y="293992"/>
                  </a:moveTo>
                  <a:lnTo>
                    <a:pt x="979970" y="293992"/>
                  </a:lnTo>
                  <a:lnTo>
                    <a:pt x="979970" y="318490"/>
                  </a:lnTo>
                  <a:lnTo>
                    <a:pt x="1004468" y="318490"/>
                  </a:lnTo>
                  <a:lnTo>
                    <a:pt x="1004468" y="293992"/>
                  </a:lnTo>
                  <a:close/>
                </a:path>
                <a:path w="1004570" h="416560">
                  <a:moveTo>
                    <a:pt x="1004468" y="195999"/>
                  </a:moveTo>
                  <a:lnTo>
                    <a:pt x="979970" y="195999"/>
                  </a:lnTo>
                  <a:lnTo>
                    <a:pt x="979970" y="269494"/>
                  </a:lnTo>
                  <a:lnTo>
                    <a:pt x="1004468" y="269494"/>
                  </a:lnTo>
                  <a:lnTo>
                    <a:pt x="1004468" y="195999"/>
                  </a:lnTo>
                  <a:close/>
                </a:path>
                <a:path w="1004570" h="416560">
                  <a:moveTo>
                    <a:pt x="1004468" y="122504"/>
                  </a:moveTo>
                  <a:lnTo>
                    <a:pt x="979970" y="122504"/>
                  </a:lnTo>
                  <a:lnTo>
                    <a:pt x="979970" y="73494"/>
                  </a:lnTo>
                  <a:lnTo>
                    <a:pt x="955471" y="73494"/>
                  </a:lnTo>
                  <a:lnTo>
                    <a:pt x="955471" y="122504"/>
                  </a:lnTo>
                  <a:lnTo>
                    <a:pt x="930973" y="122504"/>
                  </a:lnTo>
                  <a:lnTo>
                    <a:pt x="906475" y="122504"/>
                  </a:lnTo>
                  <a:lnTo>
                    <a:pt x="881976" y="122504"/>
                  </a:lnTo>
                  <a:lnTo>
                    <a:pt x="857478" y="122504"/>
                  </a:lnTo>
                  <a:lnTo>
                    <a:pt x="857478" y="98005"/>
                  </a:lnTo>
                  <a:lnTo>
                    <a:pt x="881976" y="98005"/>
                  </a:lnTo>
                  <a:lnTo>
                    <a:pt x="906475" y="98005"/>
                  </a:lnTo>
                  <a:lnTo>
                    <a:pt x="930973" y="98005"/>
                  </a:lnTo>
                  <a:lnTo>
                    <a:pt x="930973" y="73494"/>
                  </a:lnTo>
                  <a:lnTo>
                    <a:pt x="906475" y="73494"/>
                  </a:lnTo>
                  <a:lnTo>
                    <a:pt x="906475" y="0"/>
                  </a:lnTo>
                  <a:lnTo>
                    <a:pt x="881976" y="0"/>
                  </a:lnTo>
                  <a:lnTo>
                    <a:pt x="881976" y="24498"/>
                  </a:lnTo>
                  <a:lnTo>
                    <a:pt x="857478" y="24498"/>
                  </a:lnTo>
                  <a:lnTo>
                    <a:pt x="857478" y="48996"/>
                  </a:lnTo>
                  <a:lnTo>
                    <a:pt x="881976" y="48996"/>
                  </a:lnTo>
                  <a:lnTo>
                    <a:pt x="881976" y="73494"/>
                  </a:lnTo>
                  <a:lnTo>
                    <a:pt x="857478" y="73494"/>
                  </a:lnTo>
                  <a:lnTo>
                    <a:pt x="857478" y="48996"/>
                  </a:lnTo>
                  <a:lnTo>
                    <a:pt x="832980" y="48996"/>
                  </a:lnTo>
                  <a:lnTo>
                    <a:pt x="832980" y="147002"/>
                  </a:lnTo>
                  <a:lnTo>
                    <a:pt x="857478" y="147002"/>
                  </a:lnTo>
                  <a:lnTo>
                    <a:pt x="857478" y="171500"/>
                  </a:lnTo>
                  <a:lnTo>
                    <a:pt x="881976" y="171500"/>
                  </a:lnTo>
                  <a:lnTo>
                    <a:pt x="881976" y="147002"/>
                  </a:lnTo>
                  <a:lnTo>
                    <a:pt x="906475" y="147002"/>
                  </a:lnTo>
                  <a:lnTo>
                    <a:pt x="906475" y="171500"/>
                  </a:lnTo>
                  <a:lnTo>
                    <a:pt x="881976" y="171500"/>
                  </a:lnTo>
                  <a:lnTo>
                    <a:pt x="881976" y="195999"/>
                  </a:lnTo>
                  <a:lnTo>
                    <a:pt x="906475" y="195999"/>
                  </a:lnTo>
                  <a:lnTo>
                    <a:pt x="930973" y="195999"/>
                  </a:lnTo>
                  <a:lnTo>
                    <a:pt x="930973" y="220497"/>
                  </a:lnTo>
                  <a:lnTo>
                    <a:pt x="955471" y="220497"/>
                  </a:lnTo>
                  <a:lnTo>
                    <a:pt x="955471" y="195999"/>
                  </a:lnTo>
                  <a:lnTo>
                    <a:pt x="979970" y="195999"/>
                  </a:lnTo>
                  <a:lnTo>
                    <a:pt x="979970" y="171500"/>
                  </a:lnTo>
                  <a:lnTo>
                    <a:pt x="955471" y="171500"/>
                  </a:lnTo>
                  <a:lnTo>
                    <a:pt x="955471" y="147002"/>
                  </a:lnTo>
                  <a:lnTo>
                    <a:pt x="979970" y="147002"/>
                  </a:lnTo>
                  <a:lnTo>
                    <a:pt x="1004468" y="147002"/>
                  </a:lnTo>
                  <a:lnTo>
                    <a:pt x="1004468" y="122504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33141" y="1554398"/>
              <a:ext cx="1004569" cy="465455"/>
            </a:xfrm>
            <a:custGeom>
              <a:avLst/>
              <a:gdLst/>
              <a:ahLst/>
              <a:cxnLst/>
              <a:rect l="l" t="t" r="r" b="b"/>
              <a:pathLst>
                <a:path w="1004570" h="465455">
                  <a:moveTo>
                    <a:pt x="48996" y="342531"/>
                  </a:moveTo>
                  <a:lnTo>
                    <a:pt x="24498" y="342531"/>
                  </a:lnTo>
                  <a:lnTo>
                    <a:pt x="24498" y="367030"/>
                  </a:lnTo>
                  <a:lnTo>
                    <a:pt x="48996" y="367030"/>
                  </a:lnTo>
                  <a:lnTo>
                    <a:pt x="48996" y="342531"/>
                  </a:lnTo>
                  <a:close/>
                </a:path>
                <a:path w="1004570" h="465455">
                  <a:moveTo>
                    <a:pt x="73494" y="367030"/>
                  </a:moveTo>
                  <a:lnTo>
                    <a:pt x="48996" y="367030"/>
                  </a:lnTo>
                  <a:lnTo>
                    <a:pt x="48996" y="391528"/>
                  </a:lnTo>
                  <a:lnTo>
                    <a:pt x="73494" y="391528"/>
                  </a:lnTo>
                  <a:lnTo>
                    <a:pt x="73494" y="367030"/>
                  </a:lnTo>
                  <a:close/>
                </a:path>
                <a:path w="1004570" h="465455">
                  <a:moveTo>
                    <a:pt x="98005" y="342531"/>
                  </a:moveTo>
                  <a:lnTo>
                    <a:pt x="73494" y="342531"/>
                  </a:lnTo>
                  <a:lnTo>
                    <a:pt x="73494" y="367030"/>
                  </a:lnTo>
                  <a:lnTo>
                    <a:pt x="98005" y="367030"/>
                  </a:lnTo>
                  <a:lnTo>
                    <a:pt x="98005" y="342531"/>
                  </a:lnTo>
                  <a:close/>
                </a:path>
                <a:path w="1004570" h="465455">
                  <a:moveTo>
                    <a:pt x="122504" y="269036"/>
                  </a:moveTo>
                  <a:lnTo>
                    <a:pt x="98005" y="269036"/>
                  </a:lnTo>
                  <a:lnTo>
                    <a:pt x="98005" y="244538"/>
                  </a:lnTo>
                  <a:lnTo>
                    <a:pt x="73494" y="244538"/>
                  </a:lnTo>
                  <a:lnTo>
                    <a:pt x="73494" y="220040"/>
                  </a:lnTo>
                  <a:lnTo>
                    <a:pt x="48996" y="220040"/>
                  </a:lnTo>
                  <a:lnTo>
                    <a:pt x="24498" y="220040"/>
                  </a:lnTo>
                  <a:lnTo>
                    <a:pt x="0" y="220040"/>
                  </a:lnTo>
                  <a:lnTo>
                    <a:pt x="0" y="244538"/>
                  </a:lnTo>
                  <a:lnTo>
                    <a:pt x="24498" y="244538"/>
                  </a:lnTo>
                  <a:lnTo>
                    <a:pt x="24498" y="269036"/>
                  </a:lnTo>
                  <a:lnTo>
                    <a:pt x="48996" y="269036"/>
                  </a:lnTo>
                  <a:lnTo>
                    <a:pt x="48996" y="293535"/>
                  </a:lnTo>
                  <a:lnTo>
                    <a:pt x="24498" y="293535"/>
                  </a:lnTo>
                  <a:lnTo>
                    <a:pt x="24498" y="318033"/>
                  </a:lnTo>
                  <a:lnTo>
                    <a:pt x="48996" y="318033"/>
                  </a:lnTo>
                  <a:lnTo>
                    <a:pt x="48996" y="342531"/>
                  </a:lnTo>
                  <a:lnTo>
                    <a:pt x="73494" y="342531"/>
                  </a:lnTo>
                  <a:lnTo>
                    <a:pt x="73494" y="293535"/>
                  </a:lnTo>
                  <a:lnTo>
                    <a:pt x="98005" y="293535"/>
                  </a:lnTo>
                  <a:lnTo>
                    <a:pt x="98005" y="318033"/>
                  </a:lnTo>
                  <a:lnTo>
                    <a:pt x="122504" y="318033"/>
                  </a:lnTo>
                  <a:lnTo>
                    <a:pt x="122504" y="269036"/>
                  </a:lnTo>
                  <a:close/>
                </a:path>
                <a:path w="1004570" h="465455">
                  <a:moveTo>
                    <a:pt x="171500" y="392645"/>
                  </a:moveTo>
                  <a:lnTo>
                    <a:pt x="147002" y="392645"/>
                  </a:lnTo>
                  <a:lnTo>
                    <a:pt x="147002" y="318985"/>
                  </a:lnTo>
                  <a:lnTo>
                    <a:pt x="122504" y="318985"/>
                  </a:lnTo>
                  <a:lnTo>
                    <a:pt x="122504" y="392645"/>
                  </a:lnTo>
                  <a:lnTo>
                    <a:pt x="98005" y="392645"/>
                  </a:lnTo>
                  <a:lnTo>
                    <a:pt x="98005" y="416775"/>
                  </a:lnTo>
                  <a:lnTo>
                    <a:pt x="122504" y="416775"/>
                  </a:lnTo>
                  <a:lnTo>
                    <a:pt x="147002" y="416775"/>
                  </a:lnTo>
                  <a:lnTo>
                    <a:pt x="171500" y="416775"/>
                  </a:lnTo>
                  <a:lnTo>
                    <a:pt x="171500" y="392645"/>
                  </a:lnTo>
                  <a:close/>
                </a:path>
                <a:path w="1004570" h="465455">
                  <a:moveTo>
                    <a:pt x="293992" y="416775"/>
                  </a:moveTo>
                  <a:lnTo>
                    <a:pt x="269494" y="416775"/>
                  </a:lnTo>
                  <a:lnTo>
                    <a:pt x="269494" y="367245"/>
                  </a:lnTo>
                  <a:lnTo>
                    <a:pt x="244995" y="367245"/>
                  </a:lnTo>
                  <a:lnTo>
                    <a:pt x="244995" y="392645"/>
                  </a:lnTo>
                  <a:lnTo>
                    <a:pt x="220497" y="392645"/>
                  </a:lnTo>
                  <a:lnTo>
                    <a:pt x="220497" y="367245"/>
                  </a:lnTo>
                  <a:lnTo>
                    <a:pt x="195999" y="367245"/>
                  </a:lnTo>
                  <a:lnTo>
                    <a:pt x="195999" y="416775"/>
                  </a:lnTo>
                  <a:lnTo>
                    <a:pt x="220497" y="416775"/>
                  </a:lnTo>
                  <a:lnTo>
                    <a:pt x="244995" y="416775"/>
                  </a:lnTo>
                  <a:lnTo>
                    <a:pt x="244995" y="440905"/>
                  </a:lnTo>
                  <a:lnTo>
                    <a:pt x="269494" y="440905"/>
                  </a:lnTo>
                  <a:lnTo>
                    <a:pt x="293992" y="440905"/>
                  </a:lnTo>
                  <a:lnTo>
                    <a:pt x="293992" y="416775"/>
                  </a:lnTo>
                  <a:close/>
                </a:path>
                <a:path w="1004570" h="465455">
                  <a:moveTo>
                    <a:pt x="342988" y="343115"/>
                  </a:moveTo>
                  <a:lnTo>
                    <a:pt x="318490" y="343115"/>
                  </a:lnTo>
                  <a:lnTo>
                    <a:pt x="318490" y="318985"/>
                  </a:lnTo>
                  <a:lnTo>
                    <a:pt x="293992" y="318985"/>
                  </a:lnTo>
                  <a:lnTo>
                    <a:pt x="293992" y="416775"/>
                  </a:lnTo>
                  <a:lnTo>
                    <a:pt x="318490" y="416775"/>
                  </a:lnTo>
                  <a:lnTo>
                    <a:pt x="318490" y="440905"/>
                  </a:lnTo>
                  <a:lnTo>
                    <a:pt x="342988" y="440905"/>
                  </a:lnTo>
                  <a:lnTo>
                    <a:pt x="342988" y="343115"/>
                  </a:lnTo>
                  <a:close/>
                </a:path>
                <a:path w="1004570" h="465455">
                  <a:moveTo>
                    <a:pt x="342988" y="293535"/>
                  </a:moveTo>
                  <a:lnTo>
                    <a:pt x="318490" y="293535"/>
                  </a:lnTo>
                  <a:lnTo>
                    <a:pt x="318490" y="318033"/>
                  </a:lnTo>
                  <a:lnTo>
                    <a:pt x="342988" y="318033"/>
                  </a:lnTo>
                  <a:lnTo>
                    <a:pt x="342988" y="293535"/>
                  </a:lnTo>
                  <a:close/>
                </a:path>
                <a:path w="1004570" h="465455">
                  <a:moveTo>
                    <a:pt x="391985" y="343115"/>
                  </a:moveTo>
                  <a:lnTo>
                    <a:pt x="367487" y="343115"/>
                  </a:lnTo>
                  <a:lnTo>
                    <a:pt x="367487" y="440905"/>
                  </a:lnTo>
                  <a:lnTo>
                    <a:pt x="391985" y="440905"/>
                  </a:lnTo>
                  <a:lnTo>
                    <a:pt x="391985" y="343115"/>
                  </a:lnTo>
                  <a:close/>
                </a:path>
                <a:path w="1004570" h="465455">
                  <a:moveTo>
                    <a:pt x="465493" y="440905"/>
                  </a:moveTo>
                  <a:lnTo>
                    <a:pt x="440994" y="440905"/>
                  </a:lnTo>
                  <a:lnTo>
                    <a:pt x="440994" y="269455"/>
                  </a:lnTo>
                  <a:lnTo>
                    <a:pt x="416483" y="269455"/>
                  </a:lnTo>
                  <a:lnTo>
                    <a:pt x="416483" y="465035"/>
                  </a:lnTo>
                  <a:lnTo>
                    <a:pt x="440994" y="465035"/>
                  </a:lnTo>
                  <a:lnTo>
                    <a:pt x="465493" y="465035"/>
                  </a:lnTo>
                  <a:lnTo>
                    <a:pt x="465493" y="440905"/>
                  </a:lnTo>
                  <a:close/>
                </a:path>
                <a:path w="1004570" h="465455">
                  <a:moveTo>
                    <a:pt x="489991" y="367030"/>
                  </a:moveTo>
                  <a:lnTo>
                    <a:pt x="465493" y="367030"/>
                  </a:lnTo>
                  <a:lnTo>
                    <a:pt x="465493" y="416039"/>
                  </a:lnTo>
                  <a:lnTo>
                    <a:pt x="489991" y="416039"/>
                  </a:lnTo>
                  <a:lnTo>
                    <a:pt x="489991" y="367030"/>
                  </a:lnTo>
                  <a:close/>
                </a:path>
                <a:path w="1004570" h="465455">
                  <a:moveTo>
                    <a:pt x="538988" y="342531"/>
                  </a:moveTo>
                  <a:lnTo>
                    <a:pt x="514489" y="342531"/>
                  </a:lnTo>
                  <a:lnTo>
                    <a:pt x="489991" y="342531"/>
                  </a:lnTo>
                  <a:lnTo>
                    <a:pt x="489991" y="367030"/>
                  </a:lnTo>
                  <a:lnTo>
                    <a:pt x="514489" y="367030"/>
                  </a:lnTo>
                  <a:lnTo>
                    <a:pt x="514489" y="391528"/>
                  </a:lnTo>
                  <a:lnTo>
                    <a:pt x="538988" y="391528"/>
                  </a:lnTo>
                  <a:lnTo>
                    <a:pt x="538988" y="342531"/>
                  </a:lnTo>
                  <a:close/>
                </a:path>
                <a:path w="1004570" h="465455">
                  <a:moveTo>
                    <a:pt x="612482" y="367030"/>
                  </a:moveTo>
                  <a:lnTo>
                    <a:pt x="587984" y="367030"/>
                  </a:lnTo>
                  <a:lnTo>
                    <a:pt x="587984" y="416039"/>
                  </a:lnTo>
                  <a:lnTo>
                    <a:pt x="612482" y="416039"/>
                  </a:lnTo>
                  <a:lnTo>
                    <a:pt x="612482" y="367030"/>
                  </a:lnTo>
                  <a:close/>
                </a:path>
                <a:path w="1004570" h="465455">
                  <a:moveTo>
                    <a:pt x="832980" y="318033"/>
                  </a:moveTo>
                  <a:lnTo>
                    <a:pt x="808482" y="318033"/>
                  </a:lnTo>
                  <a:lnTo>
                    <a:pt x="783983" y="318033"/>
                  </a:lnTo>
                  <a:lnTo>
                    <a:pt x="783983" y="342531"/>
                  </a:lnTo>
                  <a:lnTo>
                    <a:pt x="759485" y="342531"/>
                  </a:lnTo>
                  <a:lnTo>
                    <a:pt x="759485" y="367030"/>
                  </a:lnTo>
                  <a:lnTo>
                    <a:pt x="734987" y="367030"/>
                  </a:lnTo>
                  <a:lnTo>
                    <a:pt x="734987" y="391528"/>
                  </a:lnTo>
                  <a:lnTo>
                    <a:pt x="759485" y="391528"/>
                  </a:lnTo>
                  <a:lnTo>
                    <a:pt x="783983" y="391528"/>
                  </a:lnTo>
                  <a:lnTo>
                    <a:pt x="783983" y="367030"/>
                  </a:lnTo>
                  <a:lnTo>
                    <a:pt x="808482" y="367030"/>
                  </a:lnTo>
                  <a:lnTo>
                    <a:pt x="808482" y="342531"/>
                  </a:lnTo>
                  <a:lnTo>
                    <a:pt x="832980" y="342531"/>
                  </a:lnTo>
                  <a:lnTo>
                    <a:pt x="832980" y="318033"/>
                  </a:lnTo>
                  <a:close/>
                </a:path>
                <a:path w="1004570" h="465455">
                  <a:moveTo>
                    <a:pt x="832980" y="269036"/>
                  </a:moveTo>
                  <a:lnTo>
                    <a:pt x="808482" y="269036"/>
                  </a:lnTo>
                  <a:lnTo>
                    <a:pt x="808482" y="293535"/>
                  </a:lnTo>
                  <a:lnTo>
                    <a:pt x="832980" y="293535"/>
                  </a:lnTo>
                  <a:lnTo>
                    <a:pt x="832980" y="269036"/>
                  </a:lnTo>
                  <a:close/>
                </a:path>
                <a:path w="1004570" h="465455">
                  <a:moveTo>
                    <a:pt x="955471" y="293535"/>
                  </a:moveTo>
                  <a:lnTo>
                    <a:pt x="930973" y="293535"/>
                  </a:lnTo>
                  <a:lnTo>
                    <a:pt x="930973" y="318033"/>
                  </a:lnTo>
                  <a:lnTo>
                    <a:pt x="955471" y="318033"/>
                  </a:lnTo>
                  <a:lnTo>
                    <a:pt x="955471" y="293535"/>
                  </a:lnTo>
                  <a:close/>
                </a:path>
                <a:path w="1004570" h="465455">
                  <a:moveTo>
                    <a:pt x="955471" y="195580"/>
                  </a:moveTo>
                  <a:lnTo>
                    <a:pt x="930973" y="195580"/>
                  </a:lnTo>
                  <a:lnTo>
                    <a:pt x="906475" y="195580"/>
                  </a:lnTo>
                  <a:lnTo>
                    <a:pt x="906475" y="171450"/>
                  </a:lnTo>
                  <a:lnTo>
                    <a:pt x="881976" y="171450"/>
                  </a:lnTo>
                  <a:lnTo>
                    <a:pt x="881976" y="147320"/>
                  </a:lnTo>
                  <a:lnTo>
                    <a:pt x="857478" y="147320"/>
                  </a:lnTo>
                  <a:lnTo>
                    <a:pt x="857478" y="171450"/>
                  </a:lnTo>
                  <a:lnTo>
                    <a:pt x="832980" y="171450"/>
                  </a:lnTo>
                  <a:lnTo>
                    <a:pt x="832980" y="97790"/>
                  </a:lnTo>
                  <a:lnTo>
                    <a:pt x="808482" y="97790"/>
                  </a:lnTo>
                  <a:lnTo>
                    <a:pt x="808482" y="0"/>
                  </a:lnTo>
                  <a:lnTo>
                    <a:pt x="783983" y="0"/>
                  </a:lnTo>
                  <a:lnTo>
                    <a:pt x="783983" y="24130"/>
                  </a:lnTo>
                  <a:lnTo>
                    <a:pt x="759485" y="24130"/>
                  </a:lnTo>
                  <a:lnTo>
                    <a:pt x="734987" y="24130"/>
                  </a:lnTo>
                  <a:lnTo>
                    <a:pt x="734987" y="49530"/>
                  </a:lnTo>
                  <a:lnTo>
                    <a:pt x="759485" y="49530"/>
                  </a:lnTo>
                  <a:lnTo>
                    <a:pt x="783983" y="49530"/>
                  </a:lnTo>
                  <a:lnTo>
                    <a:pt x="783983" y="73660"/>
                  </a:lnTo>
                  <a:lnTo>
                    <a:pt x="759485" y="73660"/>
                  </a:lnTo>
                  <a:lnTo>
                    <a:pt x="759485" y="97790"/>
                  </a:lnTo>
                  <a:lnTo>
                    <a:pt x="783983" y="97790"/>
                  </a:lnTo>
                  <a:lnTo>
                    <a:pt x="783983" y="123190"/>
                  </a:lnTo>
                  <a:lnTo>
                    <a:pt x="808482" y="123190"/>
                  </a:lnTo>
                  <a:lnTo>
                    <a:pt x="808482" y="147320"/>
                  </a:lnTo>
                  <a:lnTo>
                    <a:pt x="783983" y="147320"/>
                  </a:lnTo>
                  <a:lnTo>
                    <a:pt x="759485" y="147320"/>
                  </a:lnTo>
                  <a:lnTo>
                    <a:pt x="759485" y="171450"/>
                  </a:lnTo>
                  <a:lnTo>
                    <a:pt x="759485" y="195580"/>
                  </a:lnTo>
                  <a:lnTo>
                    <a:pt x="759485" y="220980"/>
                  </a:lnTo>
                  <a:lnTo>
                    <a:pt x="734987" y="220980"/>
                  </a:lnTo>
                  <a:lnTo>
                    <a:pt x="710476" y="220980"/>
                  </a:lnTo>
                  <a:lnTo>
                    <a:pt x="685977" y="220980"/>
                  </a:lnTo>
                  <a:lnTo>
                    <a:pt x="685977" y="195580"/>
                  </a:lnTo>
                  <a:lnTo>
                    <a:pt x="710476" y="195580"/>
                  </a:lnTo>
                  <a:lnTo>
                    <a:pt x="734987" y="195580"/>
                  </a:lnTo>
                  <a:lnTo>
                    <a:pt x="759485" y="195580"/>
                  </a:lnTo>
                  <a:lnTo>
                    <a:pt x="759485" y="171450"/>
                  </a:lnTo>
                  <a:lnTo>
                    <a:pt x="734987" y="171450"/>
                  </a:lnTo>
                  <a:lnTo>
                    <a:pt x="734987" y="147320"/>
                  </a:lnTo>
                  <a:lnTo>
                    <a:pt x="710476" y="147320"/>
                  </a:lnTo>
                  <a:lnTo>
                    <a:pt x="710476" y="123190"/>
                  </a:lnTo>
                  <a:lnTo>
                    <a:pt x="734987" y="123190"/>
                  </a:lnTo>
                  <a:lnTo>
                    <a:pt x="734987" y="73660"/>
                  </a:lnTo>
                  <a:lnTo>
                    <a:pt x="710476" y="73660"/>
                  </a:lnTo>
                  <a:lnTo>
                    <a:pt x="710476" y="97790"/>
                  </a:lnTo>
                  <a:lnTo>
                    <a:pt x="685977" y="97790"/>
                  </a:lnTo>
                  <a:lnTo>
                    <a:pt x="661479" y="97790"/>
                  </a:lnTo>
                  <a:lnTo>
                    <a:pt x="661479" y="123190"/>
                  </a:lnTo>
                  <a:lnTo>
                    <a:pt x="685977" y="123190"/>
                  </a:lnTo>
                  <a:lnTo>
                    <a:pt x="685977" y="147320"/>
                  </a:lnTo>
                  <a:lnTo>
                    <a:pt x="661479" y="147320"/>
                  </a:lnTo>
                  <a:lnTo>
                    <a:pt x="661479" y="171450"/>
                  </a:lnTo>
                  <a:lnTo>
                    <a:pt x="661479" y="195580"/>
                  </a:lnTo>
                  <a:lnTo>
                    <a:pt x="636981" y="195580"/>
                  </a:lnTo>
                  <a:lnTo>
                    <a:pt x="636981" y="171450"/>
                  </a:lnTo>
                  <a:lnTo>
                    <a:pt x="661479" y="171450"/>
                  </a:lnTo>
                  <a:lnTo>
                    <a:pt x="661479" y="147320"/>
                  </a:lnTo>
                  <a:lnTo>
                    <a:pt x="636981" y="147320"/>
                  </a:lnTo>
                  <a:lnTo>
                    <a:pt x="636981" y="97790"/>
                  </a:lnTo>
                  <a:lnTo>
                    <a:pt x="612482" y="97790"/>
                  </a:lnTo>
                  <a:lnTo>
                    <a:pt x="612482" y="123190"/>
                  </a:lnTo>
                  <a:lnTo>
                    <a:pt x="587984" y="123190"/>
                  </a:lnTo>
                  <a:lnTo>
                    <a:pt x="587984" y="171450"/>
                  </a:lnTo>
                  <a:lnTo>
                    <a:pt x="612482" y="171450"/>
                  </a:lnTo>
                  <a:lnTo>
                    <a:pt x="612482" y="195580"/>
                  </a:lnTo>
                  <a:lnTo>
                    <a:pt x="587984" y="195580"/>
                  </a:lnTo>
                  <a:lnTo>
                    <a:pt x="563486" y="195580"/>
                  </a:lnTo>
                  <a:lnTo>
                    <a:pt x="563486" y="245110"/>
                  </a:lnTo>
                  <a:lnTo>
                    <a:pt x="538988" y="245110"/>
                  </a:lnTo>
                  <a:lnTo>
                    <a:pt x="538988" y="195580"/>
                  </a:lnTo>
                  <a:lnTo>
                    <a:pt x="514489" y="195580"/>
                  </a:lnTo>
                  <a:lnTo>
                    <a:pt x="489991" y="195580"/>
                  </a:lnTo>
                  <a:lnTo>
                    <a:pt x="465493" y="195580"/>
                  </a:lnTo>
                  <a:lnTo>
                    <a:pt x="465493" y="220980"/>
                  </a:lnTo>
                  <a:lnTo>
                    <a:pt x="489991" y="220980"/>
                  </a:lnTo>
                  <a:lnTo>
                    <a:pt x="489991" y="245110"/>
                  </a:lnTo>
                  <a:lnTo>
                    <a:pt x="514489" y="245110"/>
                  </a:lnTo>
                  <a:lnTo>
                    <a:pt x="514489" y="269240"/>
                  </a:lnTo>
                  <a:lnTo>
                    <a:pt x="538988" y="269240"/>
                  </a:lnTo>
                  <a:lnTo>
                    <a:pt x="563486" y="269240"/>
                  </a:lnTo>
                  <a:lnTo>
                    <a:pt x="563486" y="294640"/>
                  </a:lnTo>
                  <a:lnTo>
                    <a:pt x="538988" y="294640"/>
                  </a:lnTo>
                  <a:lnTo>
                    <a:pt x="514489" y="294640"/>
                  </a:lnTo>
                  <a:lnTo>
                    <a:pt x="514489" y="269240"/>
                  </a:lnTo>
                  <a:lnTo>
                    <a:pt x="489991" y="269240"/>
                  </a:lnTo>
                  <a:lnTo>
                    <a:pt x="489991" y="318770"/>
                  </a:lnTo>
                  <a:lnTo>
                    <a:pt x="514489" y="318770"/>
                  </a:lnTo>
                  <a:lnTo>
                    <a:pt x="538988" y="318770"/>
                  </a:lnTo>
                  <a:lnTo>
                    <a:pt x="563486" y="318770"/>
                  </a:lnTo>
                  <a:lnTo>
                    <a:pt x="563486" y="367030"/>
                  </a:lnTo>
                  <a:lnTo>
                    <a:pt x="587984" y="367030"/>
                  </a:lnTo>
                  <a:lnTo>
                    <a:pt x="587984" y="342900"/>
                  </a:lnTo>
                  <a:lnTo>
                    <a:pt x="612482" y="342900"/>
                  </a:lnTo>
                  <a:lnTo>
                    <a:pt x="612482" y="318770"/>
                  </a:lnTo>
                  <a:lnTo>
                    <a:pt x="587984" y="318770"/>
                  </a:lnTo>
                  <a:lnTo>
                    <a:pt x="587984" y="245110"/>
                  </a:lnTo>
                  <a:lnTo>
                    <a:pt x="612482" y="245110"/>
                  </a:lnTo>
                  <a:lnTo>
                    <a:pt x="612482" y="220980"/>
                  </a:lnTo>
                  <a:lnTo>
                    <a:pt x="636981" y="220980"/>
                  </a:lnTo>
                  <a:lnTo>
                    <a:pt x="661479" y="220980"/>
                  </a:lnTo>
                  <a:lnTo>
                    <a:pt x="661479" y="245110"/>
                  </a:lnTo>
                  <a:lnTo>
                    <a:pt x="685977" y="245110"/>
                  </a:lnTo>
                  <a:lnTo>
                    <a:pt x="710476" y="245110"/>
                  </a:lnTo>
                  <a:lnTo>
                    <a:pt x="734987" y="245110"/>
                  </a:lnTo>
                  <a:lnTo>
                    <a:pt x="759485" y="245110"/>
                  </a:lnTo>
                  <a:lnTo>
                    <a:pt x="759485" y="269240"/>
                  </a:lnTo>
                  <a:lnTo>
                    <a:pt x="734987" y="269240"/>
                  </a:lnTo>
                  <a:lnTo>
                    <a:pt x="734987" y="294640"/>
                  </a:lnTo>
                  <a:lnTo>
                    <a:pt x="759485" y="294640"/>
                  </a:lnTo>
                  <a:lnTo>
                    <a:pt x="783983" y="294640"/>
                  </a:lnTo>
                  <a:lnTo>
                    <a:pt x="783983" y="245110"/>
                  </a:lnTo>
                  <a:lnTo>
                    <a:pt x="808482" y="245110"/>
                  </a:lnTo>
                  <a:lnTo>
                    <a:pt x="808482" y="220980"/>
                  </a:lnTo>
                  <a:lnTo>
                    <a:pt x="783983" y="220980"/>
                  </a:lnTo>
                  <a:lnTo>
                    <a:pt x="783983" y="171450"/>
                  </a:lnTo>
                  <a:lnTo>
                    <a:pt x="808482" y="171450"/>
                  </a:lnTo>
                  <a:lnTo>
                    <a:pt x="808482" y="195580"/>
                  </a:lnTo>
                  <a:lnTo>
                    <a:pt x="832980" y="195580"/>
                  </a:lnTo>
                  <a:lnTo>
                    <a:pt x="832980" y="220980"/>
                  </a:lnTo>
                  <a:lnTo>
                    <a:pt x="857478" y="220980"/>
                  </a:lnTo>
                  <a:lnTo>
                    <a:pt x="881976" y="220980"/>
                  </a:lnTo>
                  <a:lnTo>
                    <a:pt x="881976" y="245110"/>
                  </a:lnTo>
                  <a:lnTo>
                    <a:pt x="906475" y="245110"/>
                  </a:lnTo>
                  <a:lnTo>
                    <a:pt x="906475" y="269240"/>
                  </a:lnTo>
                  <a:lnTo>
                    <a:pt x="930973" y="269240"/>
                  </a:lnTo>
                  <a:lnTo>
                    <a:pt x="955471" y="269240"/>
                  </a:lnTo>
                  <a:lnTo>
                    <a:pt x="955471" y="245110"/>
                  </a:lnTo>
                  <a:lnTo>
                    <a:pt x="930973" y="245110"/>
                  </a:lnTo>
                  <a:lnTo>
                    <a:pt x="930973" y="220980"/>
                  </a:lnTo>
                  <a:lnTo>
                    <a:pt x="955471" y="220980"/>
                  </a:lnTo>
                  <a:lnTo>
                    <a:pt x="955471" y="195580"/>
                  </a:lnTo>
                  <a:close/>
                </a:path>
                <a:path w="1004570" h="465455">
                  <a:moveTo>
                    <a:pt x="979970" y="318033"/>
                  </a:moveTo>
                  <a:lnTo>
                    <a:pt x="955471" y="318033"/>
                  </a:lnTo>
                  <a:lnTo>
                    <a:pt x="955471" y="342531"/>
                  </a:lnTo>
                  <a:lnTo>
                    <a:pt x="979970" y="342531"/>
                  </a:lnTo>
                  <a:lnTo>
                    <a:pt x="979970" y="318033"/>
                  </a:lnTo>
                  <a:close/>
                </a:path>
                <a:path w="1004570" h="465455">
                  <a:moveTo>
                    <a:pt x="1004468" y="342531"/>
                  </a:moveTo>
                  <a:lnTo>
                    <a:pt x="979970" y="342531"/>
                  </a:lnTo>
                  <a:lnTo>
                    <a:pt x="979970" y="391528"/>
                  </a:lnTo>
                  <a:lnTo>
                    <a:pt x="1004468" y="391528"/>
                  </a:lnTo>
                  <a:lnTo>
                    <a:pt x="1004468" y="342531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33141" y="1798936"/>
              <a:ext cx="1004569" cy="318770"/>
            </a:xfrm>
            <a:custGeom>
              <a:avLst/>
              <a:gdLst/>
              <a:ahLst/>
              <a:cxnLst/>
              <a:rect l="l" t="t" r="r" b="b"/>
              <a:pathLst>
                <a:path w="1004570" h="318769">
                  <a:moveTo>
                    <a:pt x="122504" y="195999"/>
                  </a:moveTo>
                  <a:lnTo>
                    <a:pt x="98005" y="195999"/>
                  </a:lnTo>
                  <a:lnTo>
                    <a:pt x="98005" y="220497"/>
                  </a:lnTo>
                  <a:lnTo>
                    <a:pt x="122504" y="220497"/>
                  </a:lnTo>
                  <a:lnTo>
                    <a:pt x="122504" y="195999"/>
                  </a:lnTo>
                  <a:close/>
                </a:path>
                <a:path w="1004570" h="318769">
                  <a:moveTo>
                    <a:pt x="171500" y="244995"/>
                  </a:moveTo>
                  <a:lnTo>
                    <a:pt x="147002" y="244995"/>
                  </a:lnTo>
                  <a:lnTo>
                    <a:pt x="122504" y="244995"/>
                  </a:lnTo>
                  <a:lnTo>
                    <a:pt x="98005" y="244995"/>
                  </a:lnTo>
                  <a:lnTo>
                    <a:pt x="73494" y="244995"/>
                  </a:lnTo>
                  <a:lnTo>
                    <a:pt x="73494" y="195999"/>
                  </a:lnTo>
                  <a:lnTo>
                    <a:pt x="98005" y="195999"/>
                  </a:lnTo>
                  <a:lnTo>
                    <a:pt x="98005" y="171500"/>
                  </a:lnTo>
                  <a:lnTo>
                    <a:pt x="73494" y="171500"/>
                  </a:lnTo>
                  <a:lnTo>
                    <a:pt x="48996" y="171500"/>
                  </a:lnTo>
                  <a:lnTo>
                    <a:pt x="48996" y="146989"/>
                  </a:lnTo>
                  <a:lnTo>
                    <a:pt x="24498" y="146989"/>
                  </a:lnTo>
                  <a:lnTo>
                    <a:pt x="24498" y="122491"/>
                  </a:lnTo>
                  <a:lnTo>
                    <a:pt x="0" y="122491"/>
                  </a:lnTo>
                  <a:lnTo>
                    <a:pt x="0" y="171500"/>
                  </a:lnTo>
                  <a:lnTo>
                    <a:pt x="24498" y="171500"/>
                  </a:lnTo>
                  <a:lnTo>
                    <a:pt x="24498" y="195999"/>
                  </a:lnTo>
                  <a:lnTo>
                    <a:pt x="48996" y="195999"/>
                  </a:lnTo>
                  <a:lnTo>
                    <a:pt x="48996" y="244995"/>
                  </a:lnTo>
                  <a:lnTo>
                    <a:pt x="24498" y="244995"/>
                  </a:lnTo>
                  <a:lnTo>
                    <a:pt x="24498" y="220497"/>
                  </a:lnTo>
                  <a:lnTo>
                    <a:pt x="0" y="220497"/>
                  </a:lnTo>
                  <a:lnTo>
                    <a:pt x="0" y="318490"/>
                  </a:lnTo>
                  <a:lnTo>
                    <a:pt x="24498" y="318490"/>
                  </a:lnTo>
                  <a:lnTo>
                    <a:pt x="24498" y="269494"/>
                  </a:lnTo>
                  <a:lnTo>
                    <a:pt x="48996" y="269494"/>
                  </a:lnTo>
                  <a:lnTo>
                    <a:pt x="73494" y="269494"/>
                  </a:lnTo>
                  <a:lnTo>
                    <a:pt x="73494" y="318490"/>
                  </a:lnTo>
                  <a:lnTo>
                    <a:pt x="98005" y="318490"/>
                  </a:lnTo>
                  <a:lnTo>
                    <a:pt x="122504" y="318490"/>
                  </a:lnTo>
                  <a:lnTo>
                    <a:pt x="122504" y="293992"/>
                  </a:lnTo>
                  <a:lnTo>
                    <a:pt x="98005" y="293992"/>
                  </a:lnTo>
                  <a:lnTo>
                    <a:pt x="98005" y="269494"/>
                  </a:lnTo>
                  <a:lnTo>
                    <a:pt x="122504" y="269494"/>
                  </a:lnTo>
                  <a:lnTo>
                    <a:pt x="122504" y="293992"/>
                  </a:lnTo>
                  <a:lnTo>
                    <a:pt x="147002" y="293992"/>
                  </a:lnTo>
                  <a:lnTo>
                    <a:pt x="147002" y="269494"/>
                  </a:lnTo>
                  <a:lnTo>
                    <a:pt x="171500" y="269494"/>
                  </a:lnTo>
                  <a:lnTo>
                    <a:pt x="171500" y="244995"/>
                  </a:lnTo>
                  <a:close/>
                </a:path>
                <a:path w="1004570" h="318769">
                  <a:moveTo>
                    <a:pt x="171500" y="195999"/>
                  </a:moveTo>
                  <a:lnTo>
                    <a:pt x="147002" y="195999"/>
                  </a:lnTo>
                  <a:lnTo>
                    <a:pt x="147002" y="220497"/>
                  </a:lnTo>
                  <a:lnTo>
                    <a:pt x="171500" y="220497"/>
                  </a:lnTo>
                  <a:lnTo>
                    <a:pt x="171500" y="195999"/>
                  </a:lnTo>
                  <a:close/>
                </a:path>
                <a:path w="1004570" h="318769">
                  <a:moveTo>
                    <a:pt x="195999" y="220497"/>
                  </a:moveTo>
                  <a:lnTo>
                    <a:pt x="171500" y="220497"/>
                  </a:lnTo>
                  <a:lnTo>
                    <a:pt x="171500" y="244995"/>
                  </a:lnTo>
                  <a:lnTo>
                    <a:pt x="195999" y="244995"/>
                  </a:lnTo>
                  <a:lnTo>
                    <a:pt x="195999" y="220497"/>
                  </a:lnTo>
                  <a:close/>
                </a:path>
                <a:path w="1004570" h="318769">
                  <a:moveTo>
                    <a:pt x="244995" y="24917"/>
                  </a:moveTo>
                  <a:lnTo>
                    <a:pt x="220497" y="24917"/>
                  </a:lnTo>
                  <a:lnTo>
                    <a:pt x="220497" y="74447"/>
                  </a:lnTo>
                  <a:lnTo>
                    <a:pt x="195999" y="74447"/>
                  </a:lnTo>
                  <a:lnTo>
                    <a:pt x="195999" y="24917"/>
                  </a:lnTo>
                  <a:lnTo>
                    <a:pt x="171500" y="24917"/>
                  </a:lnTo>
                  <a:lnTo>
                    <a:pt x="171500" y="49047"/>
                  </a:lnTo>
                  <a:lnTo>
                    <a:pt x="147002" y="49047"/>
                  </a:lnTo>
                  <a:lnTo>
                    <a:pt x="147002" y="74447"/>
                  </a:lnTo>
                  <a:lnTo>
                    <a:pt x="171500" y="74447"/>
                  </a:lnTo>
                  <a:lnTo>
                    <a:pt x="171500" y="98577"/>
                  </a:lnTo>
                  <a:lnTo>
                    <a:pt x="147002" y="98577"/>
                  </a:lnTo>
                  <a:lnTo>
                    <a:pt x="147002" y="122707"/>
                  </a:lnTo>
                  <a:lnTo>
                    <a:pt x="171500" y="122707"/>
                  </a:lnTo>
                  <a:lnTo>
                    <a:pt x="171500" y="148107"/>
                  </a:lnTo>
                  <a:lnTo>
                    <a:pt x="195999" y="148107"/>
                  </a:lnTo>
                  <a:lnTo>
                    <a:pt x="195999" y="98577"/>
                  </a:lnTo>
                  <a:lnTo>
                    <a:pt x="220497" y="98577"/>
                  </a:lnTo>
                  <a:lnTo>
                    <a:pt x="244995" y="98577"/>
                  </a:lnTo>
                  <a:lnTo>
                    <a:pt x="244995" y="24917"/>
                  </a:lnTo>
                  <a:close/>
                </a:path>
                <a:path w="1004570" h="318769">
                  <a:moveTo>
                    <a:pt x="269494" y="269494"/>
                  </a:moveTo>
                  <a:lnTo>
                    <a:pt x="244995" y="269494"/>
                  </a:lnTo>
                  <a:lnTo>
                    <a:pt x="244995" y="293992"/>
                  </a:lnTo>
                  <a:lnTo>
                    <a:pt x="269494" y="293992"/>
                  </a:lnTo>
                  <a:lnTo>
                    <a:pt x="269494" y="269494"/>
                  </a:lnTo>
                  <a:close/>
                </a:path>
                <a:path w="1004570" h="318769">
                  <a:moveTo>
                    <a:pt x="318490" y="195999"/>
                  </a:moveTo>
                  <a:lnTo>
                    <a:pt x="293992" y="195999"/>
                  </a:lnTo>
                  <a:lnTo>
                    <a:pt x="293992" y="220497"/>
                  </a:lnTo>
                  <a:lnTo>
                    <a:pt x="269494" y="220497"/>
                  </a:lnTo>
                  <a:lnTo>
                    <a:pt x="269494" y="244995"/>
                  </a:lnTo>
                  <a:lnTo>
                    <a:pt x="293992" y="244995"/>
                  </a:lnTo>
                  <a:lnTo>
                    <a:pt x="293992" y="269494"/>
                  </a:lnTo>
                  <a:lnTo>
                    <a:pt x="318490" y="269494"/>
                  </a:lnTo>
                  <a:lnTo>
                    <a:pt x="318490" y="195999"/>
                  </a:lnTo>
                  <a:close/>
                </a:path>
                <a:path w="1004570" h="318769">
                  <a:moveTo>
                    <a:pt x="318490" y="74447"/>
                  </a:moveTo>
                  <a:lnTo>
                    <a:pt x="293992" y="74447"/>
                  </a:lnTo>
                  <a:lnTo>
                    <a:pt x="293992" y="98577"/>
                  </a:lnTo>
                  <a:lnTo>
                    <a:pt x="269494" y="98577"/>
                  </a:lnTo>
                  <a:lnTo>
                    <a:pt x="269494" y="148107"/>
                  </a:lnTo>
                  <a:lnTo>
                    <a:pt x="293992" y="148107"/>
                  </a:lnTo>
                  <a:lnTo>
                    <a:pt x="293992" y="172237"/>
                  </a:lnTo>
                  <a:lnTo>
                    <a:pt x="318490" y="172237"/>
                  </a:lnTo>
                  <a:lnTo>
                    <a:pt x="318490" y="74447"/>
                  </a:lnTo>
                  <a:close/>
                </a:path>
                <a:path w="1004570" h="318769">
                  <a:moveTo>
                    <a:pt x="367487" y="293992"/>
                  </a:moveTo>
                  <a:lnTo>
                    <a:pt x="342988" y="293992"/>
                  </a:lnTo>
                  <a:lnTo>
                    <a:pt x="342988" y="269494"/>
                  </a:lnTo>
                  <a:lnTo>
                    <a:pt x="318490" y="269494"/>
                  </a:lnTo>
                  <a:lnTo>
                    <a:pt x="318490" y="318490"/>
                  </a:lnTo>
                  <a:lnTo>
                    <a:pt x="342988" y="318490"/>
                  </a:lnTo>
                  <a:lnTo>
                    <a:pt x="367487" y="318490"/>
                  </a:lnTo>
                  <a:lnTo>
                    <a:pt x="367487" y="293992"/>
                  </a:lnTo>
                  <a:close/>
                </a:path>
                <a:path w="1004570" h="318769">
                  <a:moveTo>
                    <a:pt x="367487" y="122707"/>
                  </a:moveTo>
                  <a:lnTo>
                    <a:pt x="342988" y="122707"/>
                  </a:lnTo>
                  <a:lnTo>
                    <a:pt x="342988" y="148107"/>
                  </a:lnTo>
                  <a:lnTo>
                    <a:pt x="367487" y="148107"/>
                  </a:lnTo>
                  <a:lnTo>
                    <a:pt x="367487" y="122707"/>
                  </a:lnTo>
                  <a:close/>
                </a:path>
                <a:path w="1004570" h="318769">
                  <a:moveTo>
                    <a:pt x="416483" y="220497"/>
                  </a:moveTo>
                  <a:lnTo>
                    <a:pt x="391985" y="220497"/>
                  </a:lnTo>
                  <a:lnTo>
                    <a:pt x="367487" y="220497"/>
                  </a:lnTo>
                  <a:lnTo>
                    <a:pt x="342988" y="220497"/>
                  </a:lnTo>
                  <a:lnTo>
                    <a:pt x="342988" y="244995"/>
                  </a:lnTo>
                  <a:lnTo>
                    <a:pt x="367487" y="244995"/>
                  </a:lnTo>
                  <a:lnTo>
                    <a:pt x="367487" y="293992"/>
                  </a:lnTo>
                  <a:lnTo>
                    <a:pt x="391985" y="293992"/>
                  </a:lnTo>
                  <a:lnTo>
                    <a:pt x="391985" y="269494"/>
                  </a:lnTo>
                  <a:lnTo>
                    <a:pt x="416483" y="269494"/>
                  </a:lnTo>
                  <a:lnTo>
                    <a:pt x="416483" y="220497"/>
                  </a:lnTo>
                  <a:close/>
                </a:path>
                <a:path w="1004570" h="318769">
                  <a:moveTo>
                    <a:pt x="416483" y="98577"/>
                  </a:moveTo>
                  <a:lnTo>
                    <a:pt x="391985" y="98577"/>
                  </a:lnTo>
                  <a:lnTo>
                    <a:pt x="391985" y="122707"/>
                  </a:lnTo>
                  <a:lnTo>
                    <a:pt x="416483" y="122707"/>
                  </a:lnTo>
                  <a:lnTo>
                    <a:pt x="416483" y="98577"/>
                  </a:lnTo>
                  <a:close/>
                </a:path>
                <a:path w="1004570" h="318769">
                  <a:moveTo>
                    <a:pt x="489991" y="74447"/>
                  </a:moveTo>
                  <a:lnTo>
                    <a:pt x="465493" y="74447"/>
                  </a:lnTo>
                  <a:lnTo>
                    <a:pt x="440994" y="74447"/>
                  </a:lnTo>
                  <a:lnTo>
                    <a:pt x="440994" y="122707"/>
                  </a:lnTo>
                  <a:lnTo>
                    <a:pt x="465493" y="122707"/>
                  </a:lnTo>
                  <a:lnTo>
                    <a:pt x="465493" y="98577"/>
                  </a:lnTo>
                  <a:lnTo>
                    <a:pt x="489991" y="98577"/>
                  </a:lnTo>
                  <a:lnTo>
                    <a:pt x="489991" y="74447"/>
                  </a:lnTo>
                  <a:close/>
                </a:path>
                <a:path w="1004570" h="318769">
                  <a:moveTo>
                    <a:pt x="489991" y="787"/>
                  </a:moveTo>
                  <a:lnTo>
                    <a:pt x="465493" y="787"/>
                  </a:lnTo>
                  <a:lnTo>
                    <a:pt x="440994" y="787"/>
                  </a:lnTo>
                  <a:lnTo>
                    <a:pt x="440994" y="49047"/>
                  </a:lnTo>
                  <a:lnTo>
                    <a:pt x="465493" y="49047"/>
                  </a:lnTo>
                  <a:lnTo>
                    <a:pt x="465493" y="24917"/>
                  </a:lnTo>
                  <a:lnTo>
                    <a:pt x="489991" y="24917"/>
                  </a:lnTo>
                  <a:lnTo>
                    <a:pt x="489991" y="787"/>
                  </a:lnTo>
                  <a:close/>
                </a:path>
                <a:path w="1004570" h="318769">
                  <a:moveTo>
                    <a:pt x="563486" y="244995"/>
                  </a:moveTo>
                  <a:lnTo>
                    <a:pt x="538988" y="244995"/>
                  </a:lnTo>
                  <a:lnTo>
                    <a:pt x="514489" y="244995"/>
                  </a:lnTo>
                  <a:lnTo>
                    <a:pt x="514489" y="269494"/>
                  </a:lnTo>
                  <a:lnTo>
                    <a:pt x="538988" y="269494"/>
                  </a:lnTo>
                  <a:lnTo>
                    <a:pt x="563486" y="269494"/>
                  </a:lnTo>
                  <a:lnTo>
                    <a:pt x="563486" y="244995"/>
                  </a:lnTo>
                  <a:close/>
                </a:path>
                <a:path w="1004570" h="318769">
                  <a:moveTo>
                    <a:pt x="587984" y="171500"/>
                  </a:moveTo>
                  <a:lnTo>
                    <a:pt x="563486" y="171500"/>
                  </a:lnTo>
                  <a:lnTo>
                    <a:pt x="563486" y="146989"/>
                  </a:lnTo>
                  <a:lnTo>
                    <a:pt x="538988" y="146989"/>
                  </a:lnTo>
                  <a:lnTo>
                    <a:pt x="538988" y="171500"/>
                  </a:lnTo>
                  <a:lnTo>
                    <a:pt x="514489" y="171500"/>
                  </a:lnTo>
                  <a:lnTo>
                    <a:pt x="489991" y="171500"/>
                  </a:lnTo>
                  <a:lnTo>
                    <a:pt x="489991" y="244995"/>
                  </a:lnTo>
                  <a:lnTo>
                    <a:pt x="514489" y="244995"/>
                  </a:lnTo>
                  <a:lnTo>
                    <a:pt x="514489" y="195999"/>
                  </a:lnTo>
                  <a:lnTo>
                    <a:pt x="538988" y="195999"/>
                  </a:lnTo>
                  <a:lnTo>
                    <a:pt x="538988" y="220497"/>
                  </a:lnTo>
                  <a:lnTo>
                    <a:pt x="563486" y="220497"/>
                  </a:lnTo>
                  <a:lnTo>
                    <a:pt x="563486" y="195999"/>
                  </a:lnTo>
                  <a:lnTo>
                    <a:pt x="587984" y="195999"/>
                  </a:lnTo>
                  <a:lnTo>
                    <a:pt x="587984" y="171500"/>
                  </a:lnTo>
                  <a:close/>
                </a:path>
                <a:path w="1004570" h="318769">
                  <a:moveTo>
                    <a:pt x="710476" y="171500"/>
                  </a:moveTo>
                  <a:lnTo>
                    <a:pt x="685977" y="171500"/>
                  </a:lnTo>
                  <a:lnTo>
                    <a:pt x="685977" y="195999"/>
                  </a:lnTo>
                  <a:lnTo>
                    <a:pt x="710476" y="195999"/>
                  </a:lnTo>
                  <a:lnTo>
                    <a:pt x="710476" y="171500"/>
                  </a:lnTo>
                  <a:close/>
                </a:path>
                <a:path w="1004570" h="318769">
                  <a:moveTo>
                    <a:pt x="710476" y="48996"/>
                  </a:moveTo>
                  <a:lnTo>
                    <a:pt x="685977" y="48996"/>
                  </a:lnTo>
                  <a:lnTo>
                    <a:pt x="685977" y="24498"/>
                  </a:lnTo>
                  <a:lnTo>
                    <a:pt x="661479" y="24498"/>
                  </a:lnTo>
                  <a:lnTo>
                    <a:pt x="661479" y="0"/>
                  </a:lnTo>
                  <a:lnTo>
                    <a:pt x="636981" y="0"/>
                  </a:lnTo>
                  <a:lnTo>
                    <a:pt x="612482" y="0"/>
                  </a:lnTo>
                  <a:lnTo>
                    <a:pt x="612482" y="73494"/>
                  </a:lnTo>
                  <a:lnTo>
                    <a:pt x="636981" y="73494"/>
                  </a:lnTo>
                  <a:lnTo>
                    <a:pt x="636981" y="48996"/>
                  </a:lnTo>
                  <a:lnTo>
                    <a:pt x="661479" y="48996"/>
                  </a:lnTo>
                  <a:lnTo>
                    <a:pt x="661479" y="73494"/>
                  </a:lnTo>
                  <a:lnTo>
                    <a:pt x="636981" y="73494"/>
                  </a:lnTo>
                  <a:lnTo>
                    <a:pt x="636981" y="171500"/>
                  </a:lnTo>
                  <a:lnTo>
                    <a:pt x="612482" y="171500"/>
                  </a:lnTo>
                  <a:lnTo>
                    <a:pt x="612482" y="220497"/>
                  </a:lnTo>
                  <a:lnTo>
                    <a:pt x="636981" y="220497"/>
                  </a:lnTo>
                  <a:lnTo>
                    <a:pt x="636981" y="244995"/>
                  </a:lnTo>
                  <a:lnTo>
                    <a:pt x="612482" y="244995"/>
                  </a:lnTo>
                  <a:lnTo>
                    <a:pt x="587984" y="244995"/>
                  </a:lnTo>
                  <a:lnTo>
                    <a:pt x="587984" y="269494"/>
                  </a:lnTo>
                  <a:lnTo>
                    <a:pt x="612482" y="269494"/>
                  </a:lnTo>
                  <a:lnTo>
                    <a:pt x="612482" y="293992"/>
                  </a:lnTo>
                  <a:lnTo>
                    <a:pt x="636981" y="293992"/>
                  </a:lnTo>
                  <a:lnTo>
                    <a:pt x="636981" y="269494"/>
                  </a:lnTo>
                  <a:lnTo>
                    <a:pt x="661479" y="269494"/>
                  </a:lnTo>
                  <a:lnTo>
                    <a:pt x="661479" y="171500"/>
                  </a:lnTo>
                  <a:lnTo>
                    <a:pt x="685977" y="171500"/>
                  </a:lnTo>
                  <a:lnTo>
                    <a:pt x="685977" y="146989"/>
                  </a:lnTo>
                  <a:lnTo>
                    <a:pt x="710476" y="146989"/>
                  </a:lnTo>
                  <a:lnTo>
                    <a:pt x="710476" y="97993"/>
                  </a:lnTo>
                  <a:lnTo>
                    <a:pt x="685977" y="97993"/>
                  </a:lnTo>
                  <a:lnTo>
                    <a:pt x="685977" y="73494"/>
                  </a:lnTo>
                  <a:lnTo>
                    <a:pt x="710476" y="73494"/>
                  </a:lnTo>
                  <a:lnTo>
                    <a:pt x="710476" y="48996"/>
                  </a:lnTo>
                  <a:close/>
                </a:path>
                <a:path w="1004570" h="318769">
                  <a:moveTo>
                    <a:pt x="734987" y="244995"/>
                  </a:moveTo>
                  <a:lnTo>
                    <a:pt x="710476" y="244995"/>
                  </a:lnTo>
                  <a:lnTo>
                    <a:pt x="710476" y="220497"/>
                  </a:lnTo>
                  <a:lnTo>
                    <a:pt x="685977" y="220497"/>
                  </a:lnTo>
                  <a:lnTo>
                    <a:pt x="685977" y="269494"/>
                  </a:lnTo>
                  <a:lnTo>
                    <a:pt x="661479" y="269494"/>
                  </a:lnTo>
                  <a:lnTo>
                    <a:pt x="661479" y="293992"/>
                  </a:lnTo>
                  <a:lnTo>
                    <a:pt x="685977" y="293992"/>
                  </a:lnTo>
                  <a:lnTo>
                    <a:pt x="685977" y="318490"/>
                  </a:lnTo>
                  <a:lnTo>
                    <a:pt x="710476" y="318490"/>
                  </a:lnTo>
                  <a:lnTo>
                    <a:pt x="734987" y="318490"/>
                  </a:lnTo>
                  <a:lnTo>
                    <a:pt x="734987" y="293992"/>
                  </a:lnTo>
                  <a:lnTo>
                    <a:pt x="710476" y="293992"/>
                  </a:lnTo>
                  <a:lnTo>
                    <a:pt x="710476" y="269494"/>
                  </a:lnTo>
                  <a:lnTo>
                    <a:pt x="734987" y="269494"/>
                  </a:lnTo>
                  <a:lnTo>
                    <a:pt x="734987" y="244995"/>
                  </a:lnTo>
                  <a:close/>
                </a:path>
                <a:path w="1004570" h="318769">
                  <a:moveTo>
                    <a:pt x="759485" y="269494"/>
                  </a:moveTo>
                  <a:lnTo>
                    <a:pt x="734987" y="269494"/>
                  </a:lnTo>
                  <a:lnTo>
                    <a:pt x="734987" y="293992"/>
                  </a:lnTo>
                  <a:lnTo>
                    <a:pt x="759485" y="293992"/>
                  </a:lnTo>
                  <a:lnTo>
                    <a:pt x="759485" y="269494"/>
                  </a:lnTo>
                  <a:close/>
                </a:path>
                <a:path w="1004570" h="318769">
                  <a:moveTo>
                    <a:pt x="955471" y="171500"/>
                  </a:moveTo>
                  <a:lnTo>
                    <a:pt x="930973" y="171500"/>
                  </a:lnTo>
                  <a:lnTo>
                    <a:pt x="906475" y="171500"/>
                  </a:lnTo>
                  <a:lnTo>
                    <a:pt x="906475" y="195999"/>
                  </a:lnTo>
                  <a:lnTo>
                    <a:pt x="906475" y="220497"/>
                  </a:lnTo>
                  <a:lnTo>
                    <a:pt x="881976" y="220497"/>
                  </a:lnTo>
                  <a:lnTo>
                    <a:pt x="881976" y="195999"/>
                  </a:lnTo>
                  <a:lnTo>
                    <a:pt x="906475" y="195999"/>
                  </a:lnTo>
                  <a:lnTo>
                    <a:pt x="906475" y="171500"/>
                  </a:lnTo>
                  <a:lnTo>
                    <a:pt x="906475" y="146989"/>
                  </a:lnTo>
                  <a:lnTo>
                    <a:pt x="930973" y="146989"/>
                  </a:lnTo>
                  <a:lnTo>
                    <a:pt x="930973" y="73494"/>
                  </a:lnTo>
                  <a:lnTo>
                    <a:pt x="906475" y="73494"/>
                  </a:lnTo>
                  <a:lnTo>
                    <a:pt x="906475" y="24498"/>
                  </a:lnTo>
                  <a:lnTo>
                    <a:pt x="881976" y="24498"/>
                  </a:lnTo>
                  <a:lnTo>
                    <a:pt x="881976" y="48996"/>
                  </a:lnTo>
                  <a:lnTo>
                    <a:pt x="857478" y="48996"/>
                  </a:lnTo>
                  <a:lnTo>
                    <a:pt x="857478" y="73494"/>
                  </a:lnTo>
                  <a:lnTo>
                    <a:pt x="881976" y="73494"/>
                  </a:lnTo>
                  <a:lnTo>
                    <a:pt x="881976" y="97993"/>
                  </a:lnTo>
                  <a:lnTo>
                    <a:pt x="906475" y="97993"/>
                  </a:lnTo>
                  <a:lnTo>
                    <a:pt x="906475" y="122491"/>
                  </a:lnTo>
                  <a:lnTo>
                    <a:pt x="881976" y="122491"/>
                  </a:lnTo>
                  <a:lnTo>
                    <a:pt x="881976" y="146989"/>
                  </a:lnTo>
                  <a:lnTo>
                    <a:pt x="881976" y="171500"/>
                  </a:lnTo>
                  <a:lnTo>
                    <a:pt x="857478" y="171500"/>
                  </a:lnTo>
                  <a:lnTo>
                    <a:pt x="857478" y="146989"/>
                  </a:lnTo>
                  <a:lnTo>
                    <a:pt x="881976" y="146989"/>
                  </a:lnTo>
                  <a:lnTo>
                    <a:pt x="881976" y="122491"/>
                  </a:lnTo>
                  <a:lnTo>
                    <a:pt x="881976" y="97993"/>
                  </a:lnTo>
                  <a:lnTo>
                    <a:pt x="857478" y="97993"/>
                  </a:lnTo>
                  <a:lnTo>
                    <a:pt x="832980" y="97993"/>
                  </a:lnTo>
                  <a:lnTo>
                    <a:pt x="832980" y="122491"/>
                  </a:lnTo>
                  <a:lnTo>
                    <a:pt x="808482" y="122491"/>
                  </a:lnTo>
                  <a:lnTo>
                    <a:pt x="808482" y="146989"/>
                  </a:lnTo>
                  <a:lnTo>
                    <a:pt x="783983" y="146989"/>
                  </a:lnTo>
                  <a:lnTo>
                    <a:pt x="783983" y="171500"/>
                  </a:lnTo>
                  <a:lnTo>
                    <a:pt x="808482" y="171500"/>
                  </a:lnTo>
                  <a:lnTo>
                    <a:pt x="832980" y="171500"/>
                  </a:lnTo>
                  <a:lnTo>
                    <a:pt x="832980" y="195999"/>
                  </a:lnTo>
                  <a:lnTo>
                    <a:pt x="857478" y="195999"/>
                  </a:lnTo>
                  <a:lnTo>
                    <a:pt x="857478" y="220497"/>
                  </a:lnTo>
                  <a:lnTo>
                    <a:pt x="832980" y="220497"/>
                  </a:lnTo>
                  <a:lnTo>
                    <a:pt x="808482" y="220497"/>
                  </a:lnTo>
                  <a:lnTo>
                    <a:pt x="783983" y="220497"/>
                  </a:lnTo>
                  <a:lnTo>
                    <a:pt x="783983" y="171500"/>
                  </a:lnTo>
                  <a:lnTo>
                    <a:pt x="759485" y="171500"/>
                  </a:lnTo>
                  <a:lnTo>
                    <a:pt x="734987" y="171500"/>
                  </a:lnTo>
                  <a:lnTo>
                    <a:pt x="734987" y="195999"/>
                  </a:lnTo>
                  <a:lnTo>
                    <a:pt x="710476" y="195999"/>
                  </a:lnTo>
                  <a:lnTo>
                    <a:pt x="710476" y="220497"/>
                  </a:lnTo>
                  <a:lnTo>
                    <a:pt x="734987" y="220497"/>
                  </a:lnTo>
                  <a:lnTo>
                    <a:pt x="734987" y="244995"/>
                  </a:lnTo>
                  <a:lnTo>
                    <a:pt x="759485" y="244995"/>
                  </a:lnTo>
                  <a:lnTo>
                    <a:pt x="759485" y="269494"/>
                  </a:lnTo>
                  <a:lnTo>
                    <a:pt x="783983" y="269494"/>
                  </a:lnTo>
                  <a:lnTo>
                    <a:pt x="783983" y="293992"/>
                  </a:lnTo>
                  <a:lnTo>
                    <a:pt x="808482" y="293992"/>
                  </a:lnTo>
                  <a:lnTo>
                    <a:pt x="808482" y="269494"/>
                  </a:lnTo>
                  <a:lnTo>
                    <a:pt x="832980" y="269494"/>
                  </a:lnTo>
                  <a:lnTo>
                    <a:pt x="832980" y="244995"/>
                  </a:lnTo>
                  <a:lnTo>
                    <a:pt x="857478" y="244995"/>
                  </a:lnTo>
                  <a:lnTo>
                    <a:pt x="881976" y="244995"/>
                  </a:lnTo>
                  <a:lnTo>
                    <a:pt x="881976" y="269494"/>
                  </a:lnTo>
                  <a:lnTo>
                    <a:pt x="906475" y="269494"/>
                  </a:lnTo>
                  <a:lnTo>
                    <a:pt x="906475" y="244995"/>
                  </a:lnTo>
                  <a:lnTo>
                    <a:pt x="930973" y="244995"/>
                  </a:lnTo>
                  <a:lnTo>
                    <a:pt x="930973" y="220497"/>
                  </a:lnTo>
                  <a:lnTo>
                    <a:pt x="955471" y="220497"/>
                  </a:lnTo>
                  <a:lnTo>
                    <a:pt x="955471" y="171500"/>
                  </a:lnTo>
                  <a:close/>
                </a:path>
                <a:path w="1004570" h="318769">
                  <a:moveTo>
                    <a:pt x="1004468" y="220497"/>
                  </a:moveTo>
                  <a:lnTo>
                    <a:pt x="979970" y="220497"/>
                  </a:lnTo>
                  <a:lnTo>
                    <a:pt x="979970" y="244995"/>
                  </a:lnTo>
                  <a:lnTo>
                    <a:pt x="955471" y="244995"/>
                  </a:lnTo>
                  <a:lnTo>
                    <a:pt x="955471" y="293992"/>
                  </a:lnTo>
                  <a:lnTo>
                    <a:pt x="979970" y="293992"/>
                  </a:lnTo>
                  <a:lnTo>
                    <a:pt x="979970" y="269494"/>
                  </a:lnTo>
                  <a:lnTo>
                    <a:pt x="1004468" y="269494"/>
                  </a:lnTo>
                  <a:lnTo>
                    <a:pt x="1004468" y="220497"/>
                  </a:lnTo>
                  <a:close/>
                </a:path>
                <a:path w="1004570" h="318769">
                  <a:moveTo>
                    <a:pt x="1004468" y="171500"/>
                  </a:moveTo>
                  <a:lnTo>
                    <a:pt x="979970" y="171500"/>
                  </a:lnTo>
                  <a:lnTo>
                    <a:pt x="979970" y="195999"/>
                  </a:lnTo>
                  <a:lnTo>
                    <a:pt x="1004468" y="195999"/>
                  </a:lnTo>
                  <a:lnTo>
                    <a:pt x="1004468" y="17150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33141" y="1333189"/>
              <a:ext cx="1004569" cy="980440"/>
            </a:xfrm>
            <a:custGeom>
              <a:avLst/>
              <a:gdLst/>
              <a:ahLst/>
              <a:cxnLst/>
              <a:rect l="l" t="t" r="r" b="b"/>
              <a:pathLst>
                <a:path w="1004570" h="980439">
                  <a:moveTo>
                    <a:pt x="171500" y="123190"/>
                  </a:moveTo>
                  <a:lnTo>
                    <a:pt x="24498" y="123190"/>
                  </a:lnTo>
                  <a:lnTo>
                    <a:pt x="24498" y="0"/>
                  </a:lnTo>
                  <a:lnTo>
                    <a:pt x="0" y="0"/>
                  </a:lnTo>
                  <a:lnTo>
                    <a:pt x="0" y="123190"/>
                  </a:lnTo>
                  <a:lnTo>
                    <a:pt x="0" y="147320"/>
                  </a:lnTo>
                  <a:lnTo>
                    <a:pt x="171500" y="147320"/>
                  </a:lnTo>
                  <a:lnTo>
                    <a:pt x="171500" y="123190"/>
                  </a:lnTo>
                  <a:close/>
                </a:path>
                <a:path w="1004570" h="980439">
                  <a:moveTo>
                    <a:pt x="220497" y="833234"/>
                  </a:moveTo>
                  <a:lnTo>
                    <a:pt x="195999" y="833234"/>
                  </a:lnTo>
                  <a:lnTo>
                    <a:pt x="195999" y="857732"/>
                  </a:lnTo>
                  <a:lnTo>
                    <a:pt x="220497" y="857732"/>
                  </a:lnTo>
                  <a:lnTo>
                    <a:pt x="220497" y="833234"/>
                  </a:lnTo>
                  <a:close/>
                </a:path>
                <a:path w="1004570" h="980439">
                  <a:moveTo>
                    <a:pt x="244995" y="857732"/>
                  </a:moveTo>
                  <a:lnTo>
                    <a:pt x="220497" y="857732"/>
                  </a:lnTo>
                  <a:lnTo>
                    <a:pt x="220497" y="882230"/>
                  </a:lnTo>
                  <a:lnTo>
                    <a:pt x="244995" y="882230"/>
                  </a:lnTo>
                  <a:lnTo>
                    <a:pt x="244995" y="857732"/>
                  </a:lnTo>
                  <a:close/>
                </a:path>
                <a:path w="1004570" h="980439">
                  <a:moveTo>
                    <a:pt x="244995" y="784237"/>
                  </a:moveTo>
                  <a:lnTo>
                    <a:pt x="220497" y="784237"/>
                  </a:lnTo>
                  <a:lnTo>
                    <a:pt x="195999" y="784237"/>
                  </a:lnTo>
                  <a:lnTo>
                    <a:pt x="195999" y="808736"/>
                  </a:lnTo>
                  <a:lnTo>
                    <a:pt x="220497" y="808736"/>
                  </a:lnTo>
                  <a:lnTo>
                    <a:pt x="244995" y="808736"/>
                  </a:lnTo>
                  <a:lnTo>
                    <a:pt x="244995" y="784237"/>
                  </a:lnTo>
                  <a:close/>
                </a:path>
                <a:path w="1004570" h="980439">
                  <a:moveTo>
                    <a:pt x="244995" y="661746"/>
                  </a:moveTo>
                  <a:lnTo>
                    <a:pt x="220497" y="661746"/>
                  </a:lnTo>
                  <a:lnTo>
                    <a:pt x="195999" y="661746"/>
                  </a:lnTo>
                  <a:lnTo>
                    <a:pt x="195999" y="686244"/>
                  </a:lnTo>
                  <a:lnTo>
                    <a:pt x="220497" y="686244"/>
                  </a:lnTo>
                  <a:lnTo>
                    <a:pt x="220497" y="710742"/>
                  </a:lnTo>
                  <a:lnTo>
                    <a:pt x="195999" y="710742"/>
                  </a:lnTo>
                  <a:lnTo>
                    <a:pt x="195999" y="735241"/>
                  </a:lnTo>
                  <a:lnTo>
                    <a:pt x="171500" y="735241"/>
                  </a:lnTo>
                  <a:lnTo>
                    <a:pt x="171500" y="759739"/>
                  </a:lnTo>
                  <a:lnTo>
                    <a:pt x="147002" y="759739"/>
                  </a:lnTo>
                  <a:lnTo>
                    <a:pt x="147002" y="784237"/>
                  </a:lnTo>
                  <a:lnTo>
                    <a:pt x="171500" y="784237"/>
                  </a:lnTo>
                  <a:lnTo>
                    <a:pt x="195999" y="784237"/>
                  </a:lnTo>
                  <a:lnTo>
                    <a:pt x="195999" y="759739"/>
                  </a:lnTo>
                  <a:lnTo>
                    <a:pt x="220497" y="759739"/>
                  </a:lnTo>
                  <a:lnTo>
                    <a:pt x="220497" y="735241"/>
                  </a:lnTo>
                  <a:lnTo>
                    <a:pt x="244995" y="735241"/>
                  </a:lnTo>
                  <a:lnTo>
                    <a:pt x="244995" y="661746"/>
                  </a:lnTo>
                  <a:close/>
                </a:path>
                <a:path w="1004570" h="980439">
                  <a:moveTo>
                    <a:pt x="269494" y="955725"/>
                  </a:moveTo>
                  <a:lnTo>
                    <a:pt x="244995" y="955725"/>
                  </a:lnTo>
                  <a:lnTo>
                    <a:pt x="244995" y="980236"/>
                  </a:lnTo>
                  <a:lnTo>
                    <a:pt x="269494" y="980236"/>
                  </a:lnTo>
                  <a:lnTo>
                    <a:pt x="269494" y="955725"/>
                  </a:lnTo>
                  <a:close/>
                </a:path>
                <a:path w="1004570" h="980439">
                  <a:moveTo>
                    <a:pt x="293992" y="833234"/>
                  </a:moveTo>
                  <a:lnTo>
                    <a:pt x="269494" y="833234"/>
                  </a:lnTo>
                  <a:lnTo>
                    <a:pt x="244995" y="833234"/>
                  </a:lnTo>
                  <a:lnTo>
                    <a:pt x="244995" y="857732"/>
                  </a:lnTo>
                  <a:lnTo>
                    <a:pt x="269494" y="857732"/>
                  </a:lnTo>
                  <a:lnTo>
                    <a:pt x="269494" y="882230"/>
                  </a:lnTo>
                  <a:lnTo>
                    <a:pt x="293992" y="882230"/>
                  </a:lnTo>
                  <a:lnTo>
                    <a:pt x="293992" y="833234"/>
                  </a:lnTo>
                  <a:close/>
                </a:path>
                <a:path w="1004570" h="980439">
                  <a:moveTo>
                    <a:pt x="318490" y="808736"/>
                  </a:moveTo>
                  <a:lnTo>
                    <a:pt x="293992" y="808736"/>
                  </a:lnTo>
                  <a:lnTo>
                    <a:pt x="293992" y="833234"/>
                  </a:lnTo>
                  <a:lnTo>
                    <a:pt x="318490" y="833234"/>
                  </a:lnTo>
                  <a:lnTo>
                    <a:pt x="318490" y="808736"/>
                  </a:lnTo>
                  <a:close/>
                </a:path>
                <a:path w="1004570" h="980439">
                  <a:moveTo>
                    <a:pt x="367487" y="931227"/>
                  </a:moveTo>
                  <a:lnTo>
                    <a:pt x="342988" y="931227"/>
                  </a:lnTo>
                  <a:lnTo>
                    <a:pt x="342988" y="955725"/>
                  </a:lnTo>
                  <a:lnTo>
                    <a:pt x="318490" y="955725"/>
                  </a:lnTo>
                  <a:lnTo>
                    <a:pt x="318490" y="931227"/>
                  </a:lnTo>
                  <a:lnTo>
                    <a:pt x="293992" y="931227"/>
                  </a:lnTo>
                  <a:lnTo>
                    <a:pt x="293992" y="906741"/>
                  </a:lnTo>
                  <a:lnTo>
                    <a:pt x="269494" y="906741"/>
                  </a:lnTo>
                  <a:lnTo>
                    <a:pt x="269494" y="882230"/>
                  </a:lnTo>
                  <a:lnTo>
                    <a:pt x="244995" y="882230"/>
                  </a:lnTo>
                  <a:lnTo>
                    <a:pt x="244995" y="931227"/>
                  </a:lnTo>
                  <a:lnTo>
                    <a:pt x="269494" y="931227"/>
                  </a:lnTo>
                  <a:lnTo>
                    <a:pt x="269494" y="955725"/>
                  </a:lnTo>
                  <a:lnTo>
                    <a:pt x="293992" y="955725"/>
                  </a:lnTo>
                  <a:lnTo>
                    <a:pt x="293992" y="980236"/>
                  </a:lnTo>
                  <a:lnTo>
                    <a:pt x="318490" y="980236"/>
                  </a:lnTo>
                  <a:lnTo>
                    <a:pt x="342988" y="980236"/>
                  </a:lnTo>
                  <a:lnTo>
                    <a:pt x="367487" y="980236"/>
                  </a:lnTo>
                  <a:lnTo>
                    <a:pt x="367487" y="931227"/>
                  </a:lnTo>
                  <a:close/>
                </a:path>
                <a:path w="1004570" h="980439">
                  <a:moveTo>
                    <a:pt x="367487" y="882230"/>
                  </a:moveTo>
                  <a:lnTo>
                    <a:pt x="342988" y="882230"/>
                  </a:lnTo>
                  <a:lnTo>
                    <a:pt x="318490" y="882230"/>
                  </a:lnTo>
                  <a:lnTo>
                    <a:pt x="293992" y="882230"/>
                  </a:lnTo>
                  <a:lnTo>
                    <a:pt x="293992" y="906741"/>
                  </a:lnTo>
                  <a:lnTo>
                    <a:pt x="318490" y="906741"/>
                  </a:lnTo>
                  <a:lnTo>
                    <a:pt x="318490" y="931227"/>
                  </a:lnTo>
                  <a:lnTo>
                    <a:pt x="342988" y="931227"/>
                  </a:lnTo>
                  <a:lnTo>
                    <a:pt x="342988" y="906741"/>
                  </a:lnTo>
                  <a:lnTo>
                    <a:pt x="367487" y="906741"/>
                  </a:lnTo>
                  <a:lnTo>
                    <a:pt x="367487" y="882230"/>
                  </a:lnTo>
                  <a:close/>
                </a:path>
                <a:path w="1004570" h="980439">
                  <a:moveTo>
                    <a:pt x="367487" y="833234"/>
                  </a:moveTo>
                  <a:lnTo>
                    <a:pt x="342988" y="833234"/>
                  </a:lnTo>
                  <a:lnTo>
                    <a:pt x="342988" y="857732"/>
                  </a:lnTo>
                  <a:lnTo>
                    <a:pt x="367487" y="857732"/>
                  </a:lnTo>
                  <a:lnTo>
                    <a:pt x="367487" y="833234"/>
                  </a:lnTo>
                  <a:close/>
                </a:path>
                <a:path w="1004570" h="980439">
                  <a:moveTo>
                    <a:pt x="391985" y="808736"/>
                  </a:moveTo>
                  <a:lnTo>
                    <a:pt x="367487" y="808736"/>
                  </a:lnTo>
                  <a:lnTo>
                    <a:pt x="367487" y="833234"/>
                  </a:lnTo>
                  <a:lnTo>
                    <a:pt x="391985" y="833234"/>
                  </a:lnTo>
                  <a:lnTo>
                    <a:pt x="391985" y="808736"/>
                  </a:lnTo>
                  <a:close/>
                </a:path>
                <a:path w="1004570" h="980439">
                  <a:moveTo>
                    <a:pt x="465493" y="955725"/>
                  </a:moveTo>
                  <a:lnTo>
                    <a:pt x="440994" y="955725"/>
                  </a:lnTo>
                  <a:lnTo>
                    <a:pt x="416483" y="955725"/>
                  </a:lnTo>
                  <a:lnTo>
                    <a:pt x="416483" y="931227"/>
                  </a:lnTo>
                  <a:lnTo>
                    <a:pt x="440994" y="931227"/>
                  </a:lnTo>
                  <a:lnTo>
                    <a:pt x="440994" y="906741"/>
                  </a:lnTo>
                  <a:lnTo>
                    <a:pt x="416483" y="906741"/>
                  </a:lnTo>
                  <a:lnTo>
                    <a:pt x="391985" y="906741"/>
                  </a:lnTo>
                  <a:lnTo>
                    <a:pt x="367487" y="906741"/>
                  </a:lnTo>
                  <a:lnTo>
                    <a:pt x="367487" y="931227"/>
                  </a:lnTo>
                  <a:lnTo>
                    <a:pt x="391985" y="931227"/>
                  </a:lnTo>
                  <a:lnTo>
                    <a:pt x="391985" y="980236"/>
                  </a:lnTo>
                  <a:lnTo>
                    <a:pt x="416483" y="980236"/>
                  </a:lnTo>
                  <a:lnTo>
                    <a:pt x="440994" y="980236"/>
                  </a:lnTo>
                  <a:lnTo>
                    <a:pt x="465493" y="980236"/>
                  </a:lnTo>
                  <a:lnTo>
                    <a:pt x="465493" y="955725"/>
                  </a:lnTo>
                  <a:close/>
                </a:path>
                <a:path w="1004570" h="980439">
                  <a:moveTo>
                    <a:pt x="465493" y="808736"/>
                  </a:moveTo>
                  <a:lnTo>
                    <a:pt x="440994" y="808736"/>
                  </a:lnTo>
                  <a:lnTo>
                    <a:pt x="440994" y="833234"/>
                  </a:lnTo>
                  <a:lnTo>
                    <a:pt x="465493" y="833234"/>
                  </a:lnTo>
                  <a:lnTo>
                    <a:pt x="465493" y="808736"/>
                  </a:lnTo>
                  <a:close/>
                </a:path>
                <a:path w="1004570" h="980439">
                  <a:moveTo>
                    <a:pt x="465493" y="735241"/>
                  </a:moveTo>
                  <a:lnTo>
                    <a:pt x="440994" y="735241"/>
                  </a:lnTo>
                  <a:lnTo>
                    <a:pt x="416483" y="735241"/>
                  </a:lnTo>
                  <a:lnTo>
                    <a:pt x="416483" y="759739"/>
                  </a:lnTo>
                  <a:lnTo>
                    <a:pt x="391985" y="759739"/>
                  </a:lnTo>
                  <a:lnTo>
                    <a:pt x="391985" y="784237"/>
                  </a:lnTo>
                  <a:lnTo>
                    <a:pt x="416483" y="784237"/>
                  </a:lnTo>
                  <a:lnTo>
                    <a:pt x="440994" y="784237"/>
                  </a:lnTo>
                  <a:lnTo>
                    <a:pt x="465493" y="784237"/>
                  </a:lnTo>
                  <a:lnTo>
                    <a:pt x="465493" y="735241"/>
                  </a:lnTo>
                  <a:close/>
                </a:path>
                <a:path w="1004570" h="980439">
                  <a:moveTo>
                    <a:pt x="489991" y="857732"/>
                  </a:moveTo>
                  <a:lnTo>
                    <a:pt x="465493" y="857732"/>
                  </a:lnTo>
                  <a:lnTo>
                    <a:pt x="440994" y="857732"/>
                  </a:lnTo>
                  <a:lnTo>
                    <a:pt x="440994" y="833234"/>
                  </a:lnTo>
                  <a:lnTo>
                    <a:pt x="416483" y="833234"/>
                  </a:lnTo>
                  <a:lnTo>
                    <a:pt x="391985" y="833234"/>
                  </a:lnTo>
                  <a:lnTo>
                    <a:pt x="391985" y="857732"/>
                  </a:lnTo>
                  <a:lnTo>
                    <a:pt x="416483" y="857732"/>
                  </a:lnTo>
                  <a:lnTo>
                    <a:pt x="416483" y="882230"/>
                  </a:lnTo>
                  <a:lnTo>
                    <a:pt x="440994" y="882230"/>
                  </a:lnTo>
                  <a:lnTo>
                    <a:pt x="440994" y="906741"/>
                  </a:lnTo>
                  <a:lnTo>
                    <a:pt x="465493" y="906741"/>
                  </a:lnTo>
                  <a:lnTo>
                    <a:pt x="465493" y="882230"/>
                  </a:lnTo>
                  <a:lnTo>
                    <a:pt x="489991" y="882230"/>
                  </a:lnTo>
                  <a:lnTo>
                    <a:pt x="489991" y="857732"/>
                  </a:lnTo>
                  <a:close/>
                </a:path>
                <a:path w="1004570" h="980439">
                  <a:moveTo>
                    <a:pt x="514489" y="759739"/>
                  </a:moveTo>
                  <a:lnTo>
                    <a:pt x="489991" y="759739"/>
                  </a:lnTo>
                  <a:lnTo>
                    <a:pt x="489991" y="784237"/>
                  </a:lnTo>
                  <a:lnTo>
                    <a:pt x="514489" y="784237"/>
                  </a:lnTo>
                  <a:lnTo>
                    <a:pt x="514489" y="759739"/>
                  </a:lnTo>
                  <a:close/>
                </a:path>
                <a:path w="1004570" h="980439">
                  <a:moveTo>
                    <a:pt x="538988" y="857732"/>
                  </a:moveTo>
                  <a:lnTo>
                    <a:pt x="514489" y="857732"/>
                  </a:lnTo>
                  <a:lnTo>
                    <a:pt x="514489" y="882230"/>
                  </a:lnTo>
                  <a:lnTo>
                    <a:pt x="489991" y="882230"/>
                  </a:lnTo>
                  <a:lnTo>
                    <a:pt x="489991" y="931227"/>
                  </a:lnTo>
                  <a:lnTo>
                    <a:pt x="514489" y="931227"/>
                  </a:lnTo>
                  <a:lnTo>
                    <a:pt x="514489" y="906741"/>
                  </a:lnTo>
                  <a:lnTo>
                    <a:pt x="538988" y="906741"/>
                  </a:lnTo>
                  <a:lnTo>
                    <a:pt x="538988" y="857732"/>
                  </a:lnTo>
                  <a:close/>
                </a:path>
                <a:path w="1004570" h="980439">
                  <a:moveTo>
                    <a:pt x="563486" y="931227"/>
                  </a:moveTo>
                  <a:lnTo>
                    <a:pt x="538988" y="931227"/>
                  </a:lnTo>
                  <a:lnTo>
                    <a:pt x="514489" y="931227"/>
                  </a:lnTo>
                  <a:lnTo>
                    <a:pt x="514489" y="980236"/>
                  </a:lnTo>
                  <a:lnTo>
                    <a:pt x="538988" y="980236"/>
                  </a:lnTo>
                  <a:lnTo>
                    <a:pt x="538988" y="955725"/>
                  </a:lnTo>
                  <a:lnTo>
                    <a:pt x="563486" y="955725"/>
                  </a:lnTo>
                  <a:lnTo>
                    <a:pt x="563486" y="931227"/>
                  </a:lnTo>
                  <a:close/>
                </a:path>
                <a:path w="1004570" h="980439">
                  <a:moveTo>
                    <a:pt x="563486" y="759739"/>
                  </a:moveTo>
                  <a:lnTo>
                    <a:pt x="538988" y="759739"/>
                  </a:lnTo>
                  <a:lnTo>
                    <a:pt x="538988" y="784237"/>
                  </a:lnTo>
                  <a:lnTo>
                    <a:pt x="514489" y="784237"/>
                  </a:lnTo>
                  <a:lnTo>
                    <a:pt x="514489" y="833234"/>
                  </a:lnTo>
                  <a:lnTo>
                    <a:pt x="538988" y="833234"/>
                  </a:lnTo>
                  <a:lnTo>
                    <a:pt x="563486" y="833234"/>
                  </a:lnTo>
                  <a:lnTo>
                    <a:pt x="563486" y="759739"/>
                  </a:lnTo>
                  <a:close/>
                </a:path>
                <a:path w="1004570" h="980439">
                  <a:moveTo>
                    <a:pt x="587984" y="833234"/>
                  </a:moveTo>
                  <a:lnTo>
                    <a:pt x="563486" y="833234"/>
                  </a:lnTo>
                  <a:lnTo>
                    <a:pt x="563486" y="882230"/>
                  </a:lnTo>
                  <a:lnTo>
                    <a:pt x="587984" y="882230"/>
                  </a:lnTo>
                  <a:lnTo>
                    <a:pt x="587984" y="833234"/>
                  </a:lnTo>
                  <a:close/>
                </a:path>
                <a:path w="1004570" h="980439">
                  <a:moveTo>
                    <a:pt x="636981" y="955725"/>
                  </a:moveTo>
                  <a:lnTo>
                    <a:pt x="612482" y="955725"/>
                  </a:lnTo>
                  <a:lnTo>
                    <a:pt x="587984" y="955725"/>
                  </a:lnTo>
                  <a:lnTo>
                    <a:pt x="563486" y="955725"/>
                  </a:lnTo>
                  <a:lnTo>
                    <a:pt x="563486" y="980236"/>
                  </a:lnTo>
                  <a:lnTo>
                    <a:pt x="587984" y="980236"/>
                  </a:lnTo>
                  <a:lnTo>
                    <a:pt x="612482" y="980236"/>
                  </a:lnTo>
                  <a:lnTo>
                    <a:pt x="636981" y="980236"/>
                  </a:lnTo>
                  <a:lnTo>
                    <a:pt x="636981" y="955725"/>
                  </a:lnTo>
                  <a:close/>
                </a:path>
                <a:path w="1004570" h="980439">
                  <a:moveTo>
                    <a:pt x="636981" y="906741"/>
                  </a:moveTo>
                  <a:lnTo>
                    <a:pt x="612482" y="906741"/>
                  </a:lnTo>
                  <a:lnTo>
                    <a:pt x="612482" y="882230"/>
                  </a:lnTo>
                  <a:lnTo>
                    <a:pt x="587984" y="882230"/>
                  </a:lnTo>
                  <a:lnTo>
                    <a:pt x="587984" y="906741"/>
                  </a:lnTo>
                  <a:lnTo>
                    <a:pt x="563486" y="906741"/>
                  </a:lnTo>
                  <a:lnTo>
                    <a:pt x="563486" y="931227"/>
                  </a:lnTo>
                  <a:lnTo>
                    <a:pt x="587984" y="931227"/>
                  </a:lnTo>
                  <a:lnTo>
                    <a:pt x="612482" y="931227"/>
                  </a:lnTo>
                  <a:lnTo>
                    <a:pt x="636981" y="931227"/>
                  </a:lnTo>
                  <a:lnTo>
                    <a:pt x="636981" y="906741"/>
                  </a:lnTo>
                  <a:close/>
                </a:path>
                <a:path w="1004570" h="980439">
                  <a:moveTo>
                    <a:pt x="734987" y="955725"/>
                  </a:moveTo>
                  <a:lnTo>
                    <a:pt x="710476" y="955725"/>
                  </a:lnTo>
                  <a:lnTo>
                    <a:pt x="710476" y="980236"/>
                  </a:lnTo>
                  <a:lnTo>
                    <a:pt x="734987" y="980236"/>
                  </a:lnTo>
                  <a:lnTo>
                    <a:pt x="734987" y="955725"/>
                  </a:lnTo>
                  <a:close/>
                </a:path>
                <a:path w="1004570" h="980439">
                  <a:moveTo>
                    <a:pt x="759485" y="906741"/>
                  </a:moveTo>
                  <a:lnTo>
                    <a:pt x="734987" y="906741"/>
                  </a:lnTo>
                  <a:lnTo>
                    <a:pt x="710476" y="906741"/>
                  </a:lnTo>
                  <a:lnTo>
                    <a:pt x="710476" y="931227"/>
                  </a:lnTo>
                  <a:lnTo>
                    <a:pt x="734987" y="931227"/>
                  </a:lnTo>
                  <a:lnTo>
                    <a:pt x="759485" y="931227"/>
                  </a:lnTo>
                  <a:lnTo>
                    <a:pt x="759485" y="906741"/>
                  </a:lnTo>
                  <a:close/>
                </a:path>
                <a:path w="1004570" h="980439">
                  <a:moveTo>
                    <a:pt x="759485" y="735241"/>
                  </a:moveTo>
                  <a:lnTo>
                    <a:pt x="734987" y="735241"/>
                  </a:lnTo>
                  <a:lnTo>
                    <a:pt x="734987" y="759739"/>
                  </a:lnTo>
                  <a:lnTo>
                    <a:pt x="759485" y="759739"/>
                  </a:lnTo>
                  <a:lnTo>
                    <a:pt x="759485" y="735241"/>
                  </a:lnTo>
                  <a:close/>
                </a:path>
                <a:path w="1004570" h="980439">
                  <a:moveTo>
                    <a:pt x="783983" y="955725"/>
                  </a:moveTo>
                  <a:lnTo>
                    <a:pt x="759485" y="955725"/>
                  </a:lnTo>
                  <a:lnTo>
                    <a:pt x="759485" y="980236"/>
                  </a:lnTo>
                  <a:lnTo>
                    <a:pt x="783983" y="980236"/>
                  </a:lnTo>
                  <a:lnTo>
                    <a:pt x="783983" y="955725"/>
                  </a:lnTo>
                  <a:close/>
                </a:path>
                <a:path w="1004570" h="980439">
                  <a:moveTo>
                    <a:pt x="783983" y="784237"/>
                  </a:moveTo>
                  <a:lnTo>
                    <a:pt x="759485" y="784237"/>
                  </a:lnTo>
                  <a:lnTo>
                    <a:pt x="734987" y="784237"/>
                  </a:lnTo>
                  <a:lnTo>
                    <a:pt x="734987" y="833234"/>
                  </a:lnTo>
                  <a:lnTo>
                    <a:pt x="759485" y="833234"/>
                  </a:lnTo>
                  <a:lnTo>
                    <a:pt x="759485" y="808736"/>
                  </a:lnTo>
                  <a:lnTo>
                    <a:pt x="783983" y="808736"/>
                  </a:lnTo>
                  <a:lnTo>
                    <a:pt x="783983" y="784237"/>
                  </a:lnTo>
                  <a:close/>
                </a:path>
                <a:path w="1004570" h="980439">
                  <a:moveTo>
                    <a:pt x="808482" y="882230"/>
                  </a:moveTo>
                  <a:lnTo>
                    <a:pt x="783983" y="882230"/>
                  </a:lnTo>
                  <a:lnTo>
                    <a:pt x="783983" y="833234"/>
                  </a:lnTo>
                  <a:lnTo>
                    <a:pt x="759485" y="833234"/>
                  </a:lnTo>
                  <a:lnTo>
                    <a:pt x="759485" y="857732"/>
                  </a:lnTo>
                  <a:lnTo>
                    <a:pt x="734987" y="857732"/>
                  </a:lnTo>
                  <a:lnTo>
                    <a:pt x="710476" y="857732"/>
                  </a:lnTo>
                  <a:lnTo>
                    <a:pt x="710476" y="808736"/>
                  </a:lnTo>
                  <a:lnTo>
                    <a:pt x="685977" y="808736"/>
                  </a:lnTo>
                  <a:lnTo>
                    <a:pt x="661479" y="808736"/>
                  </a:lnTo>
                  <a:lnTo>
                    <a:pt x="636981" y="808736"/>
                  </a:lnTo>
                  <a:lnTo>
                    <a:pt x="636981" y="784237"/>
                  </a:lnTo>
                  <a:lnTo>
                    <a:pt x="612482" y="784237"/>
                  </a:lnTo>
                  <a:lnTo>
                    <a:pt x="612482" y="857732"/>
                  </a:lnTo>
                  <a:lnTo>
                    <a:pt x="636981" y="857732"/>
                  </a:lnTo>
                  <a:lnTo>
                    <a:pt x="661479" y="857732"/>
                  </a:lnTo>
                  <a:lnTo>
                    <a:pt x="661479" y="833234"/>
                  </a:lnTo>
                  <a:lnTo>
                    <a:pt x="685977" y="833234"/>
                  </a:lnTo>
                  <a:lnTo>
                    <a:pt x="685977" y="857732"/>
                  </a:lnTo>
                  <a:lnTo>
                    <a:pt x="661479" y="857732"/>
                  </a:lnTo>
                  <a:lnTo>
                    <a:pt x="661479" y="882230"/>
                  </a:lnTo>
                  <a:lnTo>
                    <a:pt x="636981" y="882230"/>
                  </a:lnTo>
                  <a:lnTo>
                    <a:pt x="636981" y="906741"/>
                  </a:lnTo>
                  <a:lnTo>
                    <a:pt x="661479" y="906741"/>
                  </a:lnTo>
                  <a:lnTo>
                    <a:pt x="661479" y="955725"/>
                  </a:lnTo>
                  <a:lnTo>
                    <a:pt x="685977" y="955725"/>
                  </a:lnTo>
                  <a:lnTo>
                    <a:pt x="685977" y="906741"/>
                  </a:lnTo>
                  <a:lnTo>
                    <a:pt x="710476" y="906741"/>
                  </a:lnTo>
                  <a:lnTo>
                    <a:pt x="710476" y="882230"/>
                  </a:lnTo>
                  <a:lnTo>
                    <a:pt x="734987" y="882230"/>
                  </a:lnTo>
                  <a:lnTo>
                    <a:pt x="759485" y="882230"/>
                  </a:lnTo>
                  <a:lnTo>
                    <a:pt x="759485" y="906741"/>
                  </a:lnTo>
                  <a:lnTo>
                    <a:pt x="783983" y="906741"/>
                  </a:lnTo>
                  <a:lnTo>
                    <a:pt x="808482" y="906741"/>
                  </a:lnTo>
                  <a:lnTo>
                    <a:pt x="808482" y="882230"/>
                  </a:lnTo>
                  <a:close/>
                </a:path>
                <a:path w="1004570" h="980439">
                  <a:moveTo>
                    <a:pt x="857478" y="735241"/>
                  </a:moveTo>
                  <a:lnTo>
                    <a:pt x="832980" y="735241"/>
                  </a:lnTo>
                  <a:lnTo>
                    <a:pt x="832980" y="759739"/>
                  </a:lnTo>
                  <a:lnTo>
                    <a:pt x="857478" y="759739"/>
                  </a:lnTo>
                  <a:lnTo>
                    <a:pt x="857478" y="735241"/>
                  </a:lnTo>
                  <a:close/>
                </a:path>
                <a:path w="1004570" h="980439">
                  <a:moveTo>
                    <a:pt x="955471" y="931227"/>
                  </a:moveTo>
                  <a:lnTo>
                    <a:pt x="930973" y="931227"/>
                  </a:lnTo>
                  <a:lnTo>
                    <a:pt x="930973" y="955725"/>
                  </a:lnTo>
                  <a:lnTo>
                    <a:pt x="906475" y="955725"/>
                  </a:lnTo>
                  <a:lnTo>
                    <a:pt x="906475" y="906741"/>
                  </a:lnTo>
                  <a:lnTo>
                    <a:pt x="881976" y="906741"/>
                  </a:lnTo>
                  <a:lnTo>
                    <a:pt x="881976" y="882230"/>
                  </a:lnTo>
                  <a:lnTo>
                    <a:pt x="857478" y="882230"/>
                  </a:lnTo>
                  <a:lnTo>
                    <a:pt x="857478" y="906741"/>
                  </a:lnTo>
                  <a:lnTo>
                    <a:pt x="832980" y="906741"/>
                  </a:lnTo>
                  <a:lnTo>
                    <a:pt x="808482" y="906741"/>
                  </a:lnTo>
                  <a:lnTo>
                    <a:pt x="808482" y="955725"/>
                  </a:lnTo>
                  <a:lnTo>
                    <a:pt x="832980" y="955725"/>
                  </a:lnTo>
                  <a:lnTo>
                    <a:pt x="857478" y="955725"/>
                  </a:lnTo>
                  <a:lnTo>
                    <a:pt x="857478" y="931227"/>
                  </a:lnTo>
                  <a:lnTo>
                    <a:pt x="881976" y="931227"/>
                  </a:lnTo>
                  <a:lnTo>
                    <a:pt x="881976" y="955725"/>
                  </a:lnTo>
                  <a:lnTo>
                    <a:pt x="857478" y="955725"/>
                  </a:lnTo>
                  <a:lnTo>
                    <a:pt x="857478" y="980236"/>
                  </a:lnTo>
                  <a:lnTo>
                    <a:pt x="881976" y="980236"/>
                  </a:lnTo>
                  <a:lnTo>
                    <a:pt x="906475" y="980236"/>
                  </a:lnTo>
                  <a:lnTo>
                    <a:pt x="930973" y="980236"/>
                  </a:lnTo>
                  <a:lnTo>
                    <a:pt x="955471" y="980236"/>
                  </a:lnTo>
                  <a:lnTo>
                    <a:pt x="955471" y="931227"/>
                  </a:lnTo>
                  <a:close/>
                </a:path>
                <a:path w="1004570" h="980439">
                  <a:moveTo>
                    <a:pt x="955471" y="759739"/>
                  </a:moveTo>
                  <a:lnTo>
                    <a:pt x="930973" y="759739"/>
                  </a:lnTo>
                  <a:lnTo>
                    <a:pt x="930973" y="735241"/>
                  </a:lnTo>
                  <a:lnTo>
                    <a:pt x="906475" y="735241"/>
                  </a:lnTo>
                  <a:lnTo>
                    <a:pt x="906475" y="784237"/>
                  </a:lnTo>
                  <a:lnTo>
                    <a:pt x="930973" y="784237"/>
                  </a:lnTo>
                  <a:lnTo>
                    <a:pt x="930973" y="833234"/>
                  </a:lnTo>
                  <a:lnTo>
                    <a:pt x="955471" y="833234"/>
                  </a:lnTo>
                  <a:lnTo>
                    <a:pt x="955471" y="759739"/>
                  </a:lnTo>
                  <a:close/>
                </a:path>
                <a:path w="1004570" h="980439">
                  <a:moveTo>
                    <a:pt x="1004468" y="931227"/>
                  </a:moveTo>
                  <a:lnTo>
                    <a:pt x="979970" y="931227"/>
                  </a:lnTo>
                  <a:lnTo>
                    <a:pt x="979970" y="955725"/>
                  </a:lnTo>
                  <a:lnTo>
                    <a:pt x="1004468" y="955725"/>
                  </a:lnTo>
                  <a:lnTo>
                    <a:pt x="1004468" y="931227"/>
                  </a:lnTo>
                  <a:close/>
                </a:path>
                <a:path w="1004570" h="980439">
                  <a:moveTo>
                    <a:pt x="1004468" y="882230"/>
                  </a:moveTo>
                  <a:lnTo>
                    <a:pt x="979970" y="882230"/>
                  </a:lnTo>
                  <a:lnTo>
                    <a:pt x="955471" y="882230"/>
                  </a:lnTo>
                  <a:lnTo>
                    <a:pt x="930973" y="882230"/>
                  </a:lnTo>
                  <a:lnTo>
                    <a:pt x="930973" y="833234"/>
                  </a:lnTo>
                  <a:lnTo>
                    <a:pt x="906475" y="833234"/>
                  </a:lnTo>
                  <a:lnTo>
                    <a:pt x="906475" y="906741"/>
                  </a:lnTo>
                  <a:lnTo>
                    <a:pt x="930973" y="906741"/>
                  </a:lnTo>
                  <a:lnTo>
                    <a:pt x="955471" y="906741"/>
                  </a:lnTo>
                  <a:lnTo>
                    <a:pt x="955471" y="931227"/>
                  </a:lnTo>
                  <a:lnTo>
                    <a:pt x="979970" y="931227"/>
                  </a:lnTo>
                  <a:lnTo>
                    <a:pt x="979970" y="906741"/>
                  </a:lnTo>
                  <a:lnTo>
                    <a:pt x="1004468" y="906741"/>
                  </a:lnTo>
                  <a:lnTo>
                    <a:pt x="1004468" y="882230"/>
                  </a:lnTo>
                  <a:close/>
                </a:path>
                <a:path w="1004570" h="980439">
                  <a:moveTo>
                    <a:pt x="1004468" y="833234"/>
                  </a:moveTo>
                  <a:lnTo>
                    <a:pt x="979970" y="833234"/>
                  </a:lnTo>
                  <a:lnTo>
                    <a:pt x="955471" y="833234"/>
                  </a:lnTo>
                  <a:lnTo>
                    <a:pt x="955471" y="857732"/>
                  </a:lnTo>
                  <a:lnTo>
                    <a:pt x="979970" y="857732"/>
                  </a:lnTo>
                  <a:lnTo>
                    <a:pt x="1004468" y="857732"/>
                  </a:lnTo>
                  <a:lnTo>
                    <a:pt x="1004468" y="833234"/>
                  </a:lnTo>
                  <a:close/>
                </a:path>
                <a:path w="1004570" h="980439">
                  <a:moveTo>
                    <a:pt x="1004468" y="759739"/>
                  </a:moveTo>
                  <a:lnTo>
                    <a:pt x="979970" y="759739"/>
                  </a:lnTo>
                  <a:lnTo>
                    <a:pt x="979970" y="784237"/>
                  </a:lnTo>
                  <a:lnTo>
                    <a:pt x="1004468" y="784237"/>
                  </a:lnTo>
                  <a:lnTo>
                    <a:pt x="1004468" y="75973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33141" y="1309059"/>
              <a:ext cx="1004569" cy="1004569"/>
            </a:xfrm>
            <a:custGeom>
              <a:avLst/>
              <a:gdLst/>
              <a:ahLst/>
              <a:cxnLst/>
              <a:rect l="l" t="t" r="r" b="b"/>
              <a:pathLst>
                <a:path w="1004570" h="1004569">
                  <a:moveTo>
                    <a:pt x="122504" y="881862"/>
                  </a:moveTo>
                  <a:lnTo>
                    <a:pt x="48996" y="881862"/>
                  </a:lnTo>
                  <a:lnTo>
                    <a:pt x="48996" y="955357"/>
                  </a:lnTo>
                  <a:lnTo>
                    <a:pt x="122504" y="955357"/>
                  </a:lnTo>
                  <a:lnTo>
                    <a:pt x="122504" y="881862"/>
                  </a:lnTo>
                  <a:close/>
                </a:path>
                <a:path w="1004570" h="1004569">
                  <a:moveTo>
                    <a:pt x="122504" y="48895"/>
                  </a:moveTo>
                  <a:lnTo>
                    <a:pt x="48996" y="48895"/>
                  </a:lnTo>
                  <a:lnTo>
                    <a:pt x="48996" y="122389"/>
                  </a:lnTo>
                  <a:lnTo>
                    <a:pt x="122504" y="122389"/>
                  </a:lnTo>
                  <a:lnTo>
                    <a:pt x="122504" y="48895"/>
                  </a:lnTo>
                  <a:close/>
                </a:path>
                <a:path w="1004570" h="1004569">
                  <a:moveTo>
                    <a:pt x="171500" y="857364"/>
                  </a:moveTo>
                  <a:lnTo>
                    <a:pt x="147002" y="857364"/>
                  </a:lnTo>
                  <a:lnTo>
                    <a:pt x="147002" y="979855"/>
                  </a:lnTo>
                  <a:lnTo>
                    <a:pt x="171500" y="979855"/>
                  </a:lnTo>
                  <a:lnTo>
                    <a:pt x="171500" y="857364"/>
                  </a:lnTo>
                  <a:close/>
                </a:path>
                <a:path w="1004570" h="1004569">
                  <a:moveTo>
                    <a:pt x="171500" y="833120"/>
                  </a:moveTo>
                  <a:lnTo>
                    <a:pt x="0" y="833120"/>
                  </a:lnTo>
                  <a:lnTo>
                    <a:pt x="0" y="857250"/>
                  </a:lnTo>
                  <a:lnTo>
                    <a:pt x="0" y="980440"/>
                  </a:lnTo>
                  <a:lnTo>
                    <a:pt x="0" y="1004570"/>
                  </a:lnTo>
                  <a:lnTo>
                    <a:pt x="171500" y="1004570"/>
                  </a:lnTo>
                  <a:lnTo>
                    <a:pt x="171500" y="980440"/>
                  </a:lnTo>
                  <a:lnTo>
                    <a:pt x="24498" y="980440"/>
                  </a:lnTo>
                  <a:lnTo>
                    <a:pt x="24498" y="857250"/>
                  </a:lnTo>
                  <a:lnTo>
                    <a:pt x="171500" y="857250"/>
                  </a:lnTo>
                  <a:lnTo>
                    <a:pt x="171500" y="833120"/>
                  </a:lnTo>
                  <a:close/>
                </a:path>
                <a:path w="1004570" h="1004569">
                  <a:moveTo>
                    <a:pt x="171500" y="24396"/>
                  </a:moveTo>
                  <a:lnTo>
                    <a:pt x="147002" y="24396"/>
                  </a:lnTo>
                  <a:lnTo>
                    <a:pt x="147002" y="146888"/>
                  </a:lnTo>
                  <a:lnTo>
                    <a:pt x="171500" y="146888"/>
                  </a:lnTo>
                  <a:lnTo>
                    <a:pt x="171500" y="24396"/>
                  </a:lnTo>
                  <a:close/>
                </a:path>
                <a:path w="1004570" h="1004569">
                  <a:moveTo>
                    <a:pt x="171500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147320"/>
                  </a:lnTo>
                  <a:lnTo>
                    <a:pt x="24498" y="147320"/>
                  </a:lnTo>
                  <a:lnTo>
                    <a:pt x="24498" y="24130"/>
                  </a:lnTo>
                  <a:lnTo>
                    <a:pt x="171500" y="24130"/>
                  </a:lnTo>
                  <a:lnTo>
                    <a:pt x="171500" y="0"/>
                  </a:lnTo>
                  <a:close/>
                </a:path>
                <a:path w="1004570" h="1004569">
                  <a:moveTo>
                    <a:pt x="857478" y="832866"/>
                  </a:moveTo>
                  <a:lnTo>
                    <a:pt x="832980" y="832866"/>
                  </a:lnTo>
                  <a:lnTo>
                    <a:pt x="832980" y="857364"/>
                  </a:lnTo>
                  <a:lnTo>
                    <a:pt x="857478" y="857364"/>
                  </a:lnTo>
                  <a:lnTo>
                    <a:pt x="857478" y="832866"/>
                  </a:lnTo>
                  <a:close/>
                </a:path>
                <a:path w="1004570" h="1004569">
                  <a:moveTo>
                    <a:pt x="906475" y="783590"/>
                  </a:moveTo>
                  <a:lnTo>
                    <a:pt x="881976" y="783590"/>
                  </a:lnTo>
                  <a:lnTo>
                    <a:pt x="881976" y="808990"/>
                  </a:lnTo>
                  <a:lnTo>
                    <a:pt x="881976" y="881380"/>
                  </a:lnTo>
                  <a:lnTo>
                    <a:pt x="808482" y="881380"/>
                  </a:lnTo>
                  <a:lnTo>
                    <a:pt x="808482" y="808990"/>
                  </a:lnTo>
                  <a:lnTo>
                    <a:pt x="881976" y="808990"/>
                  </a:lnTo>
                  <a:lnTo>
                    <a:pt x="881976" y="783590"/>
                  </a:lnTo>
                  <a:lnTo>
                    <a:pt x="783983" y="783590"/>
                  </a:lnTo>
                  <a:lnTo>
                    <a:pt x="783983" y="808990"/>
                  </a:lnTo>
                  <a:lnTo>
                    <a:pt x="783983" y="881380"/>
                  </a:lnTo>
                  <a:lnTo>
                    <a:pt x="783983" y="906780"/>
                  </a:lnTo>
                  <a:lnTo>
                    <a:pt x="906475" y="906780"/>
                  </a:lnTo>
                  <a:lnTo>
                    <a:pt x="906475" y="881862"/>
                  </a:lnTo>
                  <a:lnTo>
                    <a:pt x="906475" y="881380"/>
                  </a:lnTo>
                  <a:lnTo>
                    <a:pt x="906475" y="808990"/>
                  </a:lnTo>
                  <a:lnTo>
                    <a:pt x="906475" y="808367"/>
                  </a:lnTo>
                  <a:lnTo>
                    <a:pt x="906475" y="783590"/>
                  </a:lnTo>
                  <a:close/>
                </a:path>
                <a:path w="1004570" h="1004569">
                  <a:moveTo>
                    <a:pt x="955471" y="48895"/>
                  </a:moveTo>
                  <a:lnTo>
                    <a:pt x="881976" y="48895"/>
                  </a:lnTo>
                  <a:lnTo>
                    <a:pt x="881976" y="122389"/>
                  </a:lnTo>
                  <a:lnTo>
                    <a:pt x="955471" y="122389"/>
                  </a:lnTo>
                  <a:lnTo>
                    <a:pt x="955471" y="48895"/>
                  </a:lnTo>
                  <a:close/>
                </a:path>
                <a:path w="1004570" h="1004569">
                  <a:moveTo>
                    <a:pt x="1004468" y="24396"/>
                  </a:moveTo>
                  <a:lnTo>
                    <a:pt x="979970" y="24396"/>
                  </a:lnTo>
                  <a:lnTo>
                    <a:pt x="979970" y="146888"/>
                  </a:lnTo>
                  <a:lnTo>
                    <a:pt x="1004468" y="146888"/>
                  </a:lnTo>
                  <a:lnTo>
                    <a:pt x="1004468" y="24396"/>
                  </a:lnTo>
                  <a:close/>
                </a:path>
                <a:path w="1004570" h="1004569">
                  <a:moveTo>
                    <a:pt x="1004468" y="0"/>
                  </a:moveTo>
                  <a:lnTo>
                    <a:pt x="832980" y="0"/>
                  </a:lnTo>
                  <a:lnTo>
                    <a:pt x="832980" y="24130"/>
                  </a:lnTo>
                  <a:lnTo>
                    <a:pt x="832980" y="147320"/>
                  </a:lnTo>
                  <a:lnTo>
                    <a:pt x="832980" y="171450"/>
                  </a:lnTo>
                  <a:lnTo>
                    <a:pt x="1004468" y="171450"/>
                  </a:lnTo>
                  <a:lnTo>
                    <a:pt x="1004468" y="147320"/>
                  </a:lnTo>
                  <a:lnTo>
                    <a:pt x="857478" y="147320"/>
                  </a:lnTo>
                  <a:lnTo>
                    <a:pt x="857478" y="24130"/>
                  </a:lnTo>
                  <a:lnTo>
                    <a:pt x="1004468" y="24130"/>
                  </a:lnTo>
                  <a:lnTo>
                    <a:pt x="100446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C2E4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29705" y="712070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02913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02913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97555" y="712070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02913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02913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>
            <a:grpSpLocks noGrp="1" noUngrp="1" noRot="1" noMove="1" noResize="1"/>
          </p:cNvGrpSpPr>
          <p:nvPr/>
        </p:nvGrpSpPr>
        <p:grpSpPr>
          <a:xfrm>
            <a:off x="136757" y="659839"/>
            <a:ext cx="10388600" cy="6800850"/>
            <a:chOff x="136757" y="659839"/>
            <a:chExt cx="10388600" cy="6800850"/>
          </a:xfrm>
        </p:grpSpPr>
        <p:sp>
          <p:nvSpPr>
            <p:cNvPr id="6" name="object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4195" y="712070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74" y="0"/>
                  </a:moveTo>
                  <a:lnTo>
                    <a:pt x="0" y="0"/>
                  </a:lnTo>
                  <a:lnTo>
                    <a:pt x="0" y="3602913"/>
                  </a:lnTo>
                  <a:lnTo>
                    <a:pt x="0" y="3655136"/>
                  </a:lnTo>
                  <a:lnTo>
                    <a:pt x="2804274" y="3655136"/>
                  </a:lnTo>
                  <a:lnTo>
                    <a:pt x="2804274" y="3602913"/>
                  </a:lnTo>
                  <a:lnTo>
                    <a:pt x="2804274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757" y="4386743"/>
              <a:ext cx="10388600" cy="3073400"/>
            </a:xfrm>
            <a:custGeom>
              <a:avLst/>
              <a:gdLst/>
              <a:ahLst/>
              <a:cxnLst/>
              <a:rect l="l" t="t" r="r" b="b"/>
              <a:pathLst>
                <a:path w="10388600" h="3073400">
                  <a:moveTo>
                    <a:pt x="10388598" y="0"/>
                  </a:moveTo>
                  <a:lnTo>
                    <a:pt x="0" y="0"/>
                  </a:lnTo>
                  <a:lnTo>
                    <a:pt x="0" y="3073400"/>
                  </a:lnTo>
                  <a:lnTo>
                    <a:pt x="10388598" y="3073400"/>
                  </a:lnTo>
                  <a:lnTo>
                    <a:pt x="10388598" y="0"/>
                  </a:lnTo>
                  <a:close/>
                </a:path>
              </a:pathLst>
            </a:custGeom>
            <a:solidFill>
              <a:srgbClr val="DFF1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640" y="659848"/>
              <a:ext cx="8845550" cy="3655695"/>
            </a:xfrm>
            <a:custGeom>
              <a:avLst/>
              <a:gdLst/>
              <a:ahLst/>
              <a:cxnLst/>
              <a:rect l="l" t="t" r="r" b="b"/>
              <a:pathLst>
                <a:path w="8845550" h="3655695">
                  <a:moveTo>
                    <a:pt x="2804261" y="0"/>
                  </a:moveTo>
                  <a:lnTo>
                    <a:pt x="0" y="0"/>
                  </a:lnTo>
                  <a:lnTo>
                    <a:pt x="0" y="3655136"/>
                  </a:lnTo>
                  <a:lnTo>
                    <a:pt x="2804261" y="3655136"/>
                  </a:lnTo>
                  <a:lnTo>
                    <a:pt x="2804261" y="0"/>
                  </a:lnTo>
                  <a:close/>
                </a:path>
                <a:path w="8845550" h="3655695">
                  <a:moveTo>
                    <a:pt x="8845258" y="0"/>
                  </a:moveTo>
                  <a:lnTo>
                    <a:pt x="6040983" y="0"/>
                  </a:lnTo>
                  <a:lnTo>
                    <a:pt x="6040983" y="3655136"/>
                  </a:lnTo>
                  <a:lnTo>
                    <a:pt x="8845258" y="3655136"/>
                  </a:lnTo>
                  <a:lnTo>
                    <a:pt x="88452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76619" y="413513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10038" y="395149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0714" y="5089222"/>
            <a:ext cx="3636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 Why was th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Austin Mini considered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innovative?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2" name="object 12"/>
          <p:cNvGrpSpPr>
            <a:grpSpLocks noGrp="1" noUngrp="1" noRot="1" noMove="1" noResize="1"/>
          </p:cNvGrpSpPr>
          <p:nvPr/>
        </p:nvGrpSpPr>
        <p:grpSpPr>
          <a:xfrm>
            <a:off x="310450" y="1073020"/>
            <a:ext cx="10071735" cy="5934075"/>
            <a:chOff x="310450" y="1073020"/>
            <a:chExt cx="10071735" cy="5934075"/>
          </a:xfrm>
        </p:grpSpPr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3888" y="4732178"/>
              <a:ext cx="10053320" cy="2270125"/>
            </a:xfrm>
            <a:custGeom>
              <a:avLst/>
              <a:gdLst/>
              <a:ahLst/>
              <a:cxnLst/>
              <a:rect l="l" t="t" r="r" b="b"/>
              <a:pathLst>
                <a:path w="10053320" h="2270125">
                  <a:moveTo>
                    <a:pt x="5591595" y="0"/>
                  </a:moveTo>
                  <a:lnTo>
                    <a:pt x="10053180" y="0"/>
                  </a:lnTo>
                </a:path>
                <a:path w="10053320" h="2270125">
                  <a:moveTo>
                    <a:pt x="0" y="869950"/>
                  </a:moveTo>
                  <a:lnTo>
                    <a:pt x="10053180" y="869950"/>
                  </a:lnTo>
                </a:path>
                <a:path w="10053320" h="2270125">
                  <a:moveTo>
                    <a:pt x="0" y="1222376"/>
                  </a:moveTo>
                  <a:lnTo>
                    <a:pt x="10053180" y="1222376"/>
                  </a:lnTo>
                </a:path>
                <a:path w="10053320" h="2270125">
                  <a:moveTo>
                    <a:pt x="6934601" y="2270127"/>
                  </a:moveTo>
                  <a:lnTo>
                    <a:pt x="10053180" y="2270127"/>
                  </a:lnTo>
                </a:path>
              </a:pathLst>
            </a:custGeom>
            <a:ln w="9000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0450" y="1073020"/>
              <a:ext cx="1065858" cy="1198291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1659" y="4600277"/>
            <a:ext cx="43554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 When did the ﬁrst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Austin Mini role of the production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line?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18455" y="4604723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50104" y="5093671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5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0714" y="6759276"/>
            <a:ext cx="5877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appeared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famous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ﬁlm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very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famous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actor.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ﬁlm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actor.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98005" y="6763726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9278" y="73215"/>
            <a:ext cx="10151110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dirty="0"/>
              <a:t>ALEXANDER</a:t>
            </a:r>
            <a:r>
              <a:rPr sz="1850" spc="-75" dirty="0"/>
              <a:t> </a:t>
            </a:r>
            <a:r>
              <a:rPr sz="1850" dirty="0"/>
              <a:t>ARNOLD</a:t>
            </a:r>
            <a:r>
              <a:rPr sz="1850" spc="-5" dirty="0"/>
              <a:t> </a:t>
            </a:r>
            <a:r>
              <a:rPr sz="1850" spc="-10" dirty="0"/>
              <a:t>CONSTANTINE</a:t>
            </a:r>
            <a:r>
              <a:rPr sz="1850" dirty="0"/>
              <a:t> ISSIGONIS</a:t>
            </a:r>
            <a:r>
              <a:rPr sz="1850" spc="-5" dirty="0"/>
              <a:t> </a:t>
            </a:r>
            <a:r>
              <a:rPr sz="1850" dirty="0"/>
              <a:t>- THE</a:t>
            </a:r>
            <a:r>
              <a:rPr sz="1850" spc="-75" dirty="0"/>
              <a:t> </a:t>
            </a:r>
            <a:r>
              <a:rPr sz="1850" dirty="0"/>
              <a:t>AUSTIN MINI</a:t>
            </a:r>
            <a:r>
              <a:rPr sz="1850" spc="-5" dirty="0"/>
              <a:t> </a:t>
            </a:r>
            <a:r>
              <a:rPr sz="1850" dirty="0"/>
              <a:t>-</a:t>
            </a:r>
            <a:r>
              <a:rPr sz="1850" spc="-70" dirty="0"/>
              <a:t> </a:t>
            </a:r>
            <a:r>
              <a:rPr sz="1850" dirty="0"/>
              <a:t>AN</a:t>
            </a:r>
            <a:r>
              <a:rPr sz="1850" spc="-5" dirty="0"/>
              <a:t> </a:t>
            </a:r>
            <a:r>
              <a:rPr sz="1850" dirty="0"/>
              <a:t>ICONIC </a:t>
            </a:r>
            <a:r>
              <a:rPr sz="1850" spc="-10" dirty="0"/>
              <a:t>DESIGN</a:t>
            </a:r>
            <a:endParaRPr sz="1850"/>
          </a:p>
        </p:txBody>
      </p:sp>
      <p:sp>
        <p:nvSpPr>
          <p:cNvPr id="21" name="object 2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40" y="659839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387985" marR="497205" indent="136525">
              <a:lnSpc>
                <a:spcPts val="1340"/>
              </a:lnSpc>
              <a:spcBef>
                <a:spcPts val="305"/>
              </a:spcBef>
            </a:pP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ALEXANDER</a:t>
            </a:r>
            <a:r>
              <a:rPr sz="12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ARNOLD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CONSTANTINE</a:t>
            </a:r>
            <a:r>
              <a:rPr sz="1200" b="1" u="sng" spc="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ISSIGONIS</a:t>
            </a:r>
            <a:endParaRPr sz="1200">
              <a:latin typeface="Arial"/>
              <a:cs typeface="Arial"/>
            </a:endParaRPr>
          </a:p>
          <a:p>
            <a:pPr marL="1256030" marR="49530" algn="ctr">
              <a:lnSpc>
                <a:spcPts val="1340"/>
              </a:lnSpc>
              <a:spcBef>
                <a:spcPts val="390"/>
              </a:spcBef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Austin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Mini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ﬁrst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rolled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oﬀ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production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line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1959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brain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child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of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Alexander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Arnold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Constantine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Issigonis.</a:t>
            </a:r>
            <a:endParaRPr sz="1200">
              <a:latin typeface="Arial"/>
              <a:cs typeface="Arial"/>
            </a:endParaRPr>
          </a:p>
          <a:p>
            <a:pPr marL="60325" marR="41910" indent="42545" algn="ctr">
              <a:lnSpc>
                <a:spcPts val="1340"/>
              </a:lnSpc>
              <a:spcBef>
                <a:spcPts val="112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British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Motor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Company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developed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result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shortage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petrol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during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after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Suez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crisis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1950s.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production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run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5.3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million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cars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best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selling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British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car,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between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1959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2000.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During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1960s,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became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popular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celebrities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seen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ﬁlms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TV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across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world,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ensuring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became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icon.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41885" y="659839"/>
            <a:ext cx="2804795" cy="3655695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92075" rIns="0" bIns="0" rtlCol="0">
            <a:spAutoFit/>
          </a:bodyPr>
          <a:lstStyle/>
          <a:p>
            <a:pPr marL="93345" marR="68580" algn="ctr">
              <a:lnSpc>
                <a:spcPts val="1340"/>
              </a:lnSpc>
              <a:spcBef>
                <a:spcPts val="7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Mini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forefront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design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engineering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innovation.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ﬁrst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small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have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front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wheel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drive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small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10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wheels.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traverse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engine,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which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saved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space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allowed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reasonable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sized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engine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small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engine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cavity.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sump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same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engine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oil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also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lubricated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gears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system.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radiator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left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side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engine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cavity,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again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saving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space.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suspension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system,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based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rubber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cones,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conventional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springs.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saved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further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space,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allowing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lower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down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other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similar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of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its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day.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Sliding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windows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feature,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developed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small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car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mind.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innovative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also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included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storage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space,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doors.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66634" y="659839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85725" rIns="0" bIns="0" rtlCol="0">
            <a:spAutoFit/>
          </a:bodyPr>
          <a:lstStyle/>
          <a:p>
            <a:pPr marL="118110" marR="102870" indent="41910" algn="ctr">
              <a:lnSpc>
                <a:spcPts val="1340"/>
              </a:lnSpc>
              <a:spcBef>
                <a:spcPts val="67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most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famous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appearances,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ﬁlm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Italian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Job’,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driven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famous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actors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including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Michael Cane.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4" name="object 24"/>
          <p:cNvGrpSpPr>
            <a:grpSpLocks noGrp="1" noUngrp="1" noRot="1" noMove="1" noResize="1"/>
          </p:cNvGrpSpPr>
          <p:nvPr/>
        </p:nvGrpSpPr>
        <p:grpSpPr>
          <a:xfrm>
            <a:off x="319125" y="2171775"/>
            <a:ext cx="10062845" cy="5210175"/>
            <a:chOff x="319125" y="2171775"/>
            <a:chExt cx="10062845" cy="5210175"/>
          </a:xfrm>
        </p:grpSpPr>
        <p:pic>
          <p:nvPicPr>
            <p:cNvPr id="25" name="object 2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17961" y="3284747"/>
              <a:ext cx="2510153" cy="694206"/>
            </a:xfrm>
            <a:prstGeom prst="rect">
              <a:avLst/>
            </a:prstGeom>
          </p:spPr>
        </p:pic>
        <p:pic>
          <p:nvPicPr>
            <p:cNvPr id="26" name="object 2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08471" y="2171775"/>
              <a:ext cx="2446304" cy="1764628"/>
            </a:xfrm>
            <a:prstGeom prst="rect">
              <a:avLst/>
            </a:prstGeom>
          </p:spPr>
        </p:pic>
        <p:pic>
          <p:nvPicPr>
            <p:cNvPr id="27" name="object 2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22614" y="3441502"/>
              <a:ext cx="958283" cy="289800"/>
            </a:xfrm>
            <a:prstGeom prst="rect">
              <a:avLst/>
            </a:prstGeom>
          </p:spPr>
        </p:pic>
        <p:sp>
          <p:nvSpPr>
            <p:cNvPr id="28" name="object 2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610810" y="3363525"/>
              <a:ext cx="221615" cy="208279"/>
            </a:xfrm>
            <a:custGeom>
              <a:avLst/>
              <a:gdLst/>
              <a:ahLst/>
              <a:cxnLst/>
              <a:rect l="l" t="t" r="r" b="b"/>
              <a:pathLst>
                <a:path w="221615" h="208279">
                  <a:moveTo>
                    <a:pt x="0" y="51753"/>
                  </a:moveTo>
                  <a:lnTo>
                    <a:pt x="480" y="68435"/>
                  </a:lnTo>
                  <a:lnTo>
                    <a:pt x="3679" y="108080"/>
                  </a:lnTo>
                  <a:lnTo>
                    <a:pt x="12232" y="155086"/>
                  </a:lnTo>
                  <a:lnTo>
                    <a:pt x="28775" y="193852"/>
                  </a:lnTo>
                </a:path>
                <a:path w="221615" h="208279">
                  <a:moveTo>
                    <a:pt x="221062" y="0"/>
                  </a:moveTo>
                  <a:lnTo>
                    <a:pt x="219173" y="26245"/>
                  </a:lnTo>
                  <a:lnTo>
                    <a:pt x="211135" y="87333"/>
                  </a:lnTo>
                  <a:lnTo>
                    <a:pt x="193393" y="156785"/>
                  </a:lnTo>
                  <a:lnTo>
                    <a:pt x="162392" y="208127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2988" y="3228098"/>
              <a:ext cx="105112" cy="115253"/>
            </a:xfrm>
            <a:prstGeom prst="rect">
              <a:avLst/>
            </a:prstGeom>
          </p:spPr>
        </p:pic>
        <p:sp>
          <p:nvSpPr>
            <p:cNvPr id="30" name="object 3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3888" y="6287928"/>
              <a:ext cx="10053320" cy="1089025"/>
            </a:xfrm>
            <a:custGeom>
              <a:avLst/>
              <a:gdLst/>
              <a:ahLst/>
              <a:cxnLst/>
              <a:rect l="l" t="t" r="r" b="b"/>
              <a:pathLst>
                <a:path w="10053320" h="1089025">
                  <a:moveTo>
                    <a:pt x="0" y="0"/>
                  </a:moveTo>
                  <a:lnTo>
                    <a:pt x="10053180" y="0"/>
                  </a:lnTo>
                </a:path>
                <a:path w="10053320" h="1089025">
                  <a:moveTo>
                    <a:pt x="0" y="352426"/>
                  </a:moveTo>
                  <a:lnTo>
                    <a:pt x="10053180" y="352426"/>
                  </a:lnTo>
                </a:path>
                <a:path w="10053320" h="1089025">
                  <a:moveTo>
                    <a:pt x="0" y="1089026"/>
                  </a:moveTo>
                  <a:lnTo>
                    <a:pt x="10053180" y="1089026"/>
                  </a:lnTo>
                </a:path>
              </a:pathLst>
            </a:custGeom>
            <a:ln w="9000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>
              <a:hlinkClick r:id="rId9"/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98994" y="3081301"/>
              <a:ext cx="1077357" cy="1077357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20403" y="669243"/>
            <a:ext cx="1282700" cy="3657600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9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33" name="object 33"/>
          <p:cNvGrpSpPr>
            <a:grpSpLocks noGrp="1" noUngrp="1" noRot="1" noMove="1" noResize="1"/>
          </p:cNvGrpSpPr>
          <p:nvPr/>
        </p:nvGrpSpPr>
        <p:grpSpPr>
          <a:xfrm>
            <a:off x="9270303" y="1171497"/>
            <a:ext cx="1163320" cy="1163320"/>
            <a:chOff x="9270303" y="1171497"/>
            <a:chExt cx="1163320" cy="1163320"/>
          </a:xfrm>
        </p:grpSpPr>
        <p:sp>
          <p:nvSpPr>
            <p:cNvPr id="34" name="object 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70303" y="1171497"/>
              <a:ext cx="1163320" cy="1163320"/>
            </a:xfrm>
            <a:custGeom>
              <a:avLst/>
              <a:gdLst/>
              <a:ahLst/>
              <a:cxnLst/>
              <a:rect l="l" t="t" r="r" b="b"/>
              <a:pathLst>
                <a:path w="1163320" h="1163320">
                  <a:moveTo>
                    <a:pt x="1163185" y="0"/>
                  </a:moveTo>
                  <a:lnTo>
                    <a:pt x="0" y="0"/>
                  </a:lnTo>
                  <a:lnTo>
                    <a:pt x="0" y="1163185"/>
                  </a:lnTo>
                  <a:lnTo>
                    <a:pt x="1163185" y="1163185"/>
                  </a:lnTo>
                  <a:lnTo>
                    <a:pt x="11631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58795" y="1234713"/>
              <a:ext cx="1011555" cy="480695"/>
            </a:xfrm>
            <a:custGeom>
              <a:avLst/>
              <a:gdLst/>
              <a:ahLst/>
              <a:cxnLst/>
              <a:rect l="l" t="t" r="r" b="b"/>
              <a:pathLst>
                <a:path w="1011554" h="480694">
                  <a:moveTo>
                    <a:pt x="101155" y="252869"/>
                  </a:moveTo>
                  <a:lnTo>
                    <a:pt x="75857" y="252869"/>
                  </a:lnTo>
                  <a:lnTo>
                    <a:pt x="50571" y="252869"/>
                  </a:lnTo>
                  <a:lnTo>
                    <a:pt x="50571" y="278155"/>
                  </a:lnTo>
                  <a:lnTo>
                    <a:pt x="75857" y="278155"/>
                  </a:lnTo>
                  <a:lnTo>
                    <a:pt x="101155" y="278155"/>
                  </a:lnTo>
                  <a:lnTo>
                    <a:pt x="101155" y="252869"/>
                  </a:lnTo>
                  <a:close/>
                </a:path>
                <a:path w="1011554" h="480694">
                  <a:moveTo>
                    <a:pt x="101155" y="202298"/>
                  </a:moveTo>
                  <a:lnTo>
                    <a:pt x="75857" y="202298"/>
                  </a:lnTo>
                  <a:lnTo>
                    <a:pt x="50571" y="202298"/>
                  </a:lnTo>
                  <a:lnTo>
                    <a:pt x="25285" y="202298"/>
                  </a:lnTo>
                  <a:lnTo>
                    <a:pt x="25285" y="227584"/>
                  </a:lnTo>
                  <a:lnTo>
                    <a:pt x="0" y="227584"/>
                  </a:lnTo>
                  <a:lnTo>
                    <a:pt x="0" y="252869"/>
                  </a:lnTo>
                  <a:lnTo>
                    <a:pt x="25285" y="252869"/>
                  </a:lnTo>
                  <a:lnTo>
                    <a:pt x="50571" y="252869"/>
                  </a:lnTo>
                  <a:lnTo>
                    <a:pt x="50571" y="227584"/>
                  </a:lnTo>
                  <a:lnTo>
                    <a:pt x="75857" y="227584"/>
                  </a:lnTo>
                  <a:lnTo>
                    <a:pt x="101155" y="227584"/>
                  </a:lnTo>
                  <a:lnTo>
                    <a:pt x="101155" y="202298"/>
                  </a:lnTo>
                  <a:close/>
                </a:path>
                <a:path w="1011554" h="480694">
                  <a:moveTo>
                    <a:pt x="151726" y="252869"/>
                  </a:moveTo>
                  <a:lnTo>
                    <a:pt x="126441" y="252869"/>
                  </a:lnTo>
                  <a:lnTo>
                    <a:pt x="126441" y="278155"/>
                  </a:lnTo>
                  <a:lnTo>
                    <a:pt x="151726" y="278155"/>
                  </a:lnTo>
                  <a:lnTo>
                    <a:pt x="151726" y="252869"/>
                  </a:lnTo>
                  <a:close/>
                </a:path>
                <a:path w="1011554" h="480694">
                  <a:moveTo>
                    <a:pt x="151726" y="202298"/>
                  </a:moveTo>
                  <a:lnTo>
                    <a:pt x="126441" y="202298"/>
                  </a:lnTo>
                  <a:lnTo>
                    <a:pt x="126441" y="227584"/>
                  </a:lnTo>
                  <a:lnTo>
                    <a:pt x="151726" y="227584"/>
                  </a:lnTo>
                  <a:lnTo>
                    <a:pt x="151726" y="202298"/>
                  </a:lnTo>
                  <a:close/>
                </a:path>
                <a:path w="1011554" h="480694">
                  <a:moveTo>
                    <a:pt x="202298" y="126441"/>
                  </a:moveTo>
                  <a:lnTo>
                    <a:pt x="177012" y="126441"/>
                  </a:lnTo>
                  <a:lnTo>
                    <a:pt x="177012" y="227584"/>
                  </a:lnTo>
                  <a:lnTo>
                    <a:pt x="202298" y="227584"/>
                  </a:lnTo>
                  <a:lnTo>
                    <a:pt x="202298" y="126441"/>
                  </a:lnTo>
                  <a:close/>
                </a:path>
                <a:path w="1011554" h="480694">
                  <a:moveTo>
                    <a:pt x="227584" y="101155"/>
                  </a:moveTo>
                  <a:lnTo>
                    <a:pt x="202298" y="101155"/>
                  </a:lnTo>
                  <a:lnTo>
                    <a:pt x="202298" y="126441"/>
                  </a:lnTo>
                  <a:lnTo>
                    <a:pt x="227584" y="126441"/>
                  </a:lnTo>
                  <a:lnTo>
                    <a:pt x="227584" y="101155"/>
                  </a:lnTo>
                  <a:close/>
                </a:path>
                <a:path w="1011554" h="480694">
                  <a:moveTo>
                    <a:pt x="278155" y="177012"/>
                  </a:moveTo>
                  <a:lnTo>
                    <a:pt x="252869" y="177012"/>
                  </a:lnTo>
                  <a:lnTo>
                    <a:pt x="252869" y="151726"/>
                  </a:lnTo>
                  <a:lnTo>
                    <a:pt x="227584" y="151726"/>
                  </a:lnTo>
                  <a:lnTo>
                    <a:pt x="227584" y="202298"/>
                  </a:lnTo>
                  <a:lnTo>
                    <a:pt x="252869" y="202298"/>
                  </a:lnTo>
                  <a:lnTo>
                    <a:pt x="278155" y="202298"/>
                  </a:lnTo>
                  <a:lnTo>
                    <a:pt x="278155" y="177012"/>
                  </a:lnTo>
                  <a:close/>
                </a:path>
                <a:path w="1011554" h="480694">
                  <a:moveTo>
                    <a:pt x="278155" y="0"/>
                  </a:moveTo>
                  <a:lnTo>
                    <a:pt x="252869" y="0"/>
                  </a:lnTo>
                  <a:lnTo>
                    <a:pt x="227584" y="0"/>
                  </a:lnTo>
                  <a:lnTo>
                    <a:pt x="202298" y="0"/>
                  </a:lnTo>
                  <a:lnTo>
                    <a:pt x="177012" y="0"/>
                  </a:lnTo>
                  <a:lnTo>
                    <a:pt x="177012" y="75869"/>
                  </a:lnTo>
                  <a:lnTo>
                    <a:pt x="202298" y="75869"/>
                  </a:lnTo>
                  <a:lnTo>
                    <a:pt x="227584" y="75869"/>
                  </a:lnTo>
                  <a:lnTo>
                    <a:pt x="227584" y="50584"/>
                  </a:lnTo>
                  <a:lnTo>
                    <a:pt x="252869" y="50584"/>
                  </a:lnTo>
                  <a:lnTo>
                    <a:pt x="252869" y="101155"/>
                  </a:lnTo>
                  <a:lnTo>
                    <a:pt x="278155" y="101155"/>
                  </a:lnTo>
                  <a:lnTo>
                    <a:pt x="278155" y="0"/>
                  </a:lnTo>
                  <a:close/>
                </a:path>
                <a:path w="1011554" h="480694">
                  <a:moveTo>
                    <a:pt x="354012" y="75869"/>
                  </a:moveTo>
                  <a:lnTo>
                    <a:pt x="328726" y="75869"/>
                  </a:lnTo>
                  <a:lnTo>
                    <a:pt x="303441" y="75869"/>
                  </a:lnTo>
                  <a:lnTo>
                    <a:pt x="303441" y="101155"/>
                  </a:lnTo>
                  <a:lnTo>
                    <a:pt x="278155" y="101155"/>
                  </a:lnTo>
                  <a:lnTo>
                    <a:pt x="278155" y="126441"/>
                  </a:lnTo>
                  <a:lnTo>
                    <a:pt x="252869" y="126441"/>
                  </a:lnTo>
                  <a:lnTo>
                    <a:pt x="252869" y="151726"/>
                  </a:lnTo>
                  <a:lnTo>
                    <a:pt x="278155" y="151726"/>
                  </a:lnTo>
                  <a:lnTo>
                    <a:pt x="278155" y="177012"/>
                  </a:lnTo>
                  <a:lnTo>
                    <a:pt x="303441" y="177012"/>
                  </a:lnTo>
                  <a:lnTo>
                    <a:pt x="303441" y="126441"/>
                  </a:lnTo>
                  <a:lnTo>
                    <a:pt x="328726" y="126441"/>
                  </a:lnTo>
                  <a:lnTo>
                    <a:pt x="328726" y="101155"/>
                  </a:lnTo>
                  <a:lnTo>
                    <a:pt x="354012" y="101155"/>
                  </a:lnTo>
                  <a:lnTo>
                    <a:pt x="354012" y="75869"/>
                  </a:lnTo>
                  <a:close/>
                </a:path>
                <a:path w="1011554" h="480694">
                  <a:moveTo>
                    <a:pt x="379298" y="101155"/>
                  </a:moveTo>
                  <a:lnTo>
                    <a:pt x="354012" y="101155"/>
                  </a:lnTo>
                  <a:lnTo>
                    <a:pt x="354012" y="126441"/>
                  </a:lnTo>
                  <a:lnTo>
                    <a:pt x="379298" y="126441"/>
                  </a:lnTo>
                  <a:lnTo>
                    <a:pt x="379298" y="101155"/>
                  </a:lnTo>
                  <a:close/>
                </a:path>
                <a:path w="1011554" h="480694">
                  <a:moveTo>
                    <a:pt x="429882" y="101155"/>
                  </a:moveTo>
                  <a:lnTo>
                    <a:pt x="404583" y="101155"/>
                  </a:lnTo>
                  <a:lnTo>
                    <a:pt x="404583" y="126441"/>
                  </a:lnTo>
                  <a:lnTo>
                    <a:pt x="429882" y="126441"/>
                  </a:lnTo>
                  <a:lnTo>
                    <a:pt x="429882" y="101155"/>
                  </a:lnTo>
                  <a:close/>
                </a:path>
                <a:path w="1011554" h="480694">
                  <a:moveTo>
                    <a:pt x="429882" y="0"/>
                  </a:moveTo>
                  <a:lnTo>
                    <a:pt x="429882" y="0"/>
                  </a:lnTo>
                  <a:lnTo>
                    <a:pt x="303441" y="0"/>
                  </a:lnTo>
                  <a:lnTo>
                    <a:pt x="303441" y="25285"/>
                  </a:lnTo>
                  <a:lnTo>
                    <a:pt x="328726" y="25285"/>
                  </a:lnTo>
                  <a:lnTo>
                    <a:pt x="328726" y="50584"/>
                  </a:lnTo>
                  <a:lnTo>
                    <a:pt x="354012" y="50584"/>
                  </a:lnTo>
                  <a:lnTo>
                    <a:pt x="354012" y="25285"/>
                  </a:lnTo>
                  <a:lnTo>
                    <a:pt x="379298" y="25285"/>
                  </a:lnTo>
                  <a:lnTo>
                    <a:pt x="379298" y="50584"/>
                  </a:lnTo>
                  <a:lnTo>
                    <a:pt x="354012" y="50584"/>
                  </a:lnTo>
                  <a:lnTo>
                    <a:pt x="354012" y="75869"/>
                  </a:lnTo>
                  <a:lnTo>
                    <a:pt x="379298" y="75869"/>
                  </a:lnTo>
                  <a:lnTo>
                    <a:pt x="404583" y="75869"/>
                  </a:lnTo>
                  <a:lnTo>
                    <a:pt x="404583" y="50584"/>
                  </a:lnTo>
                  <a:lnTo>
                    <a:pt x="429882" y="50584"/>
                  </a:lnTo>
                  <a:lnTo>
                    <a:pt x="429882" y="0"/>
                  </a:lnTo>
                  <a:close/>
                </a:path>
                <a:path w="1011554" h="480694">
                  <a:moveTo>
                    <a:pt x="455168" y="151726"/>
                  </a:moveTo>
                  <a:lnTo>
                    <a:pt x="429882" y="151726"/>
                  </a:lnTo>
                  <a:lnTo>
                    <a:pt x="429882" y="177012"/>
                  </a:lnTo>
                  <a:lnTo>
                    <a:pt x="455168" y="177012"/>
                  </a:lnTo>
                  <a:lnTo>
                    <a:pt x="455168" y="151726"/>
                  </a:lnTo>
                  <a:close/>
                </a:path>
                <a:path w="1011554" h="480694">
                  <a:moveTo>
                    <a:pt x="455168" y="75869"/>
                  </a:moveTo>
                  <a:lnTo>
                    <a:pt x="429882" y="75869"/>
                  </a:lnTo>
                  <a:lnTo>
                    <a:pt x="429882" y="101155"/>
                  </a:lnTo>
                  <a:lnTo>
                    <a:pt x="455168" y="101155"/>
                  </a:lnTo>
                  <a:lnTo>
                    <a:pt x="455168" y="75869"/>
                  </a:lnTo>
                  <a:close/>
                </a:path>
                <a:path w="1011554" h="480694">
                  <a:moveTo>
                    <a:pt x="480453" y="303923"/>
                  </a:moveTo>
                  <a:lnTo>
                    <a:pt x="455168" y="303923"/>
                  </a:lnTo>
                  <a:lnTo>
                    <a:pt x="455168" y="278523"/>
                  </a:lnTo>
                  <a:lnTo>
                    <a:pt x="429882" y="278523"/>
                  </a:lnTo>
                  <a:lnTo>
                    <a:pt x="429882" y="303923"/>
                  </a:lnTo>
                  <a:lnTo>
                    <a:pt x="404583" y="303923"/>
                  </a:lnTo>
                  <a:lnTo>
                    <a:pt x="379298" y="303923"/>
                  </a:lnTo>
                  <a:lnTo>
                    <a:pt x="379298" y="278523"/>
                  </a:lnTo>
                  <a:lnTo>
                    <a:pt x="404583" y="278523"/>
                  </a:lnTo>
                  <a:lnTo>
                    <a:pt x="429882" y="278523"/>
                  </a:lnTo>
                  <a:lnTo>
                    <a:pt x="429882" y="253123"/>
                  </a:lnTo>
                  <a:lnTo>
                    <a:pt x="455168" y="253123"/>
                  </a:lnTo>
                  <a:lnTo>
                    <a:pt x="455168" y="202323"/>
                  </a:lnTo>
                  <a:lnTo>
                    <a:pt x="429882" y="202323"/>
                  </a:lnTo>
                  <a:lnTo>
                    <a:pt x="404583" y="202323"/>
                  </a:lnTo>
                  <a:lnTo>
                    <a:pt x="404583" y="253123"/>
                  </a:lnTo>
                  <a:lnTo>
                    <a:pt x="379298" y="253123"/>
                  </a:lnTo>
                  <a:lnTo>
                    <a:pt x="354012" y="253123"/>
                  </a:lnTo>
                  <a:lnTo>
                    <a:pt x="354012" y="303923"/>
                  </a:lnTo>
                  <a:lnTo>
                    <a:pt x="328726" y="303923"/>
                  </a:lnTo>
                  <a:lnTo>
                    <a:pt x="328726" y="329323"/>
                  </a:lnTo>
                  <a:lnTo>
                    <a:pt x="328726" y="354723"/>
                  </a:lnTo>
                  <a:lnTo>
                    <a:pt x="328726" y="380123"/>
                  </a:lnTo>
                  <a:lnTo>
                    <a:pt x="303441" y="380123"/>
                  </a:lnTo>
                  <a:lnTo>
                    <a:pt x="278155" y="380123"/>
                  </a:lnTo>
                  <a:lnTo>
                    <a:pt x="278155" y="354723"/>
                  </a:lnTo>
                  <a:lnTo>
                    <a:pt x="303441" y="354723"/>
                  </a:lnTo>
                  <a:lnTo>
                    <a:pt x="328726" y="354723"/>
                  </a:lnTo>
                  <a:lnTo>
                    <a:pt x="328726" y="329323"/>
                  </a:lnTo>
                  <a:lnTo>
                    <a:pt x="303441" y="329323"/>
                  </a:lnTo>
                  <a:lnTo>
                    <a:pt x="278155" y="329323"/>
                  </a:lnTo>
                  <a:lnTo>
                    <a:pt x="278155" y="303923"/>
                  </a:lnTo>
                  <a:lnTo>
                    <a:pt x="303441" y="303923"/>
                  </a:lnTo>
                  <a:lnTo>
                    <a:pt x="328726" y="303923"/>
                  </a:lnTo>
                  <a:lnTo>
                    <a:pt x="328726" y="253123"/>
                  </a:lnTo>
                  <a:lnTo>
                    <a:pt x="303441" y="253123"/>
                  </a:lnTo>
                  <a:lnTo>
                    <a:pt x="303441" y="202323"/>
                  </a:lnTo>
                  <a:lnTo>
                    <a:pt x="278155" y="202323"/>
                  </a:lnTo>
                  <a:lnTo>
                    <a:pt x="278155" y="253123"/>
                  </a:lnTo>
                  <a:lnTo>
                    <a:pt x="252869" y="253123"/>
                  </a:lnTo>
                  <a:lnTo>
                    <a:pt x="252869" y="227723"/>
                  </a:lnTo>
                  <a:lnTo>
                    <a:pt x="227584" y="227723"/>
                  </a:lnTo>
                  <a:lnTo>
                    <a:pt x="202298" y="227723"/>
                  </a:lnTo>
                  <a:lnTo>
                    <a:pt x="202298" y="253123"/>
                  </a:lnTo>
                  <a:lnTo>
                    <a:pt x="227584" y="253123"/>
                  </a:lnTo>
                  <a:lnTo>
                    <a:pt x="227584" y="278523"/>
                  </a:lnTo>
                  <a:lnTo>
                    <a:pt x="202298" y="278523"/>
                  </a:lnTo>
                  <a:lnTo>
                    <a:pt x="202298" y="253123"/>
                  </a:lnTo>
                  <a:lnTo>
                    <a:pt x="177012" y="253123"/>
                  </a:lnTo>
                  <a:lnTo>
                    <a:pt x="177012" y="303923"/>
                  </a:lnTo>
                  <a:lnTo>
                    <a:pt x="202298" y="303923"/>
                  </a:lnTo>
                  <a:lnTo>
                    <a:pt x="227584" y="303923"/>
                  </a:lnTo>
                  <a:lnTo>
                    <a:pt x="227584" y="380123"/>
                  </a:lnTo>
                  <a:lnTo>
                    <a:pt x="252869" y="380123"/>
                  </a:lnTo>
                  <a:lnTo>
                    <a:pt x="252869" y="430923"/>
                  </a:lnTo>
                  <a:lnTo>
                    <a:pt x="278155" y="430923"/>
                  </a:lnTo>
                  <a:lnTo>
                    <a:pt x="278155" y="480453"/>
                  </a:lnTo>
                  <a:lnTo>
                    <a:pt x="303441" y="480453"/>
                  </a:lnTo>
                  <a:lnTo>
                    <a:pt x="303441" y="405523"/>
                  </a:lnTo>
                  <a:lnTo>
                    <a:pt x="328726" y="405523"/>
                  </a:lnTo>
                  <a:lnTo>
                    <a:pt x="354012" y="405523"/>
                  </a:lnTo>
                  <a:lnTo>
                    <a:pt x="354012" y="430923"/>
                  </a:lnTo>
                  <a:lnTo>
                    <a:pt x="379298" y="430923"/>
                  </a:lnTo>
                  <a:lnTo>
                    <a:pt x="379298" y="380123"/>
                  </a:lnTo>
                  <a:lnTo>
                    <a:pt x="354012" y="380123"/>
                  </a:lnTo>
                  <a:lnTo>
                    <a:pt x="354012" y="354723"/>
                  </a:lnTo>
                  <a:lnTo>
                    <a:pt x="379298" y="354723"/>
                  </a:lnTo>
                  <a:lnTo>
                    <a:pt x="379298" y="380123"/>
                  </a:lnTo>
                  <a:lnTo>
                    <a:pt x="404583" y="380123"/>
                  </a:lnTo>
                  <a:lnTo>
                    <a:pt x="429882" y="380123"/>
                  </a:lnTo>
                  <a:lnTo>
                    <a:pt x="429882" y="405523"/>
                  </a:lnTo>
                  <a:lnTo>
                    <a:pt x="455168" y="405523"/>
                  </a:lnTo>
                  <a:lnTo>
                    <a:pt x="455168" y="380123"/>
                  </a:lnTo>
                  <a:lnTo>
                    <a:pt x="480453" y="380123"/>
                  </a:lnTo>
                  <a:lnTo>
                    <a:pt x="480453" y="354723"/>
                  </a:lnTo>
                  <a:lnTo>
                    <a:pt x="455168" y="354723"/>
                  </a:lnTo>
                  <a:lnTo>
                    <a:pt x="455168" y="329323"/>
                  </a:lnTo>
                  <a:lnTo>
                    <a:pt x="480453" y="329323"/>
                  </a:lnTo>
                  <a:lnTo>
                    <a:pt x="480453" y="303923"/>
                  </a:lnTo>
                  <a:close/>
                </a:path>
                <a:path w="1011554" h="480694">
                  <a:moveTo>
                    <a:pt x="480453" y="50584"/>
                  </a:moveTo>
                  <a:lnTo>
                    <a:pt x="455168" y="50584"/>
                  </a:lnTo>
                  <a:lnTo>
                    <a:pt x="455168" y="75869"/>
                  </a:lnTo>
                  <a:lnTo>
                    <a:pt x="480453" y="75869"/>
                  </a:lnTo>
                  <a:lnTo>
                    <a:pt x="480453" y="50584"/>
                  </a:lnTo>
                  <a:close/>
                </a:path>
                <a:path w="1011554" h="480694">
                  <a:moveTo>
                    <a:pt x="505739" y="126441"/>
                  </a:moveTo>
                  <a:lnTo>
                    <a:pt x="480453" y="126441"/>
                  </a:lnTo>
                  <a:lnTo>
                    <a:pt x="480453" y="101155"/>
                  </a:lnTo>
                  <a:lnTo>
                    <a:pt x="455168" y="101155"/>
                  </a:lnTo>
                  <a:lnTo>
                    <a:pt x="455168" y="151726"/>
                  </a:lnTo>
                  <a:lnTo>
                    <a:pt x="480453" y="151726"/>
                  </a:lnTo>
                  <a:lnTo>
                    <a:pt x="480453" y="202298"/>
                  </a:lnTo>
                  <a:lnTo>
                    <a:pt x="505739" y="202298"/>
                  </a:lnTo>
                  <a:lnTo>
                    <a:pt x="505739" y="126441"/>
                  </a:lnTo>
                  <a:close/>
                </a:path>
                <a:path w="1011554" h="480694">
                  <a:moveTo>
                    <a:pt x="556310" y="151726"/>
                  </a:moveTo>
                  <a:lnTo>
                    <a:pt x="531025" y="151726"/>
                  </a:lnTo>
                  <a:lnTo>
                    <a:pt x="531025" y="202298"/>
                  </a:lnTo>
                  <a:lnTo>
                    <a:pt x="556310" y="202298"/>
                  </a:lnTo>
                  <a:lnTo>
                    <a:pt x="556310" y="151726"/>
                  </a:lnTo>
                  <a:close/>
                </a:path>
                <a:path w="1011554" h="480694">
                  <a:moveTo>
                    <a:pt x="606882" y="151726"/>
                  </a:moveTo>
                  <a:lnTo>
                    <a:pt x="581596" y="151726"/>
                  </a:lnTo>
                  <a:lnTo>
                    <a:pt x="581596" y="177012"/>
                  </a:lnTo>
                  <a:lnTo>
                    <a:pt x="606882" y="177012"/>
                  </a:lnTo>
                  <a:lnTo>
                    <a:pt x="606882" y="151726"/>
                  </a:lnTo>
                  <a:close/>
                </a:path>
                <a:path w="1011554" h="480694">
                  <a:moveTo>
                    <a:pt x="606882" y="101155"/>
                  </a:moveTo>
                  <a:lnTo>
                    <a:pt x="581596" y="101155"/>
                  </a:lnTo>
                  <a:lnTo>
                    <a:pt x="581596" y="126441"/>
                  </a:lnTo>
                  <a:lnTo>
                    <a:pt x="606882" y="126441"/>
                  </a:lnTo>
                  <a:lnTo>
                    <a:pt x="606882" y="101155"/>
                  </a:lnTo>
                  <a:close/>
                </a:path>
                <a:path w="1011554" h="480694">
                  <a:moveTo>
                    <a:pt x="606882" y="50584"/>
                  </a:moveTo>
                  <a:lnTo>
                    <a:pt x="581596" y="50584"/>
                  </a:lnTo>
                  <a:lnTo>
                    <a:pt x="581596" y="25285"/>
                  </a:lnTo>
                  <a:lnTo>
                    <a:pt x="556310" y="25285"/>
                  </a:lnTo>
                  <a:lnTo>
                    <a:pt x="531025" y="25285"/>
                  </a:lnTo>
                  <a:lnTo>
                    <a:pt x="505739" y="25285"/>
                  </a:lnTo>
                  <a:lnTo>
                    <a:pt x="505739" y="0"/>
                  </a:lnTo>
                  <a:lnTo>
                    <a:pt x="480453" y="0"/>
                  </a:lnTo>
                  <a:lnTo>
                    <a:pt x="480453" y="50584"/>
                  </a:lnTo>
                  <a:lnTo>
                    <a:pt x="505739" y="50584"/>
                  </a:lnTo>
                  <a:lnTo>
                    <a:pt x="505739" y="101155"/>
                  </a:lnTo>
                  <a:lnTo>
                    <a:pt x="531025" y="101155"/>
                  </a:lnTo>
                  <a:lnTo>
                    <a:pt x="556310" y="101155"/>
                  </a:lnTo>
                  <a:lnTo>
                    <a:pt x="581596" y="101155"/>
                  </a:lnTo>
                  <a:lnTo>
                    <a:pt x="581596" y="75869"/>
                  </a:lnTo>
                  <a:lnTo>
                    <a:pt x="606882" y="75869"/>
                  </a:lnTo>
                  <a:lnTo>
                    <a:pt x="606882" y="50584"/>
                  </a:lnTo>
                  <a:close/>
                </a:path>
                <a:path w="1011554" h="480694">
                  <a:moveTo>
                    <a:pt x="632167" y="177012"/>
                  </a:moveTo>
                  <a:lnTo>
                    <a:pt x="606882" y="177012"/>
                  </a:lnTo>
                  <a:lnTo>
                    <a:pt x="606882" y="227584"/>
                  </a:lnTo>
                  <a:lnTo>
                    <a:pt x="632167" y="227584"/>
                  </a:lnTo>
                  <a:lnTo>
                    <a:pt x="632167" y="177012"/>
                  </a:lnTo>
                  <a:close/>
                </a:path>
                <a:path w="1011554" h="480694">
                  <a:moveTo>
                    <a:pt x="657453" y="151726"/>
                  </a:moveTo>
                  <a:lnTo>
                    <a:pt x="632167" y="151726"/>
                  </a:lnTo>
                  <a:lnTo>
                    <a:pt x="632167" y="177012"/>
                  </a:lnTo>
                  <a:lnTo>
                    <a:pt x="657453" y="177012"/>
                  </a:lnTo>
                  <a:lnTo>
                    <a:pt x="657453" y="151726"/>
                  </a:lnTo>
                  <a:close/>
                </a:path>
                <a:path w="1011554" h="480694">
                  <a:moveTo>
                    <a:pt x="657453" y="101155"/>
                  </a:moveTo>
                  <a:lnTo>
                    <a:pt x="632167" y="101155"/>
                  </a:lnTo>
                  <a:lnTo>
                    <a:pt x="632167" y="126441"/>
                  </a:lnTo>
                  <a:lnTo>
                    <a:pt x="657453" y="126441"/>
                  </a:lnTo>
                  <a:lnTo>
                    <a:pt x="657453" y="101155"/>
                  </a:lnTo>
                  <a:close/>
                </a:path>
                <a:path w="1011554" h="480694">
                  <a:moveTo>
                    <a:pt x="657453" y="50584"/>
                  </a:moveTo>
                  <a:lnTo>
                    <a:pt x="632167" y="50584"/>
                  </a:lnTo>
                  <a:lnTo>
                    <a:pt x="632167" y="75869"/>
                  </a:lnTo>
                  <a:lnTo>
                    <a:pt x="657453" y="75869"/>
                  </a:lnTo>
                  <a:lnTo>
                    <a:pt x="657453" y="50584"/>
                  </a:lnTo>
                  <a:close/>
                </a:path>
                <a:path w="1011554" h="480694">
                  <a:moveTo>
                    <a:pt x="682739" y="75869"/>
                  </a:moveTo>
                  <a:lnTo>
                    <a:pt x="657453" y="75869"/>
                  </a:lnTo>
                  <a:lnTo>
                    <a:pt x="657453" y="101155"/>
                  </a:lnTo>
                  <a:lnTo>
                    <a:pt x="682739" y="101155"/>
                  </a:lnTo>
                  <a:lnTo>
                    <a:pt x="682739" y="75869"/>
                  </a:lnTo>
                  <a:close/>
                </a:path>
                <a:path w="1011554" h="480694">
                  <a:moveTo>
                    <a:pt x="682739" y="25285"/>
                  </a:moveTo>
                  <a:lnTo>
                    <a:pt x="657453" y="25285"/>
                  </a:lnTo>
                  <a:lnTo>
                    <a:pt x="657453" y="50584"/>
                  </a:lnTo>
                  <a:lnTo>
                    <a:pt x="682739" y="50584"/>
                  </a:lnTo>
                  <a:lnTo>
                    <a:pt x="682739" y="25285"/>
                  </a:lnTo>
                  <a:close/>
                </a:path>
                <a:path w="1011554" h="480694">
                  <a:moveTo>
                    <a:pt x="708025" y="101155"/>
                  </a:moveTo>
                  <a:lnTo>
                    <a:pt x="682739" y="101155"/>
                  </a:lnTo>
                  <a:lnTo>
                    <a:pt x="682739" y="126441"/>
                  </a:lnTo>
                  <a:lnTo>
                    <a:pt x="657453" y="126441"/>
                  </a:lnTo>
                  <a:lnTo>
                    <a:pt x="657453" y="151726"/>
                  </a:lnTo>
                  <a:lnTo>
                    <a:pt x="682739" y="151726"/>
                  </a:lnTo>
                  <a:lnTo>
                    <a:pt x="682739" y="202298"/>
                  </a:lnTo>
                  <a:lnTo>
                    <a:pt x="708025" y="202298"/>
                  </a:lnTo>
                  <a:lnTo>
                    <a:pt x="708025" y="101155"/>
                  </a:lnTo>
                  <a:close/>
                </a:path>
                <a:path w="1011554" h="480694">
                  <a:moveTo>
                    <a:pt x="758609" y="151726"/>
                  </a:moveTo>
                  <a:lnTo>
                    <a:pt x="733310" y="151726"/>
                  </a:lnTo>
                  <a:lnTo>
                    <a:pt x="733310" y="202298"/>
                  </a:lnTo>
                  <a:lnTo>
                    <a:pt x="758609" y="202298"/>
                  </a:lnTo>
                  <a:lnTo>
                    <a:pt x="758609" y="151726"/>
                  </a:lnTo>
                  <a:close/>
                </a:path>
                <a:path w="1011554" h="480694">
                  <a:moveTo>
                    <a:pt x="1011466" y="202298"/>
                  </a:moveTo>
                  <a:lnTo>
                    <a:pt x="986180" y="202298"/>
                  </a:lnTo>
                  <a:lnTo>
                    <a:pt x="960894" y="202298"/>
                  </a:lnTo>
                  <a:lnTo>
                    <a:pt x="935609" y="202298"/>
                  </a:lnTo>
                  <a:lnTo>
                    <a:pt x="935609" y="252869"/>
                  </a:lnTo>
                  <a:lnTo>
                    <a:pt x="960894" y="252869"/>
                  </a:lnTo>
                  <a:lnTo>
                    <a:pt x="960894" y="227584"/>
                  </a:lnTo>
                  <a:lnTo>
                    <a:pt x="986180" y="227584"/>
                  </a:lnTo>
                  <a:lnTo>
                    <a:pt x="986180" y="252869"/>
                  </a:lnTo>
                  <a:lnTo>
                    <a:pt x="1011466" y="252869"/>
                  </a:lnTo>
                  <a:lnTo>
                    <a:pt x="1011466" y="202298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3510" y="1235450"/>
              <a:ext cx="1036955" cy="480059"/>
            </a:xfrm>
            <a:custGeom>
              <a:avLst/>
              <a:gdLst/>
              <a:ahLst/>
              <a:cxnLst/>
              <a:rect l="l" t="t" r="r" b="b"/>
              <a:pathLst>
                <a:path w="1036954" h="480060">
                  <a:moveTo>
                    <a:pt x="25285" y="378574"/>
                  </a:moveTo>
                  <a:lnTo>
                    <a:pt x="0" y="378574"/>
                  </a:lnTo>
                  <a:lnTo>
                    <a:pt x="0" y="403860"/>
                  </a:lnTo>
                  <a:lnTo>
                    <a:pt x="25285" y="403860"/>
                  </a:lnTo>
                  <a:lnTo>
                    <a:pt x="25285" y="378574"/>
                  </a:lnTo>
                  <a:close/>
                </a:path>
                <a:path w="1036954" h="480060">
                  <a:moveTo>
                    <a:pt x="101142" y="403860"/>
                  </a:moveTo>
                  <a:lnTo>
                    <a:pt x="75857" y="403860"/>
                  </a:lnTo>
                  <a:lnTo>
                    <a:pt x="50571" y="403860"/>
                  </a:lnTo>
                  <a:lnTo>
                    <a:pt x="25285" y="403860"/>
                  </a:lnTo>
                  <a:lnTo>
                    <a:pt x="25285" y="429145"/>
                  </a:lnTo>
                  <a:lnTo>
                    <a:pt x="50571" y="429145"/>
                  </a:lnTo>
                  <a:lnTo>
                    <a:pt x="50571" y="454431"/>
                  </a:lnTo>
                  <a:lnTo>
                    <a:pt x="75857" y="454431"/>
                  </a:lnTo>
                  <a:lnTo>
                    <a:pt x="75857" y="429145"/>
                  </a:lnTo>
                  <a:lnTo>
                    <a:pt x="101142" y="429145"/>
                  </a:lnTo>
                  <a:lnTo>
                    <a:pt x="101142" y="403860"/>
                  </a:lnTo>
                  <a:close/>
                </a:path>
                <a:path w="1036954" h="480060">
                  <a:moveTo>
                    <a:pt x="126441" y="353275"/>
                  </a:moveTo>
                  <a:lnTo>
                    <a:pt x="101142" y="353275"/>
                  </a:lnTo>
                  <a:lnTo>
                    <a:pt x="101142" y="403860"/>
                  </a:lnTo>
                  <a:lnTo>
                    <a:pt x="126441" y="403860"/>
                  </a:lnTo>
                  <a:lnTo>
                    <a:pt x="126441" y="353275"/>
                  </a:lnTo>
                  <a:close/>
                </a:path>
                <a:path w="1036954" h="480060">
                  <a:moveTo>
                    <a:pt x="126441" y="302704"/>
                  </a:moveTo>
                  <a:lnTo>
                    <a:pt x="101142" y="302704"/>
                  </a:lnTo>
                  <a:lnTo>
                    <a:pt x="75857" y="302704"/>
                  </a:lnTo>
                  <a:lnTo>
                    <a:pt x="75857" y="277418"/>
                  </a:lnTo>
                  <a:lnTo>
                    <a:pt x="50571" y="277418"/>
                  </a:lnTo>
                  <a:lnTo>
                    <a:pt x="50571" y="327990"/>
                  </a:lnTo>
                  <a:lnTo>
                    <a:pt x="25285" y="327990"/>
                  </a:lnTo>
                  <a:lnTo>
                    <a:pt x="25285" y="277418"/>
                  </a:lnTo>
                  <a:lnTo>
                    <a:pt x="0" y="277418"/>
                  </a:lnTo>
                  <a:lnTo>
                    <a:pt x="0" y="353275"/>
                  </a:lnTo>
                  <a:lnTo>
                    <a:pt x="25285" y="353275"/>
                  </a:lnTo>
                  <a:lnTo>
                    <a:pt x="25285" y="378574"/>
                  </a:lnTo>
                  <a:lnTo>
                    <a:pt x="50571" y="378574"/>
                  </a:lnTo>
                  <a:lnTo>
                    <a:pt x="50571" y="353275"/>
                  </a:lnTo>
                  <a:lnTo>
                    <a:pt x="75857" y="353275"/>
                  </a:lnTo>
                  <a:lnTo>
                    <a:pt x="101142" y="353275"/>
                  </a:lnTo>
                  <a:lnTo>
                    <a:pt x="101142" y="327990"/>
                  </a:lnTo>
                  <a:lnTo>
                    <a:pt x="126441" y="327990"/>
                  </a:lnTo>
                  <a:lnTo>
                    <a:pt x="126441" y="302704"/>
                  </a:lnTo>
                  <a:close/>
                </a:path>
                <a:path w="1036954" h="480060">
                  <a:moveTo>
                    <a:pt x="151726" y="277418"/>
                  </a:moveTo>
                  <a:lnTo>
                    <a:pt x="126441" y="277418"/>
                  </a:lnTo>
                  <a:lnTo>
                    <a:pt x="126441" y="302704"/>
                  </a:lnTo>
                  <a:lnTo>
                    <a:pt x="151726" y="302704"/>
                  </a:lnTo>
                  <a:lnTo>
                    <a:pt x="151726" y="277418"/>
                  </a:lnTo>
                  <a:close/>
                </a:path>
                <a:path w="1036954" h="480060">
                  <a:moveTo>
                    <a:pt x="177012" y="403860"/>
                  </a:moveTo>
                  <a:lnTo>
                    <a:pt x="151726" y="403860"/>
                  </a:lnTo>
                  <a:lnTo>
                    <a:pt x="151726" y="429145"/>
                  </a:lnTo>
                  <a:lnTo>
                    <a:pt x="177012" y="429145"/>
                  </a:lnTo>
                  <a:lnTo>
                    <a:pt x="177012" y="403860"/>
                  </a:lnTo>
                  <a:close/>
                </a:path>
                <a:path w="1036954" h="480060">
                  <a:moveTo>
                    <a:pt x="227584" y="353275"/>
                  </a:moveTo>
                  <a:lnTo>
                    <a:pt x="202298" y="353275"/>
                  </a:lnTo>
                  <a:lnTo>
                    <a:pt x="202298" y="302704"/>
                  </a:lnTo>
                  <a:lnTo>
                    <a:pt x="177012" y="302704"/>
                  </a:lnTo>
                  <a:lnTo>
                    <a:pt x="151726" y="302704"/>
                  </a:lnTo>
                  <a:lnTo>
                    <a:pt x="151726" y="327990"/>
                  </a:lnTo>
                  <a:lnTo>
                    <a:pt x="177012" y="327990"/>
                  </a:lnTo>
                  <a:lnTo>
                    <a:pt x="177012" y="353275"/>
                  </a:lnTo>
                  <a:lnTo>
                    <a:pt x="151726" y="353275"/>
                  </a:lnTo>
                  <a:lnTo>
                    <a:pt x="151726" y="378574"/>
                  </a:lnTo>
                  <a:lnTo>
                    <a:pt x="177012" y="378574"/>
                  </a:lnTo>
                  <a:lnTo>
                    <a:pt x="177012" y="403860"/>
                  </a:lnTo>
                  <a:lnTo>
                    <a:pt x="202298" y="403860"/>
                  </a:lnTo>
                  <a:lnTo>
                    <a:pt x="227584" y="403860"/>
                  </a:lnTo>
                  <a:lnTo>
                    <a:pt x="227584" y="353275"/>
                  </a:lnTo>
                  <a:close/>
                </a:path>
                <a:path w="1036954" h="480060">
                  <a:moveTo>
                    <a:pt x="429869" y="152057"/>
                  </a:moveTo>
                  <a:lnTo>
                    <a:pt x="404583" y="152057"/>
                  </a:lnTo>
                  <a:lnTo>
                    <a:pt x="404583" y="177457"/>
                  </a:lnTo>
                  <a:lnTo>
                    <a:pt x="379298" y="177457"/>
                  </a:lnTo>
                  <a:lnTo>
                    <a:pt x="379298" y="152057"/>
                  </a:lnTo>
                  <a:lnTo>
                    <a:pt x="354012" y="152057"/>
                  </a:lnTo>
                  <a:lnTo>
                    <a:pt x="354012" y="177457"/>
                  </a:lnTo>
                  <a:lnTo>
                    <a:pt x="328726" y="177457"/>
                  </a:lnTo>
                  <a:lnTo>
                    <a:pt x="328726" y="201587"/>
                  </a:lnTo>
                  <a:lnTo>
                    <a:pt x="354012" y="201587"/>
                  </a:lnTo>
                  <a:lnTo>
                    <a:pt x="379298" y="201587"/>
                  </a:lnTo>
                  <a:lnTo>
                    <a:pt x="379298" y="226987"/>
                  </a:lnTo>
                  <a:lnTo>
                    <a:pt x="404583" y="226987"/>
                  </a:lnTo>
                  <a:lnTo>
                    <a:pt x="429869" y="226987"/>
                  </a:lnTo>
                  <a:lnTo>
                    <a:pt x="429869" y="152057"/>
                  </a:lnTo>
                  <a:close/>
                </a:path>
                <a:path w="1036954" h="480060">
                  <a:moveTo>
                    <a:pt x="505739" y="403860"/>
                  </a:moveTo>
                  <a:lnTo>
                    <a:pt x="480453" y="403860"/>
                  </a:lnTo>
                  <a:lnTo>
                    <a:pt x="480453" y="429145"/>
                  </a:lnTo>
                  <a:lnTo>
                    <a:pt x="505739" y="429145"/>
                  </a:lnTo>
                  <a:lnTo>
                    <a:pt x="505739" y="403860"/>
                  </a:lnTo>
                  <a:close/>
                </a:path>
                <a:path w="1036954" h="480060">
                  <a:moveTo>
                    <a:pt x="505739" y="252133"/>
                  </a:moveTo>
                  <a:lnTo>
                    <a:pt x="480453" y="252133"/>
                  </a:lnTo>
                  <a:lnTo>
                    <a:pt x="480453" y="201587"/>
                  </a:lnTo>
                  <a:lnTo>
                    <a:pt x="455168" y="201587"/>
                  </a:lnTo>
                  <a:lnTo>
                    <a:pt x="455168" y="252387"/>
                  </a:lnTo>
                  <a:lnTo>
                    <a:pt x="480453" y="252387"/>
                  </a:lnTo>
                  <a:lnTo>
                    <a:pt x="480453" y="277418"/>
                  </a:lnTo>
                  <a:lnTo>
                    <a:pt x="505739" y="277418"/>
                  </a:lnTo>
                  <a:lnTo>
                    <a:pt x="505739" y="252133"/>
                  </a:lnTo>
                  <a:close/>
                </a:path>
                <a:path w="1036954" h="480060">
                  <a:moveTo>
                    <a:pt x="531025" y="226847"/>
                  </a:moveTo>
                  <a:lnTo>
                    <a:pt x="505739" y="226847"/>
                  </a:lnTo>
                  <a:lnTo>
                    <a:pt x="505739" y="252133"/>
                  </a:lnTo>
                  <a:lnTo>
                    <a:pt x="531025" y="252133"/>
                  </a:lnTo>
                  <a:lnTo>
                    <a:pt x="531025" y="226847"/>
                  </a:lnTo>
                  <a:close/>
                </a:path>
                <a:path w="1036954" h="480060">
                  <a:moveTo>
                    <a:pt x="606882" y="353275"/>
                  </a:moveTo>
                  <a:lnTo>
                    <a:pt x="581596" y="353275"/>
                  </a:lnTo>
                  <a:lnTo>
                    <a:pt x="581596" y="327990"/>
                  </a:lnTo>
                  <a:lnTo>
                    <a:pt x="556310" y="327990"/>
                  </a:lnTo>
                  <a:lnTo>
                    <a:pt x="556310" y="302704"/>
                  </a:lnTo>
                  <a:lnTo>
                    <a:pt x="531025" y="302704"/>
                  </a:lnTo>
                  <a:lnTo>
                    <a:pt x="531025" y="327990"/>
                  </a:lnTo>
                  <a:lnTo>
                    <a:pt x="505739" y="327990"/>
                  </a:lnTo>
                  <a:lnTo>
                    <a:pt x="505739" y="353275"/>
                  </a:lnTo>
                  <a:lnTo>
                    <a:pt x="531025" y="353275"/>
                  </a:lnTo>
                  <a:lnTo>
                    <a:pt x="556310" y="353275"/>
                  </a:lnTo>
                  <a:lnTo>
                    <a:pt x="556310" y="378574"/>
                  </a:lnTo>
                  <a:lnTo>
                    <a:pt x="531025" y="378574"/>
                  </a:lnTo>
                  <a:lnTo>
                    <a:pt x="531025" y="429145"/>
                  </a:lnTo>
                  <a:lnTo>
                    <a:pt x="556310" y="429145"/>
                  </a:lnTo>
                  <a:lnTo>
                    <a:pt x="556310" y="403860"/>
                  </a:lnTo>
                  <a:lnTo>
                    <a:pt x="581596" y="403860"/>
                  </a:lnTo>
                  <a:lnTo>
                    <a:pt x="606882" y="403860"/>
                  </a:lnTo>
                  <a:lnTo>
                    <a:pt x="606882" y="353275"/>
                  </a:lnTo>
                  <a:close/>
                </a:path>
                <a:path w="1036954" h="480060">
                  <a:moveTo>
                    <a:pt x="758596" y="403860"/>
                  </a:moveTo>
                  <a:lnTo>
                    <a:pt x="733310" y="403860"/>
                  </a:lnTo>
                  <a:lnTo>
                    <a:pt x="733310" y="378574"/>
                  </a:lnTo>
                  <a:lnTo>
                    <a:pt x="708025" y="378574"/>
                  </a:lnTo>
                  <a:lnTo>
                    <a:pt x="708025" y="429145"/>
                  </a:lnTo>
                  <a:lnTo>
                    <a:pt x="733310" y="429145"/>
                  </a:lnTo>
                  <a:lnTo>
                    <a:pt x="758596" y="429145"/>
                  </a:lnTo>
                  <a:lnTo>
                    <a:pt x="758596" y="403860"/>
                  </a:lnTo>
                  <a:close/>
                </a:path>
                <a:path w="1036954" h="480060">
                  <a:moveTo>
                    <a:pt x="783894" y="353275"/>
                  </a:moveTo>
                  <a:lnTo>
                    <a:pt x="758596" y="353275"/>
                  </a:lnTo>
                  <a:lnTo>
                    <a:pt x="758596" y="378574"/>
                  </a:lnTo>
                  <a:lnTo>
                    <a:pt x="783894" y="378574"/>
                  </a:lnTo>
                  <a:lnTo>
                    <a:pt x="783894" y="353275"/>
                  </a:lnTo>
                  <a:close/>
                </a:path>
                <a:path w="1036954" h="480060">
                  <a:moveTo>
                    <a:pt x="1036751" y="303530"/>
                  </a:moveTo>
                  <a:lnTo>
                    <a:pt x="1011466" y="303530"/>
                  </a:lnTo>
                  <a:lnTo>
                    <a:pt x="1011466" y="278130"/>
                  </a:lnTo>
                  <a:lnTo>
                    <a:pt x="986180" y="278130"/>
                  </a:lnTo>
                  <a:lnTo>
                    <a:pt x="986180" y="303530"/>
                  </a:lnTo>
                  <a:lnTo>
                    <a:pt x="960894" y="303530"/>
                  </a:lnTo>
                  <a:lnTo>
                    <a:pt x="960894" y="278130"/>
                  </a:lnTo>
                  <a:lnTo>
                    <a:pt x="935609" y="278130"/>
                  </a:lnTo>
                  <a:lnTo>
                    <a:pt x="935609" y="303530"/>
                  </a:lnTo>
                  <a:lnTo>
                    <a:pt x="935609" y="328930"/>
                  </a:lnTo>
                  <a:lnTo>
                    <a:pt x="910323" y="328930"/>
                  </a:lnTo>
                  <a:lnTo>
                    <a:pt x="910323" y="303530"/>
                  </a:lnTo>
                  <a:lnTo>
                    <a:pt x="935609" y="303530"/>
                  </a:lnTo>
                  <a:lnTo>
                    <a:pt x="935609" y="278130"/>
                  </a:lnTo>
                  <a:lnTo>
                    <a:pt x="935609" y="227330"/>
                  </a:lnTo>
                  <a:lnTo>
                    <a:pt x="910323" y="227330"/>
                  </a:lnTo>
                  <a:lnTo>
                    <a:pt x="910323" y="252730"/>
                  </a:lnTo>
                  <a:lnTo>
                    <a:pt x="910323" y="278130"/>
                  </a:lnTo>
                  <a:lnTo>
                    <a:pt x="885037" y="278130"/>
                  </a:lnTo>
                  <a:lnTo>
                    <a:pt x="885037" y="252730"/>
                  </a:lnTo>
                  <a:lnTo>
                    <a:pt x="910323" y="252730"/>
                  </a:lnTo>
                  <a:lnTo>
                    <a:pt x="910323" y="227330"/>
                  </a:lnTo>
                  <a:lnTo>
                    <a:pt x="910323" y="201930"/>
                  </a:lnTo>
                  <a:lnTo>
                    <a:pt x="885037" y="201930"/>
                  </a:lnTo>
                  <a:lnTo>
                    <a:pt x="859751" y="201930"/>
                  </a:lnTo>
                  <a:lnTo>
                    <a:pt x="859751" y="252730"/>
                  </a:lnTo>
                  <a:lnTo>
                    <a:pt x="859751" y="278130"/>
                  </a:lnTo>
                  <a:lnTo>
                    <a:pt x="859751" y="303530"/>
                  </a:lnTo>
                  <a:lnTo>
                    <a:pt x="859751" y="327990"/>
                  </a:lnTo>
                  <a:lnTo>
                    <a:pt x="834466" y="327990"/>
                  </a:lnTo>
                  <a:lnTo>
                    <a:pt x="834466" y="303530"/>
                  </a:lnTo>
                  <a:lnTo>
                    <a:pt x="859751" y="303530"/>
                  </a:lnTo>
                  <a:lnTo>
                    <a:pt x="859751" y="278130"/>
                  </a:lnTo>
                  <a:lnTo>
                    <a:pt x="834466" y="278130"/>
                  </a:lnTo>
                  <a:lnTo>
                    <a:pt x="834466" y="252730"/>
                  </a:lnTo>
                  <a:lnTo>
                    <a:pt x="859751" y="252730"/>
                  </a:lnTo>
                  <a:lnTo>
                    <a:pt x="859751" y="201930"/>
                  </a:lnTo>
                  <a:lnTo>
                    <a:pt x="834466" y="201930"/>
                  </a:lnTo>
                  <a:lnTo>
                    <a:pt x="834466" y="101600"/>
                  </a:lnTo>
                  <a:lnTo>
                    <a:pt x="809180" y="101600"/>
                  </a:lnTo>
                  <a:lnTo>
                    <a:pt x="809180" y="76200"/>
                  </a:lnTo>
                  <a:lnTo>
                    <a:pt x="834466" y="76200"/>
                  </a:lnTo>
                  <a:lnTo>
                    <a:pt x="834466" y="0"/>
                  </a:lnTo>
                  <a:lnTo>
                    <a:pt x="809180" y="0"/>
                  </a:lnTo>
                  <a:lnTo>
                    <a:pt x="809180" y="25400"/>
                  </a:lnTo>
                  <a:lnTo>
                    <a:pt x="809180" y="50800"/>
                  </a:lnTo>
                  <a:lnTo>
                    <a:pt x="783894" y="50800"/>
                  </a:lnTo>
                  <a:lnTo>
                    <a:pt x="758596" y="50800"/>
                  </a:lnTo>
                  <a:lnTo>
                    <a:pt x="758596" y="25400"/>
                  </a:lnTo>
                  <a:lnTo>
                    <a:pt x="783894" y="25400"/>
                  </a:lnTo>
                  <a:lnTo>
                    <a:pt x="809180" y="25400"/>
                  </a:lnTo>
                  <a:lnTo>
                    <a:pt x="809180" y="0"/>
                  </a:lnTo>
                  <a:lnTo>
                    <a:pt x="783894" y="0"/>
                  </a:lnTo>
                  <a:lnTo>
                    <a:pt x="758596" y="0"/>
                  </a:lnTo>
                  <a:lnTo>
                    <a:pt x="733310" y="0"/>
                  </a:lnTo>
                  <a:lnTo>
                    <a:pt x="733310" y="76200"/>
                  </a:lnTo>
                  <a:lnTo>
                    <a:pt x="758596" y="76200"/>
                  </a:lnTo>
                  <a:lnTo>
                    <a:pt x="783894" y="76200"/>
                  </a:lnTo>
                  <a:lnTo>
                    <a:pt x="783894" y="101600"/>
                  </a:lnTo>
                  <a:lnTo>
                    <a:pt x="758596" y="101600"/>
                  </a:lnTo>
                  <a:lnTo>
                    <a:pt x="758596" y="125730"/>
                  </a:lnTo>
                  <a:lnTo>
                    <a:pt x="783894" y="125730"/>
                  </a:lnTo>
                  <a:lnTo>
                    <a:pt x="809180" y="125730"/>
                  </a:lnTo>
                  <a:lnTo>
                    <a:pt x="809180" y="227330"/>
                  </a:lnTo>
                  <a:lnTo>
                    <a:pt x="809180" y="252730"/>
                  </a:lnTo>
                  <a:lnTo>
                    <a:pt x="809180" y="278130"/>
                  </a:lnTo>
                  <a:lnTo>
                    <a:pt x="783894" y="278130"/>
                  </a:lnTo>
                  <a:lnTo>
                    <a:pt x="758596" y="278130"/>
                  </a:lnTo>
                  <a:lnTo>
                    <a:pt x="758596" y="302704"/>
                  </a:lnTo>
                  <a:lnTo>
                    <a:pt x="733310" y="302704"/>
                  </a:lnTo>
                  <a:lnTo>
                    <a:pt x="733310" y="327990"/>
                  </a:lnTo>
                  <a:lnTo>
                    <a:pt x="708025" y="327990"/>
                  </a:lnTo>
                  <a:lnTo>
                    <a:pt x="682739" y="327990"/>
                  </a:lnTo>
                  <a:lnTo>
                    <a:pt x="657453" y="327990"/>
                  </a:lnTo>
                  <a:lnTo>
                    <a:pt x="657453" y="302704"/>
                  </a:lnTo>
                  <a:lnTo>
                    <a:pt x="632167" y="302704"/>
                  </a:lnTo>
                  <a:lnTo>
                    <a:pt x="632167" y="277418"/>
                  </a:lnTo>
                  <a:lnTo>
                    <a:pt x="657453" y="277418"/>
                  </a:lnTo>
                  <a:lnTo>
                    <a:pt x="682739" y="277418"/>
                  </a:lnTo>
                  <a:lnTo>
                    <a:pt x="708025" y="277418"/>
                  </a:lnTo>
                  <a:lnTo>
                    <a:pt x="708025" y="252730"/>
                  </a:lnTo>
                  <a:lnTo>
                    <a:pt x="733310" y="252730"/>
                  </a:lnTo>
                  <a:lnTo>
                    <a:pt x="733310" y="277418"/>
                  </a:lnTo>
                  <a:lnTo>
                    <a:pt x="708025" y="277418"/>
                  </a:lnTo>
                  <a:lnTo>
                    <a:pt x="708025" y="302704"/>
                  </a:lnTo>
                  <a:lnTo>
                    <a:pt x="733310" y="302704"/>
                  </a:lnTo>
                  <a:lnTo>
                    <a:pt x="733310" y="278130"/>
                  </a:lnTo>
                  <a:lnTo>
                    <a:pt x="758596" y="278130"/>
                  </a:lnTo>
                  <a:lnTo>
                    <a:pt x="758596" y="252730"/>
                  </a:lnTo>
                  <a:lnTo>
                    <a:pt x="783894" y="252730"/>
                  </a:lnTo>
                  <a:lnTo>
                    <a:pt x="809180" y="252730"/>
                  </a:lnTo>
                  <a:lnTo>
                    <a:pt x="809180" y="227330"/>
                  </a:lnTo>
                  <a:lnTo>
                    <a:pt x="783894" y="227330"/>
                  </a:lnTo>
                  <a:lnTo>
                    <a:pt x="758596" y="227330"/>
                  </a:lnTo>
                  <a:lnTo>
                    <a:pt x="758596" y="201930"/>
                  </a:lnTo>
                  <a:lnTo>
                    <a:pt x="733310" y="201930"/>
                  </a:lnTo>
                  <a:lnTo>
                    <a:pt x="733310" y="227330"/>
                  </a:lnTo>
                  <a:lnTo>
                    <a:pt x="708025" y="227330"/>
                  </a:lnTo>
                  <a:lnTo>
                    <a:pt x="708025" y="252133"/>
                  </a:lnTo>
                  <a:lnTo>
                    <a:pt x="682739" y="252133"/>
                  </a:lnTo>
                  <a:lnTo>
                    <a:pt x="657453" y="252133"/>
                  </a:lnTo>
                  <a:lnTo>
                    <a:pt x="632167" y="252133"/>
                  </a:lnTo>
                  <a:lnTo>
                    <a:pt x="632167" y="226847"/>
                  </a:lnTo>
                  <a:lnTo>
                    <a:pt x="606882" y="226847"/>
                  </a:lnTo>
                  <a:lnTo>
                    <a:pt x="581596" y="226847"/>
                  </a:lnTo>
                  <a:lnTo>
                    <a:pt x="556310" y="226847"/>
                  </a:lnTo>
                  <a:lnTo>
                    <a:pt x="556310" y="277418"/>
                  </a:lnTo>
                  <a:lnTo>
                    <a:pt x="581596" y="277418"/>
                  </a:lnTo>
                  <a:lnTo>
                    <a:pt x="606882" y="277418"/>
                  </a:lnTo>
                  <a:lnTo>
                    <a:pt x="606882" y="353275"/>
                  </a:lnTo>
                  <a:lnTo>
                    <a:pt x="632167" y="353275"/>
                  </a:lnTo>
                  <a:lnTo>
                    <a:pt x="632167" y="403860"/>
                  </a:lnTo>
                  <a:lnTo>
                    <a:pt x="606882" y="403860"/>
                  </a:lnTo>
                  <a:lnTo>
                    <a:pt x="606882" y="429145"/>
                  </a:lnTo>
                  <a:lnTo>
                    <a:pt x="632167" y="429145"/>
                  </a:lnTo>
                  <a:lnTo>
                    <a:pt x="632167" y="479717"/>
                  </a:lnTo>
                  <a:lnTo>
                    <a:pt x="657453" y="479717"/>
                  </a:lnTo>
                  <a:lnTo>
                    <a:pt x="657453" y="454431"/>
                  </a:lnTo>
                  <a:lnTo>
                    <a:pt x="682739" y="454431"/>
                  </a:lnTo>
                  <a:lnTo>
                    <a:pt x="682739" y="429145"/>
                  </a:lnTo>
                  <a:lnTo>
                    <a:pt x="657453" y="429145"/>
                  </a:lnTo>
                  <a:lnTo>
                    <a:pt x="657453" y="378574"/>
                  </a:lnTo>
                  <a:lnTo>
                    <a:pt x="682739" y="378574"/>
                  </a:lnTo>
                  <a:lnTo>
                    <a:pt x="682739" y="353275"/>
                  </a:lnTo>
                  <a:lnTo>
                    <a:pt x="708025" y="353275"/>
                  </a:lnTo>
                  <a:lnTo>
                    <a:pt x="733310" y="353275"/>
                  </a:lnTo>
                  <a:lnTo>
                    <a:pt x="758596" y="353275"/>
                  </a:lnTo>
                  <a:lnTo>
                    <a:pt x="758596" y="303530"/>
                  </a:lnTo>
                  <a:lnTo>
                    <a:pt x="783894" y="303530"/>
                  </a:lnTo>
                  <a:lnTo>
                    <a:pt x="783894" y="328930"/>
                  </a:lnTo>
                  <a:lnTo>
                    <a:pt x="809180" y="328930"/>
                  </a:lnTo>
                  <a:lnTo>
                    <a:pt x="834466" y="328930"/>
                  </a:lnTo>
                  <a:lnTo>
                    <a:pt x="834466" y="353275"/>
                  </a:lnTo>
                  <a:lnTo>
                    <a:pt x="809180" y="353275"/>
                  </a:lnTo>
                  <a:lnTo>
                    <a:pt x="809180" y="378574"/>
                  </a:lnTo>
                  <a:lnTo>
                    <a:pt x="834466" y="378574"/>
                  </a:lnTo>
                  <a:lnTo>
                    <a:pt x="859751" y="378574"/>
                  </a:lnTo>
                  <a:lnTo>
                    <a:pt x="859751" y="328930"/>
                  </a:lnTo>
                  <a:lnTo>
                    <a:pt x="885037" y="328930"/>
                  </a:lnTo>
                  <a:lnTo>
                    <a:pt x="885037" y="378574"/>
                  </a:lnTo>
                  <a:lnTo>
                    <a:pt x="859751" y="378574"/>
                  </a:lnTo>
                  <a:lnTo>
                    <a:pt x="859751" y="403860"/>
                  </a:lnTo>
                  <a:lnTo>
                    <a:pt x="885037" y="403860"/>
                  </a:lnTo>
                  <a:lnTo>
                    <a:pt x="885037" y="379730"/>
                  </a:lnTo>
                  <a:lnTo>
                    <a:pt x="910323" y="379730"/>
                  </a:lnTo>
                  <a:lnTo>
                    <a:pt x="910323" y="354330"/>
                  </a:lnTo>
                  <a:lnTo>
                    <a:pt x="935609" y="354330"/>
                  </a:lnTo>
                  <a:lnTo>
                    <a:pt x="935609" y="379730"/>
                  </a:lnTo>
                  <a:lnTo>
                    <a:pt x="910323" y="379730"/>
                  </a:lnTo>
                  <a:lnTo>
                    <a:pt x="910323" y="403860"/>
                  </a:lnTo>
                  <a:lnTo>
                    <a:pt x="935609" y="403860"/>
                  </a:lnTo>
                  <a:lnTo>
                    <a:pt x="960894" y="403860"/>
                  </a:lnTo>
                  <a:lnTo>
                    <a:pt x="960894" y="379730"/>
                  </a:lnTo>
                  <a:lnTo>
                    <a:pt x="986180" y="379730"/>
                  </a:lnTo>
                  <a:lnTo>
                    <a:pt x="986180" y="328930"/>
                  </a:lnTo>
                  <a:lnTo>
                    <a:pt x="1011466" y="328930"/>
                  </a:lnTo>
                  <a:lnTo>
                    <a:pt x="1011466" y="354330"/>
                  </a:lnTo>
                  <a:lnTo>
                    <a:pt x="1036751" y="354330"/>
                  </a:lnTo>
                  <a:lnTo>
                    <a:pt x="1036751" y="30353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3510" y="1437011"/>
              <a:ext cx="1036955" cy="506095"/>
            </a:xfrm>
            <a:custGeom>
              <a:avLst/>
              <a:gdLst/>
              <a:ahLst/>
              <a:cxnLst/>
              <a:rect l="l" t="t" r="r" b="b"/>
              <a:pathLst>
                <a:path w="1036954" h="506094">
                  <a:moveTo>
                    <a:pt x="25285" y="429869"/>
                  </a:moveTo>
                  <a:lnTo>
                    <a:pt x="0" y="429869"/>
                  </a:lnTo>
                  <a:lnTo>
                    <a:pt x="0" y="455155"/>
                  </a:lnTo>
                  <a:lnTo>
                    <a:pt x="25285" y="455155"/>
                  </a:lnTo>
                  <a:lnTo>
                    <a:pt x="25285" y="429869"/>
                  </a:lnTo>
                  <a:close/>
                </a:path>
                <a:path w="1036954" h="506094">
                  <a:moveTo>
                    <a:pt x="50571" y="252869"/>
                  </a:moveTo>
                  <a:lnTo>
                    <a:pt x="25285" y="252869"/>
                  </a:lnTo>
                  <a:lnTo>
                    <a:pt x="25285" y="278155"/>
                  </a:lnTo>
                  <a:lnTo>
                    <a:pt x="0" y="278155"/>
                  </a:lnTo>
                  <a:lnTo>
                    <a:pt x="0" y="303441"/>
                  </a:lnTo>
                  <a:lnTo>
                    <a:pt x="25285" y="303441"/>
                  </a:lnTo>
                  <a:lnTo>
                    <a:pt x="25285" y="328726"/>
                  </a:lnTo>
                  <a:lnTo>
                    <a:pt x="50571" y="328726"/>
                  </a:lnTo>
                  <a:lnTo>
                    <a:pt x="50571" y="252869"/>
                  </a:lnTo>
                  <a:close/>
                </a:path>
                <a:path w="1036954" h="506094">
                  <a:moveTo>
                    <a:pt x="101142" y="278155"/>
                  </a:moveTo>
                  <a:lnTo>
                    <a:pt x="75857" y="278155"/>
                  </a:lnTo>
                  <a:lnTo>
                    <a:pt x="75857" y="303441"/>
                  </a:lnTo>
                  <a:lnTo>
                    <a:pt x="101142" y="303441"/>
                  </a:lnTo>
                  <a:lnTo>
                    <a:pt x="101142" y="278155"/>
                  </a:lnTo>
                  <a:close/>
                </a:path>
                <a:path w="1036954" h="506094">
                  <a:moveTo>
                    <a:pt x="177012" y="455155"/>
                  </a:moveTo>
                  <a:lnTo>
                    <a:pt x="151726" y="455155"/>
                  </a:lnTo>
                  <a:lnTo>
                    <a:pt x="151726" y="480441"/>
                  </a:lnTo>
                  <a:lnTo>
                    <a:pt x="177012" y="480441"/>
                  </a:lnTo>
                  <a:lnTo>
                    <a:pt x="177012" y="455155"/>
                  </a:lnTo>
                  <a:close/>
                </a:path>
                <a:path w="1036954" h="506094">
                  <a:moveTo>
                    <a:pt x="177012" y="404583"/>
                  </a:moveTo>
                  <a:lnTo>
                    <a:pt x="151726" y="404583"/>
                  </a:lnTo>
                  <a:lnTo>
                    <a:pt x="151726" y="379298"/>
                  </a:lnTo>
                  <a:lnTo>
                    <a:pt x="126441" y="379298"/>
                  </a:lnTo>
                  <a:lnTo>
                    <a:pt x="101142" y="379298"/>
                  </a:lnTo>
                  <a:lnTo>
                    <a:pt x="75857" y="379298"/>
                  </a:lnTo>
                  <a:lnTo>
                    <a:pt x="75857" y="354012"/>
                  </a:lnTo>
                  <a:lnTo>
                    <a:pt x="101142" y="354012"/>
                  </a:lnTo>
                  <a:lnTo>
                    <a:pt x="126441" y="354012"/>
                  </a:lnTo>
                  <a:lnTo>
                    <a:pt x="126441" y="328726"/>
                  </a:lnTo>
                  <a:lnTo>
                    <a:pt x="101142" y="328726"/>
                  </a:lnTo>
                  <a:lnTo>
                    <a:pt x="75857" y="328726"/>
                  </a:lnTo>
                  <a:lnTo>
                    <a:pt x="50571" y="328726"/>
                  </a:lnTo>
                  <a:lnTo>
                    <a:pt x="50571" y="354012"/>
                  </a:lnTo>
                  <a:lnTo>
                    <a:pt x="25285" y="354012"/>
                  </a:lnTo>
                  <a:lnTo>
                    <a:pt x="25285" y="328726"/>
                  </a:lnTo>
                  <a:lnTo>
                    <a:pt x="0" y="328726"/>
                  </a:lnTo>
                  <a:lnTo>
                    <a:pt x="0" y="379298"/>
                  </a:lnTo>
                  <a:lnTo>
                    <a:pt x="25285" y="379298"/>
                  </a:lnTo>
                  <a:lnTo>
                    <a:pt x="25285" y="429869"/>
                  </a:lnTo>
                  <a:lnTo>
                    <a:pt x="50571" y="429869"/>
                  </a:lnTo>
                  <a:lnTo>
                    <a:pt x="50571" y="404583"/>
                  </a:lnTo>
                  <a:lnTo>
                    <a:pt x="75857" y="404583"/>
                  </a:lnTo>
                  <a:lnTo>
                    <a:pt x="101142" y="404583"/>
                  </a:lnTo>
                  <a:lnTo>
                    <a:pt x="101142" y="429869"/>
                  </a:lnTo>
                  <a:lnTo>
                    <a:pt x="126441" y="429869"/>
                  </a:lnTo>
                  <a:lnTo>
                    <a:pt x="126441" y="455155"/>
                  </a:lnTo>
                  <a:lnTo>
                    <a:pt x="151726" y="455155"/>
                  </a:lnTo>
                  <a:lnTo>
                    <a:pt x="151726" y="429869"/>
                  </a:lnTo>
                  <a:lnTo>
                    <a:pt x="177012" y="429869"/>
                  </a:lnTo>
                  <a:lnTo>
                    <a:pt x="177012" y="404583"/>
                  </a:lnTo>
                  <a:close/>
                </a:path>
                <a:path w="1036954" h="506094">
                  <a:moveTo>
                    <a:pt x="227584" y="227584"/>
                  </a:moveTo>
                  <a:lnTo>
                    <a:pt x="202298" y="227584"/>
                  </a:lnTo>
                  <a:lnTo>
                    <a:pt x="177012" y="227584"/>
                  </a:lnTo>
                  <a:lnTo>
                    <a:pt x="177012" y="252869"/>
                  </a:lnTo>
                  <a:lnTo>
                    <a:pt x="202298" y="252869"/>
                  </a:lnTo>
                  <a:lnTo>
                    <a:pt x="227584" y="252869"/>
                  </a:lnTo>
                  <a:lnTo>
                    <a:pt x="227584" y="227584"/>
                  </a:lnTo>
                  <a:close/>
                </a:path>
                <a:path w="1036954" h="506094">
                  <a:moveTo>
                    <a:pt x="303441" y="429869"/>
                  </a:moveTo>
                  <a:lnTo>
                    <a:pt x="278155" y="429869"/>
                  </a:lnTo>
                  <a:lnTo>
                    <a:pt x="278155" y="455155"/>
                  </a:lnTo>
                  <a:lnTo>
                    <a:pt x="303441" y="455155"/>
                  </a:lnTo>
                  <a:lnTo>
                    <a:pt x="303441" y="429869"/>
                  </a:lnTo>
                  <a:close/>
                </a:path>
                <a:path w="1036954" h="506094">
                  <a:moveTo>
                    <a:pt x="328726" y="379298"/>
                  </a:moveTo>
                  <a:lnTo>
                    <a:pt x="303441" y="379298"/>
                  </a:lnTo>
                  <a:lnTo>
                    <a:pt x="303441" y="404583"/>
                  </a:lnTo>
                  <a:lnTo>
                    <a:pt x="328726" y="404583"/>
                  </a:lnTo>
                  <a:lnTo>
                    <a:pt x="328726" y="379298"/>
                  </a:lnTo>
                  <a:close/>
                </a:path>
                <a:path w="1036954" h="506094">
                  <a:moveTo>
                    <a:pt x="404583" y="354012"/>
                  </a:moveTo>
                  <a:lnTo>
                    <a:pt x="379298" y="354012"/>
                  </a:lnTo>
                  <a:lnTo>
                    <a:pt x="354012" y="354012"/>
                  </a:lnTo>
                  <a:lnTo>
                    <a:pt x="354012" y="379298"/>
                  </a:lnTo>
                  <a:lnTo>
                    <a:pt x="379298" y="379298"/>
                  </a:lnTo>
                  <a:lnTo>
                    <a:pt x="379298" y="429869"/>
                  </a:lnTo>
                  <a:lnTo>
                    <a:pt x="404583" y="429869"/>
                  </a:lnTo>
                  <a:lnTo>
                    <a:pt x="404583" y="354012"/>
                  </a:lnTo>
                  <a:close/>
                </a:path>
                <a:path w="1036954" h="506094">
                  <a:moveTo>
                    <a:pt x="480453" y="354012"/>
                  </a:moveTo>
                  <a:lnTo>
                    <a:pt x="455168" y="354012"/>
                  </a:lnTo>
                  <a:lnTo>
                    <a:pt x="455168" y="379298"/>
                  </a:lnTo>
                  <a:lnTo>
                    <a:pt x="480453" y="379298"/>
                  </a:lnTo>
                  <a:lnTo>
                    <a:pt x="480453" y="354012"/>
                  </a:lnTo>
                  <a:close/>
                </a:path>
                <a:path w="1036954" h="506094">
                  <a:moveTo>
                    <a:pt x="480453" y="278155"/>
                  </a:moveTo>
                  <a:lnTo>
                    <a:pt x="455168" y="278155"/>
                  </a:lnTo>
                  <a:lnTo>
                    <a:pt x="455168" y="303441"/>
                  </a:lnTo>
                  <a:lnTo>
                    <a:pt x="429869" y="303441"/>
                  </a:lnTo>
                  <a:lnTo>
                    <a:pt x="429869" y="328726"/>
                  </a:lnTo>
                  <a:lnTo>
                    <a:pt x="404583" y="328726"/>
                  </a:lnTo>
                  <a:lnTo>
                    <a:pt x="404583" y="354012"/>
                  </a:lnTo>
                  <a:lnTo>
                    <a:pt x="429869" y="354012"/>
                  </a:lnTo>
                  <a:lnTo>
                    <a:pt x="455168" y="354012"/>
                  </a:lnTo>
                  <a:lnTo>
                    <a:pt x="455168" y="328726"/>
                  </a:lnTo>
                  <a:lnTo>
                    <a:pt x="480453" y="328726"/>
                  </a:lnTo>
                  <a:lnTo>
                    <a:pt x="480453" y="278155"/>
                  </a:lnTo>
                  <a:close/>
                </a:path>
                <a:path w="1036954" h="506094">
                  <a:moveTo>
                    <a:pt x="480453" y="227584"/>
                  </a:moveTo>
                  <a:lnTo>
                    <a:pt x="455168" y="227584"/>
                  </a:lnTo>
                  <a:lnTo>
                    <a:pt x="455168" y="202298"/>
                  </a:lnTo>
                  <a:lnTo>
                    <a:pt x="429869" y="202298"/>
                  </a:lnTo>
                  <a:lnTo>
                    <a:pt x="429869" y="252869"/>
                  </a:lnTo>
                  <a:lnTo>
                    <a:pt x="404583" y="252869"/>
                  </a:lnTo>
                  <a:lnTo>
                    <a:pt x="379298" y="252869"/>
                  </a:lnTo>
                  <a:lnTo>
                    <a:pt x="354012" y="252869"/>
                  </a:lnTo>
                  <a:lnTo>
                    <a:pt x="354012" y="303441"/>
                  </a:lnTo>
                  <a:lnTo>
                    <a:pt x="379298" y="303441"/>
                  </a:lnTo>
                  <a:lnTo>
                    <a:pt x="379298" y="278155"/>
                  </a:lnTo>
                  <a:lnTo>
                    <a:pt x="404583" y="278155"/>
                  </a:lnTo>
                  <a:lnTo>
                    <a:pt x="429869" y="278155"/>
                  </a:lnTo>
                  <a:lnTo>
                    <a:pt x="455168" y="278155"/>
                  </a:lnTo>
                  <a:lnTo>
                    <a:pt x="455168" y="252869"/>
                  </a:lnTo>
                  <a:lnTo>
                    <a:pt x="480453" y="252869"/>
                  </a:lnTo>
                  <a:lnTo>
                    <a:pt x="480453" y="227584"/>
                  </a:lnTo>
                  <a:close/>
                </a:path>
                <a:path w="1036954" h="506094">
                  <a:moveTo>
                    <a:pt x="505739" y="455155"/>
                  </a:moveTo>
                  <a:lnTo>
                    <a:pt x="480453" y="455155"/>
                  </a:lnTo>
                  <a:lnTo>
                    <a:pt x="480453" y="480441"/>
                  </a:lnTo>
                  <a:lnTo>
                    <a:pt x="505739" y="480441"/>
                  </a:lnTo>
                  <a:lnTo>
                    <a:pt x="505739" y="455155"/>
                  </a:lnTo>
                  <a:close/>
                </a:path>
                <a:path w="1036954" h="506094">
                  <a:moveTo>
                    <a:pt x="531025" y="404583"/>
                  </a:moveTo>
                  <a:lnTo>
                    <a:pt x="505739" y="404583"/>
                  </a:lnTo>
                  <a:lnTo>
                    <a:pt x="505739" y="379298"/>
                  </a:lnTo>
                  <a:lnTo>
                    <a:pt x="480453" y="379298"/>
                  </a:lnTo>
                  <a:lnTo>
                    <a:pt x="480453" y="429869"/>
                  </a:lnTo>
                  <a:lnTo>
                    <a:pt x="505739" y="429869"/>
                  </a:lnTo>
                  <a:lnTo>
                    <a:pt x="531025" y="429869"/>
                  </a:lnTo>
                  <a:lnTo>
                    <a:pt x="531025" y="404583"/>
                  </a:lnTo>
                  <a:close/>
                </a:path>
                <a:path w="1036954" h="506094">
                  <a:moveTo>
                    <a:pt x="531025" y="227584"/>
                  </a:moveTo>
                  <a:lnTo>
                    <a:pt x="505739" y="227584"/>
                  </a:lnTo>
                  <a:lnTo>
                    <a:pt x="505739" y="252869"/>
                  </a:lnTo>
                  <a:lnTo>
                    <a:pt x="480453" y="252869"/>
                  </a:lnTo>
                  <a:lnTo>
                    <a:pt x="480453" y="278155"/>
                  </a:lnTo>
                  <a:lnTo>
                    <a:pt x="505739" y="278155"/>
                  </a:lnTo>
                  <a:lnTo>
                    <a:pt x="505739" y="303441"/>
                  </a:lnTo>
                  <a:lnTo>
                    <a:pt x="531025" y="303441"/>
                  </a:lnTo>
                  <a:lnTo>
                    <a:pt x="531025" y="227584"/>
                  </a:lnTo>
                  <a:close/>
                </a:path>
                <a:path w="1036954" h="506094">
                  <a:moveTo>
                    <a:pt x="556310" y="0"/>
                  </a:moveTo>
                  <a:lnTo>
                    <a:pt x="531025" y="0"/>
                  </a:lnTo>
                  <a:lnTo>
                    <a:pt x="531025" y="25285"/>
                  </a:lnTo>
                  <a:lnTo>
                    <a:pt x="505739" y="25285"/>
                  </a:lnTo>
                  <a:lnTo>
                    <a:pt x="505739" y="50571"/>
                  </a:lnTo>
                  <a:lnTo>
                    <a:pt x="531025" y="50571"/>
                  </a:lnTo>
                  <a:lnTo>
                    <a:pt x="556310" y="50571"/>
                  </a:lnTo>
                  <a:lnTo>
                    <a:pt x="556310" y="0"/>
                  </a:lnTo>
                  <a:close/>
                </a:path>
                <a:path w="1036954" h="506094">
                  <a:moveTo>
                    <a:pt x="581596" y="455155"/>
                  </a:moveTo>
                  <a:lnTo>
                    <a:pt x="556310" y="455155"/>
                  </a:lnTo>
                  <a:lnTo>
                    <a:pt x="556310" y="480441"/>
                  </a:lnTo>
                  <a:lnTo>
                    <a:pt x="581596" y="480441"/>
                  </a:lnTo>
                  <a:lnTo>
                    <a:pt x="581596" y="455155"/>
                  </a:lnTo>
                  <a:close/>
                </a:path>
                <a:path w="1036954" h="506094">
                  <a:moveTo>
                    <a:pt x="606882" y="429869"/>
                  </a:moveTo>
                  <a:lnTo>
                    <a:pt x="581596" y="429869"/>
                  </a:lnTo>
                  <a:lnTo>
                    <a:pt x="581596" y="455155"/>
                  </a:lnTo>
                  <a:lnTo>
                    <a:pt x="606882" y="455155"/>
                  </a:lnTo>
                  <a:lnTo>
                    <a:pt x="606882" y="429869"/>
                  </a:lnTo>
                  <a:close/>
                </a:path>
                <a:path w="1036954" h="506094">
                  <a:moveTo>
                    <a:pt x="606882" y="227584"/>
                  </a:moveTo>
                  <a:lnTo>
                    <a:pt x="581596" y="227584"/>
                  </a:lnTo>
                  <a:lnTo>
                    <a:pt x="581596" y="252869"/>
                  </a:lnTo>
                  <a:lnTo>
                    <a:pt x="606882" y="252869"/>
                  </a:lnTo>
                  <a:lnTo>
                    <a:pt x="606882" y="227584"/>
                  </a:lnTo>
                  <a:close/>
                </a:path>
                <a:path w="1036954" h="506094">
                  <a:moveTo>
                    <a:pt x="657453" y="379298"/>
                  </a:moveTo>
                  <a:lnTo>
                    <a:pt x="632167" y="379298"/>
                  </a:lnTo>
                  <a:lnTo>
                    <a:pt x="606882" y="379298"/>
                  </a:lnTo>
                  <a:lnTo>
                    <a:pt x="606882" y="278155"/>
                  </a:lnTo>
                  <a:lnTo>
                    <a:pt x="581596" y="278155"/>
                  </a:lnTo>
                  <a:lnTo>
                    <a:pt x="581596" y="303441"/>
                  </a:lnTo>
                  <a:lnTo>
                    <a:pt x="556310" y="303441"/>
                  </a:lnTo>
                  <a:lnTo>
                    <a:pt x="556310" y="328726"/>
                  </a:lnTo>
                  <a:lnTo>
                    <a:pt x="581596" y="328726"/>
                  </a:lnTo>
                  <a:lnTo>
                    <a:pt x="581596" y="354012"/>
                  </a:lnTo>
                  <a:lnTo>
                    <a:pt x="556310" y="354012"/>
                  </a:lnTo>
                  <a:lnTo>
                    <a:pt x="556310" y="328726"/>
                  </a:lnTo>
                  <a:lnTo>
                    <a:pt x="531025" y="328726"/>
                  </a:lnTo>
                  <a:lnTo>
                    <a:pt x="531025" y="354012"/>
                  </a:lnTo>
                  <a:lnTo>
                    <a:pt x="505739" y="354012"/>
                  </a:lnTo>
                  <a:lnTo>
                    <a:pt x="505739" y="379298"/>
                  </a:lnTo>
                  <a:lnTo>
                    <a:pt x="531025" y="379298"/>
                  </a:lnTo>
                  <a:lnTo>
                    <a:pt x="531025" y="404583"/>
                  </a:lnTo>
                  <a:lnTo>
                    <a:pt x="556310" y="404583"/>
                  </a:lnTo>
                  <a:lnTo>
                    <a:pt x="556310" y="379298"/>
                  </a:lnTo>
                  <a:lnTo>
                    <a:pt x="581596" y="379298"/>
                  </a:lnTo>
                  <a:lnTo>
                    <a:pt x="581596" y="404583"/>
                  </a:lnTo>
                  <a:lnTo>
                    <a:pt x="606882" y="404583"/>
                  </a:lnTo>
                  <a:lnTo>
                    <a:pt x="632167" y="404583"/>
                  </a:lnTo>
                  <a:lnTo>
                    <a:pt x="657453" y="404583"/>
                  </a:lnTo>
                  <a:lnTo>
                    <a:pt x="657453" y="379298"/>
                  </a:lnTo>
                  <a:close/>
                </a:path>
                <a:path w="1036954" h="506094">
                  <a:moveTo>
                    <a:pt x="708025" y="404583"/>
                  </a:moveTo>
                  <a:lnTo>
                    <a:pt x="682739" y="404583"/>
                  </a:lnTo>
                  <a:lnTo>
                    <a:pt x="657453" y="404583"/>
                  </a:lnTo>
                  <a:lnTo>
                    <a:pt x="657453" y="480441"/>
                  </a:lnTo>
                  <a:lnTo>
                    <a:pt x="682739" y="480441"/>
                  </a:lnTo>
                  <a:lnTo>
                    <a:pt x="682739" y="505739"/>
                  </a:lnTo>
                  <a:lnTo>
                    <a:pt x="708025" y="505739"/>
                  </a:lnTo>
                  <a:lnTo>
                    <a:pt x="708025" y="455155"/>
                  </a:lnTo>
                  <a:lnTo>
                    <a:pt x="682739" y="455155"/>
                  </a:lnTo>
                  <a:lnTo>
                    <a:pt x="682739" y="429869"/>
                  </a:lnTo>
                  <a:lnTo>
                    <a:pt x="708025" y="429869"/>
                  </a:lnTo>
                  <a:lnTo>
                    <a:pt x="708025" y="404583"/>
                  </a:lnTo>
                  <a:close/>
                </a:path>
                <a:path w="1036954" h="506094">
                  <a:moveTo>
                    <a:pt x="708025" y="252869"/>
                  </a:moveTo>
                  <a:lnTo>
                    <a:pt x="682739" y="252869"/>
                  </a:lnTo>
                  <a:lnTo>
                    <a:pt x="682739" y="278155"/>
                  </a:lnTo>
                  <a:lnTo>
                    <a:pt x="708025" y="278155"/>
                  </a:lnTo>
                  <a:lnTo>
                    <a:pt x="708025" y="252869"/>
                  </a:lnTo>
                  <a:close/>
                </a:path>
                <a:path w="1036954" h="506094">
                  <a:moveTo>
                    <a:pt x="733310" y="429869"/>
                  </a:moveTo>
                  <a:lnTo>
                    <a:pt x="708025" y="429869"/>
                  </a:lnTo>
                  <a:lnTo>
                    <a:pt x="708025" y="455155"/>
                  </a:lnTo>
                  <a:lnTo>
                    <a:pt x="733310" y="455155"/>
                  </a:lnTo>
                  <a:lnTo>
                    <a:pt x="733310" y="429869"/>
                  </a:lnTo>
                  <a:close/>
                </a:path>
                <a:path w="1036954" h="506094">
                  <a:moveTo>
                    <a:pt x="733310" y="328726"/>
                  </a:moveTo>
                  <a:lnTo>
                    <a:pt x="708025" y="328726"/>
                  </a:lnTo>
                  <a:lnTo>
                    <a:pt x="708025" y="354012"/>
                  </a:lnTo>
                  <a:lnTo>
                    <a:pt x="682739" y="354012"/>
                  </a:lnTo>
                  <a:lnTo>
                    <a:pt x="682739" y="303441"/>
                  </a:lnTo>
                  <a:lnTo>
                    <a:pt x="657453" y="303441"/>
                  </a:lnTo>
                  <a:lnTo>
                    <a:pt x="632167" y="303441"/>
                  </a:lnTo>
                  <a:lnTo>
                    <a:pt x="632167" y="328726"/>
                  </a:lnTo>
                  <a:lnTo>
                    <a:pt x="657453" y="328726"/>
                  </a:lnTo>
                  <a:lnTo>
                    <a:pt x="657453" y="379298"/>
                  </a:lnTo>
                  <a:lnTo>
                    <a:pt x="682739" y="379298"/>
                  </a:lnTo>
                  <a:lnTo>
                    <a:pt x="708025" y="379298"/>
                  </a:lnTo>
                  <a:lnTo>
                    <a:pt x="733310" y="379298"/>
                  </a:lnTo>
                  <a:lnTo>
                    <a:pt x="733310" y="328726"/>
                  </a:lnTo>
                  <a:close/>
                </a:path>
                <a:path w="1036954" h="506094">
                  <a:moveTo>
                    <a:pt x="733310" y="278155"/>
                  </a:moveTo>
                  <a:lnTo>
                    <a:pt x="708025" y="278155"/>
                  </a:lnTo>
                  <a:lnTo>
                    <a:pt x="708025" y="303441"/>
                  </a:lnTo>
                  <a:lnTo>
                    <a:pt x="733310" y="303441"/>
                  </a:lnTo>
                  <a:lnTo>
                    <a:pt x="733310" y="278155"/>
                  </a:lnTo>
                  <a:close/>
                </a:path>
                <a:path w="1036954" h="506094">
                  <a:moveTo>
                    <a:pt x="758596" y="404583"/>
                  </a:moveTo>
                  <a:lnTo>
                    <a:pt x="733310" y="404583"/>
                  </a:lnTo>
                  <a:lnTo>
                    <a:pt x="733310" y="429869"/>
                  </a:lnTo>
                  <a:lnTo>
                    <a:pt x="758596" y="429869"/>
                  </a:lnTo>
                  <a:lnTo>
                    <a:pt x="758596" y="404583"/>
                  </a:lnTo>
                  <a:close/>
                </a:path>
                <a:path w="1036954" h="506094">
                  <a:moveTo>
                    <a:pt x="783894" y="303441"/>
                  </a:moveTo>
                  <a:lnTo>
                    <a:pt x="758596" y="303441"/>
                  </a:lnTo>
                  <a:lnTo>
                    <a:pt x="758596" y="328726"/>
                  </a:lnTo>
                  <a:lnTo>
                    <a:pt x="783894" y="328726"/>
                  </a:lnTo>
                  <a:lnTo>
                    <a:pt x="783894" y="303441"/>
                  </a:lnTo>
                  <a:close/>
                </a:path>
                <a:path w="1036954" h="506094">
                  <a:moveTo>
                    <a:pt x="809180" y="429869"/>
                  </a:moveTo>
                  <a:lnTo>
                    <a:pt x="783894" y="429869"/>
                  </a:lnTo>
                  <a:lnTo>
                    <a:pt x="758596" y="429869"/>
                  </a:lnTo>
                  <a:lnTo>
                    <a:pt x="758596" y="455155"/>
                  </a:lnTo>
                  <a:lnTo>
                    <a:pt x="783894" y="455155"/>
                  </a:lnTo>
                  <a:lnTo>
                    <a:pt x="809180" y="455155"/>
                  </a:lnTo>
                  <a:lnTo>
                    <a:pt x="809180" y="429869"/>
                  </a:lnTo>
                  <a:close/>
                </a:path>
                <a:path w="1036954" h="506094">
                  <a:moveTo>
                    <a:pt x="809180" y="227584"/>
                  </a:moveTo>
                  <a:lnTo>
                    <a:pt x="783894" y="227584"/>
                  </a:lnTo>
                  <a:lnTo>
                    <a:pt x="758596" y="227584"/>
                  </a:lnTo>
                  <a:lnTo>
                    <a:pt x="758596" y="278155"/>
                  </a:lnTo>
                  <a:lnTo>
                    <a:pt x="783894" y="278155"/>
                  </a:lnTo>
                  <a:lnTo>
                    <a:pt x="783894" y="252869"/>
                  </a:lnTo>
                  <a:lnTo>
                    <a:pt x="809180" y="252869"/>
                  </a:lnTo>
                  <a:lnTo>
                    <a:pt x="809180" y="227584"/>
                  </a:lnTo>
                  <a:close/>
                </a:path>
                <a:path w="1036954" h="506094">
                  <a:moveTo>
                    <a:pt x="834466" y="379298"/>
                  </a:moveTo>
                  <a:lnTo>
                    <a:pt x="809180" y="379298"/>
                  </a:lnTo>
                  <a:lnTo>
                    <a:pt x="809180" y="404583"/>
                  </a:lnTo>
                  <a:lnTo>
                    <a:pt x="834466" y="404583"/>
                  </a:lnTo>
                  <a:lnTo>
                    <a:pt x="834466" y="379298"/>
                  </a:lnTo>
                  <a:close/>
                </a:path>
                <a:path w="1036954" h="506094">
                  <a:moveTo>
                    <a:pt x="834466" y="328726"/>
                  </a:moveTo>
                  <a:lnTo>
                    <a:pt x="809180" y="328726"/>
                  </a:lnTo>
                  <a:lnTo>
                    <a:pt x="783894" y="328726"/>
                  </a:lnTo>
                  <a:lnTo>
                    <a:pt x="783894" y="354012"/>
                  </a:lnTo>
                  <a:lnTo>
                    <a:pt x="809180" y="354012"/>
                  </a:lnTo>
                  <a:lnTo>
                    <a:pt x="834466" y="354012"/>
                  </a:lnTo>
                  <a:lnTo>
                    <a:pt x="834466" y="328726"/>
                  </a:lnTo>
                  <a:close/>
                </a:path>
                <a:path w="1036954" h="506094">
                  <a:moveTo>
                    <a:pt x="834466" y="252869"/>
                  </a:moveTo>
                  <a:lnTo>
                    <a:pt x="809180" y="252869"/>
                  </a:lnTo>
                  <a:lnTo>
                    <a:pt x="809180" y="278155"/>
                  </a:lnTo>
                  <a:lnTo>
                    <a:pt x="834466" y="278155"/>
                  </a:lnTo>
                  <a:lnTo>
                    <a:pt x="834466" y="252869"/>
                  </a:lnTo>
                  <a:close/>
                </a:path>
                <a:path w="1036954" h="506094">
                  <a:moveTo>
                    <a:pt x="859751" y="278155"/>
                  </a:moveTo>
                  <a:lnTo>
                    <a:pt x="834466" y="278155"/>
                  </a:lnTo>
                  <a:lnTo>
                    <a:pt x="834466" y="303441"/>
                  </a:lnTo>
                  <a:lnTo>
                    <a:pt x="859751" y="303441"/>
                  </a:lnTo>
                  <a:lnTo>
                    <a:pt x="859751" y="278155"/>
                  </a:lnTo>
                  <a:close/>
                </a:path>
                <a:path w="1036954" h="506094">
                  <a:moveTo>
                    <a:pt x="859751" y="202298"/>
                  </a:moveTo>
                  <a:lnTo>
                    <a:pt x="834466" y="202298"/>
                  </a:lnTo>
                  <a:lnTo>
                    <a:pt x="834466" y="227584"/>
                  </a:lnTo>
                  <a:lnTo>
                    <a:pt x="859751" y="227584"/>
                  </a:lnTo>
                  <a:lnTo>
                    <a:pt x="859751" y="202298"/>
                  </a:lnTo>
                  <a:close/>
                </a:path>
                <a:path w="1036954" h="506094">
                  <a:moveTo>
                    <a:pt x="885037" y="328726"/>
                  </a:moveTo>
                  <a:lnTo>
                    <a:pt x="859751" y="328726"/>
                  </a:lnTo>
                  <a:lnTo>
                    <a:pt x="859751" y="354012"/>
                  </a:lnTo>
                  <a:lnTo>
                    <a:pt x="885037" y="354012"/>
                  </a:lnTo>
                  <a:lnTo>
                    <a:pt x="885037" y="328726"/>
                  </a:lnTo>
                  <a:close/>
                </a:path>
                <a:path w="1036954" h="506094">
                  <a:moveTo>
                    <a:pt x="910323" y="379298"/>
                  </a:moveTo>
                  <a:lnTo>
                    <a:pt x="885037" y="379298"/>
                  </a:lnTo>
                  <a:lnTo>
                    <a:pt x="885037" y="404583"/>
                  </a:lnTo>
                  <a:lnTo>
                    <a:pt x="910323" y="404583"/>
                  </a:lnTo>
                  <a:lnTo>
                    <a:pt x="910323" y="379298"/>
                  </a:lnTo>
                  <a:close/>
                </a:path>
                <a:path w="1036954" h="506094">
                  <a:moveTo>
                    <a:pt x="960894" y="379298"/>
                  </a:moveTo>
                  <a:lnTo>
                    <a:pt x="935609" y="379298"/>
                  </a:lnTo>
                  <a:lnTo>
                    <a:pt x="935609" y="404583"/>
                  </a:lnTo>
                  <a:lnTo>
                    <a:pt x="960894" y="404583"/>
                  </a:lnTo>
                  <a:lnTo>
                    <a:pt x="960894" y="379298"/>
                  </a:lnTo>
                  <a:close/>
                </a:path>
                <a:path w="1036954" h="506094">
                  <a:moveTo>
                    <a:pt x="986180" y="303441"/>
                  </a:moveTo>
                  <a:lnTo>
                    <a:pt x="960894" y="303441"/>
                  </a:lnTo>
                  <a:lnTo>
                    <a:pt x="960894" y="278155"/>
                  </a:lnTo>
                  <a:lnTo>
                    <a:pt x="935609" y="278155"/>
                  </a:lnTo>
                  <a:lnTo>
                    <a:pt x="935609" y="227584"/>
                  </a:lnTo>
                  <a:lnTo>
                    <a:pt x="910323" y="227584"/>
                  </a:lnTo>
                  <a:lnTo>
                    <a:pt x="910323" y="202298"/>
                  </a:lnTo>
                  <a:lnTo>
                    <a:pt x="885037" y="202298"/>
                  </a:lnTo>
                  <a:lnTo>
                    <a:pt x="885037" y="227584"/>
                  </a:lnTo>
                  <a:lnTo>
                    <a:pt x="859751" y="227584"/>
                  </a:lnTo>
                  <a:lnTo>
                    <a:pt x="859751" y="252869"/>
                  </a:lnTo>
                  <a:lnTo>
                    <a:pt x="885037" y="252869"/>
                  </a:lnTo>
                  <a:lnTo>
                    <a:pt x="910323" y="252869"/>
                  </a:lnTo>
                  <a:lnTo>
                    <a:pt x="910323" y="379298"/>
                  </a:lnTo>
                  <a:lnTo>
                    <a:pt x="935609" y="379298"/>
                  </a:lnTo>
                  <a:lnTo>
                    <a:pt x="935609" y="354012"/>
                  </a:lnTo>
                  <a:lnTo>
                    <a:pt x="960894" y="354012"/>
                  </a:lnTo>
                  <a:lnTo>
                    <a:pt x="960894" y="328726"/>
                  </a:lnTo>
                  <a:lnTo>
                    <a:pt x="986180" y="328726"/>
                  </a:lnTo>
                  <a:lnTo>
                    <a:pt x="986180" y="303441"/>
                  </a:lnTo>
                  <a:close/>
                </a:path>
                <a:path w="1036954" h="506094">
                  <a:moveTo>
                    <a:pt x="986180" y="202298"/>
                  </a:moveTo>
                  <a:lnTo>
                    <a:pt x="960894" y="202298"/>
                  </a:lnTo>
                  <a:lnTo>
                    <a:pt x="960894" y="227584"/>
                  </a:lnTo>
                  <a:lnTo>
                    <a:pt x="986180" y="227584"/>
                  </a:lnTo>
                  <a:lnTo>
                    <a:pt x="986180" y="202298"/>
                  </a:lnTo>
                  <a:close/>
                </a:path>
                <a:path w="1036954" h="506094">
                  <a:moveTo>
                    <a:pt x="1011466" y="278155"/>
                  </a:moveTo>
                  <a:lnTo>
                    <a:pt x="986180" y="278155"/>
                  </a:lnTo>
                  <a:lnTo>
                    <a:pt x="986180" y="303441"/>
                  </a:lnTo>
                  <a:lnTo>
                    <a:pt x="1011466" y="303441"/>
                  </a:lnTo>
                  <a:lnTo>
                    <a:pt x="1011466" y="278155"/>
                  </a:lnTo>
                  <a:close/>
                </a:path>
                <a:path w="1036954" h="506094">
                  <a:moveTo>
                    <a:pt x="1036751" y="429869"/>
                  </a:moveTo>
                  <a:lnTo>
                    <a:pt x="1011466" y="429869"/>
                  </a:lnTo>
                  <a:lnTo>
                    <a:pt x="1011466" y="379298"/>
                  </a:lnTo>
                  <a:lnTo>
                    <a:pt x="986180" y="379298"/>
                  </a:lnTo>
                  <a:lnTo>
                    <a:pt x="986180" y="404583"/>
                  </a:lnTo>
                  <a:lnTo>
                    <a:pt x="960894" y="404583"/>
                  </a:lnTo>
                  <a:lnTo>
                    <a:pt x="960894" y="429869"/>
                  </a:lnTo>
                  <a:lnTo>
                    <a:pt x="986180" y="429869"/>
                  </a:lnTo>
                  <a:lnTo>
                    <a:pt x="986180" y="455155"/>
                  </a:lnTo>
                  <a:lnTo>
                    <a:pt x="1011466" y="455155"/>
                  </a:lnTo>
                  <a:lnTo>
                    <a:pt x="1036751" y="455155"/>
                  </a:lnTo>
                  <a:lnTo>
                    <a:pt x="1036751" y="429869"/>
                  </a:lnTo>
                  <a:close/>
                </a:path>
                <a:path w="1036954" h="506094">
                  <a:moveTo>
                    <a:pt x="1036751" y="303441"/>
                  </a:moveTo>
                  <a:lnTo>
                    <a:pt x="1011466" y="303441"/>
                  </a:lnTo>
                  <a:lnTo>
                    <a:pt x="1011466" y="328726"/>
                  </a:lnTo>
                  <a:lnTo>
                    <a:pt x="986180" y="328726"/>
                  </a:lnTo>
                  <a:lnTo>
                    <a:pt x="986180" y="354012"/>
                  </a:lnTo>
                  <a:lnTo>
                    <a:pt x="1011466" y="354012"/>
                  </a:lnTo>
                  <a:lnTo>
                    <a:pt x="1036751" y="354012"/>
                  </a:lnTo>
                  <a:lnTo>
                    <a:pt x="1036751" y="303441"/>
                  </a:lnTo>
                  <a:close/>
                </a:path>
                <a:path w="1036954" h="506094">
                  <a:moveTo>
                    <a:pt x="1036751" y="177012"/>
                  </a:moveTo>
                  <a:lnTo>
                    <a:pt x="1011466" y="177012"/>
                  </a:lnTo>
                  <a:lnTo>
                    <a:pt x="1011466" y="227584"/>
                  </a:lnTo>
                  <a:lnTo>
                    <a:pt x="986180" y="227584"/>
                  </a:lnTo>
                  <a:lnTo>
                    <a:pt x="986180" y="252869"/>
                  </a:lnTo>
                  <a:lnTo>
                    <a:pt x="1011466" y="252869"/>
                  </a:lnTo>
                  <a:lnTo>
                    <a:pt x="1036751" y="252869"/>
                  </a:lnTo>
                  <a:lnTo>
                    <a:pt x="1036751" y="17701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3510" y="1664596"/>
              <a:ext cx="1036955" cy="480695"/>
            </a:xfrm>
            <a:custGeom>
              <a:avLst/>
              <a:gdLst/>
              <a:ahLst/>
              <a:cxnLst/>
              <a:rect l="l" t="t" r="r" b="b"/>
              <a:pathLst>
                <a:path w="1036954" h="480694">
                  <a:moveTo>
                    <a:pt x="303441" y="101142"/>
                  </a:moveTo>
                  <a:lnTo>
                    <a:pt x="278155" y="101142"/>
                  </a:lnTo>
                  <a:lnTo>
                    <a:pt x="278155" y="25285"/>
                  </a:lnTo>
                  <a:lnTo>
                    <a:pt x="252869" y="25285"/>
                  </a:lnTo>
                  <a:lnTo>
                    <a:pt x="252869" y="101142"/>
                  </a:lnTo>
                  <a:lnTo>
                    <a:pt x="227584" y="101142"/>
                  </a:lnTo>
                  <a:lnTo>
                    <a:pt x="202298" y="101142"/>
                  </a:lnTo>
                  <a:lnTo>
                    <a:pt x="202298" y="75857"/>
                  </a:lnTo>
                  <a:lnTo>
                    <a:pt x="227584" y="75857"/>
                  </a:lnTo>
                  <a:lnTo>
                    <a:pt x="227584" y="50571"/>
                  </a:lnTo>
                  <a:lnTo>
                    <a:pt x="202298" y="50571"/>
                  </a:lnTo>
                  <a:lnTo>
                    <a:pt x="177012" y="50571"/>
                  </a:lnTo>
                  <a:lnTo>
                    <a:pt x="177012" y="75857"/>
                  </a:lnTo>
                  <a:lnTo>
                    <a:pt x="151726" y="75857"/>
                  </a:lnTo>
                  <a:lnTo>
                    <a:pt x="151726" y="50571"/>
                  </a:lnTo>
                  <a:lnTo>
                    <a:pt x="177012" y="50571"/>
                  </a:lnTo>
                  <a:lnTo>
                    <a:pt x="177012" y="25285"/>
                  </a:lnTo>
                  <a:lnTo>
                    <a:pt x="151726" y="25285"/>
                  </a:lnTo>
                  <a:lnTo>
                    <a:pt x="151726" y="0"/>
                  </a:lnTo>
                  <a:lnTo>
                    <a:pt x="126441" y="0"/>
                  </a:lnTo>
                  <a:lnTo>
                    <a:pt x="101142" y="0"/>
                  </a:lnTo>
                  <a:lnTo>
                    <a:pt x="101142" y="50571"/>
                  </a:lnTo>
                  <a:lnTo>
                    <a:pt x="126441" y="50571"/>
                  </a:lnTo>
                  <a:lnTo>
                    <a:pt x="126441" y="101142"/>
                  </a:lnTo>
                  <a:lnTo>
                    <a:pt x="151726" y="101142"/>
                  </a:lnTo>
                  <a:lnTo>
                    <a:pt x="177012" y="101142"/>
                  </a:lnTo>
                  <a:lnTo>
                    <a:pt x="177012" y="126428"/>
                  </a:lnTo>
                  <a:lnTo>
                    <a:pt x="151726" y="126428"/>
                  </a:lnTo>
                  <a:lnTo>
                    <a:pt x="151726" y="151714"/>
                  </a:lnTo>
                  <a:lnTo>
                    <a:pt x="177012" y="151714"/>
                  </a:lnTo>
                  <a:lnTo>
                    <a:pt x="202298" y="151714"/>
                  </a:lnTo>
                  <a:lnTo>
                    <a:pt x="227584" y="151714"/>
                  </a:lnTo>
                  <a:lnTo>
                    <a:pt x="227584" y="202285"/>
                  </a:lnTo>
                  <a:lnTo>
                    <a:pt x="202298" y="202285"/>
                  </a:lnTo>
                  <a:lnTo>
                    <a:pt x="202298" y="227571"/>
                  </a:lnTo>
                  <a:lnTo>
                    <a:pt x="227584" y="227571"/>
                  </a:lnTo>
                  <a:lnTo>
                    <a:pt x="227584" y="278155"/>
                  </a:lnTo>
                  <a:lnTo>
                    <a:pt x="202298" y="278155"/>
                  </a:lnTo>
                  <a:lnTo>
                    <a:pt x="202298" y="303441"/>
                  </a:lnTo>
                  <a:lnTo>
                    <a:pt x="227584" y="303441"/>
                  </a:lnTo>
                  <a:lnTo>
                    <a:pt x="252869" y="303441"/>
                  </a:lnTo>
                  <a:lnTo>
                    <a:pt x="252869" y="252857"/>
                  </a:lnTo>
                  <a:lnTo>
                    <a:pt x="278155" y="252857"/>
                  </a:lnTo>
                  <a:lnTo>
                    <a:pt x="278155" y="227571"/>
                  </a:lnTo>
                  <a:lnTo>
                    <a:pt x="252869" y="227571"/>
                  </a:lnTo>
                  <a:lnTo>
                    <a:pt x="252869" y="151714"/>
                  </a:lnTo>
                  <a:lnTo>
                    <a:pt x="278155" y="151714"/>
                  </a:lnTo>
                  <a:lnTo>
                    <a:pt x="278155" y="126428"/>
                  </a:lnTo>
                  <a:lnTo>
                    <a:pt x="303441" y="126428"/>
                  </a:lnTo>
                  <a:lnTo>
                    <a:pt x="303441" y="101142"/>
                  </a:lnTo>
                  <a:close/>
                </a:path>
                <a:path w="1036954" h="480694">
                  <a:moveTo>
                    <a:pt x="404583" y="252857"/>
                  </a:moveTo>
                  <a:lnTo>
                    <a:pt x="379298" y="252857"/>
                  </a:lnTo>
                  <a:lnTo>
                    <a:pt x="354012" y="252857"/>
                  </a:lnTo>
                  <a:lnTo>
                    <a:pt x="354012" y="227571"/>
                  </a:lnTo>
                  <a:lnTo>
                    <a:pt x="379298" y="227571"/>
                  </a:lnTo>
                  <a:lnTo>
                    <a:pt x="379298" y="202285"/>
                  </a:lnTo>
                  <a:lnTo>
                    <a:pt x="354012" y="202285"/>
                  </a:lnTo>
                  <a:lnTo>
                    <a:pt x="354012" y="176999"/>
                  </a:lnTo>
                  <a:lnTo>
                    <a:pt x="328726" y="176999"/>
                  </a:lnTo>
                  <a:lnTo>
                    <a:pt x="328726" y="252857"/>
                  </a:lnTo>
                  <a:lnTo>
                    <a:pt x="303441" y="252857"/>
                  </a:lnTo>
                  <a:lnTo>
                    <a:pt x="278155" y="252857"/>
                  </a:lnTo>
                  <a:lnTo>
                    <a:pt x="278155" y="278155"/>
                  </a:lnTo>
                  <a:lnTo>
                    <a:pt x="303441" y="278155"/>
                  </a:lnTo>
                  <a:lnTo>
                    <a:pt x="328726" y="278155"/>
                  </a:lnTo>
                  <a:lnTo>
                    <a:pt x="354012" y="278155"/>
                  </a:lnTo>
                  <a:lnTo>
                    <a:pt x="379298" y="278155"/>
                  </a:lnTo>
                  <a:lnTo>
                    <a:pt x="404583" y="278155"/>
                  </a:lnTo>
                  <a:lnTo>
                    <a:pt x="404583" y="252857"/>
                  </a:lnTo>
                  <a:close/>
                </a:path>
                <a:path w="1036954" h="480694">
                  <a:moveTo>
                    <a:pt x="505739" y="404583"/>
                  </a:moveTo>
                  <a:lnTo>
                    <a:pt x="480453" y="404583"/>
                  </a:lnTo>
                  <a:lnTo>
                    <a:pt x="480453" y="429869"/>
                  </a:lnTo>
                  <a:lnTo>
                    <a:pt x="505739" y="429869"/>
                  </a:lnTo>
                  <a:lnTo>
                    <a:pt x="505739" y="404583"/>
                  </a:lnTo>
                  <a:close/>
                </a:path>
                <a:path w="1036954" h="480694">
                  <a:moveTo>
                    <a:pt x="505739" y="303441"/>
                  </a:moveTo>
                  <a:lnTo>
                    <a:pt x="480453" y="303441"/>
                  </a:lnTo>
                  <a:lnTo>
                    <a:pt x="480453" y="278739"/>
                  </a:lnTo>
                  <a:lnTo>
                    <a:pt x="455168" y="278739"/>
                  </a:lnTo>
                  <a:lnTo>
                    <a:pt x="455168" y="151739"/>
                  </a:lnTo>
                  <a:lnTo>
                    <a:pt x="429869" y="151739"/>
                  </a:lnTo>
                  <a:lnTo>
                    <a:pt x="429869" y="202539"/>
                  </a:lnTo>
                  <a:lnTo>
                    <a:pt x="404583" y="202539"/>
                  </a:lnTo>
                  <a:lnTo>
                    <a:pt x="404583" y="227939"/>
                  </a:lnTo>
                  <a:lnTo>
                    <a:pt x="429869" y="227939"/>
                  </a:lnTo>
                  <a:lnTo>
                    <a:pt x="429869" y="304139"/>
                  </a:lnTo>
                  <a:lnTo>
                    <a:pt x="404583" y="304139"/>
                  </a:lnTo>
                  <a:lnTo>
                    <a:pt x="379298" y="304139"/>
                  </a:lnTo>
                  <a:lnTo>
                    <a:pt x="354012" y="304139"/>
                  </a:lnTo>
                  <a:lnTo>
                    <a:pt x="328726" y="304139"/>
                  </a:lnTo>
                  <a:lnTo>
                    <a:pt x="328726" y="329539"/>
                  </a:lnTo>
                  <a:lnTo>
                    <a:pt x="354012" y="329539"/>
                  </a:lnTo>
                  <a:lnTo>
                    <a:pt x="354012" y="354939"/>
                  </a:lnTo>
                  <a:lnTo>
                    <a:pt x="328726" y="354939"/>
                  </a:lnTo>
                  <a:lnTo>
                    <a:pt x="328726" y="329539"/>
                  </a:lnTo>
                  <a:lnTo>
                    <a:pt x="303441" y="329539"/>
                  </a:lnTo>
                  <a:lnTo>
                    <a:pt x="303441" y="354939"/>
                  </a:lnTo>
                  <a:lnTo>
                    <a:pt x="278155" y="354939"/>
                  </a:lnTo>
                  <a:lnTo>
                    <a:pt x="252869" y="354939"/>
                  </a:lnTo>
                  <a:lnTo>
                    <a:pt x="227584" y="354939"/>
                  </a:lnTo>
                  <a:lnTo>
                    <a:pt x="202298" y="354939"/>
                  </a:lnTo>
                  <a:lnTo>
                    <a:pt x="202298" y="304139"/>
                  </a:lnTo>
                  <a:lnTo>
                    <a:pt x="177012" y="304139"/>
                  </a:lnTo>
                  <a:lnTo>
                    <a:pt x="177012" y="329539"/>
                  </a:lnTo>
                  <a:lnTo>
                    <a:pt x="151726" y="329539"/>
                  </a:lnTo>
                  <a:lnTo>
                    <a:pt x="151726" y="304139"/>
                  </a:lnTo>
                  <a:lnTo>
                    <a:pt x="177012" y="304139"/>
                  </a:lnTo>
                  <a:lnTo>
                    <a:pt x="177012" y="278739"/>
                  </a:lnTo>
                  <a:lnTo>
                    <a:pt x="151726" y="278739"/>
                  </a:lnTo>
                  <a:lnTo>
                    <a:pt x="151726" y="253339"/>
                  </a:lnTo>
                  <a:lnTo>
                    <a:pt x="126441" y="253339"/>
                  </a:lnTo>
                  <a:lnTo>
                    <a:pt x="126441" y="227939"/>
                  </a:lnTo>
                  <a:lnTo>
                    <a:pt x="101142" y="227939"/>
                  </a:lnTo>
                  <a:lnTo>
                    <a:pt x="101142" y="278739"/>
                  </a:lnTo>
                  <a:lnTo>
                    <a:pt x="101142" y="304139"/>
                  </a:lnTo>
                  <a:lnTo>
                    <a:pt x="75857" y="304139"/>
                  </a:lnTo>
                  <a:lnTo>
                    <a:pt x="75857" y="278739"/>
                  </a:lnTo>
                  <a:lnTo>
                    <a:pt x="101142" y="278739"/>
                  </a:lnTo>
                  <a:lnTo>
                    <a:pt x="101142" y="227939"/>
                  </a:lnTo>
                  <a:lnTo>
                    <a:pt x="75857" y="227939"/>
                  </a:lnTo>
                  <a:lnTo>
                    <a:pt x="75857" y="253339"/>
                  </a:lnTo>
                  <a:lnTo>
                    <a:pt x="50571" y="253339"/>
                  </a:lnTo>
                  <a:lnTo>
                    <a:pt x="50571" y="278739"/>
                  </a:lnTo>
                  <a:lnTo>
                    <a:pt x="25285" y="278739"/>
                  </a:lnTo>
                  <a:lnTo>
                    <a:pt x="0" y="278739"/>
                  </a:lnTo>
                  <a:lnTo>
                    <a:pt x="0" y="405739"/>
                  </a:lnTo>
                  <a:lnTo>
                    <a:pt x="25285" y="405739"/>
                  </a:lnTo>
                  <a:lnTo>
                    <a:pt x="25285" y="304139"/>
                  </a:lnTo>
                  <a:lnTo>
                    <a:pt x="50571" y="304139"/>
                  </a:lnTo>
                  <a:lnTo>
                    <a:pt x="50571" y="329539"/>
                  </a:lnTo>
                  <a:lnTo>
                    <a:pt x="75857" y="329539"/>
                  </a:lnTo>
                  <a:lnTo>
                    <a:pt x="75857" y="354939"/>
                  </a:lnTo>
                  <a:lnTo>
                    <a:pt x="101142" y="354939"/>
                  </a:lnTo>
                  <a:lnTo>
                    <a:pt x="126441" y="354939"/>
                  </a:lnTo>
                  <a:lnTo>
                    <a:pt x="151726" y="354939"/>
                  </a:lnTo>
                  <a:lnTo>
                    <a:pt x="177012" y="354939"/>
                  </a:lnTo>
                  <a:lnTo>
                    <a:pt x="177012" y="380339"/>
                  </a:lnTo>
                  <a:lnTo>
                    <a:pt x="151726" y="380339"/>
                  </a:lnTo>
                  <a:lnTo>
                    <a:pt x="126441" y="380339"/>
                  </a:lnTo>
                  <a:lnTo>
                    <a:pt x="126441" y="405739"/>
                  </a:lnTo>
                  <a:lnTo>
                    <a:pt x="151726" y="405739"/>
                  </a:lnTo>
                  <a:lnTo>
                    <a:pt x="177012" y="405739"/>
                  </a:lnTo>
                  <a:lnTo>
                    <a:pt x="202298" y="405739"/>
                  </a:lnTo>
                  <a:lnTo>
                    <a:pt x="202298" y="429869"/>
                  </a:lnTo>
                  <a:lnTo>
                    <a:pt x="227584" y="429869"/>
                  </a:lnTo>
                  <a:lnTo>
                    <a:pt x="227584" y="404583"/>
                  </a:lnTo>
                  <a:lnTo>
                    <a:pt x="202298" y="404583"/>
                  </a:lnTo>
                  <a:lnTo>
                    <a:pt x="202298" y="380339"/>
                  </a:lnTo>
                  <a:lnTo>
                    <a:pt x="227584" y="380339"/>
                  </a:lnTo>
                  <a:lnTo>
                    <a:pt x="252869" y="380339"/>
                  </a:lnTo>
                  <a:lnTo>
                    <a:pt x="278155" y="380339"/>
                  </a:lnTo>
                  <a:lnTo>
                    <a:pt x="303441" y="380339"/>
                  </a:lnTo>
                  <a:lnTo>
                    <a:pt x="303441" y="405739"/>
                  </a:lnTo>
                  <a:lnTo>
                    <a:pt x="328726" y="405739"/>
                  </a:lnTo>
                  <a:lnTo>
                    <a:pt x="328726" y="380339"/>
                  </a:lnTo>
                  <a:lnTo>
                    <a:pt x="354012" y="380339"/>
                  </a:lnTo>
                  <a:lnTo>
                    <a:pt x="379298" y="380339"/>
                  </a:lnTo>
                  <a:lnTo>
                    <a:pt x="379298" y="354939"/>
                  </a:lnTo>
                  <a:lnTo>
                    <a:pt x="404583" y="354939"/>
                  </a:lnTo>
                  <a:lnTo>
                    <a:pt x="404583" y="380339"/>
                  </a:lnTo>
                  <a:lnTo>
                    <a:pt x="379298" y="380339"/>
                  </a:lnTo>
                  <a:lnTo>
                    <a:pt x="379298" y="405739"/>
                  </a:lnTo>
                  <a:lnTo>
                    <a:pt x="354012" y="405739"/>
                  </a:lnTo>
                  <a:lnTo>
                    <a:pt x="354012" y="429869"/>
                  </a:lnTo>
                  <a:lnTo>
                    <a:pt x="379298" y="429869"/>
                  </a:lnTo>
                  <a:lnTo>
                    <a:pt x="404583" y="429869"/>
                  </a:lnTo>
                  <a:lnTo>
                    <a:pt x="404583" y="405739"/>
                  </a:lnTo>
                  <a:lnTo>
                    <a:pt x="429869" y="405739"/>
                  </a:lnTo>
                  <a:lnTo>
                    <a:pt x="429869" y="380339"/>
                  </a:lnTo>
                  <a:lnTo>
                    <a:pt x="455168" y="380339"/>
                  </a:lnTo>
                  <a:lnTo>
                    <a:pt x="455168" y="404583"/>
                  </a:lnTo>
                  <a:lnTo>
                    <a:pt x="480453" y="404583"/>
                  </a:lnTo>
                  <a:lnTo>
                    <a:pt x="480453" y="379298"/>
                  </a:lnTo>
                  <a:lnTo>
                    <a:pt x="455168" y="379298"/>
                  </a:lnTo>
                  <a:lnTo>
                    <a:pt x="455168" y="354939"/>
                  </a:lnTo>
                  <a:lnTo>
                    <a:pt x="429869" y="354939"/>
                  </a:lnTo>
                  <a:lnTo>
                    <a:pt x="429869" y="329539"/>
                  </a:lnTo>
                  <a:lnTo>
                    <a:pt x="455168" y="329539"/>
                  </a:lnTo>
                  <a:lnTo>
                    <a:pt x="455168" y="304139"/>
                  </a:lnTo>
                  <a:lnTo>
                    <a:pt x="480453" y="304139"/>
                  </a:lnTo>
                  <a:lnTo>
                    <a:pt x="480453" y="328726"/>
                  </a:lnTo>
                  <a:lnTo>
                    <a:pt x="505739" y="328726"/>
                  </a:lnTo>
                  <a:lnTo>
                    <a:pt x="505739" y="303441"/>
                  </a:lnTo>
                  <a:close/>
                </a:path>
                <a:path w="1036954" h="480694">
                  <a:moveTo>
                    <a:pt x="531025" y="252857"/>
                  </a:moveTo>
                  <a:lnTo>
                    <a:pt x="505739" y="252857"/>
                  </a:lnTo>
                  <a:lnTo>
                    <a:pt x="505739" y="278155"/>
                  </a:lnTo>
                  <a:lnTo>
                    <a:pt x="531025" y="278155"/>
                  </a:lnTo>
                  <a:lnTo>
                    <a:pt x="531025" y="252857"/>
                  </a:lnTo>
                  <a:close/>
                </a:path>
                <a:path w="1036954" h="480694">
                  <a:moveTo>
                    <a:pt x="556310" y="379298"/>
                  </a:moveTo>
                  <a:lnTo>
                    <a:pt x="531025" y="379298"/>
                  </a:lnTo>
                  <a:lnTo>
                    <a:pt x="531025" y="354012"/>
                  </a:lnTo>
                  <a:lnTo>
                    <a:pt x="505739" y="354012"/>
                  </a:lnTo>
                  <a:lnTo>
                    <a:pt x="505739" y="404583"/>
                  </a:lnTo>
                  <a:lnTo>
                    <a:pt x="531025" y="404583"/>
                  </a:lnTo>
                  <a:lnTo>
                    <a:pt x="556310" y="404583"/>
                  </a:lnTo>
                  <a:lnTo>
                    <a:pt x="556310" y="379298"/>
                  </a:lnTo>
                  <a:close/>
                </a:path>
                <a:path w="1036954" h="480694">
                  <a:moveTo>
                    <a:pt x="581596" y="278155"/>
                  </a:moveTo>
                  <a:lnTo>
                    <a:pt x="556310" y="278155"/>
                  </a:lnTo>
                  <a:lnTo>
                    <a:pt x="556310" y="303441"/>
                  </a:lnTo>
                  <a:lnTo>
                    <a:pt x="581596" y="303441"/>
                  </a:lnTo>
                  <a:lnTo>
                    <a:pt x="581596" y="278155"/>
                  </a:lnTo>
                  <a:close/>
                </a:path>
                <a:path w="1036954" h="480694">
                  <a:moveTo>
                    <a:pt x="581596" y="227571"/>
                  </a:moveTo>
                  <a:lnTo>
                    <a:pt x="556310" y="227571"/>
                  </a:lnTo>
                  <a:lnTo>
                    <a:pt x="556310" y="252857"/>
                  </a:lnTo>
                  <a:lnTo>
                    <a:pt x="581596" y="252857"/>
                  </a:lnTo>
                  <a:lnTo>
                    <a:pt x="581596" y="227571"/>
                  </a:lnTo>
                  <a:close/>
                </a:path>
                <a:path w="1036954" h="480694">
                  <a:moveTo>
                    <a:pt x="606882" y="252857"/>
                  </a:moveTo>
                  <a:lnTo>
                    <a:pt x="581596" y="252857"/>
                  </a:lnTo>
                  <a:lnTo>
                    <a:pt x="581596" y="278155"/>
                  </a:lnTo>
                  <a:lnTo>
                    <a:pt x="606882" y="278155"/>
                  </a:lnTo>
                  <a:lnTo>
                    <a:pt x="606882" y="252857"/>
                  </a:lnTo>
                  <a:close/>
                </a:path>
                <a:path w="1036954" h="480694">
                  <a:moveTo>
                    <a:pt x="632167" y="404583"/>
                  </a:moveTo>
                  <a:lnTo>
                    <a:pt x="606882" y="404583"/>
                  </a:lnTo>
                  <a:lnTo>
                    <a:pt x="606882" y="303911"/>
                  </a:lnTo>
                  <a:lnTo>
                    <a:pt x="581596" y="303911"/>
                  </a:lnTo>
                  <a:lnTo>
                    <a:pt x="581596" y="405511"/>
                  </a:lnTo>
                  <a:lnTo>
                    <a:pt x="606882" y="405511"/>
                  </a:lnTo>
                  <a:lnTo>
                    <a:pt x="606882" y="429869"/>
                  </a:lnTo>
                  <a:lnTo>
                    <a:pt x="632167" y="429869"/>
                  </a:lnTo>
                  <a:lnTo>
                    <a:pt x="632167" y="404583"/>
                  </a:lnTo>
                  <a:close/>
                </a:path>
                <a:path w="1036954" h="480694">
                  <a:moveTo>
                    <a:pt x="708025" y="303911"/>
                  </a:moveTo>
                  <a:lnTo>
                    <a:pt x="682739" y="303911"/>
                  </a:lnTo>
                  <a:lnTo>
                    <a:pt x="682739" y="354711"/>
                  </a:lnTo>
                  <a:lnTo>
                    <a:pt x="657453" y="354711"/>
                  </a:lnTo>
                  <a:lnTo>
                    <a:pt x="657453" y="405511"/>
                  </a:lnTo>
                  <a:lnTo>
                    <a:pt x="682739" y="405511"/>
                  </a:lnTo>
                  <a:lnTo>
                    <a:pt x="708025" y="405511"/>
                  </a:lnTo>
                  <a:lnTo>
                    <a:pt x="708025" y="303911"/>
                  </a:lnTo>
                  <a:close/>
                </a:path>
                <a:path w="1036954" h="480694">
                  <a:moveTo>
                    <a:pt x="809180" y="329311"/>
                  </a:moveTo>
                  <a:lnTo>
                    <a:pt x="783894" y="329311"/>
                  </a:lnTo>
                  <a:lnTo>
                    <a:pt x="783894" y="405511"/>
                  </a:lnTo>
                  <a:lnTo>
                    <a:pt x="758596" y="405511"/>
                  </a:lnTo>
                  <a:lnTo>
                    <a:pt x="758596" y="380111"/>
                  </a:lnTo>
                  <a:lnTo>
                    <a:pt x="733310" y="380111"/>
                  </a:lnTo>
                  <a:lnTo>
                    <a:pt x="733310" y="405511"/>
                  </a:lnTo>
                  <a:lnTo>
                    <a:pt x="708025" y="405511"/>
                  </a:lnTo>
                  <a:lnTo>
                    <a:pt x="708025" y="430911"/>
                  </a:lnTo>
                  <a:lnTo>
                    <a:pt x="682739" y="430911"/>
                  </a:lnTo>
                  <a:lnTo>
                    <a:pt x="682739" y="456311"/>
                  </a:lnTo>
                  <a:lnTo>
                    <a:pt x="708025" y="456311"/>
                  </a:lnTo>
                  <a:lnTo>
                    <a:pt x="708025" y="480441"/>
                  </a:lnTo>
                  <a:lnTo>
                    <a:pt x="733310" y="480441"/>
                  </a:lnTo>
                  <a:lnTo>
                    <a:pt x="758596" y="480441"/>
                  </a:lnTo>
                  <a:lnTo>
                    <a:pt x="783894" y="480441"/>
                  </a:lnTo>
                  <a:lnTo>
                    <a:pt x="783894" y="456311"/>
                  </a:lnTo>
                  <a:lnTo>
                    <a:pt x="758596" y="456311"/>
                  </a:lnTo>
                  <a:lnTo>
                    <a:pt x="758596" y="430911"/>
                  </a:lnTo>
                  <a:lnTo>
                    <a:pt x="783894" y="430911"/>
                  </a:lnTo>
                  <a:lnTo>
                    <a:pt x="783894" y="456311"/>
                  </a:lnTo>
                  <a:lnTo>
                    <a:pt x="809180" y="456311"/>
                  </a:lnTo>
                  <a:lnTo>
                    <a:pt x="809180" y="329311"/>
                  </a:lnTo>
                  <a:close/>
                </a:path>
                <a:path w="1036954" h="480694">
                  <a:moveTo>
                    <a:pt x="834466" y="303441"/>
                  </a:moveTo>
                  <a:lnTo>
                    <a:pt x="809180" y="303441"/>
                  </a:lnTo>
                  <a:lnTo>
                    <a:pt x="809180" y="328726"/>
                  </a:lnTo>
                  <a:lnTo>
                    <a:pt x="834466" y="328726"/>
                  </a:lnTo>
                  <a:lnTo>
                    <a:pt x="834466" y="303441"/>
                  </a:lnTo>
                  <a:close/>
                </a:path>
                <a:path w="1036954" h="480694">
                  <a:moveTo>
                    <a:pt x="859751" y="278155"/>
                  </a:moveTo>
                  <a:lnTo>
                    <a:pt x="834466" y="278155"/>
                  </a:lnTo>
                  <a:lnTo>
                    <a:pt x="834466" y="303441"/>
                  </a:lnTo>
                  <a:lnTo>
                    <a:pt x="859751" y="303441"/>
                  </a:lnTo>
                  <a:lnTo>
                    <a:pt x="859751" y="278155"/>
                  </a:lnTo>
                  <a:close/>
                </a:path>
                <a:path w="1036954" h="480694">
                  <a:moveTo>
                    <a:pt x="960894" y="253111"/>
                  </a:moveTo>
                  <a:lnTo>
                    <a:pt x="935609" y="253111"/>
                  </a:lnTo>
                  <a:lnTo>
                    <a:pt x="935609" y="405511"/>
                  </a:lnTo>
                  <a:lnTo>
                    <a:pt x="960894" y="405511"/>
                  </a:lnTo>
                  <a:lnTo>
                    <a:pt x="960894" y="253111"/>
                  </a:lnTo>
                  <a:close/>
                </a:path>
                <a:path w="1036954" h="480694">
                  <a:moveTo>
                    <a:pt x="1036751" y="379298"/>
                  </a:moveTo>
                  <a:lnTo>
                    <a:pt x="1011466" y="379298"/>
                  </a:lnTo>
                  <a:lnTo>
                    <a:pt x="1011466" y="404583"/>
                  </a:lnTo>
                  <a:lnTo>
                    <a:pt x="986180" y="404583"/>
                  </a:lnTo>
                  <a:lnTo>
                    <a:pt x="986180" y="429869"/>
                  </a:lnTo>
                  <a:lnTo>
                    <a:pt x="1011466" y="429869"/>
                  </a:lnTo>
                  <a:lnTo>
                    <a:pt x="1036751" y="429869"/>
                  </a:lnTo>
                  <a:lnTo>
                    <a:pt x="1036751" y="379298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35808" y="1866907"/>
              <a:ext cx="835025" cy="405130"/>
            </a:xfrm>
            <a:custGeom>
              <a:avLst/>
              <a:gdLst/>
              <a:ahLst/>
              <a:cxnLst/>
              <a:rect l="l" t="t" r="r" b="b"/>
              <a:pathLst>
                <a:path w="835025" h="405130">
                  <a:moveTo>
                    <a:pt x="50571" y="252844"/>
                  </a:moveTo>
                  <a:lnTo>
                    <a:pt x="25285" y="252844"/>
                  </a:lnTo>
                  <a:lnTo>
                    <a:pt x="25285" y="278130"/>
                  </a:lnTo>
                  <a:lnTo>
                    <a:pt x="0" y="278130"/>
                  </a:lnTo>
                  <a:lnTo>
                    <a:pt x="0" y="353987"/>
                  </a:lnTo>
                  <a:lnTo>
                    <a:pt x="25285" y="353987"/>
                  </a:lnTo>
                  <a:lnTo>
                    <a:pt x="25285" y="303415"/>
                  </a:lnTo>
                  <a:lnTo>
                    <a:pt x="50571" y="303415"/>
                  </a:lnTo>
                  <a:lnTo>
                    <a:pt x="50571" y="252844"/>
                  </a:lnTo>
                  <a:close/>
                </a:path>
                <a:path w="835025" h="405130">
                  <a:moveTo>
                    <a:pt x="126428" y="353987"/>
                  </a:moveTo>
                  <a:lnTo>
                    <a:pt x="101142" y="353987"/>
                  </a:lnTo>
                  <a:lnTo>
                    <a:pt x="101142" y="328701"/>
                  </a:lnTo>
                  <a:lnTo>
                    <a:pt x="75857" y="328701"/>
                  </a:lnTo>
                  <a:lnTo>
                    <a:pt x="75857" y="353987"/>
                  </a:lnTo>
                  <a:lnTo>
                    <a:pt x="50571" y="353987"/>
                  </a:lnTo>
                  <a:lnTo>
                    <a:pt x="25285" y="353987"/>
                  </a:lnTo>
                  <a:lnTo>
                    <a:pt x="25285" y="379272"/>
                  </a:lnTo>
                  <a:lnTo>
                    <a:pt x="50571" y="379272"/>
                  </a:lnTo>
                  <a:lnTo>
                    <a:pt x="50571" y="404571"/>
                  </a:lnTo>
                  <a:lnTo>
                    <a:pt x="75857" y="404571"/>
                  </a:lnTo>
                  <a:lnTo>
                    <a:pt x="75857" y="379272"/>
                  </a:lnTo>
                  <a:lnTo>
                    <a:pt x="101142" y="379272"/>
                  </a:lnTo>
                  <a:lnTo>
                    <a:pt x="126428" y="379272"/>
                  </a:lnTo>
                  <a:lnTo>
                    <a:pt x="126428" y="353987"/>
                  </a:lnTo>
                  <a:close/>
                </a:path>
                <a:path w="835025" h="405130">
                  <a:moveTo>
                    <a:pt x="126428" y="303415"/>
                  </a:moveTo>
                  <a:lnTo>
                    <a:pt x="101142" y="303415"/>
                  </a:lnTo>
                  <a:lnTo>
                    <a:pt x="101142" y="328701"/>
                  </a:lnTo>
                  <a:lnTo>
                    <a:pt x="126428" y="328701"/>
                  </a:lnTo>
                  <a:lnTo>
                    <a:pt x="126428" y="303415"/>
                  </a:lnTo>
                  <a:close/>
                </a:path>
                <a:path w="835025" h="405130">
                  <a:moveTo>
                    <a:pt x="227571" y="379272"/>
                  </a:moveTo>
                  <a:lnTo>
                    <a:pt x="202285" y="379272"/>
                  </a:lnTo>
                  <a:lnTo>
                    <a:pt x="202285" y="404571"/>
                  </a:lnTo>
                  <a:lnTo>
                    <a:pt x="227571" y="404571"/>
                  </a:lnTo>
                  <a:lnTo>
                    <a:pt x="227571" y="379272"/>
                  </a:lnTo>
                  <a:close/>
                </a:path>
                <a:path w="835025" h="405130">
                  <a:moveTo>
                    <a:pt x="278155" y="379272"/>
                  </a:moveTo>
                  <a:lnTo>
                    <a:pt x="252869" y="379272"/>
                  </a:lnTo>
                  <a:lnTo>
                    <a:pt x="252869" y="404571"/>
                  </a:lnTo>
                  <a:lnTo>
                    <a:pt x="278155" y="404571"/>
                  </a:lnTo>
                  <a:lnTo>
                    <a:pt x="278155" y="379272"/>
                  </a:lnTo>
                  <a:close/>
                </a:path>
                <a:path w="835025" h="405130">
                  <a:moveTo>
                    <a:pt x="379298" y="127000"/>
                  </a:moveTo>
                  <a:lnTo>
                    <a:pt x="354012" y="127000"/>
                  </a:lnTo>
                  <a:lnTo>
                    <a:pt x="354012" y="101600"/>
                  </a:lnTo>
                  <a:lnTo>
                    <a:pt x="328726" y="101600"/>
                  </a:lnTo>
                  <a:lnTo>
                    <a:pt x="328726" y="152400"/>
                  </a:lnTo>
                  <a:lnTo>
                    <a:pt x="354012" y="152400"/>
                  </a:lnTo>
                  <a:lnTo>
                    <a:pt x="379298" y="152400"/>
                  </a:lnTo>
                  <a:lnTo>
                    <a:pt x="379298" y="127000"/>
                  </a:lnTo>
                  <a:close/>
                </a:path>
                <a:path w="835025" h="405130">
                  <a:moveTo>
                    <a:pt x="404583" y="227558"/>
                  </a:moveTo>
                  <a:lnTo>
                    <a:pt x="379298" y="227558"/>
                  </a:lnTo>
                  <a:lnTo>
                    <a:pt x="379298" y="202272"/>
                  </a:lnTo>
                  <a:lnTo>
                    <a:pt x="354012" y="202272"/>
                  </a:lnTo>
                  <a:lnTo>
                    <a:pt x="354012" y="227558"/>
                  </a:lnTo>
                  <a:lnTo>
                    <a:pt x="328726" y="227558"/>
                  </a:lnTo>
                  <a:lnTo>
                    <a:pt x="328726" y="252844"/>
                  </a:lnTo>
                  <a:lnTo>
                    <a:pt x="354012" y="252844"/>
                  </a:lnTo>
                  <a:lnTo>
                    <a:pt x="354012" y="278130"/>
                  </a:lnTo>
                  <a:lnTo>
                    <a:pt x="328726" y="278130"/>
                  </a:lnTo>
                  <a:lnTo>
                    <a:pt x="328726" y="252844"/>
                  </a:lnTo>
                  <a:lnTo>
                    <a:pt x="303441" y="252844"/>
                  </a:lnTo>
                  <a:lnTo>
                    <a:pt x="303441" y="278130"/>
                  </a:lnTo>
                  <a:lnTo>
                    <a:pt x="278155" y="278130"/>
                  </a:lnTo>
                  <a:lnTo>
                    <a:pt x="278155" y="227558"/>
                  </a:lnTo>
                  <a:lnTo>
                    <a:pt x="252869" y="227558"/>
                  </a:lnTo>
                  <a:lnTo>
                    <a:pt x="227571" y="227558"/>
                  </a:lnTo>
                  <a:lnTo>
                    <a:pt x="227571" y="252844"/>
                  </a:lnTo>
                  <a:lnTo>
                    <a:pt x="202285" y="252844"/>
                  </a:lnTo>
                  <a:lnTo>
                    <a:pt x="202285" y="278130"/>
                  </a:lnTo>
                  <a:lnTo>
                    <a:pt x="176999" y="278130"/>
                  </a:lnTo>
                  <a:lnTo>
                    <a:pt x="151714" y="278130"/>
                  </a:lnTo>
                  <a:lnTo>
                    <a:pt x="151714" y="227558"/>
                  </a:lnTo>
                  <a:lnTo>
                    <a:pt x="126428" y="227558"/>
                  </a:lnTo>
                  <a:lnTo>
                    <a:pt x="101142" y="227558"/>
                  </a:lnTo>
                  <a:lnTo>
                    <a:pt x="75857" y="227558"/>
                  </a:lnTo>
                  <a:lnTo>
                    <a:pt x="50571" y="227558"/>
                  </a:lnTo>
                  <a:lnTo>
                    <a:pt x="50571" y="252844"/>
                  </a:lnTo>
                  <a:lnTo>
                    <a:pt x="75857" y="252844"/>
                  </a:lnTo>
                  <a:lnTo>
                    <a:pt x="75857" y="278130"/>
                  </a:lnTo>
                  <a:lnTo>
                    <a:pt x="101142" y="278130"/>
                  </a:lnTo>
                  <a:lnTo>
                    <a:pt x="126428" y="278130"/>
                  </a:lnTo>
                  <a:lnTo>
                    <a:pt x="126428" y="303415"/>
                  </a:lnTo>
                  <a:lnTo>
                    <a:pt x="151714" y="303415"/>
                  </a:lnTo>
                  <a:lnTo>
                    <a:pt x="151714" y="328701"/>
                  </a:lnTo>
                  <a:lnTo>
                    <a:pt x="176999" y="328701"/>
                  </a:lnTo>
                  <a:lnTo>
                    <a:pt x="176999" y="353987"/>
                  </a:lnTo>
                  <a:lnTo>
                    <a:pt x="151714" y="353987"/>
                  </a:lnTo>
                  <a:lnTo>
                    <a:pt x="151714" y="379272"/>
                  </a:lnTo>
                  <a:lnTo>
                    <a:pt x="126428" y="379272"/>
                  </a:lnTo>
                  <a:lnTo>
                    <a:pt x="126428" y="404571"/>
                  </a:lnTo>
                  <a:lnTo>
                    <a:pt x="151714" y="404571"/>
                  </a:lnTo>
                  <a:lnTo>
                    <a:pt x="176999" y="404571"/>
                  </a:lnTo>
                  <a:lnTo>
                    <a:pt x="176999" y="379272"/>
                  </a:lnTo>
                  <a:lnTo>
                    <a:pt x="202285" y="379272"/>
                  </a:lnTo>
                  <a:lnTo>
                    <a:pt x="202285" y="353987"/>
                  </a:lnTo>
                  <a:lnTo>
                    <a:pt x="227571" y="353987"/>
                  </a:lnTo>
                  <a:lnTo>
                    <a:pt x="227571" y="328701"/>
                  </a:lnTo>
                  <a:lnTo>
                    <a:pt x="202285" y="328701"/>
                  </a:lnTo>
                  <a:lnTo>
                    <a:pt x="202285" y="303415"/>
                  </a:lnTo>
                  <a:lnTo>
                    <a:pt x="227571" y="303415"/>
                  </a:lnTo>
                  <a:lnTo>
                    <a:pt x="227571" y="328701"/>
                  </a:lnTo>
                  <a:lnTo>
                    <a:pt x="252869" y="328701"/>
                  </a:lnTo>
                  <a:lnTo>
                    <a:pt x="278155" y="328701"/>
                  </a:lnTo>
                  <a:lnTo>
                    <a:pt x="278155" y="303415"/>
                  </a:lnTo>
                  <a:lnTo>
                    <a:pt x="303441" y="303415"/>
                  </a:lnTo>
                  <a:lnTo>
                    <a:pt x="303441" y="404571"/>
                  </a:lnTo>
                  <a:lnTo>
                    <a:pt x="328726" y="404571"/>
                  </a:lnTo>
                  <a:lnTo>
                    <a:pt x="328726" y="379272"/>
                  </a:lnTo>
                  <a:lnTo>
                    <a:pt x="354012" y="379272"/>
                  </a:lnTo>
                  <a:lnTo>
                    <a:pt x="354012" y="328701"/>
                  </a:lnTo>
                  <a:lnTo>
                    <a:pt x="328726" y="328701"/>
                  </a:lnTo>
                  <a:lnTo>
                    <a:pt x="328726" y="303415"/>
                  </a:lnTo>
                  <a:lnTo>
                    <a:pt x="354012" y="303415"/>
                  </a:lnTo>
                  <a:lnTo>
                    <a:pt x="354012" y="328701"/>
                  </a:lnTo>
                  <a:lnTo>
                    <a:pt x="379298" y="328701"/>
                  </a:lnTo>
                  <a:lnTo>
                    <a:pt x="379298" y="278130"/>
                  </a:lnTo>
                  <a:lnTo>
                    <a:pt x="404583" y="278130"/>
                  </a:lnTo>
                  <a:lnTo>
                    <a:pt x="404583" y="227558"/>
                  </a:lnTo>
                  <a:close/>
                </a:path>
                <a:path w="835025" h="405130">
                  <a:moveTo>
                    <a:pt x="429869" y="379272"/>
                  </a:moveTo>
                  <a:lnTo>
                    <a:pt x="404583" y="379272"/>
                  </a:lnTo>
                  <a:lnTo>
                    <a:pt x="379298" y="379272"/>
                  </a:lnTo>
                  <a:lnTo>
                    <a:pt x="379298" y="404571"/>
                  </a:lnTo>
                  <a:lnTo>
                    <a:pt x="404583" y="404571"/>
                  </a:lnTo>
                  <a:lnTo>
                    <a:pt x="429869" y="404571"/>
                  </a:lnTo>
                  <a:lnTo>
                    <a:pt x="429869" y="379272"/>
                  </a:lnTo>
                  <a:close/>
                </a:path>
                <a:path w="835025" h="405130">
                  <a:moveTo>
                    <a:pt x="429869" y="303415"/>
                  </a:moveTo>
                  <a:lnTo>
                    <a:pt x="404583" y="303415"/>
                  </a:lnTo>
                  <a:lnTo>
                    <a:pt x="404583" y="328701"/>
                  </a:lnTo>
                  <a:lnTo>
                    <a:pt x="379298" y="328701"/>
                  </a:lnTo>
                  <a:lnTo>
                    <a:pt x="379298" y="353987"/>
                  </a:lnTo>
                  <a:lnTo>
                    <a:pt x="404583" y="353987"/>
                  </a:lnTo>
                  <a:lnTo>
                    <a:pt x="429869" y="353987"/>
                  </a:lnTo>
                  <a:lnTo>
                    <a:pt x="429869" y="303415"/>
                  </a:lnTo>
                  <a:close/>
                </a:path>
                <a:path w="835025" h="405130">
                  <a:moveTo>
                    <a:pt x="480441" y="76200"/>
                  </a:moveTo>
                  <a:lnTo>
                    <a:pt x="455155" y="76200"/>
                  </a:lnTo>
                  <a:lnTo>
                    <a:pt x="455155" y="50800"/>
                  </a:lnTo>
                  <a:lnTo>
                    <a:pt x="429869" y="50800"/>
                  </a:lnTo>
                  <a:lnTo>
                    <a:pt x="429869" y="101600"/>
                  </a:lnTo>
                  <a:lnTo>
                    <a:pt x="404583" y="101600"/>
                  </a:lnTo>
                  <a:lnTo>
                    <a:pt x="404583" y="152400"/>
                  </a:lnTo>
                  <a:lnTo>
                    <a:pt x="429869" y="152400"/>
                  </a:lnTo>
                  <a:lnTo>
                    <a:pt x="429869" y="177800"/>
                  </a:lnTo>
                  <a:lnTo>
                    <a:pt x="455155" y="177800"/>
                  </a:lnTo>
                  <a:lnTo>
                    <a:pt x="455155" y="127000"/>
                  </a:lnTo>
                  <a:lnTo>
                    <a:pt x="480441" y="127000"/>
                  </a:lnTo>
                  <a:lnTo>
                    <a:pt x="480441" y="76200"/>
                  </a:lnTo>
                  <a:close/>
                </a:path>
                <a:path w="835025" h="405130">
                  <a:moveTo>
                    <a:pt x="505726" y="328701"/>
                  </a:moveTo>
                  <a:lnTo>
                    <a:pt x="480441" y="328701"/>
                  </a:lnTo>
                  <a:lnTo>
                    <a:pt x="480441" y="252844"/>
                  </a:lnTo>
                  <a:lnTo>
                    <a:pt x="455155" y="252844"/>
                  </a:lnTo>
                  <a:lnTo>
                    <a:pt x="429869" y="252844"/>
                  </a:lnTo>
                  <a:lnTo>
                    <a:pt x="429869" y="303415"/>
                  </a:lnTo>
                  <a:lnTo>
                    <a:pt x="455155" y="303415"/>
                  </a:lnTo>
                  <a:lnTo>
                    <a:pt x="455155" y="404571"/>
                  </a:lnTo>
                  <a:lnTo>
                    <a:pt x="480441" y="404571"/>
                  </a:lnTo>
                  <a:lnTo>
                    <a:pt x="480441" y="353987"/>
                  </a:lnTo>
                  <a:lnTo>
                    <a:pt x="505726" y="353987"/>
                  </a:lnTo>
                  <a:lnTo>
                    <a:pt x="505726" y="328701"/>
                  </a:lnTo>
                  <a:close/>
                </a:path>
                <a:path w="835025" h="405130">
                  <a:moveTo>
                    <a:pt x="531012" y="353987"/>
                  </a:moveTo>
                  <a:lnTo>
                    <a:pt x="505726" y="353987"/>
                  </a:lnTo>
                  <a:lnTo>
                    <a:pt x="505726" y="379272"/>
                  </a:lnTo>
                  <a:lnTo>
                    <a:pt x="531012" y="379272"/>
                  </a:lnTo>
                  <a:lnTo>
                    <a:pt x="531012" y="353987"/>
                  </a:lnTo>
                  <a:close/>
                </a:path>
                <a:path w="835025" h="405130">
                  <a:moveTo>
                    <a:pt x="531012" y="303415"/>
                  </a:moveTo>
                  <a:lnTo>
                    <a:pt x="505726" y="303415"/>
                  </a:lnTo>
                  <a:lnTo>
                    <a:pt x="505726" y="328701"/>
                  </a:lnTo>
                  <a:lnTo>
                    <a:pt x="531012" y="328701"/>
                  </a:lnTo>
                  <a:lnTo>
                    <a:pt x="531012" y="303415"/>
                  </a:lnTo>
                  <a:close/>
                </a:path>
                <a:path w="835025" h="405130">
                  <a:moveTo>
                    <a:pt x="556298" y="379272"/>
                  </a:moveTo>
                  <a:lnTo>
                    <a:pt x="531012" y="379272"/>
                  </a:lnTo>
                  <a:lnTo>
                    <a:pt x="531012" y="404571"/>
                  </a:lnTo>
                  <a:lnTo>
                    <a:pt x="556298" y="404571"/>
                  </a:lnTo>
                  <a:lnTo>
                    <a:pt x="556298" y="379272"/>
                  </a:lnTo>
                  <a:close/>
                </a:path>
                <a:path w="835025" h="405130">
                  <a:moveTo>
                    <a:pt x="606882" y="379272"/>
                  </a:moveTo>
                  <a:lnTo>
                    <a:pt x="581596" y="379272"/>
                  </a:lnTo>
                  <a:lnTo>
                    <a:pt x="581596" y="404571"/>
                  </a:lnTo>
                  <a:lnTo>
                    <a:pt x="606882" y="404571"/>
                  </a:lnTo>
                  <a:lnTo>
                    <a:pt x="606882" y="379272"/>
                  </a:lnTo>
                  <a:close/>
                </a:path>
                <a:path w="835025" h="405130">
                  <a:moveTo>
                    <a:pt x="632167" y="353987"/>
                  </a:moveTo>
                  <a:lnTo>
                    <a:pt x="606882" y="353987"/>
                  </a:lnTo>
                  <a:lnTo>
                    <a:pt x="606882" y="379272"/>
                  </a:lnTo>
                  <a:lnTo>
                    <a:pt x="632167" y="379272"/>
                  </a:lnTo>
                  <a:lnTo>
                    <a:pt x="632167" y="353987"/>
                  </a:lnTo>
                  <a:close/>
                </a:path>
                <a:path w="835025" h="405130">
                  <a:moveTo>
                    <a:pt x="657453" y="25400"/>
                  </a:moveTo>
                  <a:lnTo>
                    <a:pt x="632167" y="25400"/>
                  </a:lnTo>
                  <a:lnTo>
                    <a:pt x="606882" y="25400"/>
                  </a:lnTo>
                  <a:lnTo>
                    <a:pt x="606882" y="50800"/>
                  </a:lnTo>
                  <a:lnTo>
                    <a:pt x="581596" y="50800"/>
                  </a:lnTo>
                  <a:lnTo>
                    <a:pt x="556298" y="50800"/>
                  </a:lnTo>
                  <a:lnTo>
                    <a:pt x="556298" y="76200"/>
                  </a:lnTo>
                  <a:lnTo>
                    <a:pt x="531012" y="76200"/>
                  </a:lnTo>
                  <a:lnTo>
                    <a:pt x="505726" y="76200"/>
                  </a:lnTo>
                  <a:lnTo>
                    <a:pt x="505726" y="101600"/>
                  </a:lnTo>
                  <a:lnTo>
                    <a:pt x="531012" y="101600"/>
                  </a:lnTo>
                  <a:lnTo>
                    <a:pt x="556298" y="101600"/>
                  </a:lnTo>
                  <a:lnTo>
                    <a:pt x="556298" y="127000"/>
                  </a:lnTo>
                  <a:lnTo>
                    <a:pt x="531012" y="127000"/>
                  </a:lnTo>
                  <a:lnTo>
                    <a:pt x="505726" y="127000"/>
                  </a:lnTo>
                  <a:lnTo>
                    <a:pt x="505726" y="152400"/>
                  </a:lnTo>
                  <a:lnTo>
                    <a:pt x="531012" y="152400"/>
                  </a:lnTo>
                  <a:lnTo>
                    <a:pt x="556298" y="152400"/>
                  </a:lnTo>
                  <a:lnTo>
                    <a:pt x="581596" y="152400"/>
                  </a:lnTo>
                  <a:lnTo>
                    <a:pt x="581596" y="101600"/>
                  </a:lnTo>
                  <a:lnTo>
                    <a:pt x="606882" y="101600"/>
                  </a:lnTo>
                  <a:lnTo>
                    <a:pt x="606882" y="76200"/>
                  </a:lnTo>
                  <a:lnTo>
                    <a:pt x="632167" y="76200"/>
                  </a:lnTo>
                  <a:lnTo>
                    <a:pt x="632167" y="50800"/>
                  </a:lnTo>
                  <a:lnTo>
                    <a:pt x="657453" y="50800"/>
                  </a:lnTo>
                  <a:lnTo>
                    <a:pt x="657453" y="25400"/>
                  </a:lnTo>
                  <a:close/>
                </a:path>
                <a:path w="835025" h="405130">
                  <a:moveTo>
                    <a:pt x="758596" y="252844"/>
                  </a:moveTo>
                  <a:lnTo>
                    <a:pt x="733310" y="252844"/>
                  </a:lnTo>
                  <a:lnTo>
                    <a:pt x="733310" y="278130"/>
                  </a:lnTo>
                  <a:lnTo>
                    <a:pt x="758596" y="278130"/>
                  </a:lnTo>
                  <a:lnTo>
                    <a:pt x="758596" y="252844"/>
                  </a:lnTo>
                  <a:close/>
                </a:path>
                <a:path w="835025" h="405130">
                  <a:moveTo>
                    <a:pt x="783882" y="227558"/>
                  </a:moveTo>
                  <a:lnTo>
                    <a:pt x="758596" y="227558"/>
                  </a:lnTo>
                  <a:lnTo>
                    <a:pt x="758596" y="252844"/>
                  </a:lnTo>
                  <a:lnTo>
                    <a:pt x="783882" y="252844"/>
                  </a:lnTo>
                  <a:lnTo>
                    <a:pt x="783882" y="227558"/>
                  </a:lnTo>
                  <a:close/>
                </a:path>
                <a:path w="835025" h="405130">
                  <a:moveTo>
                    <a:pt x="809167" y="328701"/>
                  </a:moveTo>
                  <a:lnTo>
                    <a:pt x="783882" y="328701"/>
                  </a:lnTo>
                  <a:lnTo>
                    <a:pt x="783882" y="379272"/>
                  </a:lnTo>
                  <a:lnTo>
                    <a:pt x="809167" y="379272"/>
                  </a:lnTo>
                  <a:lnTo>
                    <a:pt x="809167" y="328701"/>
                  </a:lnTo>
                  <a:close/>
                </a:path>
                <a:path w="835025" h="405130">
                  <a:moveTo>
                    <a:pt x="834453" y="252844"/>
                  </a:moveTo>
                  <a:lnTo>
                    <a:pt x="809167" y="252844"/>
                  </a:lnTo>
                  <a:lnTo>
                    <a:pt x="809167" y="328701"/>
                  </a:lnTo>
                  <a:lnTo>
                    <a:pt x="834453" y="328701"/>
                  </a:lnTo>
                  <a:lnTo>
                    <a:pt x="834453" y="252844"/>
                  </a:lnTo>
                  <a:close/>
                </a:path>
                <a:path w="835025" h="405130">
                  <a:moveTo>
                    <a:pt x="834453" y="50800"/>
                  </a:moveTo>
                  <a:lnTo>
                    <a:pt x="809167" y="50800"/>
                  </a:lnTo>
                  <a:lnTo>
                    <a:pt x="783882" y="50800"/>
                  </a:lnTo>
                  <a:lnTo>
                    <a:pt x="783882" y="76200"/>
                  </a:lnTo>
                  <a:lnTo>
                    <a:pt x="809167" y="76200"/>
                  </a:lnTo>
                  <a:lnTo>
                    <a:pt x="809167" y="101600"/>
                  </a:lnTo>
                  <a:lnTo>
                    <a:pt x="783882" y="101600"/>
                  </a:lnTo>
                  <a:lnTo>
                    <a:pt x="783882" y="127000"/>
                  </a:lnTo>
                  <a:lnTo>
                    <a:pt x="758596" y="127000"/>
                  </a:lnTo>
                  <a:lnTo>
                    <a:pt x="758596" y="101600"/>
                  </a:lnTo>
                  <a:lnTo>
                    <a:pt x="783882" y="101600"/>
                  </a:lnTo>
                  <a:lnTo>
                    <a:pt x="783882" y="76200"/>
                  </a:lnTo>
                  <a:lnTo>
                    <a:pt x="758596" y="76200"/>
                  </a:lnTo>
                  <a:lnTo>
                    <a:pt x="758596" y="50800"/>
                  </a:lnTo>
                  <a:lnTo>
                    <a:pt x="733310" y="50800"/>
                  </a:lnTo>
                  <a:lnTo>
                    <a:pt x="733310" y="76200"/>
                  </a:lnTo>
                  <a:lnTo>
                    <a:pt x="733310" y="101600"/>
                  </a:lnTo>
                  <a:lnTo>
                    <a:pt x="708025" y="101600"/>
                  </a:lnTo>
                  <a:lnTo>
                    <a:pt x="708025" y="76200"/>
                  </a:lnTo>
                  <a:lnTo>
                    <a:pt x="733310" y="76200"/>
                  </a:lnTo>
                  <a:lnTo>
                    <a:pt x="733310" y="50800"/>
                  </a:lnTo>
                  <a:lnTo>
                    <a:pt x="733310" y="25400"/>
                  </a:lnTo>
                  <a:lnTo>
                    <a:pt x="758596" y="25400"/>
                  </a:lnTo>
                  <a:lnTo>
                    <a:pt x="758596" y="0"/>
                  </a:lnTo>
                  <a:lnTo>
                    <a:pt x="733310" y="0"/>
                  </a:lnTo>
                  <a:lnTo>
                    <a:pt x="708025" y="0"/>
                  </a:lnTo>
                  <a:lnTo>
                    <a:pt x="682739" y="0"/>
                  </a:lnTo>
                  <a:lnTo>
                    <a:pt x="657453" y="0"/>
                  </a:lnTo>
                  <a:lnTo>
                    <a:pt x="657453" y="25400"/>
                  </a:lnTo>
                  <a:lnTo>
                    <a:pt x="682739" y="25400"/>
                  </a:lnTo>
                  <a:lnTo>
                    <a:pt x="708025" y="25400"/>
                  </a:lnTo>
                  <a:lnTo>
                    <a:pt x="708025" y="50800"/>
                  </a:lnTo>
                  <a:lnTo>
                    <a:pt x="682739" y="50800"/>
                  </a:lnTo>
                  <a:lnTo>
                    <a:pt x="682739" y="127000"/>
                  </a:lnTo>
                  <a:lnTo>
                    <a:pt x="657453" y="127000"/>
                  </a:lnTo>
                  <a:lnTo>
                    <a:pt x="632167" y="127000"/>
                  </a:lnTo>
                  <a:lnTo>
                    <a:pt x="632167" y="152400"/>
                  </a:lnTo>
                  <a:lnTo>
                    <a:pt x="606882" y="152400"/>
                  </a:lnTo>
                  <a:lnTo>
                    <a:pt x="606882" y="177800"/>
                  </a:lnTo>
                  <a:lnTo>
                    <a:pt x="632167" y="177800"/>
                  </a:lnTo>
                  <a:lnTo>
                    <a:pt x="657453" y="177800"/>
                  </a:lnTo>
                  <a:lnTo>
                    <a:pt x="682739" y="177800"/>
                  </a:lnTo>
                  <a:lnTo>
                    <a:pt x="682739" y="152400"/>
                  </a:lnTo>
                  <a:lnTo>
                    <a:pt x="708025" y="152400"/>
                  </a:lnTo>
                  <a:lnTo>
                    <a:pt x="733310" y="152400"/>
                  </a:lnTo>
                  <a:lnTo>
                    <a:pt x="733310" y="203200"/>
                  </a:lnTo>
                  <a:lnTo>
                    <a:pt x="758596" y="203200"/>
                  </a:lnTo>
                  <a:lnTo>
                    <a:pt x="783882" y="203200"/>
                  </a:lnTo>
                  <a:lnTo>
                    <a:pt x="783882" y="177800"/>
                  </a:lnTo>
                  <a:lnTo>
                    <a:pt x="758596" y="177800"/>
                  </a:lnTo>
                  <a:lnTo>
                    <a:pt x="758596" y="152400"/>
                  </a:lnTo>
                  <a:lnTo>
                    <a:pt x="783882" y="152400"/>
                  </a:lnTo>
                  <a:lnTo>
                    <a:pt x="809167" y="152400"/>
                  </a:lnTo>
                  <a:lnTo>
                    <a:pt x="809167" y="127000"/>
                  </a:lnTo>
                  <a:lnTo>
                    <a:pt x="834453" y="127000"/>
                  </a:lnTo>
                  <a:lnTo>
                    <a:pt x="834453" y="5080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3510" y="1234129"/>
              <a:ext cx="1036955" cy="1037590"/>
            </a:xfrm>
            <a:custGeom>
              <a:avLst/>
              <a:gdLst/>
              <a:ahLst/>
              <a:cxnLst/>
              <a:rect l="l" t="t" r="r" b="b"/>
              <a:pathLst>
                <a:path w="1036954" h="1037589">
                  <a:moveTo>
                    <a:pt x="126441" y="910907"/>
                  </a:moveTo>
                  <a:lnTo>
                    <a:pt x="50571" y="910907"/>
                  </a:lnTo>
                  <a:lnTo>
                    <a:pt x="50571" y="986764"/>
                  </a:lnTo>
                  <a:lnTo>
                    <a:pt x="126441" y="986764"/>
                  </a:lnTo>
                  <a:lnTo>
                    <a:pt x="126441" y="910907"/>
                  </a:lnTo>
                  <a:close/>
                </a:path>
                <a:path w="1036954" h="1037589">
                  <a:moveTo>
                    <a:pt x="126441" y="51168"/>
                  </a:moveTo>
                  <a:lnTo>
                    <a:pt x="50571" y="51168"/>
                  </a:lnTo>
                  <a:lnTo>
                    <a:pt x="50571" y="127025"/>
                  </a:lnTo>
                  <a:lnTo>
                    <a:pt x="126441" y="127025"/>
                  </a:lnTo>
                  <a:lnTo>
                    <a:pt x="126441" y="51168"/>
                  </a:lnTo>
                  <a:close/>
                </a:path>
                <a:path w="1036954" h="1037589">
                  <a:moveTo>
                    <a:pt x="177012" y="885621"/>
                  </a:moveTo>
                  <a:lnTo>
                    <a:pt x="151726" y="885621"/>
                  </a:lnTo>
                  <a:lnTo>
                    <a:pt x="151726" y="1012050"/>
                  </a:lnTo>
                  <a:lnTo>
                    <a:pt x="177012" y="1012050"/>
                  </a:lnTo>
                  <a:lnTo>
                    <a:pt x="177012" y="885621"/>
                  </a:lnTo>
                  <a:close/>
                </a:path>
                <a:path w="1036954" h="1037589">
                  <a:moveTo>
                    <a:pt x="177012" y="859790"/>
                  </a:moveTo>
                  <a:lnTo>
                    <a:pt x="0" y="859790"/>
                  </a:lnTo>
                  <a:lnTo>
                    <a:pt x="0" y="885190"/>
                  </a:lnTo>
                  <a:lnTo>
                    <a:pt x="0" y="1012190"/>
                  </a:lnTo>
                  <a:lnTo>
                    <a:pt x="0" y="1037590"/>
                  </a:lnTo>
                  <a:lnTo>
                    <a:pt x="177012" y="1037590"/>
                  </a:lnTo>
                  <a:lnTo>
                    <a:pt x="177012" y="1012190"/>
                  </a:lnTo>
                  <a:lnTo>
                    <a:pt x="25285" y="1012190"/>
                  </a:lnTo>
                  <a:lnTo>
                    <a:pt x="25285" y="885190"/>
                  </a:lnTo>
                  <a:lnTo>
                    <a:pt x="177012" y="885190"/>
                  </a:lnTo>
                  <a:lnTo>
                    <a:pt x="177012" y="859790"/>
                  </a:lnTo>
                  <a:close/>
                </a:path>
                <a:path w="1036954" h="1037589">
                  <a:moveTo>
                    <a:pt x="177012" y="25869"/>
                  </a:moveTo>
                  <a:lnTo>
                    <a:pt x="151726" y="25869"/>
                  </a:lnTo>
                  <a:lnTo>
                    <a:pt x="151726" y="152311"/>
                  </a:lnTo>
                  <a:lnTo>
                    <a:pt x="177012" y="152311"/>
                  </a:lnTo>
                  <a:lnTo>
                    <a:pt x="177012" y="25869"/>
                  </a:lnTo>
                  <a:close/>
                </a:path>
                <a:path w="1036954" h="1037589">
                  <a:moveTo>
                    <a:pt x="177012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152400"/>
                  </a:lnTo>
                  <a:lnTo>
                    <a:pt x="0" y="177800"/>
                  </a:lnTo>
                  <a:lnTo>
                    <a:pt x="177012" y="177800"/>
                  </a:lnTo>
                  <a:lnTo>
                    <a:pt x="177012" y="152400"/>
                  </a:lnTo>
                  <a:lnTo>
                    <a:pt x="25285" y="152400"/>
                  </a:lnTo>
                  <a:lnTo>
                    <a:pt x="25285" y="25400"/>
                  </a:lnTo>
                  <a:lnTo>
                    <a:pt x="177012" y="25400"/>
                  </a:lnTo>
                  <a:lnTo>
                    <a:pt x="177012" y="0"/>
                  </a:lnTo>
                  <a:close/>
                </a:path>
                <a:path w="1036954" h="1037589">
                  <a:moveTo>
                    <a:pt x="809180" y="1012050"/>
                  </a:moveTo>
                  <a:lnTo>
                    <a:pt x="783894" y="1012050"/>
                  </a:lnTo>
                  <a:lnTo>
                    <a:pt x="783894" y="1037348"/>
                  </a:lnTo>
                  <a:lnTo>
                    <a:pt x="809180" y="1037348"/>
                  </a:lnTo>
                  <a:lnTo>
                    <a:pt x="809180" y="1012050"/>
                  </a:lnTo>
                  <a:close/>
                </a:path>
                <a:path w="1036954" h="1037589">
                  <a:moveTo>
                    <a:pt x="885037" y="860336"/>
                  </a:moveTo>
                  <a:lnTo>
                    <a:pt x="859751" y="860336"/>
                  </a:lnTo>
                  <a:lnTo>
                    <a:pt x="859751" y="885621"/>
                  </a:lnTo>
                  <a:lnTo>
                    <a:pt x="885037" y="885621"/>
                  </a:lnTo>
                  <a:lnTo>
                    <a:pt x="885037" y="860336"/>
                  </a:lnTo>
                  <a:close/>
                </a:path>
                <a:path w="1036954" h="1037589">
                  <a:moveTo>
                    <a:pt x="935609" y="810260"/>
                  </a:moveTo>
                  <a:lnTo>
                    <a:pt x="910323" y="810260"/>
                  </a:lnTo>
                  <a:lnTo>
                    <a:pt x="910323" y="835660"/>
                  </a:lnTo>
                  <a:lnTo>
                    <a:pt x="910323" y="910590"/>
                  </a:lnTo>
                  <a:lnTo>
                    <a:pt x="834466" y="910590"/>
                  </a:lnTo>
                  <a:lnTo>
                    <a:pt x="834466" y="835660"/>
                  </a:lnTo>
                  <a:lnTo>
                    <a:pt x="910323" y="835660"/>
                  </a:lnTo>
                  <a:lnTo>
                    <a:pt x="910323" y="810260"/>
                  </a:lnTo>
                  <a:lnTo>
                    <a:pt x="809180" y="810260"/>
                  </a:lnTo>
                  <a:lnTo>
                    <a:pt x="809180" y="835660"/>
                  </a:lnTo>
                  <a:lnTo>
                    <a:pt x="809180" y="910590"/>
                  </a:lnTo>
                  <a:lnTo>
                    <a:pt x="809180" y="935990"/>
                  </a:lnTo>
                  <a:lnTo>
                    <a:pt x="935609" y="935990"/>
                  </a:lnTo>
                  <a:lnTo>
                    <a:pt x="935609" y="910907"/>
                  </a:lnTo>
                  <a:lnTo>
                    <a:pt x="935609" y="910590"/>
                  </a:lnTo>
                  <a:lnTo>
                    <a:pt x="935609" y="835660"/>
                  </a:lnTo>
                  <a:lnTo>
                    <a:pt x="935609" y="835050"/>
                  </a:lnTo>
                  <a:lnTo>
                    <a:pt x="935609" y="810260"/>
                  </a:lnTo>
                  <a:close/>
                </a:path>
                <a:path w="1036954" h="1037589">
                  <a:moveTo>
                    <a:pt x="986180" y="1012050"/>
                  </a:moveTo>
                  <a:lnTo>
                    <a:pt x="960894" y="1012050"/>
                  </a:lnTo>
                  <a:lnTo>
                    <a:pt x="960894" y="1037348"/>
                  </a:lnTo>
                  <a:lnTo>
                    <a:pt x="986180" y="1037348"/>
                  </a:lnTo>
                  <a:lnTo>
                    <a:pt x="986180" y="1012050"/>
                  </a:lnTo>
                  <a:close/>
                </a:path>
                <a:path w="1036954" h="1037589">
                  <a:moveTo>
                    <a:pt x="986180" y="910907"/>
                  </a:moveTo>
                  <a:lnTo>
                    <a:pt x="960894" y="910907"/>
                  </a:lnTo>
                  <a:lnTo>
                    <a:pt x="960894" y="936193"/>
                  </a:lnTo>
                  <a:lnTo>
                    <a:pt x="935609" y="936193"/>
                  </a:lnTo>
                  <a:lnTo>
                    <a:pt x="935609" y="961478"/>
                  </a:lnTo>
                  <a:lnTo>
                    <a:pt x="910323" y="961478"/>
                  </a:lnTo>
                  <a:lnTo>
                    <a:pt x="910323" y="936193"/>
                  </a:lnTo>
                  <a:lnTo>
                    <a:pt x="885037" y="936193"/>
                  </a:lnTo>
                  <a:lnTo>
                    <a:pt x="885037" y="961478"/>
                  </a:lnTo>
                  <a:lnTo>
                    <a:pt x="859751" y="961478"/>
                  </a:lnTo>
                  <a:lnTo>
                    <a:pt x="859751" y="936193"/>
                  </a:lnTo>
                  <a:lnTo>
                    <a:pt x="834466" y="936193"/>
                  </a:lnTo>
                  <a:lnTo>
                    <a:pt x="809180" y="936193"/>
                  </a:lnTo>
                  <a:lnTo>
                    <a:pt x="783894" y="936193"/>
                  </a:lnTo>
                  <a:lnTo>
                    <a:pt x="758596" y="936193"/>
                  </a:lnTo>
                  <a:lnTo>
                    <a:pt x="758596" y="961478"/>
                  </a:lnTo>
                  <a:lnTo>
                    <a:pt x="733310" y="961478"/>
                  </a:lnTo>
                  <a:lnTo>
                    <a:pt x="733310" y="986764"/>
                  </a:lnTo>
                  <a:lnTo>
                    <a:pt x="758596" y="986764"/>
                  </a:lnTo>
                  <a:lnTo>
                    <a:pt x="783894" y="986764"/>
                  </a:lnTo>
                  <a:lnTo>
                    <a:pt x="783894" y="961478"/>
                  </a:lnTo>
                  <a:lnTo>
                    <a:pt x="809180" y="961478"/>
                  </a:lnTo>
                  <a:lnTo>
                    <a:pt x="834466" y="961478"/>
                  </a:lnTo>
                  <a:lnTo>
                    <a:pt x="834466" y="986764"/>
                  </a:lnTo>
                  <a:lnTo>
                    <a:pt x="859751" y="986764"/>
                  </a:lnTo>
                  <a:lnTo>
                    <a:pt x="885037" y="986764"/>
                  </a:lnTo>
                  <a:lnTo>
                    <a:pt x="910323" y="986764"/>
                  </a:lnTo>
                  <a:lnTo>
                    <a:pt x="910323" y="1012050"/>
                  </a:lnTo>
                  <a:lnTo>
                    <a:pt x="885037" y="1012050"/>
                  </a:lnTo>
                  <a:lnTo>
                    <a:pt x="885037" y="1037348"/>
                  </a:lnTo>
                  <a:lnTo>
                    <a:pt x="910323" y="1037348"/>
                  </a:lnTo>
                  <a:lnTo>
                    <a:pt x="935609" y="1037348"/>
                  </a:lnTo>
                  <a:lnTo>
                    <a:pt x="935609" y="1012050"/>
                  </a:lnTo>
                  <a:lnTo>
                    <a:pt x="960894" y="1012050"/>
                  </a:lnTo>
                  <a:lnTo>
                    <a:pt x="960894" y="961478"/>
                  </a:lnTo>
                  <a:lnTo>
                    <a:pt x="986180" y="961478"/>
                  </a:lnTo>
                  <a:lnTo>
                    <a:pt x="986180" y="910907"/>
                  </a:lnTo>
                  <a:close/>
                </a:path>
                <a:path w="1036954" h="1037589">
                  <a:moveTo>
                    <a:pt x="986180" y="51168"/>
                  </a:moveTo>
                  <a:lnTo>
                    <a:pt x="910323" y="51168"/>
                  </a:lnTo>
                  <a:lnTo>
                    <a:pt x="910323" y="127025"/>
                  </a:lnTo>
                  <a:lnTo>
                    <a:pt x="986180" y="127025"/>
                  </a:lnTo>
                  <a:lnTo>
                    <a:pt x="986180" y="51168"/>
                  </a:lnTo>
                  <a:close/>
                </a:path>
                <a:path w="1036954" h="1037589">
                  <a:moveTo>
                    <a:pt x="1036751" y="25869"/>
                  </a:moveTo>
                  <a:lnTo>
                    <a:pt x="1011466" y="25869"/>
                  </a:lnTo>
                  <a:lnTo>
                    <a:pt x="1011466" y="152311"/>
                  </a:lnTo>
                  <a:lnTo>
                    <a:pt x="1036751" y="152311"/>
                  </a:lnTo>
                  <a:lnTo>
                    <a:pt x="1036751" y="25869"/>
                  </a:lnTo>
                  <a:close/>
                </a:path>
                <a:path w="1036954" h="1037589">
                  <a:moveTo>
                    <a:pt x="1036751" y="0"/>
                  </a:moveTo>
                  <a:lnTo>
                    <a:pt x="859751" y="0"/>
                  </a:lnTo>
                  <a:lnTo>
                    <a:pt x="859751" y="25400"/>
                  </a:lnTo>
                  <a:lnTo>
                    <a:pt x="859751" y="152400"/>
                  </a:lnTo>
                  <a:lnTo>
                    <a:pt x="859751" y="177800"/>
                  </a:lnTo>
                  <a:lnTo>
                    <a:pt x="1036751" y="177800"/>
                  </a:lnTo>
                  <a:lnTo>
                    <a:pt x="1036751" y="152400"/>
                  </a:lnTo>
                  <a:lnTo>
                    <a:pt x="885037" y="152400"/>
                  </a:lnTo>
                  <a:lnTo>
                    <a:pt x="885037" y="25400"/>
                  </a:lnTo>
                  <a:lnTo>
                    <a:pt x="1036751" y="25400"/>
                  </a:lnTo>
                  <a:lnTo>
                    <a:pt x="1036751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ECFC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0756" y="4313710"/>
            <a:ext cx="10469880" cy="3147060"/>
          </a:xfrm>
          <a:custGeom>
            <a:avLst/>
            <a:gdLst/>
            <a:ahLst/>
            <a:cxnLst/>
            <a:rect l="l" t="t" r="r" b="b"/>
            <a:pathLst>
              <a:path w="10469880" h="3147059">
                <a:moveTo>
                  <a:pt x="10469869" y="0"/>
                </a:moveTo>
                <a:lnTo>
                  <a:pt x="0" y="0"/>
                </a:lnTo>
                <a:lnTo>
                  <a:pt x="0" y="3146432"/>
                </a:lnTo>
                <a:lnTo>
                  <a:pt x="10469869" y="3146432"/>
                </a:lnTo>
                <a:lnTo>
                  <a:pt x="10469869" y="0"/>
                </a:lnTo>
                <a:close/>
              </a:path>
            </a:pathLst>
          </a:custGeom>
          <a:solidFill>
            <a:srgbClr val="DBF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87363" y="6292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83800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583800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93351" y="6292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83914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583914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>
            <a:grpSpLocks noGrp="1" noUngrp="1" noRot="1" noMove="1" noResize="1"/>
          </p:cNvGrpSpPr>
          <p:nvPr/>
        </p:nvGrpSpPr>
        <p:grpSpPr>
          <a:xfrm>
            <a:off x="221237" y="553266"/>
            <a:ext cx="2880360" cy="3731260"/>
            <a:chOff x="221237" y="553266"/>
            <a:chExt cx="2880360" cy="3731260"/>
          </a:xfrm>
        </p:grpSpPr>
        <p:sp>
          <p:nvSpPr>
            <p:cNvPr id="7" name="object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7205" y="629266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1" y="0"/>
                  </a:moveTo>
                  <a:lnTo>
                    <a:pt x="0" y="0"/>
                  </a:lnTo>
                  <a:lnTo>
                    <a:pt x="0" y="3579152"/>
                  </a:lnTo>
                  <a:lnTo>
                    <a:pt x="0" y="3655149"/>
                  </a:lnTo>
                  <a:lnTo>
                    <a:pt x="2804261" y="3655149"/>
                  </a:lnTo>
                  <a:lnTo>
                    <a:pt x="2804261" y="3579152"/>
                  </a:lnTo>
                  <a:lnTo>
                    <a:pt x="2804261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237" y="553266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>
            <a:grpSpLocks noGrp="1" noUngrp="1" noRot="1" noMove="1" noResize="1"/>
          </p:cNvGrpSpPr>
          <p:nvPr/>
        </p:nvGrpSpPr>
        <p:grpSpPr>
          <a:xfrm>
            <a:off x="6219205" y="557917"/>
            <a:ext cx="2804795" cy="3655695"/>
            <a:chOff x="6219205" y="557917"/>
            <a:chExt cx="2804795" cy="3655695"/>
          </a:xfrm>
        </p:grpSpPr>
        <p:sp>
          <p:nvSpPr>
            <p:cNvPr id="10" name="objec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19205" y="557917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87975" y="1105109"/>
              <a:ext cx="1395525" cy="893284"/>
            </a:xfrm>
            <a:prstGeom prst="rect">
              <a:avLst/>
            </a:prstGeom>
          </p:spPr>
        </p:pic>
        <p:pic>
          <p:nvPicPr>
            <p:cNvPr id="12" name="object 1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25463" y="1108702"/>
              <a:ext cx="1266026" cy="896115"/>
            </a:xfrm>
            <a:prstGeom prst="rect">
              <a:avLst/>
            </a:prstGeom>
          </p:spPr>
        </p:pic>
        <p:pic>
          <p:nvPicPr>
            <p:cNvPr id="13" name="object 1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14728" y="2184559"/>
              <a:ext cx="2677959" cy="966749"/>
            </a:xfrm>
            <a:prstGeom prst="rect">
              <a:avLst/>
            </a:prstGeom>
          </p:spPr>
        </p:pic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5772" y="2939504"/>
              <a:ext cx="329239" cy="211804"/>
            </a:xfrm>
            <a:prstGeom prst="rect">
              <a:avLst/>
            </a:prstGeom>
          </p:spPr>
        </p:pic>
        <p:pic>
          <p:nvPicPr>
            <p:cNvPr id="15" name="object 1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94135" y="3373203"/>
              <a:ext cx="2678291" cy="810183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827684" y="-5977"/>
            <a:ext cx="6781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65" dirty="0"/>
              <a:t>REVISION</a:t>
            </a:r>
            <a:r>
              <a:rPr sz="2400" spc="130" dirty="0"/>
              <a:t> </a:t>
            </a:r>
            <a:r>
              <a:rPr sz="2400" spc="50" dirty="0"/>
              <a:t>CARDS</a:t>
            </a:r>
            <a:r>
              <a:rPr sz="2400" spc="90" dirty="0"/>
              <a:t> </a:t>
            </a:r>
            <a:r>
              <a:rPr sz="2400" dirty="0"/>
              <a:t>-</a:t>
            </a:r>
            <a:r>
              <a:rPr sz="2400" spc="90" dirty="0"/>
              <a:t> </a:t>
            </a:r>
            <a:r>
              <a:rPr sz="2400" dirty="0"/>
              <a:t>ZAHA</a:t>
            </a:r>
            <a:r>
              <a:rPr sz="2400" spc="40" dirty="0"/>
              <a:t> </a:t>
            </a:r>
            <a:r>
              <a:rPr sz="2400" spc="50" dirty="0"/>
              <a:t>HADID</a:t>
            </a:r>
            <a:r>
              <a:rPr sz="2400" spc="90" dirty="0"/>
              <a:t> </a:t>
            </a:r>
            <a:r>
              <a:rPr sz="2400" spc="-20" dirty="0"/>
              <a:t>(1950-</a:t>
            </a:r>
            <a:r>
              <a:rPr sz="2400" spc="-10" dirty="0"/>
              <a:t>2016)</a:t>
            </a:r>
            <a:endParaRPr sz="2400"/>
          </a:p>
        </p:txBody>
      </p: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9421" y="4311625"/>
            <a:ext cx="5691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was Zaha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Hadid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 what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she achieve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in the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architecture?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7852" y="4838625"/>
            <a:ext cx="10166985" cy="0"/>
          </a:xfrm>
          <a:custGeom>
            <a:avLst/>
            <a:gdLst/>
            <a:ahLst/>
            <a:cxnLst/>
            <a:rect l="l" t="t" r="r" b="b"/>
            <a:pathLst>
              <a:path w="10166985">
                <a:moveTo>
                  <a:pt x="0" y="0"/>
                </a:moveTo>
                <a:lnTo>
                  <a:pt x="1016635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03022" y="342867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36441" y="324502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8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8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8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2018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2018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7852" y="5717044"/>
            <a:ext cx="10166985" cy="0"/>
          </a:xfrm>
          <a:custGeom>
            <a:avLst/>
            <a:gdLst/>
            <a:ahLst/>
            <a:cxnLst/>
            <a:rect l="l" t="t" r="r" b="b"/>
            <a:pathLst>
              <a:path w="10166985">
                <a:moveTo>
                  <a:pt x="0" y="0"/>
                </a:moveTo>
                <a:lnTo>
                  <a:pt x="1016635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7852" y="6156252"/>
            <a:ext cx="10166985" cy="0"/>
          </a:xfrm>
          <a:custGeom>
            <a:avLst/>
            <a:gdLst/>
            <a:ahLst/>
            <a:cxnLst/>
            <a:rect l="l" t="t" r="r" b="b"/>
            <a:pathLst>
              <a:path w="10166985">
                <a:moveTo>
                  <a:pt x="0" y="0"/>
                </a:moveTo>
                <a:lnTo>
                  <a:pt x="1016635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7852" y="5277837"/>
            <a:ext cx="10166985" cy="0"/>
          </a:xfrm>
          <a:custGeom>
            <a:avLst/>
            <a:gdLst/>
            <a:ahLst/>
            <a:cxnLst/>
            <a:rect l="l" t="t" r="r" b="b"/>
            <a:pathLst>
              <a:path w="10166985">
                <a:moveTo>
                  <a:pt x="0" y="0"/>
                </a:moveTo>
                <a:lnTo>
                  <a:pt x="1016635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>
            <a:grpSpLocks noGrp="1" noUngrp="1" noRot="1" noMove="1" noResize="1"/>
          </p:cNvGrpSpPr>
          <p:nvPr/>
        </p:nvGrpSpPr>
        <p:grpSpPr>
          <a:xfrm>
            <a:off x="1771470" y="653511"/>
            <a:ext cx="1095375" cy="1300480"/>
            <a:chOff x="1771470" y="653511"/>
            <a:chExt cx="1095375" cy="1300480"/>
          </a:xfrm>
        </p:grpSpPr>
        <p:pic>
          <p:nvPicPr>
            <p:cNvPr id="25" name="object 2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80470" y="662511"/>
              <a:ext cx="1076871" cy="1282326"/>
            </a:xfrm>
            <a:prstGeom prst="rect">
              <a:avLst/>
            </a:prstGeom>
          </p:spPr>
        </p:pic>
        <p:sp>
          <p:nvSpPr>
            <p:cNvPr id="26" name="object 2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80470" y="662511"/>
              <a:ext cx="1076960" cy="1282700"/>
            </a:xfrm>
            <a:custGeom>
              <a:avLst/>
              <a:gdLst/>
              <a:ahLst/>
              <a:cxnLst/>
              <a:rect l="l" t="t" r="r" b="b"/>
              <a:pathLst>
                <a:path w="1076960" h="1282700">
                  <a:moveTo>
                    <a:pt x="0" y="0"/>
                  </a:moveTo>
                  <a:lnTo>
                    <a:pt x="1076871" y="0"/>
                  </a:lnTo>
                  <a:lnTo>
                    <a:pt x="1076871" y="1282326"/>
                  </a:lnTo>
                  <a:lnTo>
                    <a:pt x="0" y="1282326"/>
                  </a:lnTo>
                  <a:lnTo>
                    <a:pt x="0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1237" y="55326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 marR="1239520" algn="ctr">
              <a:lnSpc>
                <a:spcPct val="100000"/>
              </a:lnSpc>
              <a:spcBef>
                <a:spcPts val="1385"/>
              </a:spcBef>
            </a:pP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ZAHA</a:t>
            </a:r>
            <a:r>
              <a:rPr sz="1600" b="1" u="sng" spc="-10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HADID</a:t>
            </a:r>
            <a:endParaRPr sz="1600">
              <a:latin typeface="Arial"/>
              <a:cs typeface="Arial"/>
            </a:endParaRPr>
          </a:p>
          <a:p>
            <a:pPr marR="1191260" algn="ctr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1950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2016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50">
              <a:latin typeface="Arial"/>
              <a:cs typeface="Arial"/>
            </a:endParaRPr>
          </a:p>
          <a:p>
            <a:pPr marL="85725" marR="92710" indent="-635" algn="ctr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Zaha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Hadid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internationally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recognised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Iraqi-British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Architect,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responsible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variety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outstanding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buildings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other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structures,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often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based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unusual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geometrical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shapes.</a:t>
            </a:r>
            <a:endParaRPr sz="1200">
              <a:latin typeface="Arial"/>
              <a:cs typeface="Arial"/>
            </a:endParaRPr>
          </a:p>
          <a:p>
            <a:pPr marL="107314" marR="113664" algn="ctr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received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number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prestigious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awards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innovative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architectural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designs,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including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two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occasions,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Stirling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Prize.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ﬁrst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female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receive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Royal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Gold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Medal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(awarded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Royal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Institute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British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Architects).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23597" y="558028"/>
            <a:ext cx="2804795" cy="3655695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309880">
              <a:lnSpc>
                <a:spcPct val="100000"/>
              </a:lnSpc>
              <a:spcBef>
                <a:spcPts val="19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ZAHA</a:t>
            </a:r>
            <a:r>
              <a:rPr sz="1200" b="1" u="sng" spc="-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HADID</a:t>
            </a:r>
            <a:r>
              <a:rPr sz="12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</a:t>
            </a:r>
            <a:r>
              <a:rPr sz="12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EARLY</a:t>
            </a:r>
            <a:r>
              <a:rPr sz="1200" b="1" u="sng" spc="-4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CAREER</a:t>
            </a:r>
            <a:endParaRPr sz="1200">
              <a:latin typeface="Arial"/>
              <a:cs typeface="Arial"/>
            </a:endParaRPr>
          </a:p>
          <a:p>
            <a:pPr marL="57785" marR="52705" indent="-635" algn="ctr">
              <a:lnSpc>
                <a:spcPts val="1340"/>
              </a:lnSpc>
              <a:spcBef>
                <a:spcPts val="7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came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London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study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architecture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1972,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highly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respected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Architectural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Association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School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Architecture.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After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graduating,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worked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Netherlands,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although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started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build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her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reputation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teaching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Architecture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England,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USA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Germany,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promoting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innovative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imaginative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approach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buildings.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early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built,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undoubtedly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due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lack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foresight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ambition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potential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clients,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who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selected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more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conservative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less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imaginative architects.</a:t>
            </a:r>
            <a:endParaRPr sz="1200">
              <a:latin typeface="Arial"/>
              <a:cs typeface="Arial"/>
            </a:endParaRPr>
          </a:p>
          <a:p>
            <a:pPr marL="189230" marR="184785" algn="ctr">
              <a:lnSpc>
                <a:spcPts val="1340"/>
              </a:lnSpc>
              <a:spcBef>
                <a:spcPts val="135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established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own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company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Zaha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Hadid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Architects,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1979.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19205" y="557917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56515">
              <a:lnSpc>
                <a:spcPct val="100000"/>
              </a:lnSpc>
              <a:spcBef>
                <a:spcPts val="135"/>
              </a:spcBef>
            </a:pPr>
            <a:r>
              <a:rPr sz="11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ZAHA</a:t>
            </a:r>
            <a:r>
              <a:rPr sz="11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HADID</a:t>
            </a:r>
            <a:r>
              <a:rPr sz="1100" b="1" u="sng" spc="9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</a:t>
            </a:r>
            <a:r>
              <a:rPr sz="1100" b="1" u="sng" spc="8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SAMPLE</a:t>
            </a:r>
            <a:r>
              <a:rPr sz="1100" b="1" u="sng" spc="9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OF</a:t>
            </a:r>
            <a:r>
              <a:rPr sz="1100" b="1" u="sng" spc="9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HER</a:t>
            </a:r>
            <a:r>
              <a:rPr sz="1100" b="1" u="sng" spc="9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WORK</a:t>
            </a:r>
            <a:endParaRPr sz="1100">
              <a:latin typeface="Arial"/>
              <a:cs typeface="Arial"/>
            </a:endParaRPr>
          </a:p>
          <a:p>
            <a:pPr marL="363855" marR="192405" indent="-198120">
              <a:lnSpc>
                <a:spcPts val="1120"/>
              </a:lnSpc>
              <a:spcBef>
                <a:spcPts val="450"/>
              </a:spcBef>
              <a:tabLst>
                <a:tab pos="1732914" algn="l"/>
                <a:tab pos="1837689" algn="l"/>
              </a:tabLst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VITRA</a:t>
            </a:r>
            <a:r>
              <a:rPr sz="10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FACTORY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 FIRE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500" baseline="2777" dirty="0">
                <a:solidFill>
                  <a:srgbClr val="151616"/>
                </a:solidFill>
                <a:latin typeface="Arial"/>
                <a:cs typeface="Arial"/>
              </a:rPr>
              <a:t>BERGISEL</a:t>
            </a:r>
            <a:r>
              <a:rPr sz="1500" spc="-75" baseline="2777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00" spc="-37" baseline="2777" dirty="0">
                <a:solidFill>
                  <a:srgbClr val="151616"/>
                </a:solidFill>
                <a:latin typeface="Arial"/>
                <a:cs typeface="Arial"/>
              </a:rPr>
              <a:t>SKI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STATION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1993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		</a:t>
            </a:r>
            <a:r>
              <a:rPr sz="1500" baseline="2777" dirty="0">
                <a:solidFill>
                  <a:srgbClr val="151616"/>
                </a:solidFill>
                <a:latin typeface="Arial"/>
                <a:cs typeface="Arial"/>
              </a:rPr>
              <a:t>JUMP</a:t>
            </a:r>
            <a:r>
              <a:rPr sz="1500" spc="-30" baseline="2777" dirty="0">
                <a:solidFill>
                  <a:srgbClr val="151616"/>
                </a:solidFill>
                <a:latin typeface="Arial"/>
                <a:cs typeface="Arial"/>
              </a:rPr>
              <a:t> 2002</a:t>
            </a:r>
            <a:endParaRPr sz="1500" baseline="2777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 marL="121920">
              <a:lnSpc>
                <a:spcPct val="100000"/>
              </a:lnSpc>
              <a:spcBef>
                <a:spcPts val="950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SHEIKH</a:t>
            </a:r>
            <a:r>
              <a:rPr sz="10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ZAYED</a:t>
            </a:r>
            <a:r>
              <a:rPr sz="10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BRIDGE,</a:t>
            </a:r>
            <a:r>
              <a:rPr sz="10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ABU-DHABI</a:t>
            </a:r>
            <a:r>
              <a:rPr sz="10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0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2010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LONDON</a:t>
            </a:r>
            <a:r>
              <a:rPr sz="10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AQUATICS</a:t>
            </a:r>
            <a:r>
              <a:rPr sz="10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CENTRE</a:t>
            </a:r>
            <a:r>
              <a:rPr sz="10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0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2012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1319" y="6680176"/>
            <a:ext cx="9806940" cy="64452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r">
              <a:lnSpc>
                <a:spcPts val="1340"/>
              </a:lnSpc>
              <a:spcBef>
                <a:spcPts val="22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Research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Zaha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Hidid’s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architectural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work.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Select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piece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architecture.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Carry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out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further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research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selected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building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structure.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Then,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back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sheet,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attach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image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building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structure.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Why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does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piece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architecture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impress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you?</a:t>
            </a:r>
            <a:endParaRPr sz="1200">
              <a:latin typeface="Arial"/>
              <a:cs typeface="Arial"/>
            </a:endParaRPr>
          </a:p>
          <a:p>
            <a:pPr marR="19685" algn="r">
              <a:lnSpc>
                <a:spcPct val="100000"/>
              </a:lnSpc>
              <a:spcBef>
                <a:spcPts val="625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38868" y="4306056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6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7852" y="6593345"/>
            <a:ext cx="10166985" cy="0"/>
          </a:xfrm>
          <a:custGeom>
            <a:avLst/>
            <a:gdLst/>
            <a:ahLst/>
            <a:cxnLst/>
            <a:rect l="l" t="t" r="r" b="b"/>
            <a:pathLst>
              <a:path w="10166985">
                <a:moveTo>
                  <a:pt x="0" y="0"/>
                </a:moveTo>
                <a:lnTo>
                  <a:pt x="1016635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>
            <a:hlinkClick r:id="rId10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244396" y="3023700"/>
            <a:ext cx="1077357" cy="1077357"/>
          </a:xfrm>
          <a:prstGeom prst="rect">
            <a:avLst/>
          </a:prstGeom>
        </p:spPr>
      </p:pic>
      <p:sp>
        <p:nvSpPr>
          <p:cNvPr id="34" name="object 3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33405" y="560865"/>
            <a:ext cx="1282700" cy="3644900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61925" rIns="0" bIns="0" rtlCol="0">
            <a:spAutoFit/>
          </a:bodyPr>
          <a:lstStyle/>
          <a:p>
            <a:pPr marL="208279" marR="114935" indent="-53975">
              <a:lnSpc>
                <a:spcPts val="1340"/>
              </a:lnSpc>
              <a:spcBef>
                <a:spcPts val="12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91770" marR="114935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71780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10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35" name="object 35"/>
          <p:cNvGrpSpPr>
            <a:grpSpLocks noGrp="1" noUngrp="1" noRot="1" noMove="1" noResize="1"/>
          </p:cNvGrpSpPr>
          <p:nvPr/>
        </p:nvGrpSpPr>
        <p:grpSpPr>
          <a:xfrm>
            <a:off x="9244900" y="1120700"/>
            <a:ext cx="1095375" cy="1095375"/>
            <a:chOff x="9244900" y="1120700"/>
            <a:chExt cx="1095375" cy="1095375"/>
          </a:xfrm>
        </p:grpSpPr>
        <p:sp>
          <p:nvSpPr>
            <p:cNvPr id="36" name="object 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44900" y="1120700"/>
              <a:ext cx="1095375" cy="1095375"/>
            </a:xfrm>
            <a:custGeom>
              <a:avLst/>
              <a:gdLst/>
              <a:ahLst/>
              <a:cxnLst/>
              <a:rect l="l" t="t" r="r" b="b"/>
              <a:pathLst>
                <a:path w="1095375" h="1095375">
                  <a:moveTo>
                    <a:pt x="1095105" y="0"/>
                  </a:moveTo>
                  <a:lnTo>
                    <a:pt x="0" y="0"/>
                  </a:lnTo>
                  <a:lnTo>
                    <a:pt x="0" y="1095105"/>
                  </a:lnTo>
                  <a:lnTo>
                    <a:pt x="1095105" y="1095105"/>
                  </a:lnTo>
                  <a:lnTo>
                    <a:pt x="10951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04413" y="1180217"/>
              <a:ext cx="976630" cy="428625"/>
            </a:xfrm>
            <a:custGeom>
              <a:avLst/>
              <a:gdLst/>
              <a:ahLst/>
              <a:cxnLst/>
              <a:rect l="l" t="t" r="r" b="b"/>
              <a:pathLst>
                <a:path w="976629" h="428625">
                  <a:moveTo>
                    <a:pt x="23799" y="333298"/>
                  </a:moveTo>
                  <a:lnTo>
                    <a:pt x="0" y="333298"/>
                  </a:lnTo>
                  <a:lnTo>
                    <a:pt x="0" y="357111"/>
                  </a:lnTo>
                  <a:lnTo>
                    <a:pt x="23799" y="357111"/>
                  </a:lnTo>
                  <a:lnTo>
                    <a:pt x="23799" y="333298"/>
                  </a:lnTo>
                  <a:close/>
                </a:path>
                <a:path w="976629" h="428625">
                  <a:moveTo>
                    <a:pt x="47612" y="261874"/>
                  </a:moveTo>
                  <a:lnTo>
                    <a:pt x="23799" y="261874"/>
                  </a:lnTo>
                  <a:lnTo>
                    <a:pt x="23799" y="238074"/>
                  </a:lnTo>
                  <a:lnTo>
                    <a:pt x="0" y="238074"/>
                  </a:lnTo>
                  <a:lnTo>
                    <a:pt x="0" y="309486"/>
                  </a:lnTo>
                  <a:lnTo>
                    <a:pt x="23799" y="309486"/>
                  </a:lnTo>
                  <a:lnTo>
                    <a:pt x="23799" y="285686"/>
                  </a:lnTo>
                  <a:lnTo>
                    <a:pt x="47612" y="285686"/>
                  </a:lnTo>
                  <a:lnTo>
                    <a:pt x="47612" y="261874"/>
                  </a:lnTo>
                  <a:close/>
                </a:path>
                <a:path w="976629" h="428625">
                  <a:moveTo>
                    <a:pt x="47612" y="214261"/>
                  </a:moveTo>
                  <a:lnTo>
                    <a:pt x="23799" y="214261"/>
                  </a:lnTo>
                  <a:lnTo>
                    <a:pt x="23799" y="238074"/>
                  </a:lnTo>
                  <a:lnTo>
                    <a:pt x="47612" y="238074"/>
                  </a:lnTo>
                  <a:lnTo>
                    <a:pt x="47612" y="214261"/>
                  </a:lnTo>
                  <a:close/>
                </a:path>
                <a:path w="976629" h="428625">
                  <a:moveTo>
                    <a:pt x="71412" y="238074"/>
                  </a:moveTo>
                  <a:lnTo>
                    <a:pt x="47612" y="238074"/>
                  </a:lnTo>
                  <a:lnTo>
                    <a:pt x="47612" y="261874"/>
                  </a:lnTo>
                  <a:lnTo>
                    <a:pt x="71412" y="261874"/>
                  </a:lnTo>
                  <a:lnTo>
                    <a:pt x="71412" y="238074"/>
                  </a:lnTo>
                  <a:close/>
                </a:path>
                <a:path w="976629" h="428625">
                  <a:moveTo>
                    <a:pt x="95224" y="285686"/>
                  </a:moveTo>
                  <a:lnTo>
                    <a:pt x="71412" y="285686"/>
                  </a:lnTo>
                  <a:lnTo>
                    <a:pt x="71412" y="309486"/>
                  </a:lnTo>
                  <a:lnTo>
                    <a:pt x="47612" y="309486"/>
                  </a:lnTo>
                  <a:lnTo>
                    <a:pt x="47612" y="333298"/>
                  </a:lnTo>
                  <a:lnTo>
                    <a:pt x="71412" y="333298"/>
                  </a:lnTo>
                  <a:lnTo>
                    <a:pt x="95224" y="333298"/>
                  </a:lnTo>
                  <a:lnTo>
                    <a:pt x="95224" y="285686"/>
                  </a:lnTo>
                  <a:close/>
                </a:path>
                <a:path w="976629" h="428625">
                  <a:moveTo>
                    <a:pt x="119024" y="190461"/>
                  </a:moveTo>
                  <a:lnTo>
                    <a:pt x="95224" y="190461"/>
                  </a:lnTo>
                  <a:lnTo>
                    <a:pt x="71412" y="190461"/>
                  </a:lnTo>
                  <a:lnTo>
                    <a:pt x="47612" y="190461"/>
                  </a:lnTo>
                  <a:lnTo>
                    <a:pt x="47612" y="214261"/>
                  </a:lnTo>
                  <a:lnTo>
                    <a:pt x="71412" y="214261"/>
                  </a:lnTo>
                  <a:lnTo>
                    <a:pt x="71412" y="238074"/>
                  </a:lnTo>
                  <a:lnTo>
                    <a:pt x="95224" y="238074"/>
                  </a:lnTo>
                  <a:lnTo>
                    <a:pt x="95224" y="214261"/>
                  </a:lnTo>
                  <a:lnTo>
                    <a:pt x="119024" y="214261"/>
                  </a:lnTo>
                  <a:lnTo>
                    <a:pt x="119024" y="190461"/>
                  </a:lnTo>
                  <a:close/>
                </a:path>
                <a:path w="976629" h="428625">
                  <a:moveTo>
                    <a:pt x="166649" y="285686"/>
                  </a:moveTo>
                  <a:lnTo>
                    <a:pt x="142836" y="285686"/>
                  </a:lnTo>
                  <a:lnTo>
                    <a:pt x="142836" y="309486"/>
                  </a:lnTo>
                  <a:lnTo>
                    <a:pt x="166649" y="309486"/>
                  </a:lnTo>
                  <a:lnTo>
                    <a:pt x="166649" y="285686"/>
                  </a:lnTo>
                  <a:close/>
                </a:path>
                <a:path w="976629" h="428625">
                  <a:moveTo>
                    <a:pt x="166649" y="190461"/>
                  </a:moveTo>
                  <a:lnTo>
                    <a:pt x="142836" y="190461"/>
                  </a:lnTo>
                  <a:lnTo>
                    <a:pt x="142836" y="214261"/>
                  </a:lnTo>
                  <a:lnTo>
                    <a:pt x="166649" y="214261"/>
                  </a:lnTo>
                  <a:lnTo>
                    <a:pt x="166649" y="190461"/>
                  </a:lnTo>
                  <a:close/>
                </a:path>
                <a:path w="976629" h="428625">
                  <a:moveTo>
                    <a:pt x="214261" y="333298"/>
                  </a:moveTo>
                  <a:lnTo>
                    <a:pt x="190449" y="333298"/>
                  </a:lnTo>
                  <a:lnTo>
                    <a:pt x="190449" y="309486"/>
                  </a:lnTo>
                  <a:lnTo>
                    <a:pt x="166649" y="309486"/>
                  </a:lnTo>
                  <a:lnTo>
                    <a:pt x="166649" y="333298"/>
                  </a:lnTo>
                  <a:lnTo>
                    <a:pt x="142836" y="333298"/>
                  </a:lnTo>
                  <a:lnTo>
                    <a:pt x="142836" y="357111"/>
                  </a:lnTo>
                  <a:lnTo>
                    <a:pt x="166649" y="357111"/>
                  </a:lnTo>
                  <a:lnTo>
                    <a:pt x="166649" y="380911"/>
                  </a:lnTo>
                  <a:lnTo>
                    <a:pt x="190449" y="380911"/>
                  </a:lnTo>
                  <a:lnTo>
                    <a:pt x="214261" y="380911"/>
                  </a:lnTo>
                  <a:lnTo>
                    <a:pt x="214261" y="333298"/>
                  </a:lnTo>
                  <a:close/>
                </a:path>
                <a:path w="976629" h="428625">
                  <a:moveTo>
                    <a:pt x="285673" y="71424"/>
                  </a:moveTo>
                  <a:lnTo>
                    <a:pt x="261874" y="71424"/>
                  </a:lnTo>
                  <a:lnTo>
                    <a:pt x="261874" y="95237"/>
                  </a:lnTo>
                  <a:lnTo>
                    <a:pt x="285673" y="95237"/>
                  </a:lnTo>
                  <a:lnTo>
                    <a:pt x="285673" y="71424"/>
                  </a:lnTo>
                  <a:close/>
                </a:path>
                <a:path w="976629" h="428625">
                  <a:moveTo>
                    <a:pt x="380911" y="95237"/>
                  </a:moveTo>
                  <a:lnTo>
                    <a:pt x="357098" y="95237"/>
                  </a:lnTo>
                  <a:lnTo>
                    <a:pt x="333286" y="95237"/>
                  </a:lnTo>
                  <a:lnTo>
                    <a:pt x="333286" y="119037"/>
                  </a:lnTo>
                  <a:lnTo>
                    <a:pt x="357098" y="119037"/>
                  </a:lnTo>
                  <a:lnTo>
                    <a:pt x="380911" y="119037"/>
                  </a:lnTo>
                  <a:lnTo>
                    <a:pt x="380911" y="95237"/>
                  </a:lnTo>
                  <a:close/>
                </a:path>
                <a:path w="976629" h="428625">
                  <a:moveTo>
                    <a:pt x="428523" y="47612"/>
                  </a:moveTo>
                  <a:lnTo>
                    <a:pt x="404710" y="47612"/>
                  </a:lnTo>
                  <a:lnTo>
                    <a:pt x="404710" y="71424"/>
                  </a:lnTo>
                  <a:lnTo>
                    <a:pt x="428523" y="71424"/>
                  </a:lnTo>
                  <a:lnTo>
                    <a:pt x="428523" y="47612"/>
                  </a:lnTo>
                  <a:close/>
                </a:path>
                <a:path w="976629" h="428625">
                  <a:moveTo>
                    <a:pt x="499935" y="309486"/>
                  </a:moveTo>
                  <a:lnTo>
                    <a:pt x="476135" y="309486"/>
                  </a:lnTo>
                  <a:lnTo>
                    <a:pt x="476135" y="333298"/>
                  </a:lnTo>
                  <a:lnTo>
                    <a:pt x="499935" y="333298"/>
                  </a:lnTo>
                  <a:lnTo>
                    <a:pt x="499935" y="309486"/>
                  </a:lnTo>
                  <a:close/>
                </a:path>
                <a:path w="976629" h="428625">
                  <a:moveTo>
                    <a:pt x="499935" y="238074"/>
                  </a:moveTo>
                  <a:lnTo>
                    <a:pt x="476135" y="238074"/>
                  </a:lnTo>
                  <a:lnTo>
                    <a:pt x="476135" y="285686"/>
                  </a:lnTo>
                  <a:lnTo>
                    <a:pt x="499935" y="285686"/>
                  </a:lnTo>
                  <a:lnTo>
                    <a:pt x="499935" y="238074"/>
                  </a:lnTo>
                  <a:close/>
                </a:path>
                <a:path w="976629" h="428625">
                  <a:moveTo>
                    <a:pt x="499935" y="47612"/>
                  </a:moveTo>
                  <a:lnTo>
                    <a:pt x="476135" y="47612"/>
                  </a:lnTo>
                  <a:lnTo>
                    <a:pt x="476135" y="0"/>
                  </a:lnTo>
                  <a:lnTo>
                    <a:pt x="452323" y="0"/>
                  </a:lnTo>
                  <a:lnTo>
                    <a:pt x="333286" y="0"/>
                  </a:lnTo>
                  <a:lnTo>
                    <a:pt x="333286" y="47612"/>
                  </a:lnTo>
                  <a:lnTo>
                    <a:pt x="309486" y="47612"/>
                  </a:lnTo>
                  <a:lnTo>
                    <a:pt x="309486" y="71424"/>
                  </a:lnTo>
                  <a:lnTo>
                    <a:pt x="333286" y="71424"/>
                  </a:lnTo>
                  <a:lnTo>
                    <a:pt x="357098" y="71424"/>
                  </a:lnTo>
                  <a:lnTo>
                    <a:pt x="380911" y="71424"/>
                  </a:lnTo>
                  <a:lnTo>
                    <a:pt x="380911" y="47612"/>
                  </a:lnTo>
                  <a:lnTo>
                    <a:pt x="404710" y="47612"/>
                  </a:lnTo>
                  <a:lnTo>
                    <a:pt x="404710" y="23812"/>
                  </a:lnTo>
                  <a:lnTo>
                    <a:pt x="428523" y="23812"/>
                  </a:lnTo>
                  <a:lnTo>
                    <a:pt x="428523" y="47612"/>
                  </a:lnTo>
                  <a:lnTo>
                    <a:pt x="452323" y="47612"/>
                  </a:lnTo>
                  <a:lnTo>
                    <a:pt x="452323" y="71424"/>
                  </a:lnTo>
                  <a:lnTo>
                    <a:pt x="476135" y="71424"/>
                  </a:lnTo>
                  <a:lnTo>
                    <a:pt x="499935" y="71424"/>
                  </a:lnTo>
                  <a:lnTo>
                    <a:pt x="499935" y="47612"/>
                  </a:lnTo>
                  <a:close/>
                </a:path>
                <a:path w="976629" h="428625">
                  <a:moveTo>
                    <a:pt x="523748" y="285686"/>
                  </a:moveTo>
                  <a:lnTo>
                    <a:pt x="499935" y="285686"/>
                  </a:lnTo>
                  <a:lnTo>
                    <a:pt x="499935" y="309486"/>
                  </a:lnTo>
                  <a:lnTo>
                    <a:pt x="523748" y="309486"/>
                  </a:lnTo>
                  <a:lnTo>
                    <a:pt x="523748" y="285686"/>
                  </a:lnTo>
                  <a:close/>
                </a:path>
                <a:path w="976629" h="428625">
                  <a:moveTo>
                    <a:pt x="547547" y="309486"/>
                  </a:moveTo>
                  <a:lnTo>
                    <a:pt x="523748" y="309486"/>
                  </a:lnTo>
                  <a:lnTo>
                    <a:pt x="523748" y="333298"/>
                  </a:lnTo>
                  <a:lnTo>
                    <a:pt x="547547" y="333298"/>
                  </a:lnTo>
                  <a:lnTo>
                    <a:pt x="547547" y="309486"/>
                  </a:lnTo>
                  <a:close/>
                </a:path>
                <a:path w="976629" h="428625">
                  <a:moveTo>
                    <a:pt x="547547" y="238074"/>
                  </a:moveTo>
                  <a:lnTo>
                    <a:pt x="523748" y="238074"/>
                  </a:lnTo>
                  <a:lnTo>
                    <a:pt x="523748" y="261874"/>
                  </a:lnTo>
                  <a:lnTo>
                    <a:pt x="547547" y="261874"/>
                  </a:lnTo>
                  <a:lnTo>
                    <a:pt x="547547" y="238074"/>
                  </a:lnTo>
                  <a:close/>
                </a:path>
                <a:path w="976629" h="428625">
                  <a:moveTo>
                    <a:pt x="571360" y="285686"/>
                  </a:moveTo>
                  <a:lnTo>
                    <a:pt x="547547" y="285686"/>
                  </a:lnTo>
                  <a:lnTo>
                    <a:pt x="547547" y="309486"/>
                  </a:lnTo>
                  <a:lnTo>
                    <a:pt x="571360" y="309486"/>
                  </a:lnTo>
                  <a:lnTo>
                    <a:pt x="571360" y="285686"/>
                  </a:lnTo>
                  <a:close/>
                </a:path>
                <a:path w="976629" h="428625">
                  <a:moveTo>
                    <a:pt x="595160" y="333298"/>
                  </a:moveTo>
                  <a:lnTo>
                    <a:pt x="571360" y="333298"/>
                  </a:lnTo>
                  <a:lnTo>
                    <a:pt x="571360" y="357111"/>
                  </a:lnTo>
                  <a:lnTo>
                    <a:pt x="595160" y="357111"/>
                  </a:lnTo>
                  <a:lnTo>
                    <a:pt x="595160" y="333298"/>
                  </a:lnTo>
                  <a:close/>
                </a:path>
                <a:path w="976629" h="428625">
                  <a:moveTo>
                    <a:pt x="595160" y="190461"/>
                  </a:moveTo>
                  <a:lnTo>
                    <a:pt x="571360" y="190461"/>
                  </a:lnTo>
                  <a:lnTo>
                    <a:pt x="571360" y="238074"/>
                  </a:lnTo>
                  <a:lnTo>
                    <a:pt x="595160" y="238074"/>
                  </a:lnTo>
                  <a:lnTo>
                    <a:pt x="595160" y="190461"/>
                  </a:lnTo>
                  <a:close/>
                </a:path>
                <a:path w="976629" h="428625">
                  <a:moveTo>
                    <a:pt x="595160" y="142849"/>
                  </a:moveTo>
                  <a:lnTo>
                    <a:pt x="571360" y="142849"/>
                  </a:lnTo>
                  <a:lnTo>
                    <a:pt x="571360" y="166649"/>
                  </a:lnTo>
                  <a:lnTo>
                    <a:pt x="595160" y="166649"/>
                  </a:lnTo>
                  <a:lnTo>
                    <a:pt x="595160" y="142849"/>
                  </a:lnTo>
                  <a:close/>
                </a:path>
                <a:path w="976629" h="428625">
                  <a:moveTo>
                    <a:pt x="595160" y="0"/>
                  </a:moveTo>
                  <a:lnTo>
                    <a:pt x="571360" y="0"/>
                  </a:lnTo>
                  <a:lnTo>
                    <a:pt x="547547" y="0"/>
                  </a:lnTo>
                  <a:lnTo>
                    <a:pt x="523748" y="0"/>
                  </a:lnTo>
                  <a:lnTo>
                    <a:pt x="499935" y="0"/>
                  </a:lnTo>
                  <a:lnTo>
                    <a:pt x="499935" y="47612"/>
                  </a:lnTo>
                  <a:lnTo>
                    <a:pt x="523748" y="47612"/>
                  </a:lnTo>
                  <a:lnTo>
                    <a:pt x="547547" y="47612"/>
                  </a:lnTo>
                  <a:lnTo>
                    <a:pt x="547547" y="23812"/>
                  </a:lnTo>
                  <a:lnTo>
                    <a:pt x="571360" y="23812"/>
                  </a:lnTo>
                  <a:lnTo>
                    <a:pt x="571360" y="47612"/>
                  </a:lnTo>
                  <a:lnTo>
                    <a:pt x="595160" y="47612"/>
                  </a:lnTo>
                  <a:lnTo>
                    <a:pt x="595160" y="0"/>
                  </a:lnTo>
                  <a:close/>
                </a:path>
                <a:path w="976629" h="428625">
                  <a:moveTo>
                    <a:pt x="618972" y="285686"/>
                  </a:moveTo>
                  <a:lnTo>
                    <a:pt x="595160" y="285686"/>
                  </a:lnTo>
                  <a:lnTo>
                    <a:pt x="595160" y="309486"/>
                  </a:lnTo>
                  <a:lnTo>
                    <a:pt x="618972" y="309486"/>
                  </a:lnTo>
                  <a:lnTo>
                    <a:pt x="618972" y="285686"/>
                  </a:lnTo>
                  <a:close/>
                </a:path>
                <a:path w="976629" h="428625">
                  <a:moveTo>
                    <a:pt x="642772" y="380911"/>
                  </a:moveTo>
                  <a:lnTo>
                    <a:pt x="618972" y="380911"/>
                  </a:lnTo>
                  <a:lnTo>
                    <a:pt x="618972" y="357111"/>
                  </a:lnTo>
                  <a:lnTo>
                    <a:pt x="595160" y="357111"/>
                  </a:lnTo>
                  <a:lnTo>
                    <a:pt x="595160" y="428523"/>
                  </a:lnTo>
                  <a:lnTo>
                    <a:pt x="618972" y="428523"/>
                  </a:lnTo>
                  <a:lnTo>
                    <a:pt x="618972" y="404723"/>
                  </a:lnTo>
                  <a:lnTo>
                    <a:pt x="642772" y="404723"/>
                  </a:lnTo>
                  <a:lnTo>
                    <a:pt x="642772" y="380911"/>
                  </a:lnTo>
                  <a:close/>
                </a:path>
                <a:path w="976629" h="428625">
                  <a:moveTo>
                    <a:pt x="642772" y="142849"/>
                  </a:moveTo>
                  <a:lnTo>
                    <a:pt x="618972" y="142849"/>
                  </a:lnTo>
                  <a:lnTo>
                    <a:pt x="618972" y="166649"/>
                  </a:lnTo>
                  <a:lnTo>
                    <a:pt x="642772" y="166649"/>
                  </a:lnTo>
                  <a:lnTo>
                    <a:pt x="642772" y="142849"/>
                  </a:lnTo>
                  <a:close/>
                </a:path>
                <a:path w="976629" h="428625">
                  <a:moveTo>
                    <a:pt x="642772" y="95237"/>
                  </a:moveTo>
                  <a:lnTo>
                    <a:pt x="618972" y="95237"/>
                  </a:lnTo>
                  <a:lnTo>
                    <a:pt x="595160" y="95237"/>
                  </a:lnTo>
                  <a:lnTo>
                    <a:pt x="571360" y="95237"/>
                  </a:lnTo>
                  <a:lnTo>
                    <a:pt x="571360" y="119037"/>
                  </a:lnTo>
                  <a:lnTo>
                    <a:pt x="595160" y="119037"/>
                  </a:lnTo>
                  <a:lnTo>
                    <a:pt x="618972" y="119037"/>
                  </a:lnTo>
                  <a:lnTo>
                    <a:pt x="642772" y="119037"/>
                  </a:lnTo>
                  <a:lnTo>
                    <a:pt x="642772" y="95237"/>
                  </a:lnTo>
                  <a:close/>
                </a:path>
                <a:path w="976629" h="428625">
                  <a:moveTo>
                    <a:pt x="642772" y="47612"/>
                  </a:moveTo>
                  <a:lnTo>
                    <a:pt x="618972" y="47612"/>
                  </a:lnTo>
                  <a:lnTo>
                    <a:pt x="618972" y="71424"/>
                  </a:lnTo>
                  <a:lnTo>
                    <a:pt x="642772" y="71424"/>
                  </a:lnTo>
                  <a:lnTo>
                    <a:pt x="642772" y="47612"/>
                  </a:lnTo>
                  <a:close/>
                </a:path>
                <a:path w="976629" h="428625">
                  <a:moveTo>
                    <a:pt x="666584" y="238074"/>
                  </a:moveTo>
                  <a:lnTo>
                    <a:pt x="642772" y="238074"/>
                  </a:lnTo>
                  <a:lnTo>
                    <a:pt x="642772" y="190461"/>
                  </a:lnTo>
                  <a:lnTo>
                    <a:pt x="618972" y="190461"/>
                  </a:lnTo>
                  <a:lnTo>
                    <a:pt x="618972" y="238074"/>
                  </a:lnTo>
                  <a:lnTo>
                    <a:pt x="595160" y="238074"/>
                  </a:lnTo>
                  <a:lnTo>
                    <a:pt x="595160" y="261874"/>
                  </a:lnTo>
                  <a:lnTo>
                    <a:pt x="618972" y="261874"/>
                  </a:lnTo>
                  <a:lnTo>
                    <a:pt x="642772" y="261874"/>
                  </a:lnTo>
                  <a:lnTo>
                    <a:pt x="666584" y="261874"/>
                  </a:lnTo>
                  <a:lnTo>
                    <a:pt x="666584" y="238074"/>
                  </a:lnTo>
                  <a:close/>
                </a:path>
                <a:path w="976629" h="428625">
                  <a:moveTo>
                    <a:pt x="666584" y="23812"/>
                  </a:moveTo>
                  <a:lnTo>
                    <a:pt x="642772" y="23812"/>
                  </a:lnTo>
                  <a:lnTo>
                    <a:pt x="642772" y="47612"/>
                  </a:lnTo>
                  <a:lnTo>
                    <a:pt x="666584" y="47612"/>
                  </a:lnTo>
                  <a:lnTo>
                    <a:pt x="666584" y="23812"/>
                  </a:lnTo>
                  <a:close/>
                </a:path>
                <a:path w="976629" h="428625">
                  <a:moveTo>
                    <a:pt x="690384" y="261874"/>
                  </a:moveTo>
                  <a:lnTo>
                    <a:pt x="666584" y="261874"/>
                  </a:lnTo>
                  <a:lnTo>
                    <a:pt x="666584" y="285686"/>
                  </a:lnTo>
                  <a:lnTo>
                    <a:pt x="690384" y="285686"/>
                  </a:lnTo>
                  <a:lnTo>
                    <a:pt x="690384" y="261874"/>
                  </a:lnTo>
                  <a:close/>
                </a:path>
                <a:path w="976629" h="428625">
                  <a:moveTo>
                    <a:pt x="690384" y="95237"/>
                  </a:moveTo>
                  <a:lnTo>
                    <a:pt x="666584" y="95237"/>
                  </a:lnTo>
                  <a:lnTo>
                    <a:pt x="666584" y="119037"/>
                  </a:lnTo>
                  <a:lnTo>
                    <a:pt x="642772" y="119037"/>
                  </a:lnTo>
                  <a:lnTo>
                    <a:pt x="642772" y="142849"/>
                  </a:lnTo>
                  <a:lnTo>
                    <a:pt x="666584" y="142849"/>
                  </a:lnTo>
                  <a:lnTo>
                    <a:pt x="666584" y="190461"/>
                  </a:lnTo>
                  <a:lnTo>
                    <a:pt x="690384" y="190461"/>
                  </a:lnTo>
                  <a:lnTo>
                    <a:pt x="690384" y="95237"/>
                  </a:lnTo>
                  <a:close/>
                </a:path>
                <a:path w="976629" h="428625">
                  <a:moveTo>
                    <a:pt x="714197" y="285686"/>
                  </a:moveTo>
                  <a:lnTo>
                    <a:pt x="690384" y="285686"/>
                  </a:lnTo>
                  <a:lnTo>
                    <a:pt x="690384" y="309486"/>
                  </a:lnTo>
                  <a:lnTo>
                    <a:pt x="666584" y="309486"/>
                  </a:lnTo>
                  <a:lnTo>
                    <a:pt x="642772" y="309486"/>
                  </a:lnTo>
                  <a:lnTo>
                    <a:pt x="618972" y="309486"/>
                  </a:lnTo>
                  <a:lnTo>
                    <a:pt x="618972" y="333298"/>
                  </a:lnTo>
                  <a:lnTo>
                    <a:pt x="642772" y="333298"/>
                  </a:lnTo>
                  <a:lnTo>
                    <a:pt x="666584" y="333298"/>
                  </a:lnTo>
                  <a:lnTo>
                    <a:pt x="690384" y="333298"/>
                  </a:lnTo>
                  <a:lnTo>
                    <a:pt x="714197" y="333298"/>
                  </a:lnTo>
                  <a:lnTo>
                    <a:pt x="714197" y="285686"/>
                  </a:lnTo>
                  <a:close/>
                </a:path>
                <a:path w="976629" h="428625">
                  <a:moveTo>
                    <a:pt x="738009" y="357111"/>
                  </a:moveTo>
                  <a:lnTo>
                    <a:pt x="714197" y="357111"/>
                  </a:lnTo>
                  <a:lnTo>
                    <a:pt x="714197" y="380911"/>
                  </a:lnTo>
                  <a:lnTo>
                    <a:pt x="738009" y="380911"/>
                  </a:lnTo>
                  <a:lnTo>
                    <a:pt x="738009" y="357111"/>
                  </a:lnTo>
                  <a:close/>
                </a:path>
                <a:path w="976629" h="428625">
                  <a:moveTo>
                    <a:pt x="738009" y="142849"/>
                  </a:moveTo>
                  <a:lnTo>
                    <a:pt x="714197" y="142849"/>
                  </a:lnTo>
                  <a:lnTo>
                    <a:pt x="714197" y="190461"/>
                  </a:lnTo>
                  <a:lnTo>
                    <a:pt x="738009" y="190461"/>
                  </a:lnTo>
                  <a:lnTo>
                    <a:pt x="738009" y="142849"/>
                  </a:lnTo>
                  <a:close/>
                </a:path>
                <a:path w="976629" h="428625">
                  <a:moveTo>
                    <a:pt x="761809" y="261874"/>
                  </a:moveTo>
                  <a:lnTo>
                    <a:pt x="738009" y="261874"/>
                  </a:lnTo>
                  <a:lnTo>
                    <a:pt x="714197" y="261874"/>
                  </a:lnTo>
                  <a:lnTo>
                    <a:pt x="714197" y="285686"/>
                  </a:lnTo>
                  <a:lnTo>
                    <a:pt x="738009" y="285686"/>
                  </a:lnTo>
                  <a:lnTo>
                    <a:pt x="738009" y="309486"/>
                  </a:lnTo>
                  <a:lnTo>
                    <a:pt x="761809" y="309486"/>
                  </a:lnTo>
                  <a:lnTo>
                    <a:pt x="761809" y="261874"/>
                  </a:lnTo>
                  <a:close/>
                </a:path>
                <a:path w="976629" h="428625">
                  <a:moveTo>
                    <a:pt x="785622" y="357111"/>
                  </a:moveTo>
                  <a:lnTo>
                    <a:pt x="761809" y="357111"/>
                  </a:lnTo>
                  <a:lnTo>
                    <a:pt x="761809" y="380911"/>
                  </a:lnTo>
                  <a:lnTo>
                    <a:pt x="785622" y="380911"/>
                  </a:lnTo>
                  <a:lnTo>
                    <a:pt x="785622" y="357111"/>
                  </a:lnTo>
                  <a:close/>
                </a:path>
                <a:path w="976629" h="428625">
                  <a:moveTo>
                    <a:pt x="785622" y="0"/>
                  </a:moveTo>
                  <a:lnTo>
                    <a:pt x="785622" y="0"/>
                  </a:lnTo>
                  <a:lnTo>
                    <a:pt x="666584" y="0"/>
                  </a:lnTo>
                  <a:lnTo>
                    <a:pt x="666584" y="23812"/>
                  </a:lnTo>
                  <a:lnTo>
                    <a:pt x="690384" y="23812"/>
                  </a:lnTo>
                  <a:lnTo>
                    <a:pt x="690384" y="71424"/>
                  </a:lnTo>
                  <a:lnTo>
                    <a:pt x="714197" y="71424"/>
                  </a:lnTo>
                  <a:lnTo>
                    <a:pt x="738009" y="71424"/>
                  </a:lnTo>
                  <a:lnTo>
                    <a:pt x="761809" y="71424"/>
                  </a:lnTo>
                  <a:lnTo>
                    <a:pt x="785622" y="71424"/>
                  </a:lnTo>
                  <a:lnTo>
                    <a:pt x="785622" y="47612"/>
                  </a:lnTo>
                  <a:lnTo>
                    <a:pt x="761809" y="47612"/>
                  </a:lnTo>
                  <a:lnTo>
                    <a:pt x="738009" y="47612"/>
                  </a:lnTo>
                  <a:lnTo>
                    <a:pt x="714197" y="47612"/>
                  </a:lnTo>
                  <a:lnTo>
                    <a:pt x="714197" y="23812"/>
                  </a:lnTo>
                  <a:lnTo>
                    <a:pt x="738009" y="23812"/>
                  </a:lnTo>
                  <a:lnTo>
                    <a:pt x="761809" y="23812"/>
                  </a:lnTo>
                  <a:lnTo>
                    <a:pt x="785622" y="23812"/>
                  </a:lnTo>
                  <a:lnTo>
                    <a:pt x="785622" y="0"/>
                  </a:lnTo>
                  <a:close/>
                </a:path>
                <a:path w="976629" h="428625">
                  <a:moveTo>
                    <a:pt x="809421" y="333298"/>
                  </a:moveTo>
                  <a:lnTo>
                    <a:pt x="785622" y="333298"/>
                  </a:lnTo>
                  <a:lnTo>
                    <a:pt x="785622" y="357111"/>
                  </a:lnTo>
                  <a:lnTo>
                    <a:pt x="809421" y="357111"/>
                  </a:lnTo>
                  <a:lnTo>
                    <a:pt x="809421" y="333298"/>
                  </a:lnTo>
                  <a:close/>
                </a:path>
                <a:path w="976629" h="428625">
                  <a:moveTo>
                    <a:pt x="833234" y="357111"/>
                  </a:moveTo>
                  <a:lnTo>
                    <a:pt x="809421" y="357111"/>
                  </a:lnTo>
                  <a:lnTo>
                    <a:pt x="809421" y="380911"/>
                  </a:lnTo>
                  <a:lnTo>
                    <a:pt x="833234" y="380911"/>
                  </a:lnTo>
                  <a:lnTo>
                    <a:pt x="833234" y="357111"/>
                  </a:lnTo>
                  <a:close/>
                </a:path>
                <a:path w="976629" h="428625">
                  <a:moveTo>
                    <a:pt x="976071" y="285686"/>
                  </a:moveTo>
                  <a:lnTo>
                    <a:pt x="952258" y="285686"/>
                  </a:lnTo>
                  <a:lnTo>
                    <a:pt x="952258" y="261874"/>
                  </a:lnTo>
                  <a:lnTo>
                    <a:pt x="928458" y="261874"/>
                  </a:lnTo>
                  <a:lnTo>
                    <a:pt x="928458" y="285686"/>
                  </a:lnTo>
                  <a:lnTo>
                    <a:pt x="904646" y="285686"/>
                  </a:lnTo>
                  <a:lnTo>
                    <a:pt x="904646" y="261874"/>
                  </a:lnTo>
                  <a:lnTo>
                    <a:pt x="880846" y="261874"/>
                  </a:lnTo>
                  <a:lnTo>
                    <a:pt x="880846" y="309486"/>
                  </a:lnTo>
                  <a:lnTo>
                    <a:pt x="857034" y="309486"/>
                  </a:lnTo>
                  <a:lnTo>
                    <a:pt x="857034" y="285686"/>
                  </a:lnTo>
                  <a:lnTo>
                    <a:pt x="833234" y="285686"/>
                  </a:lnTo>
                  <a:lnTo>
                    <a:pt x="833234" y="309486"/>
                  </a:lnTo>
                  <a:lnTo>
                    <a:pt x="809421" y="309486"/>
                  </a:lnTo>
                  <a:lnTo>
                    <a:pt x="809421" y="333298"/>
                  </a:lnTo>
                  <a:lnTo>
                    <a:pt x="833234" y="333298"/>
                  </a:lnTo>
                  <a:lnTo>
                    <a:pt x="833234" y="357111"/>
                  </a:lnTo>
                  <a:lnTo>
                    <a:pt x="857034" y="357111"/>
                  </a:lnTo>
                  <a:lnTo>
                    <a:pt x="857034" y="333298"/>
                  </a:lnTo>
                  <a:lnTo>
                    <a:pt x="880846" y="333298"/>
                  </a:lnTo>
                  <a:lnTo>
                    <a:pt x="880846" y="357111"/>
                  </a:lnTo>
                  <a:lnTo>
                    <a:pt x="857034" y="357111"/>
                  </a:lnTo>
                  <a:lnTo>
                    <a:pt x="857034" y="380911"/>
                  </a:lnTo>
                  <a:lnTo>
                    <a:pt x="880846" y="380911"/>
                  </a:lnTo>
                  <a:lnTo>
                    <a:pt x="904646" y="380911"/>
                  </a:lnTo>
                  <a:lnTo>
                    <a:pt x="904646" y="357111"/>
                  </a:lnTo>
                  <a:lnTo>
                    <a:pt x="928458" y="357111"/>
                  </a:lnTo>
                  <a:lnTo>
                    <a:pt x="928458" y="333298"/>
                  </a:lnTo>
                  <a:lnTo>
                    <a:pt x="952258" y="333298"/>
                  </a:lnTo>
                  <a:lnTo>
                    <a:pt x="976071" y="333298"/>
                  </a:lnTo>
                  <a:lnTo>
                    <a:pt x="976071" y="285686"/>
                  </a:lnTo>
                  <a:close/>
                </a:path>
                <a:path w="976629" h="428625">
                  <a:moveTo>
                    <a:pt x="976071" y="190461"/>
                  </a:moveTo>
                  <a:lnTo>
                    <a:pt x="952258" y="190461"/>
                  </a:lnTo>
                  <a:lnTo>
                    <a:pt x="928458" y="190461"/>
                  </a:lnTo>
                  <a:lnTo>
                    <a:pt x="904646" y="190461"/>
                  </a:lnTo>
                  <a:lnTo>
                    <a:pt x="904646" y="238074"/>
                  </a:lnTo>
                  <a:lnTo>
                    <a:pt x="928458" y="238074"/>
                  </a:lnTo>
                  <a:lnTo>
                    <a:pt x="952258" y="238074"/>
                  </a:lnTo>
                  <a:lnTo>
                    <a:pt x="976071" y="238074"/>
                  </a:lnTo>
                  <a:lnTo>
                    <a:pt x="976071" y="190461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04413" y="1275455"/>
              <a:ext cx="976630" cy="405130"/>
            </a:xfrm>
            <a:custGeom>
              <a:avLst/>
              <a:gdLst/>
              <a:ahLst/>
              <a:cxnLst/>
              <a:rect l="l" t="t" r="r" b="b"/>
              <a:pathLst>
                <a:path w="976629" h="405130">
                  <a:moveTo>
                    <a:pt x="71412" y="285673"/>
                  </a:moveTo>
                  <a:lnTo>
                    <a:pt x="47612" y="285673"/>
                  </a:lnTo>
                  <a:lnTo>
                    <a:pt x="47612" y="261874"/>
                  </a:lnTo>
                  <a:lnTo>
                    <a:pt x="23799" y="261874"/>
                  </a:lnTo>
                  <a:lnTo>
                    <a:pt x="23799" y="357098"/>
                  </a:lnTo>
                  <a:lnTo>
                    <a:pt x="0" y="357098"/>
                  </a:lnTo>
                  <a:lnTo>
                    <a:pt x="0" y="380898"/>
                  </a:lnTo>
                  <a:lnTo>
                    <a:pt x="23799" y="380898"/>
                  </a:lnTo>
                  <a:lnTo>
                    <a:pt x="23799" y="404710"/>
                  </a:lnTo>
                  <a:lnTo>
                    <a:pt x="47612" y="404710"/>
                  </a:lnTo>
                  <a:lnTo>
                    <a:pt x="47612" y="380898"/>
                  </a:lnTo>
                  <a:lnTo>
                    <a:pt x="71412" y="380898"/>
                  </a:lnTo>
                  <a:lnTo>
                    <a:pt x="71412" y="333286"/>
                  </a:lnTo>
                  <a:lnTo>
                    <a:pt x="47612" y="333286"/>
                  </a:lnTo>
                  <a:lnTo>
                    <a:pt x="47612" y="309486"/>
                  </a:lnTo>
                  <a:lnTo>
                    <a:pt x="71412" y="309486"/>
                  </a:lnTo>
                  <a:lnTo>
                    <a:pt x="71412" y="285673"/>
                  </a:lnTo>
                  <a:close/>
                </a:path>
                <a:path w="976629" h="405130">
                  <a:moveTo>
                    <a:pt x="238061" y="333286"/>
                  </a:moveTo>
                  <a:lnTo>
                    <a:pt x="214261" y="333286"/>
                  </a:lnTo>
                  <a:lnTo>
                    <a:pt x="190449" y="333286"/>
                  </a:lnTo>
                  <a:lnTo>
                    <a:pt x="190449" y="380898"/>
                  </a:lnTo>
                  <a:lnTo>
                    <a:pt x="214261" y="380898"/>
                  </a:lnTo>
                  <a:lnTo>
                    <a:pt x="214261" y="357098"/>
                  </a:lnTo>
                  <a:lnTo>
                    <a:pt x="238061" y="357098"/>
                  </a:lnTo>
                  <a:lnTo>
                    <a:pt x="238061" y="333286"/>
                  </a:lnTo>
                  <a:close/>
                </a:path>
                <a:path w="976629" h="405130">
                  <a:moveTo>
                    <a:pt x="238061" y="285673"/>
                  </a:moveTo>
                  <a:lnTo>
                    <a:pt x="214261" y="285673"/>
                  </a:lnTo>
                  <a:lnTo>
                    <a:pt x="214261" y="309486"/>
                  </a:lnTo>
                  <a:lnTo>
                    <a:pt x="238061" y="309486"/>
                  </a:lnTo>
                  <a:lnTo>
                    <a:pt x="238061" y="285673"/>
                  </a:lnTo>
                  <a:close/>
                </a:path>
                <a:path w="976629" h="405130">
                  <a:moveTo>
                    <a:pt x="476135" y="120230"/>
                  </a:moveTo>
                  <a:lnTo>
                    <a:pt x="452323" y="120230"/>
                  </a:lnTo>
                  <a:lnTo>
                    <a:pt x="452323" y="850"/>
                  </a:lnTo>
                  <a:lnTo>
                    <a:pt x="428523" y="850"/>
                  </a:lnTo>
                  <a:lnTo>
                    <a:pt x="428523" y="71970"/>
                  </a:lnTo>
                  <a:lnTo>
                    <a:pt x="404710" y="71970"/>
                  </a:lnTo>
                  <a:lnTo>
                    <a:pt x="404710" y="47840"/>
                  </a:lnTo>
                  <a:lnTo>
                    <a:pt x="380911" y="47840"/>
                  </a:lnTo>
                  <a:lnTo>
                    <a:pt x="380911" y="167220"/>
                  </a:lnTo>
                  <a:lnTo>
                    <a:pt x="357098" y="167220"/>
                  </a:lnTo>
                  <a:lnTo>
                    <a:pt x="357098" y="191350"/>
                  </a:lnTo>
                  <a:lnTo>
                    <a:pt x="380911" y="191350"/>
                  </a:lnTo>
                  <a:lnTo>
                    <a:pt x="380911" y="238340"/>
                  </a:lnTo>
                  <a:lnTo>
                    <a:pt x="357098" y="238340"/>
                  </a:lnTo>
                  <a:lnTo>
                    <a:pt x="357098" y="191350"/>
                  </a:lnTo>
                  <a:lnTo>
                    <a:pt x="333286" y="191350"/>
                  </a:lnTo>
                  <a:lnTo>
                    <a:pt x="333286" y="215480"/>
                  </a:lnTo>
                  <a:lnTo>
                    <a:pt x="333286" y="238340"/>
                  </a:lnTo>
                  <a:lnTo>
                    <a:pt x="333286" y="261874"/>
                  </a:lnTo>
                  <a:lnTo>
                    <a:pt x="309486" y="261874"/>
                  </a:lnTo>
                  <a:lnTo>
                    <a:pt x="309486" y="238340"/>
                  </a:lnTo>
                  <a:lnTo>
                    <a:pt x="333286" y="238340"/>
                  </a:lnTo>
                  <a:lnTo>
                    <a:pt x="333286" y="215480"/>
                  </a:lnTo>
                  <a:lnTo>
                    <a:pt x="309486" y="215480"/>
                  </a:lnTo>
                  <a:lnTo>
                    <a:pt x="309486" y="191350"/>
                  </a:lnTo>
                  <a:lnTo>
                    <a:pt x="285673" y="191350"/>
                  </a:lnTo>
                  <a:lnTo>
                    <a:pt x="285673" y="215480"/>
                  </a:lnTo>
                  <a:lnTo>
                    <a:pt x="261874" y="215480"/>
                  </a:lnTo>
                  <a:lnTo>
                    <a:pt x="261874" y="167220"/>
                  </a:lnTo>
                  <a:lnTo>
                    <a:pt x="285673" y="167220"/>
                  </a:lnTo>
                  <a:lnTo>
                    <a:pt x="309486" y="167220"/>
                  </a:lnTo>
                  <a:lnTo>
                    <a:pt x="309486" y="191350"/>
                  </a:lnTo>
                  <a:lnTo>
                    <a:pt x="333286" y="191350"/>
                  </a:lnTo>
                  <a:lnTo>
                    <a:pt x="333286" y="143090"/>
                  </a:lnTo>
                  <a:lnTo>
                    <a:pt x="309486" y="143090"/>
                  </a:lnTo>
                  <a:lnTo>
                    <a:pt x="285673" y="143090"/>
                  </a:lnTo>
                  <a:lnTo>
                    <a:pt x="261874" y="143090"/>
                  </a:lnTo>
                  <a:lnTo>
                    <a:pt x="261874" y="120230"/>
                  </a:lnTo>
                  <a:lnTo>
                    <a:pt x="238061" y="120230"/>
                  </a:lnTo>
                  <a:lnTo>
                    <a:pt x="214261" y="120230"/>
                  </a:lnTo>
                  <a:lnTo>
                    <a:pt x="214261" y="24980"/>
                  </a:lnTo>
                  <a:lnTo>
                    <a:pt x="190449" y="24980"/>
                  </a:lnTo>
                  <a:lnTo>
                    <a:pt x="190449" y="120230"/>
                  </a:lnTo>
                  <a:lnTo>
                    <a:pt x="166649" y="120230"/>
                  </a:lnTo>
                  <a:lnTo>
                    <a:pt x="166649" y="143090"/>
                  </a:lnTo>
                  <a:lnTo>
                    <a:pt x="142836" y="143090"/>
                  </a:lnTo>
                  <a:lnTo>
                    <a:pt x="119024" y="143090"/>
                  </a:lnTo>
                  <a:lnTo>
                    <a:pt x="119024" y="167220"/>
                  </a:lnTo>
                  <a:lnTo>
                    <a:pt x="142836" y="167220"/>
                  </a:lnTo>
                  <a:lnTo>
                    <a:pt x="166649" y="167220"/>
                  </a:lnTo>
                  <a:lnTo>
                    <a:pt x="190449" y="167220"/>
                  </a:lnTo>
                  <a:lnTo>
                    <a:pt x="190449" y="143090"/>
                  </a:lnTo>
                  <a:lnTo>
                    <a:pt x="214261" y="143090"/>
                  </a:lnTo>
                  <a:lnTo>
                    <a:pt x="238061" y="143090"/>
                  </a:lnTo>
                  <a:lnTo>
                    <a:pt x="238061" y="167220"/>
                  </a:lnTo>
                  <a:lnTo>
                    <a:pt x="214261" y="167220"/>
                  </a:lnTo>
                  <a:lnTo>
                    <a:pt x="214261" y="191350"/>
                  </a:lnTo>
                  <a:lnTo>
                    <a:pt x="238061" y="191350"/>
                  </a:lnTo>
                  <a:lnTo>
                    <a:pt x="238061" y="238340"/>
                  </a:lnTo>
                  <a:lnTo>
                    <a:pt x="261874" y="238340"/>
                  </a:lnTo>
                  <a:lnTo>
                    <a:pt x="261874" y="262470"/>
                  </a:lnTo>
                  <a:lnTo>
                    <a:pt x="285673" y="262470"/>
                  </a:lnTo>
                  <a:lnTo>
                    <a:pt x="309486" y="262470"/>
                  </a:lnTo>
                  <a:lnTo>
                    <a:pt x="309486" y="285673"/>
                  </a:lnTo>
                  <a:lnTo>
                    <a:pt x="285673" y="285673"/>
                  </a:lnTo>
                  <a:lnTo>
                    <a:pt x="285673" y="380898"/>
                  </a:lnTo>
                  <a:lnTo>
                    <a:pt x="309486" y="380898"/>
                  </a:lnTo>
                  <a:lnTo>
                    <a:pt x="309486" y="309486"/>
                  </a:lnTo>
                  <a:lnTo>
                    <a:pt x="333286" y="309486"/>
                  </a:lnTo>
                  <a:lnTo>
                    <a:pt x="333286" y="333286"/>
                  </a:lnTo>
                  <a:lnTo>
                    <a:pt x="357098" y="333286"/>
                  </a:lnTo>
                  <a:lnTo>
                    <a:pt x="357098" y="285673"/>
                  </a:lnTo>
                  <a:lnTo>
                    <a:pt x="333286" y="285673"/>
                  </a:lnTo>
                  <a:lnTo>
                    <a:pt x="333286" y="262470"/>
                  </a:lnTo>
                  <a:lnTo>
                    <a:pt x="357098" y="262470"/>
                  </a:lnTo>
                  <a:lnTo>
                    <a:pt x="380911" y="262470"/>
                  </a:lnTo>
                  <a:lnTo>
                    <a:pt x="380911" y="357720"/>
                  </a:lnTo>
                  <a:lnTo>
                    <a:pt x="357098" y="357720"/>
                  </a:lnTo>
                  <a:lnTo>
                    <a:pt x="357098" y="380898"/>
                  </a:lnTo>
                  <a:lnTo>
                    <a:pt x="333286" y="380898"/>
                  </a:lnTo>
                  <a:lnTo>
                    <a:pt x="309486" y="380898"/>
                  </a:lnTo>
                  <a:lnTo>
                    <a:pt x="309486" y="404710"/>
                  </a:lnTo>
                  <a:lnTo>
                    <a:pt x="333286" y="404710"/>
                  </a:lnTo>
                  <a:lnTo>
                    <a:pt x="357098" y="404710"/>
                  </a:lnTo>
                  <a:lnTo>
                    <a:pt x="357098" y="381850"/>
                  </a:lnTo>
                  <a:lnTo>
                    <a:pt x="380911" y="381850"/>
                  </a:lnTo>
                  <a:lnTo>
                    <a:pt x="404710" y="381850"/>
                  </a:lnTo>
                  <a:lnTo>
                    <a:pt x="428523" y="381850"/>
                  </a:lnTo>
                  <a:lnTo>
                    <a:pt x="428523" y="357720"/>
                  </a:lnTo>
                  <a:lnTo>
                    <a:pt x="452323" y="357720"/>
                  </a:lnTo>
                  <a:lnTo>
                    <a:pt x="452323" y="381850"/>
                  </a:lnTo>
                  <a:lnTo>
                    <a:pt x="428523" y="381850"/>
                  </a:lnTo>
                  <a:lnTo>
                    <a:pt x="428523" y="404710"/>
                  </a:lnTo>
                  <a:lnTo>
                    <a:pt x="452323" y="404710"/>
                  </a:lnTo>
                  <a:lnTo>
                    <a:pt x="476135" y="404710"/>
                  </a:lnTo>
                  <a:lnTo>
                    <a:pt x="476135" y="310730"/>
                  </a:lnTo>
                  <a:lnTo>
                    <a:pt x="452323" y="310730"/>
                  </a:lnTo>
                  <a:lnTo>
                    <a:pt x="452323" y="333590"/>
                  </a:lnTo>
                  <a:lnTo>
                    <a:pt x="428523" y="333590"/>
                  </a:lnTo>
                  <a:lnTo>
                    <a:pt x="428523" y="262470"/>
                  </a:lnTo>
                  <a:lnTo>
                    <a:pt x="404710" y="262470"/>
                  </a:lnTo>
                  <a:lnTo>
                    <a:pt x="404710" y="238340"/>
                  </a:lnTo>
                  <a:lnTo>
                    <a:pt x="428523" y="238340"/>
                  </a:lnTo>
                  <a:lnTo>
                    <a:pt x="428523" y="262470"/>
                  </a:lnTo>
                  <a:lnTo>
                    <a:pt x="452323" y="262470"/>
                  </a:lnTo>
                  <a:lnTo>
                    <a:pt x="476135" y="262470"/>
                  </a:lnTo>
                  <a:lnTo>
                    <a:pt x="476135" y="238340"/>
                  </a:lnTo>
                  <a:lnTo>
                    <a:pt x="452323" y="238340"/>
                  </a:lnTo>
                  <a:lnTo>
                    <a:pt x="452323" y="215480"/>
                  </a:lnTo>
                  <a:lnTo>
                    <a:pt x="476135" y="215480"/>
                  </a:lnTo>
                  <a:lnTo>
                    <a:pt x="476135" y="191350"/>
                  </a:lnTo>
                  <a:lnTo>
                    <a:pt x="452323" y="191350"/>
                  </a:lnTo>
                  <a:lnTo>
                    <a:pt x="452323" y="167220"/>
                  </a:lnTo>
                  <a:lnTo>
                    <a:pt x="428523" y="167220"/>
                  </a:lnTo>
                  <a:lnTo>
                    <a:pt x="428523" y="191350"/>
                  </a:lnTo>
                  <a:lnTo>
                    <a:pt x="404710" y="191350"/>
                  </a:lnTo>
                  <a:lnTo>
                    <a:pt x="404710" y="167220"/>
                  </a:lnTo>
                  <a:lnTo>
                    <a:pt x="428523" y="167220"/>
                  </a:lnTo>
                  <a:lnTo>
                    <a:pt x="428523" y="143090"/>
                  </a:lnTo>
                  <a:lnTo>
                    <a:pt x="452323" y="143090"/>
                  </a:lnTo>
                  <a:lnTo>
                    <a:pt x="476135" y="143090"/>
                  </a:lnTo>
                  <a:lnTo>
                    <a:pt x="476135" y="120230"/>
                  </a:lnTo>
                  <a:close/>
                </a:path>
                <a:path w="976629" h="405130">
                  <a:moveTo>
                    <a:pt x="523748" y="71970"/>
                  </a:moveTo>
                  <a:lnTo>
                    <a:pt x="499935" y="71970"/>
                  </a:lnTo>
                  <a:lnTo>
                    <a:pt x="499935" y="143090"/>
                  </a:lnTo>
                  <a:lnTo>
                    <a:pt x="523748" y="143090"/>
                  </a:lnTo>
                  <a:lnTo>
                    <a:pt x="523748" y="71970"/>
                  </a:lnTo>
                  <a:close/>
                </a:path>
                <a:path w="976629" h="405130">
                  <a:moveTo>
                    <a:pt x="547547" y="309486"/>
                  </a:moveTo>
                  <a:lnTo>
                    <a:pt x="523748" y="309486"/>
                  </a:lnTo>
                  <a:lnTo>
                    <a:pt x="523748" y="238061"/>
                  </a:lnTo>
                  <a:lnTo>
                    <a:pt x="499935" y="238061"/>
                  </a:lnTo>
                  <a:lnTo>
                    <a:pt x="499935" y="285673"/>
                  </a:lnTo>
                  <a:lnTo>
                    <a:pt x="476135" y="285673"/>
                  </a:lnTo>
                  <a:lnTo>
                    <a:pt x="476135" y="309486"/>
                  </a:lnTo>
                  <a:lnTo>
                    <a:pt x="499935" y="309486"/>
                  </a:lnTo>
                  <a:lnTo>
                    <a:pt x="499935" y="333286"/>
                  </a:lnTo>
                  <a:lnTo>
                    <a:pt x="523748" y="333286"/>
                  </a:lnTo>
                  <a:lnTo>
                    <a:pt x="547547" y="333286"/>
                  </a:lnTo>
                  <a:lnTo>
                    <a:pt x="547547" y="309486"/>
                  </a:lnTo>
                  <a:close/>
                </a:path>
                <a:path w="976629" h="405130">
                  <a:moveTo>
                    <a:pt x="571360" y="333286"/>
                  </a:moveTo>
                  <a:lnTo>
                    <a:pt x="547547" y="333286"/>
                  </a:lnTo>
                  <a:lnTo>
                    <a:pt x="547547" y="357098"/>
                  </a:lnTo>
                  <a:lnTo>
                    <a:pt x="523748" y="357098"/>
                  </a:lnTo>
                  <a:lnTo>
                    <a:pt x="523748" y="380898"/>
                  </a:lnTo>
                  <a:lnTo>
                    <a:pt x="547547" y="380898"/>
                  </a:lnTo>
                  <a:lnTo>
                    <a:pt x="571360" y="380898"/>
                  </a:lnTo>
                  <a:lnTo>
                    <a:pt x="571360" y="333286"/>
                  </a:lnTo>
                  <a:close/>
                </a:path>
                <a:path w="976629" h="405130">
                  <a:moveTo>
                    <a:pt x="642772" y="357098"/>
                  </a:moveTo>
                  <a:lnTo>
                    <a:pt x="618972" y="357098"/>
                  </a:lnTo>
                  <a:lnTo>
                    <a:pt x="595160" y="357098"/>
                  </a:lnTo>
                  <a:lnTo>
                    <a:pt x="595160" y="380898"/>
                  </a:lnTo>
                  <a:lnTo>
                    <a:pt x="618972" y="380898"/>
                  </a:lnTo>
                  <a:lnTo>
                    <a:pt x="642772" y="380898"/>
                  </a:lnTo>
                  <a:lnTo>
                    <a:pt x="642772" y="357098"/>
                  </a:lnTo>
                  <a:close/>
                </a:path>
                <a:path w="976629" h="405130">
                  <a:moveTo>
                    <a:pt x="714197" y="285673"/>
                  </a:moveTo>
                  <a:lnTo>
                    <a:pt x="690384" y="285673"/>
                  </a:lnTo>
                  <a:lnTo>
                    <a:pt x="690384" y="261874"/>
                  </a:lnTo>
                  <a:lnTo>
                    <a:pt x="666584" y="261874"/>
                  </a:lnTo>
                  <a:lnTo>
                    <a:pt x="666584" y="333286"/>
                  </a:lnTo>
                  <a:lnTo>
                    <a:pt x="642772" y="333286"/>
                  </a:lnTo>
                  <a:lnTo>
                    <a:pt x="642772" y="357098"/>
                  </a:lnTo>
                  <a:lnTo>
                    <a:pt x="666584" y="357098"/>
                  </a:lnTo>
                  <a:lnTo>
                    <a:pt x="666584" y="380898"/>
                  </a:lnTo>
                  <a:lnTo>
                    <a:pt x="690384" y="380898"/>
                  </a:lnTo>
                  <a:lnTo>
                    <a:pt x="690384" y="309486"/>
                  </a:lnTo>
                  <a:lnTo>
                    <a:pt x="714197" y="309486"/>
                  </a:lnTo>
                  <a:lnTo>
                    <a:pt x="714197" y="285673"/>
                  </a:lnTo>
                  <a:close/>
                </a:path>
                <a:path w="976629" h="405130">
                  <a:moveTo>
                    <a:pt x="738009" y="333286"/>
                  </a:moveTo>
                  <a:lnTo>
                    <a:pt x="714197" y="333286"/>
                  </a:lnTo>
                  <a:lnTo>
                    <a:pt x="714197" y="357098"/>
                  </a:lnTo>
                  <a:lnTo>
                    <a:pt x="738009" y="357098"/>
                  </a:lnTo>
                  <a:lnTo>
                    <a:pt x="738009" y="333286"/>
                  </a:lnTo>
                  <a:close/>
                </a:path>
                <a:path w="976629" h="405130">
                  <a:moveTo>
                    <a:pt x="738009" y="166636"/>
                  </a:moveTo>
                  <a:lnTo>
                    <a:pt x="714197" y="166636"/>
                  </a:lnTo>
                  <a:lnTo>
                    <a:pt x="714197" y="190449"/>
                  </a:lnTo>
                  <a:lnTo>
                    <a:pt x="738009" y="190449"/>
                  </a:lnTo>
                  <a:lnTo>
                    <a:pt x="738009" y="166636"/>
                  </a:lnTo>
                  <a:close/>
                </a:path>
                <a:path w="976629" h="405130">
                  <a:moveTo>
                    <a:pt x="809421" y="285673"/>
                  </a:moveTo>
                  <a:lnTo>
                    <a:pt x="785622" y="285673"/>
                  </a:lnTo>
                  <a:lnTo>
                    <a:pt x="785622" y="309486"/>
                  </a:lnTo>
                  <a:lnTo>
                    <a:pt x="809421" y="309486"/>
                  </a:lnTo>
                  <a:lnTo>
                    <a:pt x="809421" y="285673"/>
                  </a:lnTo>
                  <a:close/>
                </a:path>
                <a:path w="976629" h="405130">
                  <a:moveTo>
                    <a:pt x="880846" y="119024"/>
                  </a:moveTo>
                  <a:lnTo>
                    <a:pt x="857034" y="119024"/>
                  </a:lnTo>
                  <a:lnTo>
                    <a:pt x="857034" y="95224"/>
                  </a:lnTo>
                  <a:lnTo>
                    <a:pt x="833234" y="95224"/>
                  </a:lnTo>
                  <a:lnTo>
                    <a:pt x="809421" y="95224"/>
                  </a:lnTo>
                  <a:lnTo>
                    <a:pt x="809421" y="119024"/>
                  </a:lnTo>
                  <a:lnTo>
                    <a:pt x="809421" y="142836"/>
                  </a:lnTo>
                  <a:lnTo>
                    <a:pt x="785622" y="142836"/>
                  </a:lnTo>
                  <a:lnTo>
                    <a:pt x="785622" y="119024"/>
                  </a:lnTo>
                  <a:lnTo>
                    <a:pt x="809421" y="119024"/>
                  </a:lnTo>
                  <a:lnTo>
                    <a:pt x="809421" y="95224"/>
                  </a:lnTo>
                  <a:lnTo>
                    <a:pt x="785622" y="95224"/>
                  </a:lnTo>
                  <a:lnTo>
                    <a:pt x="785622" y="0"/>
                  </a:lnTo>
                  <a:lnTo>
                    <a:pt x="761809" y="0"/>
                  </a:lnTo>
                  <a:lnTo>
                    <a:pt x="738009" y="0"/>
                  </a:lnTo>
                  <a:lnTo>
                    <a:pt x="714197" y="0"/>
                  </a:lnTo>
                  <a:lnTo>
                    <a:pt x="714197" y="23799"/>
                  </a:lnTo>
                  <a:lnTo>
                    <a:pt x="738009" y="23799"/>
                  </a:lnTo>
                  <a:lnTo>
                    <a:pt x="761809" y="23799"/>
                  </a:lnTo>
                  <a:lnTo>
                    <a:pt x="761809" y="119024"/>
                  </a:lnTo>
                  <a:lnTo>
                    <a:pt x="738009" y="119024"/>
                  </a:lnTo>
                  <a:lnTo>
                    <a:pt x="714197" y="119024"/>
                  </a:lnTo>
                  <a:lnTo>
                    <a:pt x="714197" y="95224"/>
                  </a:lnTo>
                  <a:lnTo>
                    <a:pt x="690384" y="95224"/>
                  </a:lnTo>
                  <a:lnTo>
                    <a:pt x="690384" y="119024"/>
                  </a:lnTo>
                  <a:lnTo>
                    <a:pt x="666584" y="119024"/>
                  </a:lnTo>
                  <a:lnTo>
                    <a:pt x="666584" y="142836"/>
                  </a:lnTo>
                  <a:lnTo>
                    <a:pt x="690384" y="142836"/>
                  </a:lnTo>
                  <a:lnTo>
                    <a:pt x="690384" y="166636"/>
                  </a:lnTo>
                  <a:lnTo>
                    <a:pt x="714197" y="166636"/>
                  </a:lnTo>
                  <a:lnTo>
                    <a:pt x="714197" y="142836"/>
                  </a:lnTo>
                  <a:lnTo>
                    <a:pt x="738009" y="142836"/>
                  </a:lnTo>
                  <a:lnTo>
                    <a:pt x="761809" y="142836"/>
                  </a:lnTo>
                  <a:lnTo>
                    <a:pt x="761809" y="190449"/>
                  </a:lnTo>
                  <a:lnTo>
                    <a:pt x="785622" y="190449"/>
                  </a:lnTo>
                  <a:lnTo>
                    <a:pt x="809421" y="190449"/>
                  </a:lnTo>
                  <a:lnTo>
                    <a:pt x="809421" y="166636"/>
                  </a:lnTo>
                  <a:lnTo>
                    <a:pt x="833234" y="166636"/>
                  </a:lnTo>
                  <a:lnTo>
                    <a:pt x="833234" y="142836"/>
                  </a:lnTo>
                  <a:lnTo>
                    <a:pt x="857034" y="142836"/>
                  </a:lnTo>
                  <a:lnTo>
                    <a:pt x="857034" y="190449"/>
                  </a:lnTo>
                  <a:lnTo>
                    <a:pt x="880846" y="190449"/>
                  </a:lnTo>
                  <a:lnTo>
                    <a:pt x="880846" y="119024"/>
                  </a:lnTo>
                  <a:close/>
                </a:path>
                <a:path w="976629" h="405130">
                  <a:moveTo>
                    <a:pt x="904646" y="309486"/>
                  </a:moveTo>
                  <a:lnTo>
                    <a:pt x="880846" y="309486"/>
                  </a:lnTo>
                  <a:lnTo>
                    <a:pt x="857034" y="309486"/>
                  </a:lnTo>
                  <a:lnTo>
                    <a:pt x="857034" y="285673"/>
                  </a:lnTo>
                  <a:lnTo>
                    <a:pt x="833234" y="285673"/>
                  </a:lnTo>
                  <a:lnTo>
                    <a:pt x="833234" y="309486"/>
                  </a:lnTo>
                  <a:lnTo>
                    <a:pt x="809421" y="309486"/>
                  </a:lnTo>
                  <a:lnTo>
                    <a:pt x="809421" y="333286"/>
                  </a:lnTo>
                  <a:lnTo>
                    <a:pt x="833234" y="333286"/>
                  </a:lnTo>
                  <a:lnTo>
                    <a:pt x="857034" y="333286"/>
                  </a:lnTo>
                  <a:lnTo>
                    <a:pt x="857034" y="380898"/>
                  </a:lnTo>
                  <a:lnTo>
                    <a:pt x="880846" y="380898"/>
                  </a:lnTo>
                  <a:lnTo>
                    <a:pt x="904646" y="380898"/>
                  </a:lnTo>
                  <a:lnTo>
                    <a:pt x="904646" y="357098"/>
                  </a:lnTo>
                  <a:lnTo>
                    <a:pt x="880846" y="357098"/>
                  </a:lnTo>
                  <a:lnTo>
                    <a:pt x="880846" y="333286"/>
                  </a:lnTo>
                  <a:lnTo>
                    <a:pt x="904646" y="333286"/>
                  </a:lnTo>
                  <a:lnTo>
                    <a:pt x="904646" y="309486"/>
                  </a:lnTo>
                  <a:close/>
                </a:path>
                <a:path w="976629" h="405130">
                  <a:moveTo>
                    <a:pt x="928458" y="285673"/>
                  </a:moveTo>
                  <a:lnTo>
                    <a:pt x="904646" y="285673"/>
                  </a:lnTo>
                  <a:lnTo>
                    <a:pt x="904646" y="309486"/>
                  </a:lnTo>
                  <a:lnTo>
                    <a:pt x="928458" y="309486"/>
                  </a:lnTo>
                  <a:lnTo>
                    <a:pt x="928458" y="285673"/>
                  </a:lnTo>
                  <a:close/>
                </a:path>
                <a:path w="976629" h="405130">
                  <a:moveTo>
                    <a:pt x="952258" y="357098"/>
                  </a:moveTo>
                  <a:lnTo>
                    <a:pt x="928458" y="357098"/>
                  </a:lnTo>
                  <a:lnTo>
                    <a:pt x="928458" y="380898"/>
                  </a:lnTo>
                  <a:lnTo>
                    <a:pt x="952258" y="380898"/>
                  </a:lnTo>
                  <a:lnTo>
                    <a:pt x="952258" y="357098"/>
                  </a:lnTo>
                  <a:close/>
                </a:path>
                <a:path w="976629" h="405130">
                  <a:moveTo>
                    <a:pt x="976071" y="261874"/>
                  </a:moveTo>
                  <a:lnTo>
                    <a:pt x="952258" y="261874"/>
                  </a:lnTo>
                  <a:lnTo>
                    <a:pt x="952258" y="309486"/>
                  </a:lnTo>
                  <a:lnTo>
                    <a:pt x="928458" y="309486"/>
                  </a:lnTo>
                  <a:lnTo>
                    <a:pt x="928458" y="333286"/>
                  </a:lnTo>
                  <a:lnTo>
                    <a:pt x="952258" y="333286"/>
                  </a:lnTo>
                  <a:lnTo>
                    <a:pt x="976071" y="333286"/>
                  </a:lnTo>
                  <a:lnTo>
                    <a:pt x="976071" y="261874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04413" y="1181056"/>
              <a:ext cx="976630" cy="666115"/>
            </a:xfrm>
            <a:custGeom>
              <a:avLst/>
              <a:gdLst/>
              <a:ahLst/>
              <a:cxnLst/>
              <a:rect l="l" t="t" r="r" b="b"/>
              <a:pathLst>
                <a:path w="976629" h="666114">
                  <a:moveTo>
                    <a:pt x="71412" y="594334"/>
                  </a:moveTo>
                  <a:lnTo>
                    <a:pt x="47612" y="594334"/>
                  </a:lnTo>
                  <a:lnTo>
                    <a:pt x="47612" y="618134"/>
                  </a:lnTo>
                  <a:lnTo>
                    <a:pt x="71412" y="618134"/>
                  </a:lnTo>
                  <a:lnTo>
                    <a:pt x="71412" y="594334"/>
                  </a:lnTo>
                  <a:close/>
                </a:path>
                <a:path w="976629" h="666114">
                  <a:moveTo>
                    <a:pt x="71412" y="546722"/>
                  </a:moveTo>
                  <a:lnTo>
                    <a:pt x="47612" y="546722"/>
                  </a:lnTo>
                  <a:lnTo>
                    <a:pt x="47612" y="522909"/>
                  </a:lnTo>
                  <a:lnTo>
                    <a:pt x="23799" y="522909"/>
                  </a:lnTo>
                  <a:lnTo>
                    <a:pt x="0" y="522909"/>
                  </a:lnTo>
                  <a:lnTo>
                    <a:pt x="0" y="546722"/>
                  </a:lnTo>
                  <a:lnTo>
                    <a:pt x="23799" y="546722"/>
                  </a:lnTo>
                  <a:lnTo>
                    <a:pt x="23799" y="570522"/>
                  </a:lnTo>
                  <a:lnTo>
                    <a:pt x="0" y="570522"/>
                  </a:lnTo>
                  <a:lnTo>
                    <a:pt x="0" y="594334"/>
                  </a:lnTo>
                  <a:lnTo>
                    <a:pt x="23799" y="594334"/>
                  </a:lnTo>
                  <a:lnTo>
                    <a:pt x="47612" y="594334"/>
                  </a:lnTo>
                  <a:lnTo>
                    <a:pt x="47612" y="570522"/>
                  </a:lnTo>
                  <a:lnTo>
                    <a:pt x="71412" y="570522"/>
                  </a:lnTo>
                  <a:lnTo>
                    <a:pt x="71412" y="546722"/>
                  </a:lnTo>
                  <a:close/>
                </a:path>
                <a:path w="976629" h="666114">
                  <a:moveTo>
                    <a:pt x="71412" y="499110"/>
                  </a:moveTo>
                  <a:lnTo>
                    <a:pt x="47612" y="499110"/>
                  </a:lnTo>
                  <a:lnTo>
                    <a:pt x="47612" y="522909"/>
                  </a:lnTo>
                  <a:lnTo>
                    <a:pt x="71412" y="522909"/>
                  </a:lnTo>
                  <a:lnTo>
                    <a:pt x="71412" y="499110"/>
                  </a:lnTo>
                  <a:close/>
                </a:path>
                <a:path w="976629" h="666114">
                  <a:moveTo>
                    <a:pt x="95224" y="522909"/>
                  </a:moveTo>
                  <a:lnTo>
                    <a:pt x="71412" y="522909"/>
                  </a:lnTo>
                  <a:lnTo>
                    <a:pt x="71412" y="546722"/>
                  </a:lnTo>
                  <a:lnTo>
                    <a:pt x="95224" y="546722"/>
                  </a:lnTo>
                  <a:lnTo>
                    <a:pt x="95224" y="522909"/>
                  </a:lnTo>
                  <a:close/>
                </a:path>
                <a:path w="976629" h="666114">
                  <a:moveTo>
                    <a:pt x="119024" y="499110"/>
                  </a:moveTo>
                  <a:lnTo>
                    <a:pt x="95224" y="499110"/>
                  </a:lnTo>
                  <a:lnTo>
                    <a:pt x="95224" y="522909"/>
                  </a:lnTo>
                  <a:lnTo>
                    <a:pt x="119024" y="522909"/>
                  </a:lnTo>
                  <a:lnTo>
                    <a:pt x="119024" y="499110"/>
                  </a:lnTo>
                  <a:close/>
                </a:path>
                <a:path w="976629" h="666114">
                  <a:moveTo>
                    <a:pt x="166649" y="570522"/>
                  </a:moveTo>
                  <a:lnTo>
                    <a:pt x="142836" y="570522"/>
                  </a:lnTo>
                  <a:lnTo>
                    <a:pt x="119024" y="570522"/>
                  </a:lnTo>
                  <a:lnTo>
                    <a:pt x="95224" y="570522"/>
                  </a:lnTo>
                  <a:lnTo>
                    <a:pt x="95224" y="594334"/>
                  </a:lnTo>
                  <a:lnTo>
                    <a:pt x="119024" y="594334"/>
                  </a:lnTo>
                  <a:lnTo>
                    <a:pt x="142836" y="594334"/>
                  </a:lnTo>
                  <a:lnTo>
                    <a:pt x="166649" y="594334"/>
                  </a:lnTo>
                  <a:lnTo>
                    <a:pt x="166649" y="570522"/>
                  </a:lnTo>
                  <a:close/>
                </a:path>
                <a:path w="976629" h="666114">
                  <a:moveTo>
                    <a:pt x="166649" y="522909"/>
                  </a:moveTo>
                  <a:lnTo>
                    <a:pt x="142836" y="522909"/>
                  </a:lnTo>
                  <a:lnTo>
                    <a:pt x="119024" y="522909"/>
                  </a:lnTo>
                  <a:lnTo>
                    <a:pt x="119024" y="546722"/>
                  </a:lnTo>
                  <a:lnTo>
                    <a:pt x="142836" y="546722"/>
                  </a:lnTo>
                  <a:lnTo>
                    <a:pt x="166649" y="546722"/>
                  </a:lnTo>
                  <a:lnTo>
                    <a:pt x="166649" y="522909"/>
                  </a:lnTo>
                  <a:close/>
                </a:path>
                <a:path w="976629" h="666114">
                  <a:moveTo>
                    <a:pt x="190449" y="594334"/>
                  </a:moveTo>
                  <a:lnTo>
                    <a:pt x="166649" y="594334"/>
                  </a:lnTo>
                  <a:lnTo>
                    <a:pt x="166649" y="618134"/>
                  </a:lnTo>
                  <a:lnTo>
                    <a:pt x="190449" y="618134"/>
                  </a:lnTo>
                  <a:lnTo>
                    <a:pt x="190449" y="594334"/>
                  </a:lnTo>
                  <a:close/>
                </a:path>
                <a:path w="976629" h="666114">
                  <a:moveTo>
                    <a:pt x="261874" y="475297"/>
                  </a:moveTo>
                  <a:lnTo>
                    <a:pt x="238061" y="475297"/>
                  </a:lnTo>
                  <a:lnTo>
                    <a:pt x="214261" y="475297"/>
                  </a:lnTo>
                  <a:lnTo>
                    <a:pt x="214261" y="499110"/>
                  </a:lnTo>
                  <a:lnTo>
                    <a:pt x="190449" y="499110"/>
                  </a:lnTo>
                  <a:lnTo>
                    <a:pt x="190449" y="475297"/>
                  </a:lnTo>
                  <a:lnTo>
                    <a:pt x="166649" y="475297"/>
                  </a:lnTo>
                  <a:lnTo>
                    <a:pt x="142836" y="475297"/>
                  </a:lnTo>
                  <a:lnTo>
                    <a:pt x="142836" y="451497"/>
                  </a:lnTo>
                  <a:lnTo>
                    <a:pt x="166649" y="451497"/>
                  </a:lnTo>
                  <a:lnTo>
                    <a:pt x="166649" y="427685"/>
                  </a:lnTo>
                  <a:lnTo>
                    <a:pt x="142836" y="427685"/>
                  </a:lnTo>
                  <a:lnTo>
                    <a:pt x="142836" y="403885"/>
                  </a:lnTo>
                  <a:lnTo>
                    <a:pt x="166649" y="403885"/>
                  </a:lnTo>
                  <a:lnTo>
                    <a:pt x="166649" y="380072"/>
                  </a:lnTo>
                  <a:lnTo>
                    <a:pt x="142836" y="380072"/>
                  </a:lnTo>
                  <a:lnTo>
                    <a:pt x="142836" y="356273"/>
                  </a:lnTo>
                  <a:lnTo>
                    <a:pt x="119024" y="356273"/>
                  </a:lnTo>
                  <a:lnTo>
                    <a:pt x="119024" y="380072"/>
                  </a:lnTo>
                  <a:lnTo>
                    <a:pt x="95224" y="380072"/>
                  </a:lnTo>
                  <a:lnTo>
                    <a:pt x="95224" y="451497"/>
                  </a:lnTo>
                  <a:lnTo>
                    <a:pt x="119024" y="451497"/>
                  </a:lnTo>
                  <a:lnTo>
                    <a:pt x="119024" y="499110"/>
                  </a:lnTo>
                  <a:lnTo>
                    <a:pt x="142836" y="499110"/>
                  </a:lnTo>
                  <a:lnTo>
                    <a:pt x="166649" y="499110"/>
                  </a:lnTo>
                  <a:lnTo>
                    <a:pt x="166649" y="522909"/>
                  </a:lnTo>
                  <a:lnTo>
                    <a:pt x="190449" y="522909"/>
                  </a:lnTo>
                  <a:lnTo>
                    <a:pt x="190449" y="546722"/>
                  </a:lnTo>
                  <a:lnTo>
                    <a:pt x="166649" y="546722"/>
                  </a:lnTo>
                  <a:lnTo>
                    <a:pt x="166649" y="570522"/>
                  </a:lnTo>
                  <a:lnTo>
                    <a:pt x="190449" y="570522"/>
                  </a:lnTo>
                  <a:lnTo>
                    <a:pt x="190449" y="594334"/>
                  </a:lnTo>
                  <a:lnTo>
                    <a:pt x="214261" y="594334"/>
                  </a:lnTo>
                  <a:lnTo>
                    <a:pt x="214261" y="570522"/>
                  </a:lnTo>
                  <a:lnTo>
                    <a:pt x="238061" y="570522"/>
                  </a:lnTo>
                  <a:lnTo>
                    <a:pt x="238061" y="546722"/>
                  </a:lnTo>
                  <a:lnTo>
                    <a:pt x="261874" y="546722"/>
                  </a:lnTo>
                  <a:lnTo>
                    <a:pt x="261874" y="522909"/>
                  </a:lnTo>
                  <a:lnTo>
                    <a:pt x="238061" y="522909"/>
                  </a:lnTo>
                  <a:lnTo>
                    <a:pt x="238061" y="499110"/>
                  </a:lnTo>
                  <a:lnTo>
                    <a:pt x="261874" y="499110"/>
                  </a:lnTo>
                  <a:lnTo>
                    <a:pt x="261874" y="475297"/>
                  </a:lnTo>
                  <a:close/>
                </a:path>
                <a:path w="976629" h="666114">
                  <a:moveTo>
                    <a:pt x="285673" y="499110"/>
                  </a:moveTo>
                  <a:lnTo>
                    <a:pt x="261874" y="499110"/>
                  </a:lnTo>
                  <a:lnTo>
                    <a:pt x="261874" y="522909"/>
                  </a:lnTo>
                  <a:lnTo>
                    <a:pt x="285673" y="522909"/>
                  </a:lnTo>
                  <a:lnTo>
                    <a:pt x="285673" y="499110"/>
                  </a:lnTo>
                  <a:close/>
                </a:path>
                <a:path w="976629" h="666114">
                  <a:moveTo>
                    <a:pt x="333286" y="119380"/>
                  </a:moveTo>
                  <a:lnTo>
                    <a:pt x="309486" y="119380"/>
                  </a:lnTo>
                  <a:lnTo>
                    <a:pt x="309486" y="95250"/>
                  </a:lnTo>
                  <a:lnTo>
                    <a:pt x="285673" y="95250"/>
                  </a:lnTo>
                  <a:lnTo>
                    <a:pt x="285673" y="119380"/>
                  </a:lnTo>
                  <a:lnTo>
                    <a:pt x="261874" y="119380"/>
                  </a:lnTo>
                  <a:lnTo>
                    <a:pt x="261874" y="95250"/>
                  </a:lnTo>
                  <a:lnTo>
                    <a:pt x="238061" y="95250"/>
                  </a:lnTo>
                  <a:lnTo>
                    <a:pt x="238061" y="71120"/>
                  </a:lnTo>
                  <a:lnTo>
                    <a:pt x="261874" y="71120"/>
                  </a:lnTo>
                  <a:lnTo>
                    <a:pt x="261874" y="46990"/>
                  </a:lnTo>
                  <a:lnTo>
                    <a:pt x="285673" y="46990"/>
                  </a:lnTo>
                  <a:lnTo>
                    <a:pt x="309486" y="46990"/>
                  </a:lnTo>
                  <a:lnTo>
                    <a:pt x="309486" y="24130"/>
                  </a:lnTo>
                  <a:lnTo>
                    <a:pt x="285673" y="24130"/>
                  </a:lnTo>
                  <a:lnTo>
                    <a:pt x="261874" y="24130"/>
                  </a:lnTo>
                  <a:lnTo>
                    <a:pt x="261874" y="0"/>
                  </a:lnTo>
                  <a:lnTo>
                    <a:pt x="238061" y="0"/>
                  </a:lnTo>
                  <a:lnTo>
                    <a:pt x="238061" y="46990"/>
                  </a:lnTo>
                  <a:lnTo>
                    <a:pt x="214261" y="46990"/>
                  </a:lnTo>
                  <a:lnTo>
                    <a:pt x="214261" y="0"/>
                  </a:lnTo>
                  <a:lnTo>
                    <a:pt x="190449" y="0"/>
                  </a:lnTo>
                  <a:lnTo>
                    <a:pt x="190449" y="71120"/>
                  </a:lnTo>
                  <a:lnTo>
                    <a:pt x="214261" y="71120"/>
                  </a:lnTo>
                  <a:lnTo>
                    <a:pt x="214261" y="119380"/>
                  </a:lnTo>
                  <a:lnTo>
                    <a:pt x="238061" y="119380"/>
                  </a:lnTo>
                  <a:lnTo>
                    <a:pt x="238061" y="166370"/>
                  </a:lnTo>
                  <a:lnTo>
                    <a:pt x="214261" y="166370"/>
                  </a:lnTo>
                  <a:lnTo>
                    <a:pt x="214261" y="190500"/>
                  </a:lnTo>
                  <a:lnTo>
                    <a:pt x="238061" y="190500"/>
                  </a:lnTo>
                  <a:lnTo>
                    <a:pt x="261874" y="190500"/>
                  </a:lnTo>
                  <a:lnTo>
                    <a:pt x="285673" y="190500"/>
                  </a:lnTo>
                  <a:lnTo>
                    <a:pt x="285673" y="166370"/>
                  </a:lnTo>
                  <a:lnTo>
                    <a:pt x="261874" y="166370"/>
                  </a:lnTo>
                  <a:lnTo>
                    <a:pt x="261874" y="142240"/>
                  </a:lnTo>
                  <a:lnTo>
                    <a:pt x="285673" y="142240"/>
                  </a:lnTo>
                  <a:lnTo>
                    <a:pt x="285673" y="166370"/>
                  </a:lnTo>
                  <a:lnTo>
                    <a:pt x="309486" y="166370"/>
                  </a:lnTo>
                  <a:lnTo>
                    <a:pt x="309486" y="142240"/>
                  </a:lnTo>
                  <a:lnTo>
                    <a:pt x="333286" y="142240"/>
                  </a:lnTo>
                  <a:lnTo>
                    <a:pt x="333286" y="119380"/>
                  </a:lnTo>
                  <a:close/>
                </a:path>
                <a:path w="976629" h="666114">
                  <a:moveTo>
                    <a:pt x="380911" y="166370"/>
                  </a:moveTo>
                  <a:lnTo>
                    <a:pt x="357098" y="166370"/>
                  </a:lnTo>
                  <a:lnTo>
                    <a:pt x="357098" y="142240"/>
                  </a:lnTo>
                  <a:lnTo>
                    <a:pt x="333286" y="142240"/>
                  </a:lnTo>
                  <a:lnTo>
                    <a:pt x="333286" y="214630"/>
                  </a:lnTo>
                  <a:lnTo>
                    <a:pt x="357098" y="214630"/>
                  </a:lnTo>
                  <a:lnTo>
                    <a:pt x="380911" y="214630"/>
                  </a:lnTo>
                  <a:lnTo>
                    <a:pt x="380911" y="166370"/>
                  </a:lnTo>
                  <a:close/>
                </a:path>
                <a:path w="976629" h="666114">
                  <a:moveTo>
                    <a:pt x="404710" y="499110"/>
                  </a:moveTo>
                  <a:lnTo>
                    <a:pt x="380911" y="499110"/>
                  </a:lnTo>
                  <a:lnTo>
                    <a:pt x="380911" y="522909"/>
                  </a:lnTo>
                  <a:lnTo>
                    <a:pt x="404710" y="522909"/>
                  </a:lnTo>
                  <a:lnTo>
                    <a:pt x="404710" y="499110"/>
                  </a:lnTo>
                  <a:close/>
                </a:path>
                <a:path w="976629" h="666114">
                  <a:moveTo>
                    <a:pt x="428523" y="95250"/>
                  </a:moveTo>
                  <a:lnTo>
                    <a:pt x="404710" y="95250"/>
                  </a:lnTo>
                  <a:lnTo>
                    <a:pt x="404710" y="119380"/>
                  </a:lnTo>
                  <a:lnTo>
                    <a:pt x="428523" y="119380"/>
                  </a:lnTo>
                  <a:lnTo>
                    <a:pt x="428523" y="95250"/>
                  </a:lnTo>
                  <a:close/>
                </a:path>
                <a:path w="976629" h="666114">
                  <a:moveTo>
                    <a:pt x="476135" y="546722"/>
                  </a:moveTo>
                  <a:lnTo>
                    <a:pt x="452323" y="546722"/>
                  </a:lnTo>
                  <a:lnTo>
                    <a:pt x="452323" y="594334"/>
                  </a:lnTo>
                  <a:lnTo>
                    <a:pt x="476135" y="594334"/>
                  </a:lnTo>
                  <a:lnTo>
                    <a:pt x="476135" y="546722"/>
                  </a:lnTo>
                  <a:close/>
                </a:path>
                <a:path w="976629" h="666114">
                  <a:moveTo>
                    <a:pt x="499935" y="594334"/>
                  </a:moveTo>
                  <a:lnTo>
                    <a:pt x="476135" y="594334"/>
                  </a:lnTo>
                  <a:lnTo>
                    <a:pt x="476135" y="618134"/>
                  </a:lnTo>
                  <a:lnTo>
                    <a:pt x="499935" y="618134"/>
                  </a:lnTo>
                  <a:lnTo>
                    <a:pt x="499935" y="594334"/>
                  </a:lnTo>
                  <a:close/>
                </a:path>
                <a:path w="976629" h="666114">
                  <a:moveTo>
                    <a:pt x="499935" y="522909"/>
                  </a:moveTo>
                  <a:lnTo>
                    <a:pt x="476135" y="522909"/>
                  </a:lnTo>
                  <a:lnTo>
                    <a:pt x="476135" y="546722"/>
                  </a:lnTo>
                  <a:lnTo>
                    <a:pt x="499935" y="546722"/>
                  </a:lnTo>
                  <a:lnTo>
                    <a:pt x="499935" y="522909"/>
                  </a:lnTo>
                  <a:close/>
                </a:path>
                <a:path w="976629" h="666114">
                  <a:moveTo>
                    <a:pt x="547547" y="119380"/>
                  </a:moveTo>
                  <a:lnTo>
                    <a:pt x="523748" y="119380"/>
                  </a:lnTo>
                  <a:lnTo>
                    <a:pt x="523748" y="142240"/>
                  </a:lnTo>
                  <a:lnTo>
                    <a:pt x="523748" y="166370"/>
                  </a:lnTo>
                  <a:lnTo>
                    <a:pt x="499935" y="166370"/>
                  </a:lnTo>
                  <a:lnTo>
                    <a:pt x="499935" y="142240"/>
                  </a:lnTo>
                  <a:lnTo>
                    <a:pt x="523748" y="142240"/>
                  </a:lnTo>
                  <a:lnTo>
                    <a:pt x="523748" y="119380"/>
                  </a:lnTo>
                  <a:lnTo>
                    <a:pt x="499935" y="119380"/>
                  </a:lnTo>
                  <a:lnTo>
                    <a:pt x="476135" y="119380"/>
                  </a:lnTo>
                  <a:lnTo>
                    <a:pt x="476135" y="95250"/>
                  </a:lnTo>
                  <a:lnTo>
                    <a:pt x="452323" y="95250"/>
                  </a:lnTo>
                  <a:lnTo>
                    <a:pt x="452323" y="142240"/>
                  </a:lnTo>
                  <a:lnTo>
                    <a:pt x="476135" y="142240"/>
                  </a:lnTo>
                  <a:lnTo>
                    <a:pt x="476135" y="190500"/>
                  </a:lnTo>
                  <a:lnTo>
                    <a:pt x="499935" y="190500"/>
                  </a:lnTo>
                  <a:lnTo>
                    <a:pt x="499935" y="237490"/>
                  </a:lnTo>
                  <a:lnTo>
                    <a:pt x="523748" y="237490"/>
                  </a:lnTo>
                  <a:lnTo>
                    <a:pt x="523748" y="214630"/>
                  </a:lnTo>
                  <a:lnTo>
                    <a:pt x="547547" y="214630"/>
                  </a:lnTo>
                  <a:lnTo>
                    <a:pt x="547547" y="119380"/>
                  </a:lnTo>
                  <a:close/>
                </a:path>
                <a:path w="976629" h="666114">
                  <a:moveTo>
                    <a:pt x="571360" y="594334"/>
                  </a:moveTo>
                  <a:lnTo>
                    <a:pt x="547547" y="594334"/>
                  </a:lnTo>
                  <a:lnTo>
                    <a:pt x="523748" y="594334"/>
                  </a:lnTo>
                  <a:lnTo>
                    <a:pt x="523748" y="641946"/>
                  </a:lnTo>
                  <a:lnTo>
                    <a:pt x="547547" y="641946"/>
                  </a:lnTo>
                  <a:lnTo>
                    <a:pt x="547547" y="618134"/>
                  </a:lnTo>
                  <a:lnTo>
                    <a:pt x="571360" y="618134"/>
                  </a:lnTo>
                  <a:lnTo>
                    <a:pt x="571360" y="594334"/>
                  </a:lnTo>
                  <a:close/>
                </a:path>
                <a:path w="976629" h="666114">
                  <a:moveTo>
                    <a:pt x="618972" y="522909"/>
                  </a:moveTo>
                  <a:lnTo>
                    <a:pt x="595160" y="522909"/>
                  </a:lnTo>
                  <a:lnTo>
                    <a:pt x="595160" y="546722"/>
                  </a:lnTo>
                  <a:lnTo>
                    <a:pt x="618972" y="546722"/>
                  </a:lnTo>
                  <a:lnTo>
                    <a:pt x="618972" y="522909"/>
                  </a:lnTo>
                  <a:close/>
                </a:path>
                <a:path w="976629" h="666114">
                  <a:moveTo>
                    <a:pt x="666584" y="570522"/>
                  </a:moveTo>
                  <a:lnTo>
                    <a:pt x="642772" y="570522"/>
                  </a:lnTo>
                  <a:lnTo>
                    <a:pt x="618972" y="570522"/>
                  </a:lnTo>
                  <a:lnTo>
                    <a:pt x="595160" y="570522"/>
                  </a:lnTo>
                  <a:lnTo>
                    <a:pt x="595160" y="546722"/>
                  </a:lnTo>
                  <a:lnTo>
                    <a:pt x="571360" y="546722"/>
                  </a:lnTo>
                  <a:lnTo>
                    <a:pt x="571360" y="499110"/>
                  </a:lnTo>
                  <a:lnTo>
                    <a:pt x="547547" y="499110"/>
                  </a:lnTo>
                  <a:lnTo>
                    <a:pt x="547547" y="546722"/>
                  </a:lnTo>
                  <a:lnTo>
                    <a:pt x="523748" y="546722"/>
                  </a:lnTo>
                  <a:lnTo>
                    <a:pt x="499935" y="546722"/>
                  </a:lnTo>
                  <a:lnTo>
                    <a:pt x="499935" y="594334"/>
                  </a:lnTo>
                  <a:lnTo>
                    <a:pt x="523748" y="594334"/>
                  </a:lnTo>
                  <a:lnTo>
                    <a:pt x="523748" y="570522"/>
                  </a:lnTo>
                  <a:lnTo>
                    <a:pt x="547547" y="570522"/>
                  </a:lnTo>
                  <a:lnTo>
                    <a:pt x="571360" y="570522"/>
                  </a:lnTo>
                  <a:lnTo>
                    <a:pt x="571360" y="594334"/>
                  </a:lnTo>
                  <a:lnTo>
                    <a:pt x="595160" y="594334"/>
                  </a:lnTo>
                  <a:lnTo>
                    <a:pt x="618972" y="594334"/>
                  </a:lnTo>
                  <a:lnTo>
                    <a:pt x="618972" y="641946"/>
                  </a:lnTo>
                  <a:lnTo>
                    <a:pt x="642772" y="641946"/>
                  </a:lnTo>
                  <a:lnTo>
                    <a:pt x="642772" y="665746"/>
                  </a:lnTo>
                  <a:lnTo>
                    <a:pt x="666584" y="665746"/>
                  </a:lnTo>
                  <a:lnTo>
                    <a:pt x="666584" y="618134"/>
                  </a:lnTo>
                  <a:lnTo>
                    <a:pt x="642772" y="618134"/>
                  </a:lnTo>
                  <a:lnTo>
                    <a:pt x="642772" y="594334"/>
                  </a:lnTo>
                  <a:lnTo>
                    <a:pt x="666584" y="594334"/>
                  </a:lnTo>
                  <a:lnTo>
                    <a:pt x="666584" y="570522"/>
                  </a:lnTo>
                  <a:close/>
                </a:path>
                <a:path w="976629" h="666114">
                  <a:moveTo>
                    <a:pt x="690384" y="594334"/>
                  </a:moveTo>
                  <a:lnTo>
                    <a:pt x="666584" y="594334"/>
                  </a:lnTo>
                  <a:lnTo>
                    <a:pt x="666584" y="618134"/>
                  </a:lnTo>
                  <a:lnTo>
                    <a:pt x="690384" y="618134"/>
                  </a:lnTo>
                  <a:lnTo>
                    <a:pt x="690384" y="594334"/>
                  </a:lnTo>
                  <a:close/>
                </a:path>
                <a:path w="976629" h="666114">
                  <a:moveTo>
                    <a:pt x="690384" y="499110"/>
                  </a:moveTo>
                  <a:lnTo>
                    <a:pt x="666584" y="499110"/>
                  </a:lnTo>
                  <a:lnTo>
                    <a:pt x="666584" y="522909"/>
                  </a:lnTo>
                  <a:lnTo>
                    <a:pt x="642772" y="522909"/>
                  </a:lnTo>
                  <a:lnTo>
                    <a:pt x="642772" y="546722"/>
                  </a:lnTo>
                  <a:lnTo>
                    <a:pt x="666584" y="546722"/>
                  </a:lnTo>
                  <a:lnTo>
                    <a:pt x="690384" y="546722"/>
                  </a:lnTo>
                  <a:lnTo>
                    <a:pt x="690384" y="499110"/>
                  </a:lnTo>
                  <a:close/>
                </a:path>
                <a:path w="976629" h="666114">
                  <a:moveTo>
                    <a:pt x="714197" y="570522"/>
                  </a:moveTo>
                  <a:lnTo>
                    <a:pt x="690384" y="570522"/>
                  </a:lnTo>
                  <a:lnTo>
                    <a:pt x="690384" y="594334"/>
                  </a:lnTo>
                  <a:lnTo>
                    <a:pt x="714197" y="594334"/>
                  </a:lnTo>
                  <a:lnTo>
                    <a:pt x="714197" y="570522"/>
                  </a:lnTo>
                  <a:close/>
                </a:path>
                <a:path w="976629" h="666114">
                  <a:moveTo>
                    <a:pt x="761809" y="594334"/>
                  </a:moveTo>
                  <a:lnTo>
                    <a:pt x="738009" y="594334"/>
                  </a:lnTo>
                  <a:lnTo>
                    <a:pt x="714197" y="594334"/>
                  </a:lnTo>
                  <a:lnTo>
                    <a:pt x="714197" y="618134"/>
                  </a:lnTo>
                  <a:lnTo>
                    <a:pt x="738009" y="618134"/>
                  </a:lnTo>
                  <a:lnTo>
                    <a:pt x="761809" y="618134"/>
                  </a:lnTo>
                  <a:lnTo>
                    <a:pt x="761809" y="594334"/>
                  </a:lnTo>
                  <a:close/>
                </a:path>
                <a:path w="976629" h="666114">
                  <a:moveTo>
                    <a:pt x="809421" y="451497"/>
                  </a:moveTo>
                  <a:lnTo>
                    <a:pt x="785622" y="451497"/>
                  </a:lnTo>
                  <a:lnTo>
                    <a:pt x="785622" y="403885"/>
                  </a:lnTo>
                  <a:lnTo>
                    <a:pt x="761809" y="403885"/>
                  </a:lnTo>
                  <a:lnTo>
                    <a:pt x="761809" y="380072"/>
                  </a:lnTo>
                  <a:lnTo>
                    <a:pt x="738009" y="380072"/>
                  </a:lnTo>
                  <a:lnTo>
                    <a:pt x="738009" y="427685"/>
                  </a:lnTo>
                  <a:lnTo>
                    <a:pt x="761809" y="427685"/>
                  </a:lnTo>
                  <a:lnTo>
                    <a:pt x="761809" y="451497"/>
                  </a:lnTo>
                  <a:lnTo>
                    <a:pt x="738009" y="451497"/>
                  </a:lnTo>
                  <a:lnTo>
                    <a:pt x="738009" y="475297"/>
                  </a:lnTo>
                  <a:lnTo>
                    <a:pt x="714197" y="475297"/>
                  </a:lnTo>
                  <a:lnTo>
                    <a:pt x="714197" y="499110"/>
                  </a:lnTo>
                  <a:lnTo>
                    <a:pt x="738009" y="499110"/>
                  </a:lnTo>
                  <a:lnTo>
                    <a:pt x="738009" y="522909"/>
                  </a:lnTo>
                  <a:lnTo>
                    <a:pt x="761809" y="522909"/>
                  </a:lnTo>
                  <a:lnTo>
                    <a:pt x="785622" y="522909"/>
                  </a:lnTo>
                  <a:lnTo>
                    <a:pt x="785622" y="499110"/>
                  </a:lnTo>
                  <a:lnTo>
                    <a:pt x="761809" y="499110"/>
                  </a:lnTo>
                  <a:lnTo>
                    <a:pt x="761809" y="475297"/>
                  </a:lnTo>
                  <a:lnTo>
                    <a:pt x="785622" y="475297"/>
                  </a:lnTo>
                  <a:lnTo>
                    <a:pt x="809421" y="475297"/>
                  </a:lnTo>
                  <a:lnTo>
                    <a:pt x="809421" y="451497"/>
                  </a:lnTo>
                  <a:close/>
                </a:path>
                <a:path w="976629" h="666114">
                  <a:moveTo>
                    <a:pt x="857034" y="546722"/>
                  </a:moveTo>
                  <a:lnTo>
                    <a:pt x="833234" y="546722"/>
                  </a:lnTo>
                  <a:lnTo>
                    <a:pt x="833234" y="594334"/>
                  </a:lnTo>
                  <a:lnTo>
                    <a:pt x="809421" y="594334"/>
                  </a:lnTo>
                  <a:lnTo>
                    <a:pt x="785622" y="594334"/>
                  </a:lnTo>
                  <a:lnTo>
                    <a:pt x="785622" y="618134"/>
                  </a:lnTo>
                  <a:lnTo>
                    <a:pt x="809421" y="618134"/>
                  </a:lnTo>
                  <a:lnTo>
                    <a:pt x="833234" y="618134"/>
                  </a:lnTo>
                  <a:lnTo>
                    <a:pt x="833234" y="641946"/>
                  </a:lnTo>
                  <a:lnTo>
                    <a:pt x="857034" y="641946"/>
                  </a:lnTo>
                  <a:lnTo>
                    <a:pt x="857034" y="546722"/>
                  </a:lnTo>
                  <a:close/>
                </a:path>
                <a:path w="976629" h="666114">
                  <a:moveTo>
                    <a:pt x="880846" y="499110"/>
                  </a:moveTo>
                  <a:lnTo>
                    <a:pt x="857034" y="499110"/>
                  </a:lnTo>
                  <a:lnTo>
                    <a:pt x="833234" y="499110"/>
                  </a:lnTo>
                  <a:lnTo>
                    <a:pt x="809421" y="499110"/>
                  </a:lnTo>
                  <a:lnTo>
                    <a:pt x="809421" y="522909"/>
                  </a:lnTo>
                  <a:lnTo>
                    <a:pt x="833234" y="522909"/>
                  </a:lnTo>
                  <a:lnTo>
                    <a:pt x="857034" y="522909"/>
                  </a:lnTo>
                  <a:lnTo>
                    <a:pt x="880846" y="522909"/>
                  </a:lnTo>
                  <a:lnTo>
                    <a:pt x="880846" y="499110"/>
                  </a:lnTo>
                  <a:close/>
                </a:path>
                <a:path w="976629" h="666114">
                  <a:moveTo>
                    <a:pt x="904646" y="522909"/>
                  </a:moveTo>
                  <a:lnTo>
                    <a:pt x="880846" y="522909"/>
                  </a:lnTo>
                  <a:lnTo>
                    <a:pt x="880846" y="546722"/>
                  </a:lnTo>
                  <a:lnTo>
                    <a:pt x="904646" y="546722"/>
                  </a:lnTo>
                  <a:lnTo>
                    <a:pt x="904646" y="522909"/>
                  </a:lnTo>
                  <a:close/>
                </a:path>
                <a:path w="976629" h="666114">
                  <a:moveTo>
                    <a:pt x="928458" y="475297"/>
                  </a:moveTo>
                  <a:lnTo>
                    <a:pt x="904646" y="475297"/>
                  </a:lnTo>
                  <a:lnTo>
                    <a:pt x="904646" y="499110"/>
                  </a:lnTo>
                  <a:lnTo>
                    <a:pt x="928458" y="499110"/>
                  </a:lnTo>
                  <a:lnTo>
                    <a:pt x="928458" y="475297"/>
                  </a:lnTo>
                  <a:close/>
                </a:path>
                <a:path w="976629" h="666114">
                  <a:moveTo>
                    <a:pt x="952258" y="546722"/>
                  </a:moveTo>
                  <a:lnTo>
                    <a:pt x="928458" y="546722"/>
                  </a:lnTo>
                  <a:lnTo>
                    <a:pt x="928458" y="570522"/>
                  </a:lnTo>
                  <a:lnTo>
                    <a:pt x="952258" y="570522"/>
                  </a:lnTo>
                  <a:lnTo>
                    <a:pt x="952258" y="546722"/>
                  </a:lnTo>
                  <a:close/>
                </a:path>
                <a:path w="976629" h="666114">
                  <a:moveTo>
                    <a:pt x="976071" y="475297"/>
                  </a:moveTo>
                  <a:lnTo>
                    <a:pt x="952258" y="475297"/>
                  </a:lnTo>
                  <a:lnTo>
                    <a:pt x="952258" y="499110"/>
                  </a:lnTo>
                  <a:lnTo>
                    <a:pt x="928458" y="499110"/>
                  </a:lnTo>
                  <a:lnTo>
                    <a:pt x="928458" y="522909"/>
                  </a:lnTo>
                  <a:lnTo>
                    <a:pt x="952258" y="522909"/>
                  </a:lnTo>
                  <a:lnTo>
                    <a:pt x="976071" y="522909"/>
                  </a:lnTo>
                  <a:lnTo>
                    <a:pt x="976071" y="47529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04413" y="1703965"/>
              <a:ext cx="976630" cy="405130"/>
            </a:xfrm>
            <a:custGeom>
              <a:avLst/>
              <a:gdLst/>
              <a:ahLst/>
              <a:cxnLst/>
              <a:rect l="l" t="t" r="r" b="b"/>
              <a:pathLst>
                <a:path w="976629" h="405130">
                  <a:moveTo>
                    <a:pt x="23799" y="166649"/>
                  </a:moveTo>
                  <a:lnTo>
                    <a:pt x="0" y="166649"/>
                  </a:lnTo>
                  <a:lnTo>
                    <a:pt x="0" y="261874"/>
                  </a:lnTo>
                  <a:lnTo>
                    <a:pt x="23799" y="261874"/>
                  </a:lnTo>
                  <a:lnTo>
                    <a:pt x="23799" y="166649"/>
                  </a:lnTo>
                  <a:close/>
                </a:path>
                <a:path w="976629" h="405130">
                  <a:moveTo>
                    <a:pt x="95224" y="238074"/>
                  </a:moveTo>
                  <a:lnTo>
                    <a:pt x="71412" y="238074"/>
                  </a:lnTo>
                  <a:lnTo>
                    <a:pt x="71412" y="261874"/>
                  </a:lnTo>
                  <a:lnTo>
                    <a:pt x="95224" y="261874"/>
                  </a:lnTo>
                  <a:lnTo>
                    <a:pt x="95224" y="238074"/>
                  </a:lnTo>
                  <a:close/>
                </a:path>
                <a:path w="976629" h="405130">
                  <a:moveTo>
                    <a:pt x="166649" y="142836"/>
                  </a:moveTo>
                  <a:lnTo>
                    <a:pt x="142836" y="142836"/>
                  </a:lnTo>
                  <a:lnTo>
                    <a:pt x="142836" y="166649"/>
                  </a:lnTo>
                  <a:lnTo>
                    <a:pt x="166649" y="166649"/>
                  </a:lnTo>
                  <a:lnTo>
                    <a:pt x="166649" y="142836"/>
                  </a:lnTo>
                  <a:close/>
                </a:path>
                <a:path w="976629" h="405130">
                  <a:moveTo>
                    <a:pt x="166649" y="95224"/>
                  </a:moveTo>
                  <a:lnTo>
                    <a:pt x="142836" y="95224"/>
                  </a:lnTo>
                  <a:lnTo>
                    <a:pt x="119024" y="95224"/>
                  </a:lnTo>
                  <a:lnTo>
                    <a:pt x="95224" y="95224"/>
                  </a:lnTo>
                  <a:lnTo>
                    <a:pt x="71412" y="95224"/>
                  </a:lnTo>
                  <a:lnTo>
                    <a:pt x="71412" y="119037"/>
                  </a:lnTo>
                  <a:lnTo>
                    <a:pt x="95224" y="119037"/>
                  </a:lnTo>
                  <a:lnTo>
                    <a:pt x="119024" y="119037"/>
                  </a:lnTo>
                  <a:lnTo>
                    <a:pt x="119024" y="142836"/>
                  </a:lnTo>
                  <a:lnTo>
                    <a:pt x="142836" y="142836"/>
                  </a:lnTo>
                  <a:lnTo>
                    <a:pt x="142836" y="119037"/>
                  </a:lnTo>
                  <a:lnTo>
                    <a:pt x="166649" y="119037"/>
                  </a:lnTo>
                  <a:lnTo>
                    <a:pt x="166649" y="95224"/>
                  </a:lnTo>
                  <a:close/>
                </a:path>
                <a:path w="976629" h="405130">
                  <a:moveTo>
                    <a:pt x="190449" y="119037"/>
                  </a:moveTo>
                  <a:lnTo>
                    <a:pt x="166649" y="119037"/>
                  </a:lnTo>
                  <a:lnTo>
                    <a:pt x="166649" y="142836"/>
                  </a:lnTo>
                  <a:lnTo>
                    <a:pt x="190449" y="142836"/>
                  </a:lnTo>
                  <a:lnTo>
                    <a:pt x="190449" y="119037"/>
                  </a:lnTo>
                  <a:close/>
                </a:path>
                <a:path w="976629" h="405130">
                  <a:moveTo>
                    <a:pt x="261874" y="190461"/>
                  </a:moveTo>
                  <a:lnTo>
                    <a:pt x="238061" y="190461"/>
                  </a:lnTo>
                  <a:lnTo>
                    <a:pt x="238061" y="214261"/>
                  </a:lnTo>
                  <a:lnTo>
                    <a:pt x="261874" y="214261"/>
                  </a:lnTo>
                  <a:lnTo>
                    <a:pt x="261874" y="190461"/>
                  </a:lnTo>
                  <a:close/>
                </a:path>
                <a:path w="976629" h="405130">
                  <a:moveTo>
                    <a:pt x="285673" y="333298"/>
                  </a:moveTo>
                  <a:lnTo>
                    <a:pt x="261874" y="333298"/>
                  </a:lnTo>
                  <a:lnTo>
                    <a:pt x="261874" y="357098"/>
                  </a:lnTo>
                  <a:lnTo>
                    <a:pt x="285673" y="357098"/>
                  </a:lnTo>
                  <a:lnTo>
                    <a:pt x="285673" y="333298"/>
                  </a:lnTo>
                  <a:close/>
                </a:path>
                <a:path w="976629" h="405130">
                  <a:moveTo>
                    <a:pt x="285673" y="166649"/>
                  </a:moveTo>
                  <a:lnTo>
                    <a:pt x="261874" y="166649"/>
                  </a:lnTo>
                  <a:lnTo>
                    <a:pt x="261874" y="190461"/>
                  </a:lnTo>
                  <a:lnTo>
                    <a:pt x="285673" y="190461"/>
                  </a:lnTo>
                  <a:lnTo>
                    <a:pt x="285673" y="166649"/>
                  </a:lnTo>
                  <a:close/>
                </a:path>
                <a:path w="976629" h="405130">
                  <a:moveTo>
                    <a:pt x="285673" y="119037"/>
                  </a:moveTo>
                  <a:lnTo>
                    <a:pt x="261874" y="119037"/>
                  </a:lnTo>
                  <a:lnTo>
                    <a:pt x="261874" y="142836"/>
                  </a:lnTo>
                  <a:lnTo>
                    <a:pt x="285673" y="142836"/>
                  </a:lnTo>
                  <a:lnTo>
                    <a:pt x="285673" y="119037"/>
                  </a:lnTo>
                  <a:close/>
                </a:path>
                <a:path w="976629" h="405130">
                  <a:moveTo>
                    <a:pt x="333286" y="309486"/>
                  </a:moveTo>
                  <a:lnTo>
                    <a:pt x="309486" y="309486"/>
                  </a:lnTo>
                  <a:lnTo>
                    <a:pt x="309486" y="285686"/>
                  </a:lnTo>
                  <a:lnTo>
                    <a:pt x="285673" y="285686"/>
                  </a:lnTo>
                  <a:lnTo>
                    <a:pt x="285673" y="333298"/>
                  </a:lnTo>
                  <a:lnTo>
                    <a:pt x="309486" y="333298"/>
                  </a:lnTo>
                  <a:lnTo>
                    <a:pt x="333286" y="333298"/>
                  </a:lnTo>
                  <a:lnTo>
                    <a:pt x="333286" y="309486"/>
                  </a:lnTo>
                  <a:close/>
                </a:path>
                <a:path w="976629" h="405130">
                  <a:moveTo>
                    <a:pt x="333286" y="261874"/>
                  </a:moveTo>
                  <a:lnTo>
                    <a:pt x="309486" y="261874"/>
                  </a:lnTo>
                  <a:lnTo>
                    <a:pt x="309486" y="285686"/>
                  </a:lnTo>
                  <a:lnTo>
                    <a:pt x="333286" y="285686"/>
                  </a:lnTo>
                  <a:lnTo>
                    <a:pt x="333286" y="261874"/>
                  </a:lnTo>
                  <a:close/>
                </a:path>
                <a:path w="976629" h="405130">
                  <a:moveTo>
                    <a:pt x="333286" y="214261"/>
                  </a:moveTo>
                  <a:lnTo>
                    <a:pt x="309486" y="214261"/>
                  </a:lnTo>
                  <a:lnTo>
                    <a:pt x="309486" y="190461"/>
                  </a:lnTo>
                  <a:lnTo>
                    <a:pt x="285673" y="190461"/>
                  </a:lnTo>
                  <a:lnTo>
                    <a:pt x="285673" y="238074"/>
                  </a:lnTo>
                  <a:lnTo>
                    <a:pt x="261874" y="238074"/>
                  </a:lnTo>
                  <a:lnTo>
                    <a:pt x="238061" y="238074"/>
                  </a:lnTo>
                  <a:lnTo>
                    <a:pt x="238061" y="214261"/>
                  </a:lnTo>
                  <a:lnTo>
                    <a:pt x="214261" y="214261"/>
                  </a:lnTo>
                  <a:lnTo>
                    <a:pt x="190449" y="214261"/>
                  </a:lnTo>
                  <a:lnTo>
                    <a:pt x="190449" y="166649"/>
                  </a:lnTo>
                  <a:lnTo>
                    <a:pt x="166649" y="166649"/>
                  </a:lnTo>
                  <a:lnTo>
                    <a:pt x="166649" y="190461"/>
                  </a:lnTo>
                  <a:lnTo>
                    <a:pt x="142836" y="190461"/>
                  </a:lnTo>
                  <a:lnTo>
                    <a:pt x="119024" y="190461"/>
                  </a:lnTo>
                  <a:lnTo>
                    <a:pt x="95224" y="190461"/>
                  </a:lnTo>
                  <a:lnTo>
                    <a:pt x="95224" y="166649"/>
                  </a:lnTo>
                  <a:lnTo>
                    <a:pt x="71412" y="166649"/>
                  </a:lnTo>
                  <a:lnTo>
                    <a:pt x="71412" y="119037"/>
                  </a:lnTo>
                  <a:lnTo>
                    <a:pt x="47612" y="119037"/>
                  </a:lnTo>
                  <a:lnTo>
                    <a:pt x="47612" y="95224"/>
                  </a:lnTo>
                  <a:lnTo>
                    <a:pt x="23799" y="95224"/>
                  </a:lnTo>
                  <a:lnTo>
                    <a:pt x="0" y="95224"/>
                  </a:lnTo>
                  <a:lnTo>
                    <a:pt x="0" y="119037"/>
                  </a:lnTo>
                  <a:lnTo>
                    <a:pt x="23799" y="119037"/>
                  </a:lnTo>
                  <a:lnTo>
                    <a:pt x="23799" y="166649"/>
                  </a:lnTo>
                  <a:lnTo>
                    <a:pt x="47612" y="166649"/>
                  </a:lnTo>
                  <a:lnTo>
                    <a:pt x="47612" y="190461"/>
                  </a:lnTo>
                  <a:lnTo>
                    <a:pt x="71412" y="190461"/>
                  </a:lnTo>
                  <a:lnTo>
                    <a:pt x="71412" y="214261"/>
                  </a:lnTo>
                  <a:lnTo>
                    <a:pt x="95224" y="214261"/>
                  </a:lnTo>
                  <a:lnTo>
                    <a:pt x="119024" y="214261"/>
                  </a:lnTo>
                  <a:lnTo>
                    <a:pt x="119024" y="238074"/>
                  </a:lnTo>
                  <a:lnTo>
                    <a:pt x="142836" y="238074"/>
                  </a:lnTo>
                  <a:lnTo>
                    <a:pt x="142836" y="214261"/>
                  </a:lnTo>
                  <a:lnTo>
                    <a:pt x="166649" y="214261"/>
                  </a:lnTo>
                  <a:lnTo>
                    <a:pt x="166649" y="238074"/>
                  </a:lnTo>
                  <a:lnTo>
                    <a:pt x="142836" y="238074"/>
                  </a:lnTo>
                  <a:lnTo>
                    <a:pt x="142836" y="261874"/>
                  </a:lnTo>
                  <a:lnTo>
                    <a:pt x="166649" y="261874"/>
                  </a:lnTo>
                  <a:lnTo>
                    <a:pt x="190449" y="261874"/>
                  </a:lnTo>
                  <a:lnTo>
                    <a:pt x="190449" y="285686"/>
                  </a:lnTo>
                  <a:lnTo>
                    <a:pt x="214261" y="285686"/>
                  </a:lnTo>
                  <a:lnTo>
                    <a:pt x="214261" y="261874"/>
                  </a:lnTo>
                  <a:lnTo>
                    <a:pt x="238061" y="261874"/>
                  </a:lnTo>
                  <a:lnTo>
                    <a:pt x="238061" y="285686"/>
                  </a:lnTo>
                  <a:lnTo>
                    <a:pt x="214261" y="285686"/>
                  </a:lnTo>
                  <a:lnTo>
                    <a:pt x="214261" y="333298"/>
                  </a:lnTo>
                  <a:lnTo>
                    <a:pt x="190449" y="333298"/>
                  </a:lnTo>
                  <a:lnTo>
                    <a:pt x="190449" y="404723"/>
                  </a:lnTo>
                  <a:lnTo>
                    <a:pt x="214261" y="404723"/>
                  </a:lnTo>
                  <a:lnTo>
                    <a:pt x="214261" y="357098"/>
                  </a:lnTo>
                  <a:lnTo>
                    <a:pt x="238061" y="357098"/>
                  </a:lnTo>
                  <a:lnTo>
                    <a:pt x="238061" y="333298"/>
                  </a:lnTo>
                  <a:lnTo>
                    <a:pt x="261874" y="333298"/>
                  </a:lnTo>
                  <a:lnTo>
                    <a:pt x="261874" y="261874"/>
                  </a:lnTo>
                  <a:lnTo>
                    <a:pt x="285673" y="261874"/>
                  </a:lnTo>
                  <a:lnTo>
                    <a:pt x="309486" y="261874"/>
                  </a:lnTo>
                  <a:lnTo>
                    <a:pt x="309486" y="238074"/>
                  </a:lnTo>
                  <a:lnTo>
                    <a:pt x="333286" y="238074"/>
                  </a:lnTo>
                  <a:lnTo>
                    <a:pt x="333286" y="214261"/>
                  </a:lnTo>
                  <a:close/>
                </a:path>
                <a:path w="976629" h="405130">
                  <a:moveTo>
                    <a:pt x="380911" y="309486"/>
                  </a:moveTo>
                  <a:lnTo>
                    <a:pt x="357098" y="309486"/>
                  </a:lnTo>
                  <a:lnTo>
                    <a:pt x="357098" y="333298"/>
                  </a:lnTo>
                  <a:lnTo>
                    <a:pt x="380911" y="333298"/>
                  </a:lnTo>
                  <a:lnTo>
                    <a:pt x="380911" y="309486"/>
                  </a:lnTo>
                  <a:close/>
                </a:path>
                <a:path w="976629" h="405130">
                  <a:moveTo>
                    <a:pt x="380911" y="261874"/>
                  </a:moveTo>
                  <a:lnTo>
                    <a:pt x="357098" y="261874"/>
                  </a:lnTo>
                  <a:lnTo>
                    <a:pt x="357098" y="285686"/>
                  </a:lnTo>
                  <a:lnTo>
                    <a:pt x="380911" y="285686"/>
                  </a:lnTo>
                  <a:lnTo>
                    <a:pt x="380911" y="261874"/>
                  </a:lnTo>
                  <a:close/>
                </a:path>
                <a:path w="976629" h="405130">
                  <a:moveTo>
                    <a:pt x="380911" y="0"/>
                  </a:moveTo>
                  <a:lnTo>
                    <a:pt x="357098" y="0"/>
                  </a:lnTo>
                  <a:lnTo>
                    <a:pt x="357098" y="23812"/>
                  </a:lnTo>
                  <a:lnTo>
                    <a:pt x="333286" y="23812"/>
                  </a:lnTo>
                  <a:lnTo>
                    <a:pt x="333286" y="0"/>
                  </a:lnTo>
                  <a:lnTo>
                    <a:pt x="309486" y="0"/>
                  </a:lnTo>
                  <a:lnTo>
                    <a:pt x="309486" y="23812"/>
                  </a:lnTo>
                  <a:lnTo>
                    <a:pt x="285673" y="23812"/>
                  </a:lnTo>
                  <a:lnTo>
                    <a:pt x="285673" y="47612"/>
                  </a:lnTo>
                  <a:lnTo>
                    <a:pt x="309486" y="47612"/>
                  </a:lnTo>
                  <a:lnTo>
                    <a:pt x="309486" y="71424"/>
                  </a:lnTo>
                  <a:lnTo>
                    <a:pt x="285673" y="71424"/>
                  </a:lnTo>
                  <a:lnTo>
                    <a:pt x="261874" y="71424"/>
                  </a:lnTo>
                  <a:lnTo>
                    <a:pt x="261874" y="47612"/>
                  </a:lnTo>
                  <a:lnTo>
                    <a:pt x="238061" y="47612"/>
                  </a:lnTo>
                  <a:lnTo>
                    <a:pt x="238061" y="71424"/>
                  </a:lnTo>
                  <a:lnTo>
                    <a:pt x="214261" y="71424"/>
                  </a:lnTo>
                  <a:lnTo>
                    <a:pt x="214261" y="142836"/>
                  </a:lnTo>
                  <a:lnTo>
                    <a:pt x="190449" y="142836"/>
                  </a:lnTo>
                  <a:lnTo>
                    <a:pt x="190449" y="166649"/>
                  </a:lnTo>
                  <a:lnTo>
                    <a:pt x="214261" y="166649"/>
                  </a:lnTo>
                  <a:lnTo>
                    <a:pt x="214261" y="190461"/>
                  </a:lnTo>
                  <a:lnTo>
                    <a:pt x="238061" y="190461"/>
                  </a:lnTo>
                  <a:lnTo>
                    <a:pt x="238061" y="119037"/>
                  </a:lnTo>
                  <a:lnTo>
                    <a:pt x="261874" y="119037"/>
                  </a:lnTo>
                  <a:lnTo>
                    <a:pt x="261874" y="95224"/>
                  </a:lnTo>
                  <a:lnTo>
                    <a:pt x="285673" y="95224"/>
                  </a:lnTo>
                  <a:lnTo>
                    <a:pt x="309486" y="95224"/>
                  </a:lnTo>
                  <a:lnTo>
                    <a:pt x="309486" y="142836"/>
                  </a:lnTo>
                  <a:lnTo>
                    <a:pt x="333286" y="142836"/>
                  </a:lnTo>
                  <a:lnTo>
                    <a:pt x="357098" y="142836"/>
                  </a:lnTo>
                  <a:lnTo>
                    <a:pt x="357098" y="119037"/>
                  </a:lnTo>
                  <a:lnTo>
                    <a:pt x="333286" y="119037"/>
                  </a:lnTo>
                  <a:lnTo>
                    <a:pt x="333286" y="95224"/>
                  </a:lnTo>
                  <a:lnTo>
                    <a:pt x="357098" y="95224"/>
                  </a:lnTo>
                  <a:lnTo>
                    <a:pt x="357098" y="71424"/>
                  </a:lnTo>
                  <a:lnTo>
                    <a:pt x="333286" y="71424"/>
                  </a:lnTo>
                  <a:lnTo>
                    <a:pt x="333286" y="47612"/>
                  </a:lnTo>
                  <a:lnTo>
                    <a:pt x="357098" y="47612"/>
                  </a:lnTo>
                  <a:lnTo>
                    <a:pt x="357098" y="71424"/>
                  </a:lnTo>
                  <a:lnTo>
                    <a:pt x="380911" y="71424"/>
                  </a:lnTo>
                  <a:lnTo>
                    <a:pt x="380911" y="0"/>
                  </a:lnTo>
                  <a:close/>
                </a:path>
                <a:path w="976629" h="405130">
                  <a:moveTo>
                    <a:pt x="404710" y="214261"/>
                  </a:moveTo>
                  <a:lnTo>
                    <a:pt x="380911" y="214261"/>
                  </a:lnTo>
                  <a:lnTo>
                    <a:pt x="380911" y="261874"/>
                  </a:lnTo>
                  <a:lnTo>
                    <a:pt x="404710" y="261874"/>
                  </a:lnTo>
                  <a:lnTo>
                    <a:pt x="404710" y="214261"/>
                  </a:lnTo>
                  <a:close/>
                </a:path>
                <a:path w="976629" h="405130">
                  <a:moveTo>
                    <a:pt x="428523" y="285686"/>
                  </a:moveTo>
                  <a:lnTo>
                    <a:pt x="404710" y="285686"/>
                  </a:lnTo>
                  <a:lnTo>
                    <a:pt x="380911" y="285686"/>
                  </a:lnTo>
                  <a:lnTo>
                    <a:pt x="380911" y="309486"/>
                  </a:lnTo>
                  <a:lnTo>
                    <a:pt x="404710" y="309486"/>
                  </a:lnTo>
                  <a:lnTo>
                    <a:pt x="428523" y="309486"/>
                  </a:lnTo>
                  <a:lnTo>
                    <a:pt x="428523" y="285686"/>
                  </a:lnTo>
                  <a:close/>
                </a:path>
                <a:path w="976629" h="405130">
                  <a:moveTo>
                    <a:pt x="452323" y="142836"/>
                  </a:moveTo>
                  <a:lnTo>
                    <a:pt x="428523" y="142836"/>
                  </a:lnTo>
                  <a:lnTo>
                    <a:pt x="428523" y="71424"/>
                  </a:lnTo>
                  <a:lnTo>
                    <a:pt x="404710" y="71424"/>
                  </a:lnTo>
                  <a:lnTo>
                    <a:pt x="380911" y="71424"/>
                  </a:lnTo>
                  <a:lnTo>
                    <a:pt x="380911" y="166649"/>
                  </a:lnTo>
                  <a:lnTo>
                    <a:pt x="357098" y="166649"/>
                  </a:lnTo>
                  <a:lnTo>
                    <a:pt x="333286" y="166649"/>
                  </a:lnTo>
                  <a:lnTo>
                    <a:pt x="309486" y="166649"/>
                  </a:lnTo>
                  <a:lnTo>
                    <a:pt x="309486" y="190461"/>
                  </a:lnTo>
                  <a:lnTo>
                    <a:pt x="428523" y="190461"/>
                  </a:lnTo>
                  <a:lnTo>
                    <a:pt x="428523" y="166649"/>
                  </a:lnTo>
                  <a:lnTo>
                    <a:pt x="452323" y="166649"/>
                  </a:lnTo>
                  <a:lnTo>
                    <a:pt x="452323" y="142836"/>
                  </a:lnTo>
                  <a:close/>
                </a:path>
                <a:path w="976629" h="405130">
                  <a:moveTo>
                    <a:pt x="476135" y="95224"/>
                  </a:moveTo>
                  <a:lnTo>
                    <a:pt x="452323" y="95224"/>
                  </a:lnTo>
                  <a:lnTo>
                    <a:pt x="452323" y="119037"/>
                  </a:lnTo>
                  <a:lnTo>
                    <a:pt x="476135" y="119037"/>
                  </a:lnTo>
                  <a:lnTo>
                    <a:pt x="476135" y="95224"/>
                  </a:lnTo>
                  <a:close/>
                </a:path>
                <a:path w="976629" h="405130">
                  <a:moveTo>
                    <a:pt x="499935" y="119037"/>
                  </a:moveTo>
                  <a:lnTo>
                    <a:pt x="476135" y="119037"/>
                  </a:lnTo>
                  <a:lnTo>
                    <a:pt x="476135" y="166649"/>
                  </a:lnTo>
                  <a:lnTo>
                    <a:pt x="499935" y="166649"/>
                  </a:lnTo>
                  <a:lnTo>
                    <a:pt x="499935" y="119037"/>
                  </a:lnTo>
                  <a:close/>
                </a:path>
                <a:path w="976629" h="405130">
                  <a:moveTo>
                    <a:pt x="523748" y="190461"/>
                  </a:moveTo>
                  <a:lnTo>
                    <a:pt x="499935" y="190461"/>
                  </a:lnTo>
                  <a:lnTo>
                    <a:pt x="476135" y="190461"/>
                  </a:lnTo>
                  <a:lnTo>
                    <a:pt x="476135" y="166649"/>
                  </a:lnTo>
                  <a:lnTo>
                    <a:pt x="452323" y="166649"/>
                  </a:lnTo>
                  <a:lnTo>
                    <a:pt x="452323" y="214261"/>
                  </a:lnTo>
                  <a:lnTo>
                    <a:pt x="476135" y="214261"/>
                  </a:lnTo>
                  <a:lnTo>
                    <a:pt x="499935" y="214261"/>
                  </a:lnTo>
                  <a:lnTo>
                    <a:pt x="523748" y="214261"/>
                  </a:lnTo>
                  <a:lnTo>
                    <a:pt x="523748" y="190461"/>
                  </a:lnTo>
                  <a:close/>
                </a:path>
                <a:path w="976629" h="405130">
                  <a:moveTo>
                    <a:pt x="547547" y="142836"/>
                  </a:moveTo>
                  <a:lnTo>
                    <a:pt x="523748" y="142836"/>
                  </a:lnTo>
                  <a:lnTo>
                    <a:pt x="523748" y="166649"/>
                  </a:lnTo>
                  <a:lnTo>
                    <a:pt x="547547" y="166649"/>
                  </a:lnTo>
                  <a:lnTo>
                    <a:pt x="547547" y="142836"/>
                  </a:lnTo>
                  <a:close/>
                </a:path>
                <a:path w="976629" h="405130">
                  <a:moveTo>
                    <a:pt x="761809" y="238074"/>
                  </a:moveTo>
                  <a:lnTo>
                    <a:pt x="738009" y="238074"/>
                  </a:lnTo>
                  <a:lnTo>
                    <a:pt x="738009" y="261874"/>
                  </a:lnTo>
                  <a:lnTo>
                    <a:pt x="714197" y="261874"/>
                  </a:lnTo>
                  <a:lnTo>
                    <a:pt x="714197" y="238074"/>
                  </a:lnTo>
                  <a:lnTo>
                    <a:pt x="690384" y="238074"/>
                  </a:lnTo>
                  <a:lnTo>
                    <a:pt x="690384" y="333298"/>
                  </a:lnTo>
                  <a:lnTo>
                    <a:pt x="714197" y="333298"/>
                  </a:lnTo>
                  <a:lnTo>
                    <a:pt x="738009" y="333298"/>
                  </a:lnTo>
                  <a:lnTo>
                    <a:pt x="761809" y="333298"/>
                  </a:lnTo>
                  <a:lnTo>
                    <a:pt x="761809" y="309486"/>
                  </a:lnTo>
                  <a:lnTo>
                    <a:pt x="738009" y="309486"/>
                  </a:lnTo>
                  <a:lnTo>
                    <a:pt x="714197" y="309486"/>
                  </a:lnTo>
                  <a:lnTo>
                    <a:pt x="714197" y="285686"/>
                  </a:lnTo>
                  <a:lnTo>
                    <a:pt x="738009" y="285686"/>
                  </a:lnTo>
                  <a:lnTo>
                    <a:pt x="761809" y="285686"/>
                  </a:lnTo>
                  <a:lnTo>
                    <a:pt x="761809" y="238074"/>
                  </a:lnTo>
                  <a:close/>
                </a:path>
                <a:path w="976629" h="405130">
                  <a:moveTo>
                    <a:pt x="833234" y="71424"/>
                  </a:moveTo>
                  <a:lnTo>
                    <a:pt x="809421" y="71424"/>
                  </a:lnTo>
                  <a:lnTo>
                    <a:pt x="809421" y="95224"/>
                  </a:lnTo>
                  <a:lnTo>
                    <a:pt x="833234" y="95224"/>
                  </a:lnTo>
                  <a:lnTo>
                    <a:pt x="833234" y="71424"/>
                  </a:lnTo>
                  <a:close/>
                </a:path>
                <a:path w="976629" h="405130">
                  <a:moveTo>
                    <a:pt x="833234" y="23812"/>
                  </a:moveTo>
                  <a:lnTo>
                    <a:pt x="809421" y="23812"/>
                  </a:lnTo>
                  <a:lnTo>
                    <a:pt x="809421" y="0"/>
                  </a:lnTo>
                  <a:lnTo>
                    <a:pt x="785622" y="0"/>
                  </a:lnTo>
                  <a:lnTo>
                    <a:pt x="785622" y="23812"/>
                  </a:lnTo>
                  <a:lnTo>
                    <a:pt x="761809" y="23812"/>
                  </a:lnTo>
                  <a:lnTo>
                    <a:pt x="761809" y="47612"/>
                  </a:lnTo>
                  <a:lnTo>
                    <a:pt x="785622" y="47612"/>
                  </a:lnTo>
                  <a:lnTo>
                    <a:pt x="809421" y="47612"/>
                  </a:lnTo>
                  <a:lnTo>
                    <a:pt x="833234" y="47612"/>
                  </a:lnTo>
                  <a:lnTo>
                    <a:pt x="833234" y="23812"/>
                  </a:lnTo>
                  <a:close/>
                </a:path>
                <a:path w="976629" h="405130">
                  <a:moveTo>
                    <a:pt x="928458" y="47612"/>
                  </a:moveTo>
                  <a:lnTo>
                    <a:pt x="904646" y="47612"/>
                  </a:lnTo>
                  <a:lnTo>
                    <a:pt x="880846" y="47612"/>
                  </a:lnTo>
                  <a:lnTo>
                    <a:pt x="880846" y="71424"/>
                  </a:lnTo>
                  <a:lnTo>
                    <a:pt x="857034" y="71424"/>
                  </a:lnTo>
                  <a:lnTo>
                    <a:pt x="857034" y="95224"/>
                  </a:lnTo>
                  <a:lnTo>
                    <a:pt x="880846" y="95224"/>
                  </a:lnTo>
                  <a:lnTo>
                    <a:pt x="904646" y="95224"/>
                  </a:lnTo>
                  <a:lnTo>
                    <a:pt x="904646" y="71424"/>
                  </a:lnTo>
                  <a:lnTo>
                    <a:pt x="928458" y="71424"/>
                  </a:lnTo>
                  <a:lnTo>
                    <a:pt x="928458" y="47612"/>
                  </a:lnTo>
                  <a:close/>
                </a:path>
                <a:path w="976629" h="405130">
                  <a:moveTo>
                    <a:pt x="976071" y="309486"/>
                  </a:moveTo>
                  <a:lnTo>
                    <a:pt x="952258" y="309486"/>
                  </a:lnTo>
                  <a:lnTo>
                    <a:pt x="952258" y="380911"/>
                  </a:lnTo>
                  <a:lnTo>
                    <a:pt x="976071" y="380911"/>
                  </a:lnTo>
                  <a:lnTo>
                    <a:pt x="976071" y="309486"/>
                  </a:lnTo>
                  <a:close/>
                </a:path>
                <a:path w="976629" h="405130">
                  <a:moveTo>
                    <a:pt x="976071" y="238074"/>
                  </a:moveTo>
                  <a:lnTo>
                    <a:pt x="952258" y="238074"/>
                  </a:lnTo>
                  <a:lnTo>
                    <a:pt x="952258" y="261874"/>
                  </a:lnTo>
                  <a:lnTo>
                    <a:pt x="928458" y="261874"/>
                  </a:lnTo>
                  <a:lnTo>
                    <a:pt x="928458" y="285686"/>
                  </a:lnTo>
                  <a:lnTo>
                    <a:pt x="952258" y="285686"/>
                  </a:lnTo>
                  <a:lnTo>
                    <a:pt x="976071" y="285686"/>
                  </a:lnTo>
                  <a:lnTo>
                    <a:pt x="976071" y="238074"/>
                  </a:lnTo>
                  <a:close/>
                </a:path>
                <a:path w="976629" h="405130">
                  <a:moveTo>
                    <a:pt x="976071" y="71424"/>
                  </a:moveTo>
                  <a:lnTo>
                    <a:pt x="952258" y="71424"/>
                  </a:lnTo>
                  <a:lnTo>
                    <a:pt x="928458" y="71424"/>
                  </a:lnTo>
                  <a:lnTo>
                    <a:pt x="928458" y="95224"/>
                  </a:lnTo>
                  <a:lnTo>
                    <a:pt x="952258" y="95224"/>
                  </a:lnTo>
                  <a:lnTo>
                    <a:pt x="976071" y="95224"/>
                  </a:lnTo>
                  <a:lnTo>
                    <a:pt x="976071" y="71424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18675" y="1799431"/>
              <a:ext cx="762000" cy="356870"/>
            </a:xfrm>
            <a:custGeom>
              <a:avLst/>
              <a:gdLst/>
              <a:ahLst/>
              <a:cxnLst/>
              <a:rect l="l" t="t" r="r" b="b"/>
              <a:pathLst>
                <a:path w="762000" h="356869">
                  <a:moveTo>
                    <a:pt x="71412" y="237832"/>
                  </a:moveTo>
                  <a:lnTo>
                    <a:pt x="47612" y="237832"/>
                  </a:lnTo>
                  <a:lnTo>
                    <a:pt x="47612" y="261632"/>
                  </a:lnTo>
                  <a:lnTo>
                    <a:pt x="71412" y="261632"/>
                  </a:lnTo>
                  <a:lnTo>
                    <a:pt x="71412" y="237832"/>
                  </a:lnTo>
                  <a:close/>
                </a:path>
                <a:path w="762000" h="356869">
                  <a:moveTo>
                    <a:pt x="95224" y="309257"/>
                  </a:moveTo>
                  <a:lnTo>
                    <a:pt x="71412" y="309257"/>
                  </a:lnTo>
                  <a:lnTo>
                    <a:pt x="71412" y="285445"/>
                  </a:lnTo>
                  <a:lnTo>
                    <a:pt x="47612" y="285445"/>
                  </a:lnTo>
                  <a:lnTo>
                    <a:pt x="47612" y="309257"/>
                  </a:lnTo>
                  <a:lnTo>
                    <a:pt x="23799" y="309257"/>
                  </a:lnTo>
                  <a:lnTo>
                    <a:pt x="23799" y="333057"/>
                  </a:lnTo>
                  <a:lnTo>
                    <a:pt x="0" y="333057"/>
                  </a:lnTo>
                  <a:lnTo>
                    <a:pt x="0" y="356870"/>
                  </a:lnTo>
                  <a:lnTo>
                    <a:pt x="23799" y="356870"/>
                  </a:lnTo>
                  <a:lnTo>
                    <a:pt x="47612" y="356870"/>
                  </a:lnTo>
                  <a:lnTo>
                    <a:pt x="47612" y="333057"/>
                  </a:lnTo>
                  <a:lnTo>
                    <a:pt x="71412" y="333057"/>
                  </a:lnTo>
                  <a:lnTo>
                    <a:pt x="95224" y="333057"/>
                  </a:lnTo>
                  <a:lnTo>
                    <a:pt x="95224" y="309257"/>
                  </a:lnTo>
                  <a:close/>
                </a:path>
                <a:path w="762000" h="356869">
                  <a:moveTo>
                    <a:pt x="119024" y="333057"/>
                  </a:moveTo>
                  <a:lnTo>
                    <a:pt x="95224" y="333057"/>
                  </a:lnTo>
                  <a:lnTo>
                    <a:pt x="95224" y="356870"/>
                  </a:lnTo>
                  <a:lnTo>
                    <a:pt x="119024" y="356870"/>
                  </a:lnTo>
                  <a:lnTo>
                    <a:pt x="119024" y="333057"/>
                  </a:lnTo>
                  <a:close/>
                </a:path>
                <a:path w="762000" h="356869">
                  <a:moveTo>
                    <a:pt x="452323" y="285445"/>
                  </a:moveTo>
                  <a:lnTo>
                    <a:pt x="428510" y="285445"/>
                  </a:lnTo>
                  <a:lnTo>
                    <a:pt x="428510" y="309257"/>
                  </a:lnTo>
                  <a:lnTo>
                    <a:pt x="452323" y="309257"/>
                  </a:lnTo>
                  <a:lnTo>
                    <a:pt x="452323" y="285445"/>
                  </a:lnTo>
                  <a:close/>
                </a:path>
                <a:path w="762000" h="356869">
                  <a:moveTo>
                    <a:pt x="476123" y="309257"/>
                  </a:moveTo>
                  <a:lnTo>
                    <a:pt x="452323" y="309257"/>
                  </a:lnTo>
                  <a:lnTo>
                    <a:pt x="452323" y="333057"/>
                  </a:lnTo>
                  <a:lnTo>
                    <a:pt x="476123" y="333057"/>
                  </a:lnTo>
                  <a:lnTo>
                    <a:pt x="476123" y="309257"/>
                  </a:lnTo>
                  <a:close/>
                </a:path>
                <a:path w="762000" h="356869">
                  <a:moveTo>
                    <a:pt x="476123" y="261632"/>
                  </a:moveTo>
                  <a:lnTo>
                    <a:pt x="452323" y="261632"/>
                  </a:lnTo>
                  <a:lnTo>
                    <a:pt x="452323" y="285445"/>
                  </a:lnTo>
                  <a:lnTo>
                    <a:pt x="476123" y="285445"/>
                  </a:lnTo>
                  <a:lnTo>
                    <a:pt x="476123" y="261632"/>
                  </a:lnTo>
                  <a:close/>
                </a:path>
                <a:path w="762000" h="356869">
                  <a:moveTo>
                    <a:pt x="499935" y="333057"/>
                  </a:moveTo>
                  <a:lnTo>
                    <a:pt x="476123" y="333057"/>
                  </a:lnTo>
                  <a:lnTo>
                    <a:pt x="476123" y="356870"/>
                  </a:lnTo>
                  <a:lnTo>
                    <a:pt x="499935" y="356870"/>
                  </a:lnTo>
                  <a:lnTo>
                    <a:pt x="499935" y="333057"/>
                  </a:lnTo>
                  <a:close/>
                </a:path>
                <a:path w="762000" h="356869">
                  <a:moveTo>
                    <a:pt x="499935" y="285445"/>
                  </a:moveTo>
                  <a:lnTo>
                    <a:pt x="476123" y="285445"/>
                  </a:lnTo>
                  <a:lnTo>
                    <a:pt x="476123" y="309257"/>
                  </a:lnTo>
                  <a:lnTo>
                    <a:pt x="499935" y="309257"/>
                  </a:lnTo>
                  <a:lnTo>
                    <a:pt x="499935" y="285445"/>
                  </a:lnTo>
                  <a:close/>
                </a:path>
                <a:path w="762000" h="356869">
                  <a:moveTo>
                    <a:pt x="547547" y="333057"/>
                  </a:moveTo>
                  <a:lnTo>
                    <a:pt x="523748" y="333057"/>
                  </a:lnTo>
                  <a:lnTo>
                    <a:pt x="523748" y="356870"/>
                  </a:lnTo>
                  <a:lnTo>
                    <a:pt x="547547" y="356870"/>
                  </a:lnTo>
                  <a:lnTo>
                    <a:pt x="547547" y="333057"/>
                  </a:lnTo>
                  <a:close/>
                </a:path>
                <a:path w="762000" h="356869">
                  <a:moveTo>
                    <a:pt x="571360" y="261632"/>
                  </a:moveTo>
                  <a:lnTo>
                    <a:pt x="547547" y="261632"/>
                  </a:lnTo>
                  <a:lnTo>
                    <a:pt x="547547" y="333057"/>
                  </a:lnTo>
                  <a:lnTo>
                    <a:pt x="571360" y="333057"/>
                  </a:lnTo>
                  <a:lnTo>
                    <a:pt x="571360" y="261632"/>
                  </a:lnTo>
                  <a:close/>
                </a:path>
                <a:path w="762000" h="356869">
                  <a:moveTo>
                    <a:pt x="666584" y="285445"/>
                  </a:moveTo>
                  <a:lnTo>
                    <a:pt x="642772" y="285445"/>
                  </a:lnTo>
                  <a:lnTo>
                    <a:pt x="642772" y="333057"/>
                  </a:lnTo>
                  <a:lnTo>
                    <a:pt x="618972" y="333057"/>
                  </a:lnTo>
                  <a:lnTo>
                    <a:pt x="618972" y="356870"/>
                  </a:lnTo>
                  <a:lnTo>
                    <a:pt x="642772" y="356870"/>
                  </a:lnTo>
                  <a:lnTo>
                    <a:pt x="666584" y="356870"/>
                  </a:lnTo>
                  <a:lnTo>
                    <a:pt x="666584" y="285445"/>
                  </a:lnTo>
                  <a:close/>
                </a:path>
                <a:path w="762000" h="356869">
                  <a:moveTo>
                    <a:pt x="737997" y="285445"/>
                  </a:moveTo>
                  <a:lnTo>
                    <a:pt x="714197" y="285445"/>
                  </a:lnTo>
                  <a:lnTo>
                    <a:pt x="714197" y="333057"/>
                  </a:lnTo>
                  <a:lnTo>
                    <a:pt x="737997" y="333057"/>
                  </a:lnTo>
                  <a:lnTo>
                    <a:pt x="737997" y="285445"/>
                  </a:lnTo>
                  <a:close/>
                </a:path>
                <a:path w="762000" h="356869">
                  <a:moveTo>
                    <a:pt x="761809" y="72390"/>
                  </a:moveTo>
                  <a:lnTo>
                    <a:pt x="737997" y="72390"/>
                  </a:lnTo>
                  <a:lnTo>
                    <a:pt x="737997" y="48260"/>
                  </a:lnTo>
                  <a:lnTo>
                    <a:pt x="714197" y="48260"/>
                  </a:lnTo>
                  <a:lnTo>
                    <a:pt x="714197" y="72390"/>
                  </a:lnTo>
                  <a:lnTo>
                    <a:pt x="714197" y="95250"/>
                  </a:lnTo>
                  <a:lnTo>
                    <a:pt x="690384" y="95250"/>
                  </a:lnTo>
                  <a:lnTo>
                    <a:pt x="690384" y="72390"/>
                  </a:lnTo>
                  <a:lnTo>
                    <a:pt x="714197" y="72390"/>
                  </a:lnTo>
                  <a:lnTo>
                    <a:pt x="714197" y="48260"/>
                  </a:lnTo>
                  <a:lnTo>
                    <a:pt x="690384" y="48260"/>
                  </a:lnTo>
                  <a:lnTo>
                    <a:pt x="690384" y="24130"/>
                  </a:lnTo>
                  <a:lnTo>
                    <a:pt x="666584" y="24130"/>
                  </a:lnTo>
                  <a:lnTo>
                    <a:pt x="642772" y="24130"/>
                  </a:lnTo>
                  <a:lnTo>
                    <a:pt x="642772" y="48260"/>
                  </a:lnTo>
                  <a:lnTo>
                    <a:pt x="666584" y="48260"/>
                  </a:lnTo>
                  <a:lnTo>
                    <a:pt x="666584" y="72390"/>
                  </a:lnTo>
                  <a:lnTo>
                    <a:pt x="642772" y="72390"/>
                  </a:lnTo>
                  <a:lnTo>
                    <a:pt x="642772" y="48260"/>
                  </a:lnTo>
                  <a:lnTo>
                    <a:pt x="618972" y="48260"/>
                  </a:lnTo>
                  <a:lnTo>
                    <a:pt x="618972" y="72390"/>
                  </a:lnTo>
                  <a:lnTo>
                    <a:pt x="595160" y="72390"/>
                  </a:lnTo>
                  <a:lnTo>
                    <a:pt x="571360" y="72390"/>
                  </a:lnTo>
                  <a:lnTo>
                    <a:pt x="547547" y="72390"/>
                  </a:lnTo>
                  <a:lnTo>
                    <a:pt x="547547" y="48260"/>
                  </a:lnTo>
                  <a:lnTo>
                    <a:pt x="571360" y="48260"/>
                  </a:lnTo>
                  <a:lnTo>
                    <a:pt x="595160" y="48260"/>
                  </a:lnTo>
                  <a:lnTo>
                    <a:pt x="595160" y="24130"/>
                  </a:lnTo>
                  <a:lnTo>
                    <a:pt x="571360" y="24130"/>
                  </a:lnTo>
                  <a:lnTo>
                    <a:pt x="571360" y="0"/>
                  </a:lnTo>
                  <a:lnTo>
                    <a:pt x="547547" y="0"/>
                  </a:lnTo>
                  <a:lnTo>
                    <a:pt x="547547" y="24130"/>
                  </a:lnTo>
                  <a:lnTo>
                    <a:pt x="523748" y="24130"/>
                  </a:lnTo>
                  <a:lnTo>
                    <a:pt x="499935" y="24130"/>
                  </a:lnTo>
                  <a:lnTo>
                    <a:pt x="499935" y="48260"/>
                  </a:lnTo>
                  <a:lnTo>
                    <a:pt x="476123" y="48260"/>
                  </a:lnTo>
                  <a:lnTo>
                    <a:pt x="452323" y="48260"/>
                  </a:lnTo>
                  <a:lnTo>
                    <a:pt x="452323" y="72390"/>
                  </a:lnTo>
                  <a:lnTo>
                    <a:pt x="476123" y="72390"/>
                  </a:lnTo>
                  <a:lnTo>
                    <a:pt x="499935" y="72390"/>
                  </a:lnTo>
                  <a:lnTo>
                    <a:pt x="499935" y="95250"/>
                  </a:lnTo>
                  <a:lnTo>
                    <a:pt x="476123" y="95250"/>
                  </a:lnTo>
                  <a:lnTo>
                    <a:pt x="452323" y="95250"/>
                  </a:lnTo>
                  <a:lnTo>
                    <a:pt x="452323" y="72390"/>
                  </a:lnTo>
                  <a:lnTo>
                    <a:pt x="428510" y="72390"/>
                  </a:lnTo>
                  <a:lnTo>
                    <a:pt x="428510" y="48260"/>
                  </a:lnTo>
                  <a:lnTo>
                    <a:pt x="404710" y="48260"/>
                  </a:lnTo>
                  <a:lnTo>
                    <a:pt x="404710" y="24130"/>
                  </a:lnTo>
                  <a:lnTo>
                    <a:pt x="380898" y="24130"/>
                  </a:lnTo>
                  <a:lnTo>
                    <a:pt x="357098" y="24130"/>
                  </a:lnTo>
                  <a:lnTo>
                    <a:pt x="333286" y="24130"/>
                  </a:lnTo>
                  <a:lnTo>
                    <a:pt x="333286" y="48260"/>
                  </a:lnTo>
                  <a:lnTo>
                    <a:pt x="357098" y="48260"/>
                  </a:lnTo>
                  <a:lnTo>
                    <a:pt x="380898" y="48260"/>
                  </a:lnTo>
                  <a:lnTo>
                    <a:pt x="380898" y="72390"/>
                  </a:lnTo>
                  <a:lnTo>
                    <a:pt x="404710" y="72390"/>
                  </a:lnTo>
                  <a:lnTo>
                    <a:pt x="404710" y="95250"/>
                  </a:lnTo>
                  <a:lnTo>
                    <a:pt x="380898" y="95250"/>
                  </a:lnTo>
                  <a:lnTo>
                    <a:pt x="380898" y="119380"/>
                  </a:lnTo>
                  <a:lnTo>
                    <a:pt x="404710" y="119380"/>
                  </a:lnTo>
                  <a:lnTo>
                    <a:pt x="428510" y="119380"/>
                  </a:lnTo>
                  <a:lnTo>
                    <a:pt x="428510" y="143510"/>
                  </a:lnTo>
                  <a:lnTo>
                    <a:pt x="404710" y="143510"/>
                  </a:lnTo>
                  <a:lnTo>
                    <a:pt x="380898" y="143510"/>
                  </a:lnTo>
                  <a:lnTo>
                    <a:pt x="380898" y="119380"/>
                  </a:lnTo>
                  <a:lnTo>
                    <a:pt x="357098" y="119380"/>
                  </a:lnTo>
                  <a:lnTo>
                    <a:pt x="357098" y="143510"/>
                  </a:lnTo>
                  <a:lnTo>
                    <a:pt x="333286" y="143510"/>
                  </a:lnTo>
                  <a:lnTo>
                    <a:pt x="333286" y="167640"/>
                  </a:lnTo>
                  <a:lnTo>
                    <a:pt x="333286" y="190500"/>
                  </a:lnTo>
                  <a:lnTo>
                    <a:pt x="333286" y="214630"/>
                  </a:lnTo>
                  <a:lnTo>
                    <a:pt x="309486" y="214630"/>
                  </a:lnTo>
                  <a:lnTo>
                    <a:pt x="309486" y="190500"/>
                  </a:lnTo>
                  <a:lnTo>
                    <a:pt x="333286" y="190500"/>
                  </a:lnTo>
                  <a:lnTo>
                    <a:pt x="333286" y="167640"/>
                  </a:lnTo>
                  <a:lnTo>
                    <a:pt x="309486" y="167640"/>
                  </a:lnTo>
                  <a:lnTo>
                    <a:pt x="309486" y="143510"/>
                  </a:lnTo>
                  <a:lnTo>
                    <a:pt x="285673" y="143510"/>
                  </a:lnTo>
                  <a:lnTo>
                    <a:pt x="285673" y="167640"/>
                  </a:lnTo>
                  <a:lnTo>
                    <a:pt x="261874" y="167640"/>
                  </a:lnTo>
                  <a:lnTo>
                    <a:pt x="238061" y="167640"/>
                  </a:lnTo>
                  <a:lnTo>
                    <a:pt x="238061" y="119380"/>
                  </a:lnTo>
                  <a:lnTo>
                    <a:pt x="214261" y="119380"/>
                  </a:lnTo>
                  <a:lnTo>
                    <a:pt x="214261" y="190500"/>
                  </a:lnTo>
                  <a:lnTo>
                    <a:pt x="238061" y="190500"/>
                  </a:lnTo>
                  <a:lnTo>
                    <a:pt x="261874" y="190500"/>
                  </a:lnTo>
                  <a:lnTo>
                    <a:pt x="261874" y="238760"/>
                  </a:lnTo>
                  <a:lnTo>
                    <a:pt x="238061" y="238760"/>
                  </a:lnTo>
                  <a:lnTo>
                    <a:pt x="214261" y="238760"/>
                  </a:lnTo>
                  <a:lnTo>
                    <a:pt x="190449" y="238760"/>
                  </a:lnTo>
                  <a:lnTo>
                    <a:pt x="166649" y="238760"/>
                  </a:lnTo>
                  <a:lnTo>
                    <a:pt x="166649" y="261632"/>
                  </a:lnTo>
                  <a:lnTo>
                    <a:pt x="142836" y="261632"/>
                  </a:lnTo>
                  <a:lnTo>
                    <a:pt x="142836" y="237832"/>
                  </a:lnTo>
                  <a:lnTo>
                    <a:pt x="119024" y="237832"/>
                  </a:lnTo>
                  <a:lnTo>
                    <a:pt x="119024" y="261632"/>
                  </a:lnTo>
                  <a:lnTo>
                    <a:pt x="95224" y="261632"/>
                  </a:lnTo>
                  <a:lnTo>
                    <a:pt x="71412" y="261632"/>
                  </a:lnTo>
                  <a:lnTo>
                    <a:pt x="71412" y="285445"/>
                  </a:lnTo>
                  <a:lnTo>
                    <a:pt x="95224" y="285445"/>
                  </a:lnTo>
                  <a:lnTo>
                    <a:pt x="119024" y="285445"/>
                  </a:lnTo>
                  <a:lnTo>
                    <a:pt x="142836" y="285445"/>
                  </a:lnTo>
                  <a:lnTo>
                    <a:pt x="142836" y="333057"/>
                  </a:lnTo>
                  <a:lnTo>
                    <a:pt x="166649" y="333057"/>
                  </a:lnTo>
                  <a:lnTo>
                    <a:pt x="166649" y="309257"/>
                  </a:lnTo>
                  <a:lnTo>
                    <a:pt x="190449" y="309257"/>
                  </a:lnTo>
                  <a:lnTo>
                    <a:pt x="190449" y="285445"/>
                  </a:lnTo>
                  <a:lnTo>
                    <a:pt x="166649" y="285445"/>
                  </a:lnTo>
                  <a:lnTo>
                    <a:pt x="166649" y="262890"/>
                  </a:lnTo>
                  <a:lnTo>
                    <a:pt x="190449" y="262890"/>
                  </a:lnTo>
                  <a:lnTo>
                    <a:pt x="214261" y="262890"/>
                  </a:lnTo>
                  <a:lnTo>
                    <a:pt x="214261" y="356870"/>
                  </a:lnTo>
                  <a:lnTo>
                    <a:pt x="238061" y="356870"/>
                  </a:lnTo>
                  <a:lnTo>
                    <a:pt x="238061" y="262890"/>
                  </a:lnTo>
                  <a:lnTo>
                    <a:pt x="261874" y="262890"/>
                  </a:lnTo>
                  <a:lnTo>
                    <a:pt x="261874" y="334010"/>
                  </a:lnTo>
                  <a:lnTo>
                    <a:pt x="285673" y="334010"/>
                  </a:lnTo>
                  <a:lnTo>
                    <a:pt x="285673" y="356870"/>
                  </a:lnTo>
                  <a:lnTo>
                    <a:pt x="309486" y="356870"/>
                  </a:lnTo>
                  <a:lnTo>
                    <a:pt x="333286" y="356870"/>
                  </a:lnTo>
                  <a:lnTo>
                    <a:pt x="357098" y="356870"/>
                  </a:lnTo>
                  <a:lnTo>
                    <a:pt x="380898" y="356870"/>
                  </a:lnTo>
                  <a:lnTo>
                    <a:pt x="380898" y="334010"/>
                  </a:lnTo>
                  <a:lnTo>
                    <a:pt x="357098" y="334010"/>
                  </a:lnTo>
                  <a:lnTo>
                    <a:pt x="333286" y="334010"/>
                  </a:lnTo>
                  <a:lnTo>
                    <a:pt x="333286" y="309880"/>
                  </a:lnTo>
                  <a:lnTo>
                    <a:pt x="357098" y="309880"/>
                  </a:lnTo>
                  <a:lnTo>
                    <a:pt x="380898" y="309880"/>
                  </a:lnTo>
                  <a:lnTo>
                    <a:pt x="380898" y="334010"/>
                  </a:lnTo>
                  <a:lnTo>
                    <a:pt x="404710" y="334010"/>
                  </a:lnTo>
                  <a:lnTo>
                    <a:pt x="404710" y="356870"/>
                  </a:lnTo>
                  <a:lnTo>
                    <a:pt x="428510" y="356870"/>
                  </a:lnTo>
                  <a:lnTo>
                    <a:pt x="428510" y="333057"/>
                  </a:lnTo>
                  <a:lnTo>
                    <a:pt x="404710" y="333057"/>
                  </a:lnTo>
                  <a:lnTo>
                    <a:pt x="404710" y="285750"/>
                  </a:lnTo>
                  <a:lnTo>
                    <a:pt x="380898" y="285750"/>
                  </a:lnTo>
                  <a:lnTo>
                    <a:pt x="380898" y="262890"/>
                  </a:lnTo>
                  <a:lnTo>
                    <a:pt x="357098" y="262890"/>
                  </a:lnTo>
                  <a:lnTo>
                    <a:pt x="357098" y="285750"/>
                  </a:lnTo>
                  <a:lnTo>
                    <a:pt x="333286" y="285750"/>
                  </a:lnTo>
                  <a:lnTo>
                    <a:pt x="309486" y="285750"/>
                  </a:lnTo>
                  <a:lnTo>
                    <a:pt x="309486" y="262890"/>
                  </a:lnTo>
                  <a:lnTo>
                    <a:pt x="285673" y="262890"/>
                  </a:lnTo>
                  <a:lnTo>
                    <a:pt x="285673" y="238760"/>
                  </a:lnTo>
                  <a:lnTo>
                    <a:pt x="309486" y="238760"/>
                  </a:lnTo>
                  <a:lnTo>
                    <a:pt x="309486" y="262890"/>
                  </a:lnTo>
                  <a:lnTo>
                    <a:pt x="333286" y="262890"/>
                  </a:lnTo>
                  <a:lnTo>
                    <a:pt x="357098" y="262890"/>
                  </a:lnTo>
                  <a:lnTo>
                    <a:pt x="357098" y="214630"/>
                  </a:lnTo>
                  <a:lnTo>
                    <a:pt x="380898" y="214630"/>
                  </a:lnTo>
                  <a:lnTo>
                    <a:pt x="404710" y="214630"/>
                  </a:lnTo>
                  <a:lnTo>
                    <a:pt x="404710" y="262890"/>
                  </a:lnTo>
                  <a:lnTo>
                    <a:pt x="428510" y="262890"/>
                  </a:lnTo>
                  <a:lnTo>
                    <a:pt x="428510" y="238760"/>
                  </a:lnTo>
                  <a:lnTo>
                    <a:pt x="452323" y="238760"/>
                  </a:lnTo>
                  <a:lnTo>
                    <a:pt x="452323" y="190500"/>
                  </a:lnTo>
                  <a:lnTo>
                    <a:pt x="428510" y="190500"/>
                  </a:lnTo>
                  <a:lnTo>
                    <a:pt x="428510" y="167640"/>
                  </a:lnTo>
                  <a:lnTo>
                    <a:pt x="452323" y="167640"/>
                  </a:lnTo>
                  <a:lnTo>
                    <a:pt x="452323" y="119380"/>
                  </a:lnTo>
                  <a:lnTo>
                    <a:pt x="476123" y="119380"/>
                  </a:lnTo>
                  <a:lnTo>
                    <a:pt x="499935" y="119380"/>
                  </a:lnTo>
                  <a:lnTo>
                    <a:pt x="523748" y="119380"/>
                  </a:lnTo>
                  <a:lnTo>
                    <a:pt x="523748" y="95250"/>
                  </a:lnTo>
                  <a:lnTo>
                    <a:pt x="547547" y="95250"/>
                  </a:lnTo>
                  <a:lnTo>
                    <a:pt x="547547" y="143510"/>
                  </a:lnTo>
                  <a:lnTo>
                    <a:pt x="571360" y="143510"/>
                  </a:lnTo>
                  <a:lnTo>
                    <a:pt x="595160" y="143510"/>
                  </a:lnTo>
                  <a:lnTo>
                    <a:pt x="618972" y="143510"/>
                  </a:lnTo>
                  <a:lnTo>
                    <a:pt x="618972" y="119380"/>
                  </a:lnTo>
                  <a:lnTo>
                    <a:pt x="642772" y="119380"/>
                  </a:lnTo>
                  <a:lnTo>
                    <a:pt x="666584" y="119380"/>
                  </a:lnTo>
                  <a:lnTo>
                    <a:pt x="666584" y="262890"/>
                  </a:lnTo>
                  <a:lnTo>
                    <a:pt x="690384" y="262890"/>
                  </a:lnTo>
                  <a:lnTo>
                    <a:pt x="714197" y="262890"/>
                  </a:lnTo>
                  <a:lnTo>
                    <a:pt x="714197" y="238760"/>
                  </a:lnTo>
                  <a:lnTo>
                    <a:pt x="690384" y="238760"/>
                  </a:lnTo>
                  <a:lnTo>
                    <a:pt x="690384" y="167640"/>
                  </a:lnTo>
                  <a:lnTo>
                    <a:pt x="714197" y="167640"/>
                  </a:lnTo>
                  <a:lnTo>
                    <a:pt x="714197" y="143510"/>
                  </a:lnTo>
                  <a:lnTo>
                    <a:pt x="690384" y="143510"/>
                  </a:lnTo>
                  <a:lnTo>
                    <a:pt x="690384" y="119380"/>
                  </a:lnTo>
                  <a:lnTo>
                    <a:pt x="714197" y="119380"/>
                  </a:lnTo>
                  <a:lnTo>
                    <a:pt x="737997" y="119380"/>
                  </a:lnTo>
                  <a:lnTo>
                    <a:pt x="737997" y="95250"/>
                  </a:lnTo>
                  <a:lnTo>
                    <a:pt x="761809" y="95250"/>
                  </a:lnTo>
                  <a:lnTo>
                    <a:pt x="761809" y="7239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04413" y="1180789"/>
              <a:ext cx="976630" cy="975994"/>
            </a:xfrm>
            <a:custGeom>
              <a:avLst/>
              <a:gdLst/>
              <a:ahLst/>
              <a:cxnLst/>
              <a:rect l="l" t="t" r="r" b="b"/>
              <a:pathLst>
                <a:path w="976629" h="975994">
                  <a:moveTo>
                    <a:pt x="119024" y="856475"/>
                  </a:moveTo>
                  <a:lnTo>
                    <a:pt x="47612" y="856475"/>
                  </a:lnTo>
                  <a:lnTo>
                    <a:pt x="47612" y="927900"/>
                  </a:lnTo>
                  <a:lnTo>
                    <a:pt x="119024" y="927900"/>
                  </a:lnTo>
                  <a:lnTo>
                    <a:pt x="119024" y="856475"/>
                  </a:lnTo>
                  <a:close/>
                </a:path>
                <a:path w="976629" h="975994">
                  <a:moveTo>
                    <a:pt x="119024" y="47040"/>
                  </a:moveTo>
                  <a:lnTo>
                    <a:pt x="47612" y="47040"/>
                  </a:lnTo>
                  <a:lnTo>
                    <a:pt x="47612" y="118465"/>
                  </a:lnTo>
                  <a:lnTo>
                    <a:pt x="119024" y="118465"/>
                  </a:lnTo>
                  <a:lnTo>
                    <a:pt x="119024" y="47040"/>
                  </a:lnTo>
                  <a:close/>
                </a:path>
                <a:path w="976629" h="975994">
                  <a:moveTo>
                    <a:pt x="166649" y="808990"/>
                  </a:moveTo>
                  <a:lnTo>
                    <a:pt x="142836" y="808990"/>
                  </a:lnTo>
                  <a:lnTo>
                    <a:pt x="142836" y="833120"/>
                  </a:lnTo>
                  <a:lnTo>
                    <a:pt x="142836" y="951230"/>
                  </a:lnTo>
                  <a:lnTo>
                    <a:pt x="23799" y="951230"/>
                  </a:lnTo>
                  <a:lnTo>
                    <a:pt x="23799" y="833120"/>
                  </a:lnTo>
                  <a:lnTo>
                    <a:pt x="142836" y="833120"/>
                  </a:lnTo>
                  <a:lnTo>
                    <a:pt x="142836" y="808990"/>
                  </a:lnTo>
                  <a:lnTo>
                    <a:pt x="0" y="808990"/>
                  </a:lnTo>
                  <a:lnTo>
                    <a:pt x="0" y="833120"/>
                  </a:lnTo>
                  <a:lnTo>
                    <a:pt x="0" y="951230"/>
                  </a:lnTo>
                  <a:lnTo>
                    <a:pt x="0" y="975360"/>
                  </a:lnTo>
                  <a:lnTo>
                    <a:pt x="166649" y="975360"/>
                  </a:lnTo>
                  <a:lnTo>
                    <a:pt x="166649" y="951699"/>
                  </a:lnTo>
                  <a:lnTo>
                    <a:pt x="166649" y="951230"/>
                  </a:lnTo>
                  <a:lnTo>
                    <a:pt x="166649" y="833120"/>
                  </a:lnTo>
                  <a:lnTo>
                    <a:pt x="166649" y="832662"/>
                  </a:lnTo>
                  <a:lnTo>
                    <a:pt x="166649" y="808990"/>
                  </a:lnTo>
                  <a:close/>
                </a:path>
                <a:path w="976629" h="975994">
                  <a:moveTo>
                    <a:pt x="166649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42240"/>
                  </a:lnTo>
                  <a:lnTo>
                    <a:pt x="0" y="166370"/>
                  </a:lnTo>
                  <a:lnTo>
                    <a:pt x="166649" y="166370"/>
                  </a:lnTo>
                  <a:lnTo>
                    <a:pt x="166649" y="142278"/>
                  </a:lnTo>
                  <a:lnTo>
                    <a:pt x="166649" y="23241"/>
                  </a:lnTo>
                  <a:lnTo>
                    <a:pt x="142836" y="23241"/>
                  </a:lnTo>
                  <a:lnTo>
                    <a:pt x="142836" y="142240"/>
                  </a:lnTo>
                  <a:lnTo>
                    <a:pt x="23799" y="142240"/>
                  </a:lnTo>
                  <a:lnTo>
                    <a:pt x="23799" y="22860"/>
                  </a:lnTo>
                  <a:lnTo>
                    <a:pt x="166649" y="22860"/>
                  </a:lnTo>
                  <a:lnTo>
                    <a:pt x="166649" y="0"/>
                  </a:lnTo>
                  <a:close/>
                </a:path>
                <a:path w="976629" h="975994">
                  <a:moveTo>
                    <a:pt x="761809" y="880275"/>
                  </a:moveTo>
                  <a:lnTo>
                    <a:pt x="738009" y="880275"/>
                  </a:lnTo>
                  <a:lnTo>
                    <a:pt x="714197" y="880275"/>
                  </a:lnTo>
                  <a:lnTo>
                    <a:pt x="714197" y="904087"/>
                  </a:lnTo>
                  <a:lnTo>
                    <a:pt x="690384" y="904087"/>
                  </a:lnTo>
                  <a:lnTo>
                    <a:pt x="690384" y="927900"/>
                  </a:lnTo>
                  <a:lnTo>
                    <a:pt x="714197" y="927900"/>
                  </a:lnTo>
                  <a:lnTo>
                    <a:pt x="738009" y="927900"/>
                  </a:lnTo>
                  <a:lnTo>
                    <a:pt x="761809" y="927900"/>
                  </a:lnTo>
                  <a:lnTo>
                    <a:pt x="761809" y="880275"/>
                  </a:lnTo>
                  <a:close/>
                </a:path>
                <a:path w="976629" h="975994">
                  <a:moveTo>
                    <a:pt x="833234" y="808863"/>
                  </a:moveTo>
                  <a:lnTo>
                    <a:pt x="809421" y="808863"/>
                  </a:lnTo>
                  <a:lnTo>
                    <a:pt x="809421" y="832662"/>
                  </a:lnTo>
                  <a:lnTo>
                    <a:pt x="833234" y="832662"/>
                  </a:lnTo>
                  <a:lnTo>
                    <a:pt x="833234" y="808863"/>
                  </a:lnTo>
                  <a:close/>
                </a:path>
                <a:path w="976629" h="975994">
                  <a:moveTo>
                    <a:pt x="857034" y="880275"/>
                  </a:moveTo>
                  <a:lnTo>
                    <a:pt x="833234" y="880275"/>
                  </a:lnTo>
                  <a:lnTo>
                    <a:pt x="833234" y="904087"/>
                  </a:lnTo>
                  <a:lnTo>
                    <a:pt x="809421" y="904087"/>
                  </a:lnTo>
                  <a:lnTo>
                    <a:pt x="809421" y="880275"/>
                  </a:lnTo>
                  <a:lnTo>
                    <a:pt x="785622" y="880275"/>
                  </a:lnTo>
                  <a:lnTo>
                    <a:pt x="785622" y="927900"/>
                  </a:lnTo>
                  <a:lnTo>
                    <a:pt x="809421" y="927900"/>
                  </a:lnTo>
                  <a:lnTo>
                    <a:pt x="833234" y="927900"/>
                  </a:lnTo>
                  <a:lnTo>
                    <a:pt x="857034" y="927900"/>
                  </a:lnTo>
                  <a:lnTo>
                    <a:pt x="857034" y="880275"/>
                  </a:lnTo>
                  <a:close/>
                </a:path>
                <a:path w="976629" h="975994">
                  <a:moveTo>
                    <a:pt x="880846" y="760730"/>
                  </a:moveTo>
                  <a:lnTo>
                    <a:pt x="761809" y="760730"/>
                  </a:lnTo>
                  <a:lnTo>
                    <a:pt x="761809" y="784860"/>
                  </a:lnTo>
                  <a:lnTo>
                    <a:pt x="761809" y="855980"/>
                  </a:lnTo>
                  <a:lnTo>
                    <a:pt x="761809" y="880110"/>
                  </a:lnTo>
                  <a:lnTo>
                    <a:pt x="880846" y="880110"/>
                  </a:lnTo>
                  <a:lnTo>
                    <a:pt x="880846" y="856475"/>
                  </a:lnTo>
                  <a:lnTo>
                    <a:pt x="880846" y="855980"/>
                  </a:lnTo>
                  <a:lnTo>
                    <a:pt x="880846" y="785050"/>
                  </a:lnTo>
                  <a:lnTo>
                    <a:pt x="857034" y="785050"/>
                  </a:lnTo>
                  <a:lnTo>
                    <a:pt x="857034" y="855980"/>
                  </a:lnTo>
                  <a:lnTo>
                    <a:pt x="785622" y="855980"/>
                  </a:lnTo>
                  <a:lnTo>
                    <a:pt x="785622" y="784860"/>
                  </a:lnTo>
                  <a:lnTo>
                    <a:pt x="880846" y="784860"/>
                  </a:lnTo>
                  <a:lnTo>
                    <a:pt x="880846" y="760730"/>
                  </a:lnTo>
                  <a:close/>
                </a:path>
                <a:path w="976629" h="975994">
                  <a:moveTo>
                    <a:pt x="904646" y="904087"/>
                  </a:moveTo>
                  <a:lnTo>
                    <a:pt x="880846" y="904087"/>
                  </a:lnTo>
                  <a:lnTo>
                    <a:pt x="880846" y="927900"/>
                  </a:lnTo>
                  <a:lnTo>
                    <a:pt x="904646" y="927900"/>
                  </a:lnTo>
                  <a:lnTo>
                    <a:pt x="904646" y="904087"/>
                  </a:lnTo>
                  <a:close/>
                </a:path>
                <a:path w="976629" h="975994">
                  <a:moveTo>
                    <a:pt x="928458" y="951699"/>
                  </a:moveTo>
                  <a:lnTo>
                    <a:pt x="904646" y="951699"/>
                  </a:lnTo>
                  <a:lnTo>
                    <a:pt x="904646" y="975512"/>
                  </a:lnTo>
                  <a:lnTo>
                    <a:pt x="928458" y="975512"/>
                  </a:lnTo>
                  <a:lnTo>
                    <a:pt x="928458" y="951699"/>
                  </a:lnTo>
                  <a:close/>
                </a:path>
                <a:path w="976629" h="975994">
                  <a:moveTo>
                    <a:pt x="928458" y="47040"/>
                  </a:moveTo>
                  <a:lnTo>
                    <a:pt x="857034" y="47040"/>
                  </a:lnTo>
                  <a:lnTo>
                    <a:pt x="857034" y="118465"/>
                  </a:lnTo>
                  <a:lnTo>
                    <a:pt x="928458" y="118465"/>
                  </a:lnTo>
                  <a:lnTo>
                    <a:pt x="928458" y="47040"/>
                  </a:lnTo>
                  <a:close/>
                </a:path>
                <a:path w="976629" h="975994">
                  <a:moveTo>
                    <a:pt x="976071" y="0"/>
                  </a:moveTo>
                  <a:lnTo>
                    <a:pt x="809421" y="0"/>
                  </a:lnTo>
                  <a:lnTo>
                    <a:pt x="809421" y="22860"/>
                  </a:lnTo>
                  <a:lnTo>
                    <a:pt x="809421" y="142240"/>
                  </a:lnTo>
                  <a:lnTo>
                    <a:pt x="809421" y="166370"/>
                  </a:lnTo>
                  <a:lnTo>
                    <a:pt x="976071" y="166370"/>
                  </a:lnTo>
                  <a:lnTo>
                    <a:pt x="976071" y="142278"/>
                  </a:lnTo>
                  <a:lnTo>
                    <a:pt x="976071" y="23241"/>
                  </a:lnTo>
                  <a:lnTo>
                    <a:pt x="952258" y="23241"/>
                  </a:lnTo>
                  <a:lnTo>
                    <a:pt x="952258" y="142240"/>
                  </a:lnTo>
                  <a:lnTo>
                    <a:pt x="833234" y="142240"/>
                  </a:lnTo>
                  <a:lnTo>
                    <a:pt x="833234" y="22860"/>
                  </a:lnTo>
                  <a:lnTo>
                    <a:pt x="976071" y="22860"/>
                  </a:lnTo>
                  <a:lnTo>
                    <a:pt x="976071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2F0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6757" y="4513474"/>
            <a:ext cx="10388600" cy="2947035"/>
          </a:xfrm>
          <a:custGeom>
            <a:avLst/>
            <a:gdLst/>
            <a:ahLst/>
            <a:cxnLst/>
            <a:rect l="l" t="t" r="r" b="b"/>
            <a:pathLst>
              <a:path w="10388600" h="2947034">
                <a:moveTo>
                  <a:pt x="10388598" y="0"/>
                </a:moveTo>
                <a:lnTo>
                  <a:pt x="0" y="0"/>
                </a:lnTo>
                <a:lnTo>
                  <a:pt x="0" y="2946669"/>
                </a:lnTo>
                <a:lnTo>
                  <a:pt x="10388598" y="2946669"/>
                </a:lnTo>
                <a:lnTo>
                  <a:pt x="10388598" y="0"/>
                </a:lnTo>
                <a:close/>
              </a:path>
            </a:pathLst>
          </a:custGeom>
          <a:solidFill>
            <a:srgbClr val="E9E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35204" y="725367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90823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590823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03295" y="716274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99916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599916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4195" y="709924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06266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06266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19516" y="477013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52934" y="458649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9" name="object 9"/>
          <p:cNvGrpSpPr>
            <a:grpSpLocks noGrp="1" noUngrp="1" noRot="1" noMove="1" noResize="1"/>
          </p:cNvGrpSpPr>
          <p:nvPr/>
        </p:nvGrpSpPr>
        <p:grpSpPr>
          <a:xfrm>
            <a:off x="6275529" y="657228"/>
            <a:ext cx="2812415" cy="3663315"/>
            <a:chOff x="6275529" y="657228"/>
            <a:chExt cx="2812415" cy="3663315"/>
          </a:xfrm>
        </p:grpSpPr>
        <p:sp>
          <p:nvSpPr>
            <p:cNvPr id="10" name="objec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79339" y="66103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79339" y="66103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0" y="0"/>
                  </a:moveTo>
                  <a:lnTo>
                    <a:pt x="2804262" y="0"/>
                  </a:lnTo>
                  <a:lnTo>
                    <a:pt x="2804262" y="3655141"/>
                  </a:lnTo>
                  <a:lnTo>
                    <a:pt x="0" y="365514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8342" y="661038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>
            <a:grpSpLocks noGrp="1" noUngrp="1" noRot="1" noMove="1" noResize="1"/>
          </p:cNvGrpSpPr>
          <p:nvPr/>
        </p:nvGrpSpPr>
        <p:grpSpPr>
          <a:xfrm>
            <a:off x="3241889" y="661038"/>
            <a:ext cx="2804795" cy="3655695"/>
            <a:chOff x="3241889" y="661038"/>
            <a:chExt cx="2804795" cy="3655695"/>
          </a:xfrm>
        </p:grpSpPr>
        <p:sp>
          <p:nvSpPr>
            <p:cNvPr id="14" name="object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41889" y="66103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4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4" y="3655141"/>
                  </a:lnTo>
                  <a:lnTo>
                    <a:pt x="28042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99925" y="760009"/>
              <a:ext cx="876297" cy="1095372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802711" y="99929"/>
            <a:ext cx="7339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ARTS</a:t>
            </a:r>
            <a:r>
              <a:rPr spc="50" dirty="0"/>
              <a:t> </a:t>
            </a:r>
            <a:r>
              <a:rPr dirty="0"/>
              <a:t>AND</a:t>
            </a:r>
            <a:r>
              <a:rPr spc="135" dirty="0"/>
              <a:t> </a:t>
            </a:r>
            <a:r>
              <a:rPr spc="50" dirty="0"/>
              <a:t>CRAFTS</a:t>
            </a:r>
            <a:r>
              <a:rPr spc="140" dirty="0"/>
              <a:t> </a:t>
            </a:r>
            <a:r>
              <a:rPr spc="60" dirty="0"/>
              <a:t>MOVEMENT</a:t>
            </a:r>
            <a:r>
              <a:rPr spc="95" dirty="0"/>
              <a:t> </a:t>
            </a:r>
            <a:r>
              <a:rPr dirty="0"/>
              <a:t>-</a:t>
            </a:r>
            <a:r>
              <a:rPr spc="95" dirty="0"/>
              <a:t> </a:t>
            </a:r>
            <a:r>
              <a:rPr spc="60" dirty="0"/>
              <a:t>REVISION</a:t>
            </a:r>
            <a:r>
              <a:rPr spc="140" dirty="0"/>
              <a:t> </a:t>
            </a:r>
            <a:r>
              <a:rPr spc="-10" dirty="0"/>
              <a:t>CARDS</a:t>
            </a:r>
          </a:p>
        </p:txBody>
      </p: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1211" y="6026025"/>
            <a:ext cx="6104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William Morris?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types of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his company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manufacture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4385" y="5148281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4385" y="5500706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4385" y="5862653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2156" y="4635377"/>
            <a:ext cx="72180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Arts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Crafts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Movement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how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its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members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industrial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revolution?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4385" y="6538931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4385" y="6891357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4385" y="7253305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8342" y="66103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72390" rIns="0" bIns="0" rtlCol="0">
            <a:spAutoFit/>
          </a:bodyPr>
          <a:lstStyle/>
          <a:p>
            <a:pPr marL="1010285" marR="73025" indent="-881380">
              <a:lnSpc>
                <a:spcPts val="1230"/>
              </a:lnSpc>
              <a:spcBef>
                <a:spcPts val="570"/>
              </a:spcBef>
            </a:pPr>
            <a:r>
              <a:rPr sz="11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</a:t>
            </a:r>
            <a:r>
              <a:rPr sz="1100" b="1" u="sng" spc="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ARTS</a:t>
            </a:r>
            <a:r>
              <a:rPr sz="1100" b="1" u="sng" spc="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</a:t>
            </a:r>
            <a:r>
              <a:rPr sz="1100" b="1" u="sng" spc="1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CRAFTS</a:t>
            </a:r>
            <a:r>
              <a:rPr sz="1100" b="1" u="sng" spc="1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MOVEMENT</a:t>
            </a:r>
            <a:r>
              <a:rPr sz="11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1880</a:t>
            </a:r>
            <a:r>
              <a:rPr sz="1100" b="1" u="sng" spc="-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to</a:t>
            </a:r>
            <a:r>
              <a:rPr sz="11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1910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00">
              <a:latin typeface="Arial"/>
              <a:cs typeface="Arial"/>
            </a:endParaRPr>
          </a:p>
          <a:p>
            <a:pPr marL="53975" marR="37465" algn="just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Arts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Crafts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Movement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one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most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inﬂuential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movements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all.</a:t>
            </a:r>
            <a:r>
              <a:rPr sz="120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During</a:t>
            </a:r>
            <a:r>
              <a:rPr sz="120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industrial</a:t>
            </a:r>
            <a:r>
              <a:rPr sz="120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revolution,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skilled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craftsmen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saw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increased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machines,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replacing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their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skills.</a:t>
            </a:r>
            <a:endParaRPr sz="1200">
              <a:latin typeface="Arial"/>
              <a:cs typeface="Arial"/>
            </a:endParaRPr>
          </a:p>
          <a:p>
            <a:pPr marL="53340" marR="37465" algn="just">
              <a:lnSpc>
                <a:spcPts val="1340"/>
              </a:lnSpc>
              <a:spcBef>
                <a:spcPts val="1340"/>
              </a:spcBef>
            </a:pP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Before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industrial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revolution,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craftsmen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trained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many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years,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perfecting</a:t>
            </a:r>
            <a:r>
              <a:rPr sz="1200" spc="14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their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skills</a:t>
            </a:r>
            <a:r>
              <a:rPr sz="1200" spc="14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14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14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was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reﬂected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they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made.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industrial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revolution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changed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all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this.</a:t>
            </a:r>
            <a:endParaRPr sz="1200">
              <a:latin typeface="Arial"/>
              <a:cs typeface="Arial"/>
            </a:endParaRPr>
          </a:p>
          <a:p>
            <a:pPr marL="53340" marR="37465" algn="just">
              <a:lnSpc>
                <a:spcPts val="1340"/>
              </a:lnSpc>
              <a:spcBef>
                <a:spcPts val="1345"/>
              </a:spcBef>
            </a:pP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Members</a:t>
            </a:r>
            <a:r>
              <a:rPr sz="1200" spc="45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4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20" dirty="0">
                <a:solidFill>
                  <a:srgbClr val="151616"/>
                </a:solidFill>
                <a:latin typeface="Arial"/>
                <a:cs typeface="Arial"/>
              </a:rPr>
              <a:t>Art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4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4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Crafts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Movement,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saw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industrial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revolution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r</a:t>
            </a:r>
            <a:r>
              <a:rPr sz="12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200" spc="5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5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5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</a:t>
            </a:r>
            <a:r>
              <a:rPr sz="1200" spc="5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manufacturing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process,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making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workers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less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creative.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6" name="object 2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7430" y="1065387"/>
            <a:ext cx="2063498" cy="259077"/>
          </a:xfrm>
          <a:prstGeom prst="rect">
            <a:avLst/>
          </a:prstGeom>
        </p:spPr>
      </p:pic>
      <p:sp>
        <p:nvSpPr>
          <p:cNvPr id="27" name="object 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41889" y="66103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68580" rIns="0" bIns="0" rtlCol="0">
            <a:spAutoFit/>
          </a:bodyPr>
          <a:lstStyle/>
          <a:p>
            <a:pPr marL="187325" algn="just">
              <a:lnSpc>
                <a:spcPct val="100000"/>
              </a:lnSpc>
              <a:spcBef>
                <a:spcPts val="54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WILLIAM</a:t>
            </a:r>
            <a:r>
              <a:rPr sz="1200" b="1" u="sng" spc="254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MORRIS</a:t>
            </a:r>
            <a:endParaRPr sz="1200">
              <a:latin typeface="Arial"/>
              <a:cs typeface="Arial"/>
            </a:endParaRPr>
          </a:p>
          <a:p>
            <a:pPr marL="137160" marR="1115695" algn="just">
              <a:lnSpc>
                <a:spcPts val="1340"/>
              </a:lnSpc>
              <a:spcBef>
                <a:spcPts val="844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William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Morris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(1843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1896)</a:t>
            </a:r>
            <a:r>
              <a:rPr sz="1200" spc="2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2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2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leaders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Arts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Crafts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Movement.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Arial"/>
              <a:cs typeface="Arial"/>
            </a:endParaRPr>
          </a:p>
          <a:p>
            <a:pPr marL="120650" marR="77470" algn="just">
              <a:lnSpc>
                <a:spcPts val="1340"/>
              </a:lnSpc>
              <a:spcBef>
                <a:spcPts val="5"/>
              </a:spcBef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said,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‘We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do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reject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machine,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 welcome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it.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But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would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desire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see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mastered’.</a:t>
            </a:r>
            <a:endParaRPr sz="1200">
              <a:latin typeface="Arial"/>
              <a:cs typeface="Arial"/>
            </a:endParaRPr>
          </a:p>
          <a:p>
            <a:pPr marL="120014" marR="77470" algn="just">
              <a:lnSpc>
                <a:spcPts val="1340"/>
              </a:lnSpc>
              <a:spcBef>
                <a:spcPts val="1340"/>
              </a:spcBef>
            </a:pP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company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Morris,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Marshall,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Faulkner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13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Co,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200" spc="13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range</a:t>
            </a:r>
            <a:r>
              <a:rPr sz="1200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2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r>
              <a:rPr sz="1200" spc="2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including</a:t>
            </a:r>
            <a:r>
              <a:rPr sz="1200" spc="2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furniture,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wallpaper,</a:t>
            </a:r>
            <a:r>
              <a:rPr sz="1200" spc="4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stain</a:t>
            </a:r>
            <a:r>
              <a:rPr sz="1200" spc="4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glass</a:t>
            </a:r>
            <a:r>
              <a:rPr sz="1200" spc="4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4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even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carpets.</a:t>
            </a:r>
            <a:r>
              <a:rPr sz="1200" spc="2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These</a:t>
            </a:r>
            <a:r>
              <a:rPr sz="1200" spc="3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3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all</a:t>
            </a:r>
            <a:r>
              <a:rPr sz="1200" spc="3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handcrafted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machines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rejected.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Arts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Crafts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Movement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believed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social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economic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reform,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supporting skilled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workers.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09401" y="688762"/>
            <a:ext cx="24599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ARTS</a:t>
            </a:r>
            <a:r>
              <a:rPr sz="1200" b="1" u="sng" spc="9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</a:t>
            </a:r>
            <a:r>
              <a:rPr sz="1200" b="1" u="sng" spc="1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CRAFTS</a:t>
            </a:r>
            <a:r>
              <a:rPr sz="1200" b="1" u="sng" spc="1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PRODUCTS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9" name="object 29"/>
          <p:cNvGrpSpPr>
            <a:grpSpLocks noGrp="1" noUngrp="1" noRot="1" noMove="1" noResize="1"/>
          </p:cNvGrpSpPr>
          <p:nvPr/>
        </p:nvGrpSpPr>
        <p:grpSpPr>
          <a:xfrm>
            <a:off x="6420794" y="981183"/>
            <a:ext cx="2353310" cy="1173480"/>
            <a:chOff x="6420794" y="981183"/>
            <a:chExt cx="2353310" cy="1173480"/>
          </a:xfrm>
        </p:grpSpPr>
        <p:pic>
          <p:nvPicPr>
            <p:cNvPr id="30" name="object 3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20794" y="981183"/>
              <a:ext cx="1106424" cy="1173481"/>
            </a:xfrm>
            <a:prstGeom prst="rect">
              <a:avLst/>
            </a:prstGeom>
          </p:spPr>
        </p:pic>
        <p:pic>
          <p:nvPicPr>
            <p:cNvPr id="31" name="object 3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35461" y="1012236"/>
              <a:ext cx="838202" cy="1088136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10136" y="2157888"/>
            <a:ext cx="806450" cy="3200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89865" marR="5080" indent="-190500">
              <a:lnSpc>
                <a:spcPts val="1120"/>
              </a:lnSpc>
              <a:spcBef>
                <a:spcPts val="204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HAND</a:t>
            </a:r>
            <a:r>
              <a:rPr sz="10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MADE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863123" y="2153125"/>
            <a:ext cx="1010285" cy="3200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83820" marR="5080" indent="-84455">
              <a:lnSpc>
                <a:spcPts val="1120"/>
              </a:lnSpc>
              <a:spcBef>
                <a:spcPts val="204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HAND</a:t>
            </a:r>
            <a:r>
              <a:rPr sz="10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PRINTED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WALL</a:t>
            </a:r>
            <a:r>
              <a:rPr sz="10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PAPER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34" name="object 3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08047" y="2534900"/>
            <a:ext cx="1050044" cy="1376492"/>
          </a:xfrm>
          <a:prstGeom prst="rect">
            <a:avLst/>
          </a:prstGeom>
        </p:spPr>
      </p:pic>
      <p:sp>
        <p:nvSpPr>
          <p:cNvPr id="35" name="object 3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05102" y="3848574"/>
            <a:ext cx="1078230" cy="3200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27025" marR="5080" indent="-327660">
              <a:lnSpc>
                <a:spcPts val="1120"/>
              </a:lnSpc>
              <a:spcBef>
                <a:spcPts val="204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WROUGHT</a:t>
            </a:r>
            <a:r>
              <a:rPr sz="10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IRON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TABLE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36" name="object 3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44987" y="2618403"/>
            <a:ext cx="1058406" cy="1074736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77561" y="3848574"/>
            <a:ext cx="8763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STAIN</a:t>
            </a:r>
            <a:r>
              <a:rPr sz="100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GLASS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14054" y="4639823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75851" y="6030474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0" name="object 40">
            <a:hlinkClick r:id="rId10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288194" y="3063300"/>
            <a:ext cx="1077357" cy="1077357"/>
          </a:xfrm>
          <a:prstGeom prst="rect">
            <a:avLst/>
          </a:prstGeom>
        </p:spPr>
      </p:pic>
      <p:sp>
        <p:nvSpPr>
          <p:cNvPr id="41" name="object 4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09602" y="651242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10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42" name="object 42"/>
          <p:cNvGrpSpPr>
            <a:grpSpLocks noGrp="1" noUngrp="1" noRot="1" noMove="1" noResize="1"/>
          </p:cNvGrpSpPr>
          <p:nvPr/>
        </p:nvGrpSpPr>
        <p:grpSpPr>
          <a:xfrm>
            <a:off x="9283003" y="1108000"/>
            <a:ext cx="1116330" cy="1116330"/>
            <a:chOff x="9283003" y="1108000"/>
            <a:chExt cx="1116330" cy="1116330"/>
          </a:xfrm>
        </p:grpSpPr>
        <p:sp>
          <p:nvSpPr>
            <p:cNvPr id="43" name="object 4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83003" y="1108000"/>
              <a:ext cx="1116330" cy="1116330"/>
            </a:xfrm>
            <a:custGeom>
              <a:avLst/>
              <a:gdLst/>
              <a:ahLst/>
              <a:cxnLst/>
              <a:rect l="l" t="t" r="r" b="b"/>
              <a:pathLst>
                <a:path w="1116329" h="1116330">
                  <a:moveTo>
                    <a:pt x="1116288" y="0"/>
                  </a:moveTo>
                  <a:lnTo>
                    <a:pt x="0" y="0"/>
                  </a:lnTo>
                  <a:lnTo>
                    <a:pt x="0" y="1116288"/>
                  </a:lnTo>
                  <a:lnTo>
                    <a:pt x="1116288" y="1116288"/>
                  </a:lnTo>
                  <a:lnTo>
                    <a:pt x="1116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3670" y="1168673"/>
              <a:ext cx="995044" cy="412750"/>
            </a:xfrm>
            <a:custGeom>
              <a:avLst/>
              <a:gdLst/>
              <a:ahLst/>
              <a:cxnLst/>
              <a:rect l="l" t="t" r="r" b="b"/>
              <a:pathLst>
                <a:path w="995045" h="412750">
                  <a:moveTo>
                    <a:pt x="48526" y="339737"/>
                  </a:moveTo>
                  <a:lnTo>
                    <a:pt x="24257" y="339737"/>
                  </a:lnTo>
                  <a:lnTo>
                    <a:pt x="24257" y="364007"/>
                  </a:lnTo>
                  <a:lnTo>
                    <a:pt x="48526" y="364007"/>
                  </a:lnTo>
                  <a:lnTo>
                    <a:pt x="48526" y="339737"/>
                  </a:lnTo>
                  <a:close/>
                </a:path>
                <a:path w="995045" h="412750">
                  <a:moveTo>
                    <a:pt x="48526" y="266941"/>
                  </a:moveTo>
                  <a:lnTo>
                    <a:pt x="24257" y="266941"/>
                  </a:lnTo>
                  <a:lnTo>
                    <a:pt x="24257" y="291211"/>
                  </a:lnTo>
                  <a:lnTo>
                    <a:pt x="0" y="291211"/>
                  </a:lnTo>
                  <a:lnTo>
                    <a:pt x="0" y="339737"/>
                  </a:lnTo>
                  <a:lnTo>
                    <a:pt x="24257" y="339737"/>
                  </a:lnTo>
                  <a:lnTo>
                    <a:pt x="24257" y="315468"/>
                  </a:lnTo>
                  <a:lnTo>
                    <a:pt x="48526" y="315468"/>
                  </a:lnTo>
                  <a:lnTo>
                    <a:pt x="48526" y="266941"/>
                  </a:lnTo>
                  <a:close/>
                </a:path>
                <a:path w="995045" h="412750">
                  <a:moveTo>
                    <a:pt x="121335" y="364007"/>
                  </a:moveTo>
                  <a:lnTo>
                    <a:pt x="97066" y="364007"/>
                  </a:lnTo>
                  <a:lnTo>
                    <a:pt x="97066" y="388277"/>
                  </a:lnTo>
                  <a:lnTo>
                    <a:pt x="121335" y="388277"/>
                  </a:lnTo>
                  <a:lnTo>
                    <a:pt x="121335" y="364007"/>
                  </a:lnTo>
                  <a:close/>
                </a:path>
                <a:path w="995045" h="412750">
                  <a:moveTo>
                    <a:pt x="145592" y="218401"/>
                  </a:moveTo>
                  <a:lnTo>
                    <a:pt x="121335" y="218401"/>
                  </a:lnTo>
                  <a:lnTo>
                    <a:pt x="121335" y="194132"/>
                  </a:lnTo>
                  <a:lnTo>
                    <a:pt x="97066" y="194132"/>
                  </a:lnTo>
                  <a:lnTo>
                    <a:pt x="72796" y="194132"/>
                  </a:lnTo>
                  <a:lnTo>
                    <a:pt x="48526" y="194132"/>
                  </a:lnTo>
                  <a:lnTo>
                    <a:pt x="48526" y="218401"/>
                  </a:lnTo>
                  <a:lnTo>
                    <a:pt x="24257" y="218401"/>
                  </a:lnTo>
                  <a:lnTo>
                    <a:pt x="0" y="218401"/>
                  </a:lnTo>
                  <a:lnTo>
                    <a:pt x="0" y="266941"/>
                  </a:lnTo>
                  <a:lnTo>
                    <a:pt x="24257" y="266941"/>
                  </a:lnTo>
                  <a:lnTo>
                    <a:pt x="24257" y="242671"/>
                  </a:lnTo>
                  <a:lnTo>
                    <a:pt x="48526" y="242671"/>
                  </a:lnTo>
                  <a:lnTo>
                    <a:pt x="72796" y="242671"/>
                  </a:lnTo>
                  <a:lnTo>
                    <a:pt x="72796" y="218401"/>
                  </a:lnTo>
                  <a:lnTo>
                    <a:pt x="97066" y="218401"/>
                  </a:lnTo>
                  <a:lnTo>
                    <a:pt x="97066" y="242671"/>
                  </a:lnTo>
                  <a:lnTo>
                    <a:pt x="72796" y="242671"/>
                  </a:lnTo>
                  <a:lnTo>
                    <a:pt x="72796" y="266941"/>
                  </a:lnTo>
                  <a:lnTo>
                    <a:pt x="97066" y="266941"/>
                  </a:lnTo>
                  <a:lnTo>
                    <a:pt x="121335" y="266941"/>
                  </a:lnTo>
                  <a:lnTo>
                    <a:pt x="121335" y="242671"/>
                  </a:lnTo>
                  <a:lnTo>
                    <a:pt x="145592" y="242671"/>
                  </a:lnTo>
                  <a:lnTo>
                    <a:pt x="145592" y="218401"/>
                  </a:lnTo>
                  <a:close/>
                </a:path>
                <a:path w="995045" h="412750">
                  <a:moveTo>
                    <a:pt x="169862" y="291211"/>
                  </a:moveTo>
                  <a:lnTo>
                    <a:pt x="145592" y="291211"/>
                  </a:lnTo>
                  <a:lnTo>
                    <a:pt x="145592" y="266941"/>
                  </a:lnTo>
                  <a:lnTo>
                    <a:pt x="121335" y="266941"/>
                  </a:lnTo>
                  <a:lnTo>
                    <a:pt x="121335" y="291211"/>
                  </a:lnTo>
                  <a:lnTo>
                    <a:pt x="97066" y="291211"/>
                  </a:lnTo>
                  <a:lnTo>
                    <a:pt x="72796" y="291211"/>
                  </a:lnTo>
                  <a:lnTo>
                    <a:pt x="72796" y="315468"/>
                  </a:lnTo>
                  <a:lnTo>
                    <a:pt x="48526" y="315468"/>
                  </a:lnTo>
                  <a:lnTo>
                    <a:pt x="48526" y="339737"/>
                  </a:lnTo>
                  <a:lnTo>
                    <a:pt x="72796" y="339737"/>
                  </a:lnTo>
                  <a:lnTo>
                    <a:pt x="97066" y="339737"/>
                  </a:lnTo>
                  <a:lnTo>
                    <a:pt x="97066" y="315468"/>
                  </a:lnTo>
                  <a:lnTo>
                    <a:pt x="121335" y="315468"/>
                  </a:lnTo>
                  <a:lnTo>
                    <a:pt x="121335" y="339737"/>
                  </a:lnTo>
                  <a:lnTo>
                    <a:pt x="145592" y="339737"/>
                  </a:lnTo>
                  <a:lnTo>
                    <a:pt x="145592" y="315468"/>
                  </a:lnTo>
                  <a:lnTo>
                    <a:pt x="169862" y="315468"/>
                  </a:lnTo>
                  <a:lnTo>
                    <a:pt x="169862" y="291211"/>
                  </a:lnTo>
                  <a:close/>
                </a:path>
                <a:path w="995045" h="412750">
                  <a:moveTo>
                    <a:pt x="169862" y="242671"/>
                  </a:moveTo>
                  <a:lnTo>
                    <a:pt x="145592" y="242671"/>
                  </a:lnTo>
                  <a:lnTo>
                    <a:pt x="145592" y="266941"/>
                  </a:lnTo>
                  <a:lnTo>
                    <a:pt x="169862" y="266941"/>
                  </a:lnTo>
                  <a:lnTo>
                    <a:pt x="169862" y="242671"/>
                  </a:lnTo>
                  <a:close/>
                </a:path>
                <a:path w="995045" h="412750">
                  <a:moveTo>
                    <a:pt x="169862" y="194132"/>
                  </a:moveTo>
                  <a:lnTo>
                    <a:pt x="145592" y="194132"/>
                  </a:lnTo>
                  <a:lnTo>
                    <a:pt x="145592" y="218401"/>
                  </a:lnTo>
                  <a:lnTo>
                    <a:pt x="169862" y="218401"/>
                  </a:lnTo>
                  <a:lnTo>
                    <a:pt x="169862" y="194132"/>
                  </a:lnTo>
                  <a:close/>
                </a:path>
                <a:path w="995045" h="412750">
                  <a:moveTo>
                    <a:pt x="194132" y="266941"/>
                  </a:moveTo>
                  <a:lnTo>
                    <a:pt x="169862" y="266941"/>
                  </a:lnTo>
                  <a:lnTo>
                    <a:pt x="169862" y="291211"/>
                  </a:lnTo>
                  <a:lnTo>
                    <a:pt x="194132" y="291211"/>
                  </a:lnTo>
                  <a:lnTo>
                    <a:pt x="194132" y="266941"/>
                  </a:lnTo>
                  <a:close/>
                </a:path>
                <a:path w="995045" h="412750">
                  <a:moveTo>
                    <a:pt x="218401" y="242671"/>
                  </a:moveTo>
                  <a:lnTo>
                    <a:pt x="194132" y="242671"/>
                  </a:lnTo>
                  <a:lnTo>
                    <a:pt x="194132" y="266941"/>
                  </a:lnTo>
                  <a:lnTo>
                    <a:pt x="218401" y="266941"/>
                  </a:lnTo>
                  <a:lnTo>
                    <a:pt x="218401" y="242671"/>
                  </a:lnTo>
                  <a:close/>
                </a:path>
                <a:path w="995045" h="412750">
                  <a:moveTo>
                    <a:pt x="218401" y="0"/>
                  </a:moveTo>
                  <a:lnTo>
                    <a:pt x="194132" y="0"/>
                  </a:lnTo>
                  <a:lnTo>
                    <a:pt x="194132" y="72796"/>
                  </a:lnTo>
                  <a:lnTo>
                    <a:pt x="218401" y="72796"/>
                  </a:lnTo>
                  <a:lnTo>
                    <a:pt x="218401" y="0"/>
                  </a:lnTo>
                  <a:close/>
                </a:path>
                <a:path w="995045" h="412750">
                  <a:moveTo>
                    <a:pt x="315468" y="218401"/>
                  </a:moveTo>
                  <a:lnTo>
                    <a:pt x="291198" y="218401"/>
                  </a:lnTo>
                  <a:lnTo>
                    <a:pt x="291198" y="242671"/>
                  </a:lnTo>
                  <a:lnTo>
                    <a:pt x="315468" y="242671"/>
                  </a:lnTo>
                  <a:lnTo>
                    <a:pt x="315468" y="218401"/>
                  </a:lnTo>
                  <a:close/>
                </a:path>
                <a:path w="995045" h="412750">
                  <a:moveTo>
                    <a:pt x="339737" y="194132"/>
                  </a:moveTo>
                  <a:lnTo>
                    <a:pt x="315468" y="194132"/>
                  </a:lnTo>
                  <a:lnTo>
                    <a:pt x="315468" y="218401"/>
                  </a:lnTo>
                  <a:lnTo>
                    <a:pt x="339737" y="218401"/>
                  </a:lnTo>
                  <a:lnTo>
                    <a:pt x="339737" y="194132"/>
                  </a:lnTo>
                  <a:close/>
                </a:path>
                <a:path w="995045" h="412750">
                  <a:moveTo>
                    <a:pt x="364007" y="72796"/>
                  </a:moveTo>
                  <a:lnTo>
                    <a:pt x="339737" y="72796"/>
                  </a:lnTo>
                  <a:lnTo>
                    <a:pt x="339737" y="97066"/>
                  </a:lnTo>
                  <a:lnTo>
                    <a:pt x="364007" y="97066"/>
                  </a:lnTo>
                  <a:lnTo>
                    <a:pt x="364007" y="72796"/>
                  </a:lnTo>
                  <a:close/>
                </a:path>
                <a:path w="995045" h="412750">
                  <a:moveTo>
                    <a:pt x="388264" y="97066"/>
                  </a:moveTo>
                  <a:lnTo>
                    <a:pt x="364007" y="97066"/>
                  </a:lnTo>
                  <a:lnTo>
                    <a:pt x="364007" y="121335"/>
                  </a:lnTo>
                  <a:lnTo>
                    <a:pt x="388264" y="121335"/>
                  </a:lnTo>
                  <a:lnTo>
                    <a:pt x="388264" y="97066"/>
                  </a:lnTo>
                  <a:close/>
                </a:path>
                <a:path w="995045" h="412750">
                  <a:moveTo>
                    <a:pt x="461073" y="121716"/>
                  </a:moveTo>
                  <a:lnTo>
                    <a:pt x="436803" y="121716"/>
                  </a:lnTo>
                  <a:lnTo>
                    <a:pt x="436803" y="194132"/>
                  </a:lnTo>
                  <a:lnTo>
                    <a:pt x="412534" y="194132"/>
                  </a:lnTo>
                  <a:lnTo>
                    <a:pt x="412534" y="145605"/>
                  </a:lnTo>
                  <a:lnTo>
                    <a:pt x="388264" y="145605"/>
                  </a:lnTo>
                  <a:lnTo>
                    <a:pt x="388264" y="169875"/>
                  </a:lnTo>
                  <a:lnTo>
                    <a:pt x="364007" y="169875"/>
                  </a:lnTo>
                  <a:lnTo>
                    <a:pt x="364007" y="242671"/>
                  </a:lnTo>
                  <a:lnTo>
                    <a:pt x="388264" y="242671"/>
                  </a:lnTo>
                  <a:lnTo>
                    <a:pt x="388264" y="218401"/>
                  </a:lnTo>
                  <a:lnTo>
                    <a:pt x="412534" y="218401"/>
                  </a:lnTo>
                  <a:lnTo>
                    <a:pt x="412534" y="242671"/>
                  </a:lnTo>
                  <a:lnTo>
                    <a:pt x="388264" y="242671"/>
                  </a:lnTo>
                  <a:lnTo>
                    <a:pt x="388264" y="266941"/>
                  </a:lnTo>
                  <a:lnTo>
                    <a:pt x="412534" y="266941"/>
                  </a:lnTo>
                  <a:lnTo>
                    <a:pt x="436803" y="266941"/>
                  </a:lnTo>
                  <a:lnTo>
                    <a:pt x="436803" y="242671"/>
                  </a:lnTo>
                  <a:lnTo>
                    <a:pt x="461073" y="242671"/>
                  </a:lnTo>
                  <a:lnTo>
                    <a:pt x="461073" y="218401"/>
                  </a:lnTo>
                  <a:lnTo>
                    <a:pt x="436803" y="218401"/>
                  </a:lnTo>
                  <a:lnTo>
                    <a:pt x="436803" y="195376"/>
                  </a:lnTo>
                  <a:lnTo>
                    <a:pt x="461073" y="195376"/>
                  </a:lnTo>
                  <a:lnTo>
                    <a:pt x="461073" y="121716"/>
                  </a:lnTo>
                  <a:close/>
                </a:path>
                <a:path w="995045" h="412750">
                  <a:moveTo>
                    <a:pt x="461073" y="0"/>
                  </a:moveTo>
                  <a:lnTo>
                    <a:pt x="436803" y="0"/>
                  </a:lnTo>
                  <a:lnTo>
                    <a:pt x="412534" y="0"/>
                  </a:lnTo>
                  <a:lnTo>
                    <a:pt x="388264" y="0"/>
                  </a:lnTo>
                  <a:lnTo>
                    <a:pt x="388264" y="24269"/>
                  </a:lnTo>
                  <a:lnTo>
                    <a:pt x="412534" y="24269"/>
                  </a:lnTo>
                  <a:lnTo>
                    <a:pt x="436803" y="24269"/>
                  </a:lnTo>
                  <a:lnTo>
                    <a:pt x="461073" y="24269"/>
                  </a:lnTo>
                  <a:lnTo>
                    <a:pt x="461073" y="0"/>
                  </a:lnTo>
                  <a:close/>
                </a:path>
                <a:path w="995045" h="412750">
                  <a:moveTo>
                    <a:pt x="509600" y="24269"/>
                  </a:moveTo>
                  <a:lnTo>
                    <a:pt x="485343" y="24269"/>
                  </a:lnTo>
                  <a:lnTo>
                    <a:pt x="485343" y="48539"/>
                  </a:lnTo>
                  <a:lnTo>
                    <a:pt x="509600" y="48539"/>
                  </a:lnTo>
                  <a:lnTo>
                    <a:pt x="509600" y="24269"/>
                  </a:lnTo>
                  <a:close/>
                </a:path>
                <a:path w="995045" h="412750">
                  <a:moveTo>
                    <a:pt x="558139" y="97066"/>
                  </a:moveTo>
                  <a:lnTo>
                    <a:pt x="533869" y="97066"/>
                  </a:lnTo>
                  <a:lnTo>
                    <a:pt x="533869" y="48539"/>
                  </a:lnTo>
                  <a:lnTo>
                    <a:pt x="509600" y="48539"/>
                  </a:lnTo>
                  <a:lnTo>
                    <a:pt x="509600" y="121335"/>
                  </a:lnTo>
                  <a:lnTo>
                    <a:pt x="533869" y="121335"/>
                  </a:lnTo>
                  <a:lnTo>
                    <a:pt x="533869" y="169875"/>
                  </a:lnTo>
                  <a:lnTo>
                    <a:pt x="558139" y="169875"/>
                  </a:lnTo>
                  <a:lnTo>
                    <a:pt x="558139" y="97066"/>
                  </a:lnTo>
                  <a:close/>
                </a:path>
                <a:path w="995045" h="412750">
                  <a:moveTo>
                    <a:pt x="582409" y="24269"/>
                  </a:moveTo>
                  <a:lnTo>
                    <a:pt x="558139" y="24269"/>
                  </a:lnTo>
                  <a:lnTo>
                    <a:pt x="558139" y="97066"/>
                  </a:lnTo>
                  <a:lnTo>
                    <a:pt x="582409" y="97066"/>
                  </a:lnTo>
                  <a:lnTo>
                    <a:pt x="582409" y="24269"/>
                  </a:lnTo>
                  <a:close/>
                </a:path>
                <a:path w="995045" h="412750">
                  <a:moveTo>
                    <a:pt x="606679" y="218401"/>
                  </a:moveTo>
                  <a:lnTo>
                    <a:pt x="582409" y="218401"/>
                  </a:lnTo>
                  <a:lnTo>
                    <a:pt x="558139" y="218401"/>
                  </a:lnTo>
                  <a:lnTo>
                    <a:pt x="558139" y="195376"/>
                  </a:lnTo>
                  <a:lnTo>
                    <a:pt x="533869" y="195376"/>
                  </a:lnTo>
                  <a:lnTo>
                    <a:pt x="509600" y="195376"/>
                  </a:lnTo>
                  <a:lnTo>
                    <a:pt x="509600" y="121716"/>
                  </a:lnTo>
                  <a:lnTo>
                    <a:pt x="485343" y="121716"/>
                  </a:lnTo>
                  <a:lnTo>
                    <a:pt x="485343" y="243636"/>
                  </a:lnTo>
                  <a:lnTo>
                    <a:pt x="461073" y="243636"/>
                  </a:lnTo>
                  <a:lnTo>
                    <a:pt x="461073" y="267766"/>
                  </a:lnTo>
                  <a:lnTo>
                    <a:pt x="436803" y="267766"/>
                  </a:lnTo>
                  <a:lnTo>
                    <a:pt x="436803" y="291896"/>
                  </a:lnTo>
                  <a:lnTo>
                    <a:pt x="412534" y="291896"/>
                  </a:lnTo>
                  <a:lnTo>
                    <a:pt x="412534" y="316026"/>
                  </a:lnTo>
                  <a:lnTo>
                    <a:pt x="388264" y="316026"/>
                  </a:lnTo>
                  <a:lnTo>
                    <a:pt x="364007" y="316026"/>
                  </a:lnTo>
                  <a:lnTo>
                    <a:pt x="364007" y="291896"/>
                  </a:lnTo>
                  <a:lnTo>
                    <a:pt x="339737" y="291896"/>
                  </a:lnTo>
                  <a:lnTo>
                    <a:pt x="339737" y="316026"/>
                  </a:lnTo>
                  <a:lnTo>
                    <a:pt x="315468" y="316026"/>
                  </a:lnTo>
                  <a:lnTo>
                    <a:pt x="315468" y="340156"/>
                  </a:lnTo>
                  <a:lnTo>
                    <a:pt x="339737" y="340156"/>
                  </a:lnTo>
                  <a:lnTo>
                    <a:pt x="364007" y="340156"/>
                  </a:lnTo>
                  <a:lnTo>
                    <a:pt x="364007" y="364286"/>
                  </a:lnTo>
                  <a:lnTo>
                    <a:pt x="339737" y="364286"/>
                  </a:lnTo>
                  <a:lnTo>
                    <a:pt x="339737" y="412546"/>
                  </a:lnTo>
                  <a:lnTo>
                    <a:pt x="364007" y="412546"/>
                  </a:lnTo>
                  <a:lnTo>
                    <a:pt x="364007" y="388416"/>
                  </a:lnTo>
                  <a:lnTo>
                    <a:pt x="388264" y="388416"/>
                  </a:lnTo>
                  <a:lnTo>
                    <a:pt x="412534" y="388416"/>
                  </a:lnTo>
                  <a:lnTo>
                    <a:pt x="412534" y="364286"/>
                  </a:lnTo>
                  <a:lnTo>
                    <a:pt x="388264" y="364286"/>
                  </a:lnTo>
                  <a:lnTo>
                    <a:pt x="388264" y="340156"/>
                  </a:lnTo>
                  <a:lnTo>
                    <a:pt x="412534" y="340156"/>
                  </a:lnTo>
                  <a:lnTo>
                    <a:pt x="412534" y="364286"/>
                  </a:lnTo>
                  <a:lnTo>
                    <a:pt x="436803" y="364286"/>
                  </a:lnTo>
                  <a:lnTo>
                    <a:pt x="436803" y="340156"/>
                  </a:lnTo>
                  <a:lnTo>
                    <a:pt x="461073" y="340156"/>
                  </a:lnTo>
                  <a:lnTo>
                    <a:pt x="461073" y="364286"/>
                  </a:lnTo>
                  <a:lnTo>
                    <a:pt x="436803" y="364286"/>
                  </a:lnTo>
                  <a:lnTo>
                    <a:pt x="436803" y="412546"/>
                  </a:lnTo>
                  <a:lnTo>
                    <a:pt x="461073" y="412546"/>
                  </a:lnTo>
                  <a:lnTo>
                    <a:pt x="461073" y="388416"/>
                  </a:lnTo>
                  <a:lnTo>
                    <a:pt x="485343" y="388416"/>
                  </a:lnTo>
                  <a:lnTo>
                    <a:pt x="485343" y="364286"/>
                  </a:lnTo>
                  <a:lnTo>
                    <a:pt x="509600" y="364286"/>
                  </a:lnTo>
                  <a:lnTo>
                    <a:pt x="533869" y="364286"/>
                  </a:lnTo>
                  <a:lnTo>
                    <a:pt x="533869" y="340156"/>
                  </a:lnTo>
                  <a:lnTo>
                    <a:pt x="509600" y="340156"/>
                  </a:lnTo>
                  <a:lnTo>
                    <a:pt x="509600" y="316026"/>
                  </a:lnTo>
                  <a:lnTo>
                    <a:pt x="485343" y="316026"/>
                  </a:lnTo>
                  <a:lnTo>
                    <a:pt x="485343" y="291896"/>
                  </a:lnTo>
                  <a:lnTo>
                    <a:pt x="509600" y="291896"/>
                  </a:lnTo>
                  <a:lnTo>
                    <a:pt x="509600" y="315468"/>
                  </a:lnTo>
                  <a:lnTo>
                    <a:pt x="533869" y="315468"/>
                  </a:lnTo>
                  <a:lnTo>
                    <a:pt x="533869" y="291211"/>
                  </a:lnTo>
                  <a:lnTo>
                    <a:pt x="509600" y="291211"/>
                  </a:lnTo>
                  <a:lnTo>
                    <a:pt x="509600" y="243636"/>
                  </a:lnTo>
                  <a:lnTo>
                    <a:pt x="533869" y="243636"/>
                  </a:lnTo>
                  <a:lnTo>
                    <a:pt x="533869" y="266941"/>
                  </a:lnTo>
                  <a:lnTo>
                    <a:pt x="558139" y="266941"/>
                  </a:lnTo>
                  <a:lnTo>
                    <a:pt x="558139" y="242671"/>
                  </a:lnTo>
                  <a:lnTo>
                    <a:pt x="533869" y="242671"/>
                  </a:lnTo>
                  <a:lnTo>
                    <a:pt x="533869" y="219506"/>
                  </a:lnTo>
                  <a:lnTo>
                    <a:pt x="558139" y="219506"/>
                  </a:lnTo>
                  <a:lnTo>
                    <a:pt x="558139" y="242671"/>
                  </a:lnTo>
                  <a:lnTo>
                    <a:pt x="582409" y="242671"/>
                  </a:lnTo>
                  <a:lnTo>
                    <a:pt x="606679" y="242671"/>
                  </a:lnTo>
                  <a:lnTo>
                    <a:pt x="606679" y="218401"/>
                  </a:lnTo>
                  <a:close/>
                </a:path>
                <a:path w="995045" h="412750">
                  <a:moveTo>
                    <a:pt x="606679" y="145605"/>
                  </a:moveTo>
                  <a:lnTo>
                    <a:pt x="582409" y="145605"/>
                  </a:lnTo>
                  <a:lnTo>
                    <a:pt x="582409" y="169875"/>
                  </a:lnTo>
                  <a:lnTo>
                    <a:pt x="606679" y="169875"/>
                  </a:lnTo>
                  <a:lnTo>
                    <a:pt x="606679" y="145605"/>
                  </a:lnTo>
                  <a:close/>
                </a:path>
                <a:path w="995045" h="412750">
                  <a:moveTo>
                    <a:pt x="606679" y="97066"/>
                  </a:moveTo>
                  <a:lnTo>
                    <a:pt x="582409" y="97066"/>
                  </a:lnTo>
                  <a:lnTo>
                    <a:pt x="582409" y="121335"/>
                  </a:lnTo>
                  <a:lnTo>
                    <a:pt x="606679" y="121335"/>
                  </a:lnTo>
                  <a:lnTo>
                    <a:pt x="606679" y="97066"/>
                  </a:lnTo>
                  <a:close/>
                </a:path>
                <a:path w="995045" h="412750">
                  <a:moveTo>
                    <a:pt x="630936" y="169875"/>
                  </a:moveTo>
                  <a:lnTo>
                    <a:pt x="606679" y="169875"/>
                  </a:lnTo>
                  <a:lnTo>
                    <a:pt x="606679" y="194132"/>
                  </a:lnTo>
                  <a:lnTo>
                    <a:pt x="630936" y="194132"/>
                  </a:lnTo>
                  <a:lnTo>
                    <a:pt x="630936" y="169875"/>
                  </a:lnTo>
                  <a:close/>
                </a:path>
                <a:path w="995045" h="412750">
                  <a:moveTo>
                    <a:pt x="655205" y="194132"/>
                  </a:moveTo>
                  <a:lnTo>
                    <a:pt x="630936" y="194132"/>
                  </a:lnTo>
                  <a:lnTo>
                    <a:pt x="630936" y="218401"/>
                  </a:lnTo>
                  <a:lnTo>
                    <a:pt x="655205" y="218401"/>
                  </a:lnTo>
                  <a:lnTo>
                    <a:pt x="655205" y="194132"/>
                  </a:lnTo>
                  <a:close/>
                </a:path>
                <a:path w="995045" h="412750">
                  <a:moveTo>
                    <a:pt x="655205" y="48539"/>
                  </a:moveTo>
                  <a:lnTo>
                    <a:pt x="630936" y="48539"/>
                  </a:lnTo>
                  <a:lnTo>
                    <a:pt x="630936" y="72796"/>
                  </a:lnTo>
                  <a:lnTo>
                    <a:pt x="655205" y="72796"/>
                  </a:lnTo>
                  <a:lnTo>
                    <a:pt x="655205" y="48539"/>
                  </a:lnTo>
                  <a:close/>
                </a:path>
                <a:path w="995045" h="412750">
                  <a:moveTo>
                    <a:pt x="655205" y="0"/>
                  </a:moveTo>
                  <a:lnTo>
                    <a:pt x="630936" y="0"/>
                  </a:lnTo>
                  <a:lnTo>
                    <a:pt x="630936" y="24269"/>
                  </a:lnTo>
                  <a:lnTo>
                    <a:pt x="655205" y="24269"/>
                  </a:lnTo>
                  <a:lnTo>
                    <a:pt x="655205" y="0"/>
                  </a:lnTo>
                  <a:close/>
                </a:path>
                <a:path w="995045" h="412750">
                  <a:moveTo>
                    <a:pt x="679475" y="242671"/>
                  </a:moveTo>
                  <a:lnTo>
                    <a:pt x="655205" y="242671"/>
                  </a:lnTo>
                  <a:lnTo>
                    <a:pt x="630936" y="242671"/>
                  </a:lnTo>
                  <a:lnTo>
                    <a:pt x="606679" y="242671"/>
                  </a:lnTo>
                  <a:lnTo>
                    <a:pt x="606679" y="266941"/>
                  </a:lnTo>
                  <a:lnTo>
                    <a:pt x="630936" y="266941"/>
                  </a:lnTo>
                  <a:lnTo>
                    <a:pt x="655205" y="266941"/>
                  </a:lnTo>
                  <a:lnTo>
                    <a:pt x="679475" y="266941"/>
                  </a:lnTo>
                  <a:lnTo>
                    <a:pt x="679475" y="242671"/>
                  </a:lnTo>
                  <a:close/>
                </a:path>
                <a:path w="995045" h="412750">
                  <a:moveTo>
                    <a:pt x="679475" y="72796"/>
                  </a:moveTo>
                  <a:lnTo>
                    <a:pt x="655205" y="72796"/>
                  </a:lnTo>
                  <a:lnTo>
                    <a:pt x="655205" y="97066"/>
                  </a:lnTo>
                  <a:lnTo>
                    <a:pt x="679475" y="97066"/>
                  </a:lnTo>
                  <a:lnTo>
                    <a:pt x="679475" y="72796"/>
                  </a:lnTo>
                  <a:close/>
                </a:path>
                <a:path w="995045" h="412750">
                  <a:moveTo>
                    <a:pt x="703745" y="266941"/>
                  </a:moveTo>
                  <a:lnTo>
                    <a:pt x="679475" y="266941"/>
                  </a:lnTo>
                  <a:lnTo>
                    <a:pt x="679475" y="291211"/>
                  </a:lnTo>
                  <a:lnTo>
                    <a:pt x="703745" y="291211"/>
                  </a:lnTo>
                  <a:lnTo>
                    <a:pt x="703745" y="266941"/>
                  </a:lnTo>
                  <a:close/>
                </a:path>
                <a:path w="995045" h="412750">
                  <a:moveTo>
                    <a:pt x="703745" y="97066"/>
                  </a:moveTo>
                  <a:lnTo>
                    <a:pt x="679475" y="97066"/>
                  </a:lnTo>
                  <a:lnTo>
                    <a:pt x="679475" y="121335"/>
                  </a:lnTo>
                  <a:lnTo>
                    <a:pt x="655205" y="121335"/>
                  </a:lnTo>
                  <a:lnTo>
                    <a:pt x="655205" y="97066"/>
                  </a:lnTo>
                  <a:lnTo>
                    <a:pt x="630936" y="97066"/>
                  </a:lnTo>
                  <a:lnTo>
                    <a:pt x="630936" y="169875"/>
                  </a:lnTo>
                  <a:lnTo>
                    <a:pt x="655205" y="169875"/>
                  </a:lnTo>
                  <a:lnTo>
                    <a:pt x="655205" y="145605"/>
                  </a:lnTo>
                  <a:lnTo>
                    <a:pt x="679475" y="145605"/>
                  </a:lnTo>
                  <a:lnTo>
                    <a:pt x="679475" y="194132"/>
                  </a:lnTo>
                  <a:lnTo>
                    <a:pt x="703745" y="194132"/>
                  </a:lnTo>
                  <a:lnTo>
                    <a:pt x="703745" y="97066"/>
                  </a:lnTo>
                  <a:close/>
                </a:path>
                <a:path w="995045" h="412750">
                  <a:moveTo>
                    <a:pt x="728014" y="291211"/>
                  </a:moveTo>
                  <a:lnTo>
                    <a:pt x="703745" y="291211"/>
                  </a:lnTo>
                  <a:lnTo>
                    <a:pt x="703745" y="315468"/>
                  </a:lnTo>
                  <a:lnTo>
                    <a:pt x="728014" y="315468"/>
                  </a:lnTo>
                  <a:lnTo>
                    <a:pt x="728014" y="291211"/>
                  </a:lnTo>
                  <a:close/>
                </a:path>
                <a:path w="995045" h="412750">
                  <a:moveTo>
                    <a:pt x="728014" y="72796"/>
                  </a:moveTo>
                  <a:lnTo>
                    <a:pt x="703745" y="72796"/>
                  </a:lnTo>
                  <a:lnTo>
                    <a:pt x="703745" y="97066"/>
                  </a:lnTo>
                  <a:lnTo>
                    <a:pt x="728014" y="97066"/>
                  </a:lnTo>
                  <a:lnTo>
                    <a:pt x="728014" y="72796"/>
                  </a:lnTo>
                  <a:close/>
                </a:path>
                <a:path w="995045" h="412750">
                  <a:moveTo>
                    <a:pt x="752271" y="339737"/>
                  </a:moveTo>
                  <a:lnTo>
                    <a:pt x="728014" y="339737"/>
                  </a:lnTo>
                  <a:lnTo>
                    <a:pt x="728014" y="364007"/>
                  </a:lnTo>
                  <a:lnTo>
                    <a:pt x="752271" y="364007"/>
                  </a:lnTo>
                  <a:lnTo>
                    <a:pt x="752271" y="339737"/>
                  </a:lnTo>
                  <a:close/>
                </a:path>
                <a:path w="995045" h="412750">
                  <a:moveTo>
                    <a:pt x="752271" y="145605"/>
                  </a:moveTo>
                  <a:lnTo>
                    <a:pt x="728014" y="145605"/>
                  </a:lnTo>
                  <a:lnTo>
                    <a:pt x="728014" y="194132"/>
                  </a:lnTo>
                  <a:lnTo>
                    <a:pt x="752271" y="194132"/>
                  </a:lnTo>
                  <a:lnTo>
                    <a:pt x="752271" y="145605"/>
                  </a:lnTo>
                  <a:close/>
                </a:path>
                <a:path w="995045" h="412750">
                  <a:moveTo>
                    <a:pt x="994943" y="315468"/>
                  </a:moveTo>
                  <a:lnTo>
                    <a:pt x="970686" y="315468"/>
                  </a:lnTo>
                  <a:lnTo>
                    <a:pt x="970686" y="339737"/>
                  </a:lnTo>
                  <a:lnTo>
                    <a:pt x="994943" y="339737"/>
                  </a:lnTo>
                  <a:lnTo>
                    <a:pt x="994943" y="315468"/>
                  </a:lnTo>
                  <a:close/>
                </a:path>
                <a:path w="995045" h="412750">
                  <a:moveTo>
                    <a:pt x="994943" y="194132"/>
                  </a:moveTo>
                  <a:lnTo>
                    <a:pt x="970686" y="194132"/>
                  </a:lnTo>
                  <a:lnTo>
                    <a:pt x="946416" y="194132"/>
                  </a:lnTo>
                  <a:lnTo>
                    <a:pt x="922147" y="194132"/>
                  </a:lnTo>
                  <a:lnTo>
                    <a:pt x="922147" y="242671"/>
                  </a:lnTo>
                  <a:lnTo>
                    <a:pt x="946416" y="242671"/>
                  </a:lnTo>
                  <a:lnTo>
                    <a:pt x="970686" y="242671"/>
                  </a:lnTo>
                  <a:lnTo>
                    <a:pt x="994943" y="242671"/>
                  </a:lnTo>
                  <a:lnTo>
                    <a:pt x="994943" y="19413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3670" y="1169600"/>
              <a:ext cx="995044" cy="533400"/>
            </a:xfrm>
            <a:custGeom>
              <a:avLst/>
              <a:gdLst/>
              <a:ahLst/>
              <a:cxnLst/>
              <a:rect l="l" t="t" r="r" b="b"/>
              <a:pathLst>
                <a:path w="995045" h="533400">
                  <a:moveTo>
                    <a:pt x="97066" y="387350"/>
                  </a:moveTo>
                  <a:lnTo>
                    <a:pt x="72796" y="387350"/>
                  </a:lnTo>
                  <a:lnTo>
                    <a:pt x="48526" y="387350"/>
                  </a:lnTo>
                  <a:lnTo>
                    <a:pt x="24257" y="387350"/>
                  </a:lnTo>
                  <a:lnTo>
                    <a:pt x="0" y="387350"/>
                  </a:lnTo>
                  <a:lnTo>
                    <a:pt x="0" y="411619"/>
                  </a:lnTo>
                  <a:lnTo>
                    <a:pt x="24257" y="411619"/>
                  </a:lnTo>
                  <a:lnTo>
                    <a:pt x="24257" y="460146"/>
                  </a:lnTo>
                  <a:lnTo>
                    <a:pt x="0" y="460146"/>
                  </a:lnTo>
                  <a:lnTo>
                    <a:pt x="0" y="484416"/>
                  </a:lnTo>
                  <a:lnTo>
                    <a:pt x="24257" y="484416"/>
                  </a:lnTo>
                  <a:lnTo>
                    <a:pt x="24257" y="508685"/>
                  </a:lnTo>
                  <a:lnTo>
                    <a:pt x="48526" y="508685"/>
                  </a:lnTo>
                  <a:lnTo>
                    <a:pt x="72796" y="508685"/>
                  </a:lnTo>
                  <a:lnTo>
                    <a:pt x="97066" y="508685"/>
                  </a:lnTo>
                  <a:lnTo>
                    <a:pt x="97066" y="484416"/>
                  </a:lnTo>
                  <a:lnTo>
                    <a:pt x="72796" y="484416"/>
                  </a:lnTo>
                  <a:lnTo>
                    <a:pt x="48526" y="484416"/>
                  </a:lnTo>
                  <a:lnTo>
                    <a:pt x="48526" y="435876"/>
                  </a:lnTo>
                  <a:lnTo>
                    <a:pt x="72796" y="435876"/>
                  </a:lnTo>
                  <a:lnTo>
                    <a:pt x="72796" y="411619"/>
                  </a:lnTo>
                  <a:lnTo>
                    <a:pt x="97066" y="411619"/>
                  </a:lnTo>
                  <a:lnTo>
                    <a:pt x="97066" y="387350"/>
                  </a:lnTo>
                  <a:close/>
                </a:path>
                <a:path w="995045" h="533400">
                  <a:moveTo>
                    <a:pt x="364007" y="460552"/>
                  </a:moveTo>
                  <a:lnTo>
                    <a:pt x="339737" y="460552"/>
                  </a:lnTo>
                  <a:lnTo>
                    <a:pt x="339737" y="412292"/>
                  </a:lnTo>
                  <a:lnTo>
                    <a:pt x="315468" y="412292"/>
                  </a:lnTo>
                  <a:lnTo>
                    <a:pt x="315468" y="388175"/>
                  </a:lnTo>
                  <a:lnTo>
                    <a:pt x="291198" y="388175"/>
                  </a:lnTo>
                  <a:lnTo>
                    <a:pt x="291198" y="266242"/>
                  </a:lnTo>
                  <a:lnTo>
                    <a:pt x="266941" y="266242"/>
                  </a:lnTo>
                  <a:lnTo>
                    <a:pt x="266941" y="388175"/>
                  </a:lnTo>
                  <a:lnTo>
                    <a:pt x="242671" y="388175"/>
                  </a:lnTo>
                  <a:lnTo>
                    <a:pt x="218401" y="388175"/>
                  </a:lnTo>
                  <a:lnTo>
                    <a:pt x="218401" y="339902"/>
                  </a:lnTo>
                  <a:lnTo>
                    <a:pt x="194132" y="339902"/>
                  </a:lnTo>
                  <a:lnTo>
                    <a:pt x="194132" y="315772"/>
                  </a:lnTo>
                  <a:lnTo>
                    <a:pt x="169862" y="315772"/>
                  </a:lnTo>
                  <a:lnTo>
                    <a:pt x="169862" y="387350"/>
                  </a:lnTo>
                  <a:lnTo>
                    <a:pt x="145592" y="387350"/>
                  </a:lnTo>
                  <a:lnTo>
                    <a:pt x="145592" y="411619"/>
                  </a:lnTo>
                  <a:lnTo>
                    <a:pt x="169862" y="411619"/>
                  </a:lnTo>
                  <a:lnTo>
                    <a:pt x="169862" y="388175"/>
                  </a:lnTo>
                  <a:lnTo>
                    <a:pt x="194132" y="388175"/>
                  </a:lnTo>
                  <a:lnTo>
                    <a:pt x="194132" y="412292"/>
                  </a:lnTo>
                  <a:lnTo>
                    <a:pt x="218401" y="412292"/>
                  </a:lnTo>
                  <a:lnTo>
                    <a:pt x="242671" y="412292"/>
                  </a:lnTo>
                  <a:lnTo>
                    <a:pt x="266941" y="412292"/>
                  </a:lnTo>
                  <a:lnTo>
                    <a:pt x="266941" y="460552"/>
                  </a:lnTo>
                  <a:lnTo>
                    <a:pt x="242671" y="460552"/>
                  </a:lnTo>
                  <a:lnTo>
                    <a:pt x="242671" y="436422"/>
                  </a:lnTo>
                  <a:lnTo>
                    <a:pt x="218401" y="436422"/>
                  </a:lnTo>
                  <a:lnTo>
                    <a:pt x="218401" y="460552"/>
                  </a:lnTo>
                  <a:lnTo>
                    <a:pt x="194132" y="460552"/>
                  </a:lnTo>
                  <a:lnTo>
                    <a:pt x="194132" y="484682"/>
                  </a:lnTo>
                  <a:lnTo>
                    <a:pt x="218401" y="484682"/>
                  </a:lnTo>
                  <a:lnTo>
                    <a:pt x="242671" y="484682"/>
                  </a:lnTo>
                  <a:lnTo>
                    <a:pt x="242671" y="508825"/>
                  </a:lnTo>
                  <a:lnTo>
                    <a:pt x="266941" y="508825"/>
                  </a:lnTo>
                  <a:lnTo>
                    <a:pt x="266941" y="532942"/>
                  </a:lnTo>
                  <a:lnTo>
                    <a:pt x="291198" y="532942"/>
                  </a:lnTo>
                  <a:lnTo>
                    <a:pt x="291198" y="436422"/>
                  </a:lnTo>
                  <a:lnTo>
                    <a:pt x="315468" y="436422"/>
                  </a:lnTo>
                  <a:lnTo>
                    <a:pt x="315468" y="508825"/>
                  </a:lnTo>
                  <a:lnTo>
                    <a:pt x="339737" y="508825"/>
                  </a:lnTo>
                  <a:lnTo>
                    <a:pt x="339737" y="484682"/>
                  </a:lnTo>
                  <a:lnTo>
                    <a:pt x="364007" y="484682"/>
                  </a:lnTo>
                  <a:lnTo>
                    <a:pt x="364007" y="460552"/>
                  </a:lnTo>
                  <a:close/>
                </a:path>
                <a:path w="995045" h="533400">
                  <a:moveTo>
                    <a:pt x="388264" y="411619"/>
                  </a:moveTo>
                  <a:lnTo>
                    <a:pt x="364007" y="411619"/>
                  </a:lnTo>
                  <a:lnTo>
                    <a:pt x="364007" y="435876"/>
                  </a:lnTo>
                  <a:lnTo>
                    <a:pt x="388264" y="435876"/>
                  </a:lnTo>
                  <a:lnTo>
                    <a:pt x="388264" y="411619"/>
                  </a:lnTo>
                  <a:close/>
                </a:path>
                <a:path w="995045" h="533400">
                  <a:moveTo>
                    <a:pt x="412534" y="435876"/>
                  </a:moveTo>
                  <a:lnTo>
                    <a:pt x="388264" y="435876"/>
                  </a:lnTo>
                  <a:lnTo>
                    <a:pt x="388264" y="484416"/>
                  </a:lnTo>
                  <a:lnTo>
                    <a:pt x="412534" y="484416"/>
                  </a:lnTo>
                  <a:lnTo>
                    <a:pt x="412534" y="435876"/>
                  </a:lnTo>
                  <a:close/>
                </a:path>
                <a:path w="995045" h="533400">
                  <a:moveTo>
                    <a:pt x="436803" y="411619"/>
                  </a:moveTo>
                  <a:lnTo>
                    <a:pt x="412534" y="411619"/>
                  </a:lnTo>
                  <a:lnTo>
                    <a:pt x="412534" y="435876"/>
                  </a:lnTo>
                  <a:lnTo>
                    <a:pt x="436803" y="435876"/>
                  </a:lnTo>
                  <a:lnTo>
                    <a:pt x="436803" y="411619"/>
                  </a:lnTo>
                  <a:close/>
                </a:path>
                <a:path w="995045" h="533400">
                  <a:moveTo>
                    <a:pt x="485343" y="411619"/>
                  </a:moveTo>
                  <a:lnTo>
                    <a:pt x="461073" y="411619"/>
                  </a:lnTo>
                  <a:lnTo>
                    <a:pt x="461073" y="435876"/>
                  </a:lnTo>
                  <a:lnTo>
                    <a:pt x="485343" y="435876"/>
                  </a:lnTo>
                  <a:lnTo>
                    <a:pt x="485343" y="411619"/>
                  </a:lnTo>
                  <a:close/>
                </a:path>
                <a:path w="995045" h="533400">
                  <a:moveTo>
                    <a:pt x="485343" y="72529"/>
                  </a:moveTo>
                  <a:lnTo>
                    <a:pt x="461073" y="72529"/>
                  </a:lnTo>
                  <a:lnTo>
                    <a:pt x="461073" y="96659"/>
                  </a:lnTo>
                  <a:lnTo>
                    <a:pt x="461073" y="120789"/>
                  </a:lnTo>
                  <a:lnTo>
                    <a:pt x="436803" y="120789"/>
                  </a:lnTo>
                  <a:lnTo>
                    <a:pt x="436803" y="96659"/>
                  </a:lnTo>
                  <a:lnTo>
                    <a:pt x="461073" y="96659"/>
                  </a:lnTo>
                  <a:lnTo>
                    <a:pt x="461073" y="72529"/>
                  </a:lnTo>
                  <a:lnTo>
                    <a:pt x="461073" y="48399"/>
                  </a:lnTo>
                  <a:lnTo>
                    <a:pt x="436803" y="48399"/>
                  </a:lnTo>
                  <a:lnTo>
                    <a:pt x="412534" y="48399"/>
                  </a:lnTo>
                  <a:lnTo>
                    <a:pt x="388264" y="48399"/>
                  </a:lnTo>
                  <a:lnTo>
                    <a:pt x="388264" y="24269"/>
                  </a:lnTo>
                  <a:lnTo>
                    <a:pt x="364007" y="24269"/>
                  </a:lnTo>
                  <a:lnTo>
                    <a:pt x="364007" y="139"/>
                  </a:lnTo>
                  <a:lnTo>
                    <a:pt x="339737" y="139"/>
                  </a:lnTo>
                  <a:lnTo>
                    <a:pt x="315468" y="139"/>
                  </a:lnTo>
                  <a:lnTo>
                    <a:pt x="315468" y="24269"/>
                  </a:lnTo>
                  <a:lnTo>
                    <a:pt x="291198" y="24269"/>
                  </a:lnTo>
                  <a:lnTo>
                    <a:pt x="291198" y="139"/>
                  </a:lnTo>
                  <a:lnTo>
                    <a:pt x="266941" y="139"/>
                  </a:lnTo>
                  <a:lnTo>
                    <a:pt x="242671" y="139"/>
                  </a:lnTo>
                  <a:lnTo>
                    <a:pt x="242671" y="24269"/>
                  </a:lnTo>
                  <a:lnTo>
                    <a:pt x="266941" y="24269"/>
                  </a:lnTo>
                  <a:lnTo>
                    <a:pt x="266941" y="96659"/>
                  </a:lnTo>
                  <a:lnTo>
                    <a:pt x="291198" y="96659"/>
                  </a:lnTo>
                  <a:lnTo>
                    <a:pt x="291198" y="48399"/>
                  </a:lnTo>
                  <a:lnTo>
                    <a:pt x="315468" y="48399"/>
                  </a:lnTo>
                  <a:lnTo>
                    <a:pt x="315468" y="72529"/>
                  </a:lnTo>
                  <a:lnTo>
                    <a:pt x="339737" y="72529"/>
                  </a:lnTo>
                  <a:lnTo>
                    <a:pt x="339737" y="48399"/>
                  </a:lnTo>
                  <a:lnTo>
                    <a:pt x="364007" y="48399"/>
                  </a:lnTo>
                  <a:lnTo>
                    <a:pt x="364007" y="72529"/>
                  </a:lnTo>
                  <a:lnTo>
                    <a:pt x="388264" y="72529"/>
                  </a:lnTo>
                  <a:lnTo>
                    <a:pt x="412534" y="72529"/>
                  </a:lnTo>
                  <a:lnTo>
                    <a:pt x="412534" y="144919"/>
                  </a:lnTo>
                  <a:lnTo>
                    <a:pt x="436803" y="144919"/>
                  </a:lnTo>
                  <a:lnTo>
                    <a:pt x="436803" y="194449"/>
                  </a:lnTo>
                  <a:lnTo>
                    <a:pt x="461073" y="194449"/>
                  </a:lnTo>
                  <a:lnTo>
                    <a:pt x="461073" y="144919"/>
                  </a:lnTo>
                  <a:lnTo>
                    <a:pt x="485343" y="144919"/>
                  </a:lnTo>
                  <a:lnTo>
                    <a:pt x="485343" y="72529"/>
                  </a:lnTo>
                  <a:close/>
                </a:path>
                <a:path w="995045" h="533400">
                  <a:moveTo>
                    <a:pt x="533869" y="387350"/>
                  </a:moveTo>
                  <a:lnTo>
                    <a:pt x="509600" y="387350"/>
                  </a:lnTo>
                  <a:lnTo>
                    <a:pt x="509600" y="435876"/>
                  </a:lnTo>
                  <a:lnTo>
                    <a:pt x="533869" y="435876"/>
                  </a:lnTo>
                  <a:lnTo>
                    <a:pt x="533869" y="387350"/>
                  </a:lnTo>
                  <a:close/>
                </a:path>
                <a:path w="995045" h="533400">
                  <a:moveTo>
                    <a:pt x="703745" y="363080"/>
                  </a:moveTo>
                  <a:lnTo>
                    <a:pt x="679475" y="363080"/>
                  </a:lnTo>
                  <a:lnTo>
                    <a:pt x="679475" y="387350"/>
                  </a:lnTo>
                  <a:lnTo>
                    <a:pt x="703745" y="387350"/>
                  </a:lnTo>
                  <a:lnTo>
                    <a:pt x="703745" y="363080"/>
                  </a:lnTo>
                  <a:close/>
                </a:path>
                <a:path w="995045" h="533400">
                  <a:moveTo>
                    <a:pt x="776541" y="411619"/>
                  </a:moveTo>
                  <a:lnTo>
                    <a:pt x="752271" y="411619"/>
                  </a:lnTo>
                  <a:lnTo>
                    <a:pt x="752271" y="435876"/>
                  </a:lnTo>
                  <a:lnTo>
                    <a:pt x="776541" y="435876"/>
                  </a:lnTo>
                  <a:lnTo>
                    <a:pt x="776541" y="411619"/>
                  </a:lnTo>
                  <a:close/>
                </a:path>
                <a:path w="995045" h="533400">
                  <a:moveTo>
                    <a:pt x="800811" y="435876"/>
                  </a:moveTo>
                  <a:lnTo>
                    <a:pt x="776541" y="435876"/>
                  </a:lnTo>
                  <a:lnTo>
                    <a:pt x="776541" y="460146"/>
                  </a:lnTo>
                  <a:lnTo>
                    <a:pt x="800811" y="460146"/>
                  </a:lnTo>
                  <a:lnTo>
                    <a:pt x="800811" y="435876"/>
                  </a:lnTo>
                  <a:close/>
                </a:path>
                <a:path w="995045" h="533400">
                  <a:moveTo>
                    <a:pt x="825080" y="387350"/>
                  </a:moveTo>
                  <a:lnTo>
                    <a:pt x="800811" y="387350"/>
                  </a:lnTo>
                  <a:lnTo>
                    <a:pt x="800811" y="411619"/>
                  </a:lnTo>
                  <a:lnTo>
                    <a:pt x="825080" y="411619"/>
                  </a:lnTo>
                  <a:lnTo>
                    <a:pt x="825080" y="387350"/>
                  </a:lnTo>
                  <a:close/>
                </a:path>
                <a:path w="995045" h="533400">
                  <a:moveTo>
                    <a:pt x="946416" y="387350"/>
                  </a:moveTo>
                  <a:lnTo>
                    <a:pt x="922147" y="387350"/>
                  </a:lnTo>
                  <a:lnTo>
                    <a:pt x="922147" y="411619"/>
                  </a:lnTo>
                  <a:lnTo>
                    <a:pt x="946416" y="411619"/>
                  </a:lnTo>
                  <a:lnTo>
                    <a:pt x="946416" y="387350"/>
                  </a:lnTo>
                  <a:close/>
                </a:path>
                <a:path w="995045" h="533400">
                  <a:moveTo>
                    <a:pt x="970686" y="290830"/>
                  </a:moveTo>
                  <a:lnTo>
                    <a:pt x="946416" y="290830"/>
                  </a:lnTo>
                  <a:lnTo>
                    <a:pt x="922147" y="290830"/>
                  </a:lnTo>
                  <a:lnTo>
                    <a:pt x="922147" y="266700"/>
                  </a:lnTo>
                  <a:lnTo>
                    <a:pt x="897877" y="266700"/>
                  </a:lnTo>
                  <a:lnTo>
                    <a:pt x="897877" y="290830"/>
                  </a:lnTo>
                  <a:lnTo>
                    <a:pt x="897877" y="314960"/>
                  </a:lnTo>
                  <a:lnTo>
                    <a:pt x="873607" y="314960"/>
                  </a:lnTo>
                  <a:lnTo>
                    <a:pt x="873607" y="290830"/>
                  </a:lnTo>
                  <a:lnTo>
                    <a:pt x="897877" y="290830"/>
                  </a:lnTo>
                  <a:lnTo>
                    <a:pt x="897877" y="266700"/>
                  </a:lnTo>
                  <a:lnTo>
                    <a:pt x="897877" y="218440"/>
                  </a:lnTo>
                  <a:lnTo>
                    <a:pt x="873607" y="218440"/>
                  </a:lnTo>
                  <a:lnTo>
                    <a:pt x="873607" y="242570"/>
                  </a:lnTo>
                  <a:lnTo>
                    <a:pt x="873607" y="266700"/>
                  </a:lnTo>
                  <a:lnTo>
                    <a:pt x="849350" y="266700"/>
                  </a:lnTo>
                  <a:lnTo>
                    <a:pt x="849350" y="314960"/>
                  </a:lnTo>
                  <a:lnTo>
                    <a:pt x="849350" y="339090"/>
                  </a:lnTo>
                  <a:lnTo>
                    <a:pt x="849350" y="363080"/>
                  </a:lnTo>
                  <a:lnTo>
                    <a:pt x="825080" y="363080"/>
                  </a:lnTo>
                  <a:lnTo>
                    <a:pt x="825080" y="339090"/>
                  </a:lnTo>
                  <a:lnTo>
                    <a:pt x="849350" y="339090"/>
                  </a:lnTo>
                  <a:lnTo>
                    <a:pt x="849350" y="314960"/>
                  </a:lnTo>
                  <a:lnTo>
                    <a:pt x="825080" y="314960"/>
                  </a:lnTo>
                  <a:lnTo>
                    <a:pt x="825080" y="290830"/>
                  </a:lnTo>
                  <a:lnTo>
                    <a:pt x="800811" y="290830"/>
                  </a:lnTo>
                  <a:lnTo>
                    <a:pt x="800811" y="314960"/>
                  </a:lnTo>
                  <a:lnTo>
                    <a:pt x="776541" y="314960"/>
                  </a:lnTo>
                  <a:lnTo>
                    <a:pt x="776541" y="290830"/>
                  </a:lnTo>
                  <a:lnTo>
                    <a:pt x="800811" y="290830"/>
                  </a:lnTo>
                  <a:lnTo>
                    <a:pt x="800811" y="266700"/>
                  </a:lnTo>
                  <a:lnTo>
                    <a:pt x="825080" y="266700"/>
                  </a:lnTo>
                  <a:lnTo>
                    <a:pt x="825080" y="242570"/>
                  </a:lnTo>
                  <a:lnTo>
                    <a:pt x="849350" y="242570"/>
                  </a:lnTo>
                  <a:lnTo>
                    <a:pt x="873607" y="242570"/>
                  </a:lnTo>
                  <a:lnTo>
                    <a:pt x="873607" y="218440"/>
                  </a:lnTo>
                  <a:lnTo>
                    <a:pt x="873607" y="194310"/>
                  </a:lnTo>
                  <a:lnTo>
                    <a:pt x="849350" y="194310"/>
                  </a:lnTo>
                  <a:lnTo>
                    <a:pt x="825080" y="194310"/>
                  </a:lnTo>
                  <a:lnTo>
                    <a:pt x="800811" y="194310"/>
                  </a:lnTo>
                  <a:lnTo>
                    <a:pt x="800811" y="96520"/>
                  </a:lnTo>
                  <a:lnTo>
                    <a:pt x="776541" y="96520"/>
                  </a:lnTo>
                  <a:lnTo>
                    <a:pt x="776541" y="72390"/>
                  </a:lnTo>
                  <a:lnTo>
                    <a:pt x="800811" y="72390"/>
                  </a:lnTo>
                  <a:lnTo>
                    <a:pt x="800811" y="0"/>
                  </a:lnTo>
                  <a:lnTo>
                    <a:pt x="679475" y="0"/>
                  </a:lnTo>
                  <a:lnTo>
                    <a:pt x="679475" y="24130"/>
                  </a:lnTo>
                  <a:lnTo>
                    <a:pt x="655205" y="24130"/>
                  </a:lnTo>
                  <a:lnTo>
                    <a:pt x="655205" y="48260"/>
                  </a:lnTo>
                  <a:lnTo>
                    <a:pt x="679475" y="48260"/>
                  </a:lnTo>
                  <a:lnTo>
                    <a:pt x="703745" y="48260"/>
                  </a:lnTo>
                  <a:lnTo>
                    <a:pt x="703745" y="24130"/>
                  </a:lnTo>
                  <a:lnTo>
                    <a:pt x="728014" y="24130"/>
                  </a:lnTo>
                  <a:lnTo>
                    <a:pt x="752271" y="24130"/>
                  </a:lnTo>
                  <a:lnTo>
                    <a:pt x="776541" y="24130"/>
                  </a:lnTo>
                  <a:lnTo>
                    <a:pt x="776541" y="48260"/>
                  </a:lnTo>
                  <a:lnTo>
                    <a:pt x="752271" y="48260"/>
                  </a:lnTo>
                  <a:lnTo>
                    <a:pt x="752271" y="96520"/>
                  </a:lnTo>
                  <a:lnTo>
                    <a:pt x="728014" y="96520"/>
                  </a:lnTo>
                  <a:lnTo>
                    <a:pt x="728014" y="120650"/>
                  </a:lnTo>
                  <a:lnTo>
                    <a:pt x="752271" y="120650"/>
                  </a:lnTo>
                  <a:lnTo>
                    <a:pt x="776541" y="120650"/>
                  </a:lnTo>
                  <a:lnTo>
                    <a:pt x="776541" y="218440"/>
                  </a:lnTo>
                  <a:lnTo>
                    <a:pt x="752271" y="218440"/>
                  </a:lnTo>
                  <a:lnTo>
                    <a:pt x="728014" y="218440"/>
                  </a:lnTo>
                  <a:lnTo>
                    <a:pt x="728014" y="194310"/>
                  </a:lnTo>
                  <a:lnTo>
                    <a:pt x="703745" y="194310"/>
                  </a:lnTo>
                  <a:lnTo>
                    <a:pt x="703745" y="218440"/>
                  </a:lnTo>
                  <a:lnTo>
                    <a:pt x="679475" y="218440"/>
                  </a:lnTo>
                  <a:lnTo>
                    <a:pt x="679475" y="242570"/>
                  </a:lnTo>
                  <a:lnTo>
                    <a:pt x="703745" y="242570"/>
                  </a:lnTo>
                  <a:lnTo>
                    <a:pt x="703745" y="266700"/>
                  </a:lnTo>
                  <a:lnTo>
                    <a:pt x="728014" y="266700"/>
                  </a:lnTo>
                  <a:lnTo>
                    <a:pt x="728014" y="242570"/>
                  </a:lnTo>
                  <a:lnTo>
                    <a:pt x="752271" y="242570"/>
                  </a:lnTo>
                  <a:lnTo>
                    <a:pt x="776541" y="242570"/>
                  </a:lnTo>
                  <a:lnTo>
                    <a:pt x="776541" y="266700"/>
                  </a:lnTo>
                  <a:lnTo>
                    <a:pt x="752271" y="266700"/>
                  </a:lnTo>
                  <a:lnTo>
                    <a:pt x="728014" y="266700"/>
                  </a:lnTo>
                  <a:lnTo>
                    <a:pt x="728014" y="290830"/>
                  </a:lnTo>
                  <a:lnTo>
                    <a:pt x="752271" y="290830"/>
                  </a:lnTo>
                  <a:lnTo>
                    <a:pt x="752271" y="339090"/>
                  </a:lnTo>
                  <a:lnTo>
                    <a:pt x="776541" y="339090"/>
                  </a:lnTo>
                  <a:lnTo>
                    <a:pt x="800811" y="339090"/>
                  </a:lnTo>
                  <a:lnTo>
                    <a:pt x="800811" y="363080"/>
                  </a:lnTo>
                  <a:lnTo>
                    <a:pt x="776541" y="363080"/>
                  </a:lnTo>
                  <a:lnTo>
                    <a:pt x="776541" y="387350"/>
                  </a:lnTo>
                  <a:lnTo>
                    <a:pt x="800811" y="387350"/>
                  </a:lnTo>
                  <a:lnTo>
                    <a:pt x="800811" y="363220"/>
                  </a:lnTo>
                  <a:lnTo>
                    <a:pt x="825080" y="363220"/>
                  </a:lnTo>
                  <a:lnTo>
                    <a:pt x="825080" y="387350"/>
                  </a:lnTo>
                  <a:lnTo>
                    <a:pt x="849350" y="387350"/>
                  </a:lnTo>
                  <a:lnTo>
                    <a:pt x="849350" y="363220"/>
                  </a:lnTo>
                  <a:lnTo>
                    <a:pt x="873607" y="363220"/>
                  </a:lnTo>
                  <a:lnTo>
                    <a:pt x="873607" y="339090"/>
                  </a:lnTo>
                  <a:lnTo>
                    <a:pt x="897877" y="339090"/>
                  </a:lnTo>
                  <a:lnTo>
                    <a:pt x="897877" y="363220"/>
                  </a:lnTo>
                  <a:lnTo>
                    <a:pt x="873607" y="363220"/>
                  </a:lnTo>
                  <a:lnTo>
                    <a:pt x="873607" y="387350"/>
                  </a:lnTo>
                  <a:lnTo>
                    <a:pt x="897877" y="387350"/>
                  </a:lnTo>
                  <a:lnTo>
                    <a:pt x="922147" y="387350"/>
                  </a:lnTo>
                  <a:lnTo>
                    <a:pt x="922147" y="363220"/>
                  </a:lnTo>
                  <a:lnTo>
                    <a:pt x="946416" y="363220"/>
                  </a:lnTo>
                  <a:lnTo>
                    <a:pt x="946416" y="314960"/>
                  </a:lnTo>
                  <a:lnTo>
                    <a:pt x="970686" y="314960"/>
                  </a:lnTo>
                  <a:lnTo>
                    <a:pt x="970686" y="290830"/>
                  </a:lnTo>
                  <a:close/>
                </a:path>
                <a:path w="995045" h="533400">
                  <a:moveTo>
                    <a:pt x="994943" y="363080"/>
                  </a:moveTo>
                  <a:lnTo>
                    <a:pt x="970686" y="363080"/>
                  </a:lnTo>
                  <a:lnTo>
                    <a:pt x="970686" y="411619"/>
                  </a:lnTo>
                  <a:lnTo>
                    <a:pt x="946416" y="411619"/>
                  </a:lnTo>
                  <a:lnTo>
                    <a:pt x="946416" y="435876"/>
                  </a:lnTo>
                  <a:lnTo>
                    <a:pt x="970686" y="435876"/>
                  </a:lnTo>
                  <a:lnTo>
                    <a:pt x="994943" y="435876"/>
                  </a:lnTo>
                  <a:lnTo>
                    <a:pt x="994943" y="36308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3670" y="1266933"/>
              <a:ext cx="995044" cy="532765"/>
            </a:xfrm>
            <a:custGeom>
              <a:avLst/>
              <a:gdLst/>
              <a:ahLst/>
              <a:cxnLst/>
              <a:rect l="l" t="t" r="r" b="b"/>
              <a:pathLst>
                <a:path w="995045" h="532764">
                  <a:moveTo>
                    <a:pt x="24257" y="435610"/>
                  </a:moveTo>
                  <a:lnTo>
                    <a:pt x="0" y="435610"/>
                  </a:lnTo>
                  <a:lnTo>
                    <a:pt x="0" y="459879"/>
                  </a:lnTo>
                  <a:lnTo>
                    <a:pt x="24257" y="459879"/>
                  </a:lnTo>
                  <a:lnTo>
                    <a:pt x="24257" y="435610"/>
                  </a:lnTo>
                  <a:close/>
                </a:path>
                <a:path w="995045" h="532764">
                  <a:moveTo>
                    <a:pt x="72796" y="435610"/>
                  </a:moveTo>
                  <a:lnTo>
                    <a:pt x="48526" y="435610"/>
                  </a:lnTo>
                  <a:lnTo>
                    <a:pt x="48526" y="459879"/>
                  </a:lnTo>
                  <a:lnTo>
                    <a:pt x="72796" y="459879"/>
                  </a:lnTo>
                  <a:lnTo>
                    <a:pt x="72796" y="435610"/>
                  </a:lnTo>
                  <a:close/>
                </a:path>
                <a:path w="995045" h="532764">
                  <a:moveTo>
                    <a:pt x="121335" y="411353"/>
                  </a:moveTo>
                  <a:lnTo>
                    <a:pt x="97066" y="411353"/>
                  </a:lnTo>
                  <a:lnTo>
                    <a:pt x="97066" y="435610"/>
                  </a:lnTo>
                  <a:lnTo>
                    <a:pt x="121335" y="435610"/>
                  </a:lnTo>
                  <a:lnTo>
                    <a:pt x="121335" y="411353"/>
                  </a:lnTo>
                  <a:close/>
                </a:path>
                <a:path w="995045" h="532764">
                  <a:moveTo>
                    <a:pt x="145592" y="459879"/>
                  </a:moveTo>
                  <a:lnTo>
                    <a:pt x="121335" y="459879"/>
                  </a:lnTo>
                  <a:lnTo>
                    <a:pt x="97066" y="459879"/>
                  </a:lnTo>
                  <a:lnTo>
                    <a:pt x="97066" y="484149"/>
                  </a:lnTo>
                  <a:lnTo>
                    <a:pt x="121335" y="484149"/>
                  </a:lnTo>
                  <a:lnTo>
                    <a:pt x="145592" y="484149"/>
                  </a:lnTo>
                  <a:lnTo>
                    <a:pt x="145592" y="459879"/>
                  </a:lnTo>
                  <a:close/>
                </a:path>
                <a:path w="995045" h="532764">
                  <a:moveTo>
                    <a:pt x="194132" y="218440"/>
                  </a:moveTo>
                  <a:lnTo>
                    <a:pt x="169862" y="218440"/>
                  </a:lnTo>
                  <a:lnTo>
                    <a:pt x="169862" y="242570"/>
                  </a:lnTo>
                  <a:lnTo>
                    <a:pt x="145592" y="242570"/>
                  </a:lnTo>
                  <a:lnTo>
                    <a:pt x="145592" y="266700"/>
                  </a:lnTo>
                  <a:lnTo>
                    <a:pt x="169862" y="266700"/>
                  </a:lnTo>
                  <a:lnTo>
                    <a:pt x="169862" y="290842"/>
                  </a:lnTo>
                  <a:lnTo>
                    <a:pt x="194132" y="290842"/>
                  </a:lnTo>
                  <a:lnTo>
                    <a:pt x="194132" y="218440"/>
                  </a:lnTo>
                  <a:close/>
                </a:path>
                <a:path w="995045" h="532764">
                  <a:moveTo>
                    <a:pt x="315468" y="459879"/>
                  </a:moveTo>
                  <a:lnTo>
                    <a:pt x="291198" y="459879"/>
                  </a:lnTo>
                  <a:lnTo>
                    <a:pt x="291198" y="484149"/>
                  </a:lnTo>
                  <a:lnTo>
                    <a:pt x="315468" y="484149"/>
                  </a:lnTo>
                  <a:lnTo>
                    <a:pt x="315468" y="459879"/>
                  </a:lnTo>
                  <a:close/>
                </a:path>
                <a:path w="995045" h="532764">
                  <a:moveTo>
                    <a:pt x="315468" y="242570"/>
                  </a:moveTo>
                  <a:lnTo>
                    <a:pt x="291198" y="242570"/>
                  </a:lnTo>
                  <a:lnTo>
                    <a:pt x="291198" y="266700"/>
                  </a:lnTo>
                  <a:lnTo>
                    <a:pt x="315468" y="266700"/>
                  </a:lnTo>
                  <a:lnTo>
                    <a:pt x="315468" y="242570"/>
                  </a:lnTo>
                  <a:close/>
                </a:path>
                <a:path w="995045" h="532764">
                  <a:moveTo>
                    <a:pt x="339737" y="144792"/>
                  </a:moveTo>
                  <a:lnTo>
                    <a:pt x="315468" y="144792"/>
                  </a:lnTo>
                  <a:lnTo>
                    <a:pt x="315468" y="168910"/>
                  </a:lnTo>
                  <a:lnTo>
                    <a:pt x="291198" y="168910"/>
                  </a:lnTo>
                  <a:lnTo>
                    <a:pt x="291198" y="193040"/>
                  </a:lnTo>
                  <a:lnTo>
                    <a:pt x="315468" y="193040"/>
                  </a:lnTo>
                  <a:lnTo>
                    <a:pt x="339737" y="193040"/>
                  </a:lnTo>
                  <a:lnTo>
                    <a:pt x="339737" y="144792"/>
                  </a:lnTo>
                  <a:close/>
                </a:path>
                <a:path w="995045" h="532764">
                  <a:moveTo>
                    <a:pt x="364007" y="24142"/>
                  </a:moveTo>
                  <a:lnTo>
                    <a:pt x="339737" y="24142"/>
                  </a:lnTo>
                  <a:lnTo>
                    <a:pt x="315468" y="24142"/>
                  </a:lnTo>
                  <a:lnTo>
                    <a:pt x="315468" y="0"/>
                  </a:lnTo>
                  <a:lnTo>
                    <a:pt x="291198" y="0"/>
                  </a:lnTo>
                  <a:lnTo>
                    <a:pt x="291198" y="24142"/>
                  </a:lnTo>
                  <a:lnTo>
                    <a:pt x="266941" y="24142"/>
                  </a:lnTo>
                  <a:lnTo>
                    <a:pt x="242671" y="24142"/>
                  </a:lnTo>
                  <a:lnTo>
                    <a:pt x="242671" y="48260"/>
                  </a:lnTo>
                  <a:lnTo>
                    <a:pt x="242671" y="72390"/>
                  </a:lnTo>
                  <a:lnTo>
                    <a:pt x="218401" y="72390"/>
                  </a:lnTo>
                  <a:lnTo>
                    <a:pt x="218401" y="48260"/>
                  </a:lnTo>
                  <a:lnTo>
                    <a:pt x="242671" y="48260"/>
                  </a:lnTo>
                  <a:lnTo>
                    <a:pt x="242671" y="24142"/>
                  </a:lnTo>
                  <a:lnTo>
                    <a:pt x="242671" y="0"/>
                  </a:lnTo>
                  <a:lnTo>
                    <a:pt x="218401" y="0"/>
                  </a:lnTo>
                  <a:lnTo>
                    <a:pt x="218401" y="24142"/>
                  </a:lnTo>
                  <a:lnTo>
                    <a:pt x="194132" y="24142"/>
                  </a:lnTo>
                  <a:lnTo>
                    <a:pt x="194132" y="120650"/>
                  </a:lnTo>
                  <a:lnTo>
                    <a:pt x="218401" y="120650"/>
                  </a:lnTo>
                  <a:lnTo>
                    <a:pt x="218401" y="96520"/>
                  </a:lnTo>
                  <a:lnTo>
                    <a:pt x="242671" y="96520"/>
                  </a:lnTo>
                  <a:lnTo>
                    <a:pt x="242671" y="120650"/>
                  </a:lnTo>
                  <a:lnTo>
                    <a:pt x="218401" y="120650"/>
                  </a:lnTo>
                  <a:lnTo>
                    <a:pt x="218401" y="144792"/>
                  </a:lnTo>
                  <a:lnTo>
                    <a:pt x="242671" y="144792"/>
                  </a:lnTo>
                  <a:lnTo>
                    <a:pt x="242671" y="168910"/>
                  </a:lnTo>
                  <a:lnTo>
                    <a:pt x="218401" y="168910"/>
                  </a:lnTo>
                  <a:lnTo>
                    <a:pt x="218401" y="193040"/>
                  </a:lnTo>
                  <a:lnTo>
                    <a:pt x="242671" y="193040"/>
                  </a:lnTo>
                  <a:lnTo>
                    <a:pt x="242671" y="218440"/>
                  </a:lnTo>
                  <a:lnTo>
                    <a:pt x="218401" y="218440"/>
                  </a:lnTo>
                  <a:lnTo>
                    <a:pt x="218401" y="266700"/>
                  </a:lnTo>
                  <a:lnTo>
                    <a:pt x="242671" y="266700"/>
                  </a:lnTo>
                  <a:lnTo>
                    <a:pt x="266941" y="266700"/>
                  </a:lnTo>
                  <a:lnTo>
                    <a:pt x="266941" y="96520"/>
                  </a:lnTo>
                  <a:lnTo>
                    <a:pt x="291198" y="96520"/>
                  </a:lnTo>
                  <a:lnTo>
                    <a:pt x="291198" y="72390"/>
                  </a:lnTo>
                  <a:lnTo>
                    <a:pt x="266941" y="72390"/>
                  </a:lnTo>
                  <a:lnTo>
                    <a:pt x="266941" y="48260"/>
                  </a:lnTo>
                  <a:lnTo>
                    <a:pt x="291198" y="48260"/>
                  </a:lnTo>
                  <a:lnTo>
                    <a:pt x="291198" y="72390"/>
                  </a:lnTo>
                  <a:lnTo>
                    <a:pt x="315468" y="72390"/>
                  </a:lnTo>
                  <a:lnTo>
                    <a:pt x="315468" y="48260"/>
                  </a:lnTo>
                  <a:lnTo>
                    <a:pt x="339737" y="48260"/>
                  </a:lnTo>
                  <a:lnTo>
                    <a:pt x="339737" y="72390"/>
                  </a:lnTo>
                  <a:lnTo>
                    <a:pt x="364007" y="72390"/>
                  </a:lnTo>
                  <a:lnTo>
                    <a:pt x="364007" y="24142"/>
                  </a:lnTo>
                  <a:close/>
                </a:path>
                <a:path w="995045" h="532764">
                  <a:moveTo>
                    <a:pt x="388264" y="387083"/>
                  </a:moveTo>
                  <a:lnTo>
                    <a:pt x="364007" y="387083"/>
                  </a:lnTo>
                  <a:lnTo>
                    <a:pt x="364007" y="411353"/>
                  </a:lnTo>
                  <a:lnTo>
                    <a:pt x="388264" y="411353"/>
                  </a:lnTo>
                  <a:lnTo>
                    <a:pt x="388264" y="387083"/>
                  </a:lnTo>
                  <a:close/>
                </a:path>
                <a:path w="995045" h="532764">
                  <a:moveTo>
                    <a:pt x="412534" y="411353"/>
                  </a:moveTo>
                  <a:lnTo>
                    <a:pt x="388264" y="411353"/>
                  </a:lnTo>
                  <a:lnTo>
                    <a:pt x="388264" y="435610"/>
                  </a:lnTo>
                  <a:lnTo>
                    <a:pt x="412534" y="435610"/>
                  </a:lnTo>
                  <a:lnTo>
                    <a:pt x="412534" y="411353"/>
                  </a:lnTo>
                  <a:close/>
                </a:path>
                <a:path w="995045" h="532764">
                  <a:moveTo>
                    <a:pt x="461073" y="435610"/>
                  </a:moveTo>
                  <a:lnTo>
                    <a:pt x="436803" y="435610"/>
                  </a:lnTo>
                  <a:lnTo>
                    <a:pt x="412534" y="435610"/>
                  </a:lnTo>
                  <a:lnTo>
                    <a:pt x="412534" y="459879"/>
                  </a:lnTo>
                  <a:lnTo>
                    <a:pt x="436803" y="459879"/>
                  </a:lnTo>
                  <a:lnTo>
                    <a:pt x="461073" y="459879"/>
                  </a:lnTo>
                  <a:lnTo>
                    <a:pt x="461073" y="435610"/>
                  </a:lnTo>
                  <a:close/>
                </a:path>
                <a:path w="995045" h="532764">
                  <a:moveTo>
                    <a:pt x="485343" y="387083"/>
                  </a:moveTo>
                  <a:lnTo>
                    <a:pt x="461073" y="387083"/>
                  </a:lnTo>
                  <a:lnTo>
                    <a:pt x="436803" y="387083"/>
                  </a:lnTo>
                  <a:lnTo>
                    <a:pt x="436803" y="411353"/>
                  </a:lnTo>
                  <a:lnTo>
                    <a:pt x="461073" y="411353"/>
                  </a:lnTo>
                  <a:lnTo>
                    <a:pt x="485343" y="411353"/>
                  </a:lnTo>
                  <a:lnTo>
                    <a:pt x="485343" y="387083"/>
                  </a:lnTo>
                  <a:close/>
                </a:path>
                <a:path w="995045" h="532764">
                  <a:moveTo>
                    <a:pt x="558139" y="484149"/>
                  </a:moveTo>
                  <a:lnTo>
                    <a:pt x="533869" y="484149"/>
                  </a:lnTo>
                  <a:lnTo>
                    <a:pt x="533869" y="508419"/>
                  </a:lnTo>
                  <a:lnTo>
                    <a:pt x="558139" y="508419"/>
                  </a:lnTo>
                  <a:lnTo>
                    <a:pt x="558139" y="484149"/>
                  </a:lnTo>
                  <a:close/>
                </a:path>
                <a:path w="995045" h="532764">
                  <a:moveTo>
                    <a:pt x="630936" y="362813"/>
                  </a:moveTo>
                  <a:lnTo>
                    <a:pt x="606679" y="362813"/>
                  </a:lnTo>
                  <a:lnTo>
                    <a:pt x="606679" y="387083"/>
                  </a:lnTo>
                  <a:lnTo>
                    <a:pt x="630936" y="387083"/>
                  </a:lnTo>
                  <a:lnTo>
                    <a:pt x="630936" y="362813"/>
                  </a:lnTo>
                  <a:close/>
                </a:path>
                <a:path w="995045" h="532764">
                  <a:moveTo>
                    <a:pt x="655205" y="459879"/>
                  </a:moveTo>
                  <a:lnTo>
                    <a:pt x="630936" y="459879"/>
                  </a:lnTo>
                  <a:lnTo>
                    <a:pt x="630936" y="484149"/>
                  </a:lnTo>
                  <a:lnTo>
                    <a:pt x="655205" y="484149"/>
                  </a:lnTo>
                  <a:lnTo>
                    <a:pt x="655205" y="459879"/>
                  </a:lnTo>
                  <a:close/>
                </a:path>
                <a:path w="995045" h="532764">
                  <a:moveTo>
                    <a:pt x="679475" y="484149"/>
                  </a:moveTo>
                  <a:lnTo>
                    <a:pt x="655205" y="484149"/>
                  </a:lnTo>
                  <a:lnTo>
                    <a:pt x="655205" y="508419"/>
                  </a:lnTo>
                  <a:lnTo>
                    <a:pt x="679475" y="508419"/>
                  </a:lnTo>
                  <a:lnTo>
                    <a:pt x="679475" y="484149"/>
                  </a:lnTo>
                  <a:close/>
                </a:path>
                <a:path w="995045" h="532764">
                  <a:moveTo>
                    <a:pt x="679475" y="387083"/>
                  </a:moveTo>
                  <a:lnTo>
                    <a:pt x="655205" y="387083"/>
                  </a:lnTo>
                  <a:lnTo>
                    <a:pt x="630936" y="387083"/>
                  </a:lnTo>
                  <a:lnTo>
                    <a:pt x="630936" y="411353"/>
                  </a:lnTo>
                  <a:lnTo>
                    <a:pt x="655205" y="411353"/>
                  </a:lnTo>
                  <a:lnTo>
                    <a:pt x="679475" y="411353"/>
                  </a:lnTo>
                  <a:lnTo>
                    <a:pt x="679475" y="387083"/>
                  </a:lnTo>
                  <a:close/>
                </a:path>
                <a:path w="995045" h="532764">
                  <a:moveTo>
                    <a:pt x="703745" y="411353"/>
                  </a:moveTo>
                  <a:lnTo>
                    <a:pt x="679475" y="411353"/>
                  </a:lnTo>
                  <a:lnTo>
                    <a:pt x="679475" y="435610"/>
                  </a:lnTo>
                  <a:lnTo>
                    <a:pt x="655205" y="435610"/>
                  </a:lnTo>
                  <a:lnTo>
                    <a:pt x="655205" y="459879"/>
                  </a:lnTo>
                  <a:lnTo>
                    <a:pt x="679475" y="459879"/>
                  </a:lnTo>
                  <a:lnTo>
                    <a:pt x="703745" y="459879"/>
                  </a:lnTo>
                  <a:lnTo>
                    <a:pt x="703745" y="411353"/>
                  </a:lnTo>
                  <a:close/>
                </a:path>
                <a:path w="995045" h="532764">
                  <a:moveTo>
                    <a:pt x="728014" y="290017"/>
                  </a:moveTo>
                  <a:lnTo>
                    <a:pt x="703745" y="290017"/>
                  </a:lnTo>
                  <a:lnTo>
                    <a:pt x="703745" y="314286"/>
                  </a:lnTo>
                  <a:lnTo>
                    <a:pt x="679475" y="314286"/>
                  </a:lnTo>
                  <a:lnTo>
                    <a:pt x="679475" y="338543"/>
                  </a:lnTo>
                  <a:lnTo>
                    <a:pt x="655205" y="338543"/>
                  </a:lnTo>
                  <a:lnTo>
                    <a:pt x="655205" y="314286"/>
                  </a:lnTo>
                  <a:lnTo>
                    <a:pt x="630936" y="314286"/>
                  </a:lnTo>
                  <a:lnTo>
                    <a:pt x="630936" y="290017"/>
                  </a:lnTo>
                  <a:lnTo>
                    <a:pt x="655205" y="290017"/>
                  </a:lnTo>
                  <a:lnTo>
                    <a:pt x="655205" y="265747"/>
                  </a:lnTo>
                  <a:lnTo>
                    <a:pt x="630936" y="265747"/>
                  </a:lnTo>
                  <a:lnTo>
                    <a:pt x="630936" y="241477"/>
                  </a:lnTo>
                  <a:lnTo>
                    <a:pt x="655205" y="241477"/>
                  </a:lnTo>
                  <a:lnTo>
                    <a:pt x="679475" y="241477"/>
                  </a:lnTo>
                  <a:lnTo>
                    <a:pt x="703745" y="241477"/>
                  </a:lnTo>
                  <a:lnTo>
                    <a:pt x="703745" y="217208"/>
                  </a:lnTo>
                  <a:lnTo>
                    <a:pt x="679475" y="217208"/>
                  </a:lnTo>
                  <a:lnTo>
                    <a:pt x="655205" y="217208"/>
                  </a:lnTo>
                  <a:lnTo>
                    <a:pt x="630936" y="217208"/>
                  </a:lnTo>
                  <a:lnTo>
                    <a:pt x="630936" y="192951"/>
                  </a:lnTo>
                  <a:lnTo>
                    <a:pt x="606679" y="192951"/>
                  </a:lnTo>
                  <a:lnTo>
                    <a:pt x="606679" y="290017"/>
                  </a:lnTo>
                  <a:lnTo>
                    <a:pt x="606679" y="314286"/>
                  </a:lnTo>
                  <a:lnTo>
                    <a:pt x="582409" y="314286"/>
                  </a:lnTo>
                  <a:lnTo>
                    <a:pt x="582409" y="290017"/>
                  </a:lnTo>
                  <a:lnTo>
                    <a:pt x="606679" y="290017"/>
                  </a:lnTo>
                  <a:lnTo>
                    <a:pt x="606679" y="192951"/>
                  </a:lnTo>
                  <a:lnTo>
                    <a:pt x="606679" y="168681"/>
                  </a:lnTo>
                  <a:lnTo>
                    <a:pt x="582409" y="168681"/>
                  </a:lnTo>
                  <a:lnTo>
                    <a:pt x="558139" y="168681"/>
                  </a:lnTo>
                  <a:lnTo>
                    <a:pt x="558139" y="192951"/>
                  </a:lnTo>
                  <a:lnTo>
                    <a:pt x="582409" y="192951"/>
                  </a:lnTo>
                  <a:lnTo>
                    <a:pt x="582409" y="217208"/>
                  </a:lnTo>
                  <a:lnTo>
                    <a:pt x="558139" y="217208"/>
                  </a:lnTo>
                  <a:lnTo>
                    <a:pt x="533869" y="217208"/>
                  </a:lnTo>
                  <a:lnTo>
                    <a:pt x="533869" y="241477"/>
                  </a:lnTo>
                  <a:lnTo>
                    <a:pt x="558139" y="241477"/>
                  </a:lnTo>
                  <a:lnTo>
                    <a:pt x="582409" y="241477"/>
                  </a:lnTo>
                  <a:lnTo>
                    <a:pt x="582409" y="265747"/>
                  </a:lnTo>
                  <a:lnTo>
                    <a:pt x="558139" y="265747"/>
                  </a:lnTo>
                  <a:lnTo>
                    <a:pt x="558139" y="362813"/>
                  </a:lnTo>
                  <a:lnTo>
                    <a:pt x="533869" y="362813"/>
                  </a:lnTo>
                  <a:lnTo>
                    <a:pt x="509600" y="362813"/>
                  </a:lnTo>
                  <a:lnTo>
                    <a:pt x="485343" y="362813"/>
                  </a:lnTo>
                  <a:lnTo>
                    <a:pt x="485343" y="387083"/>
                  </a:lnTo>
                  <a:lnTo>
                    <a:pt x="509600" y="387083"/>
                  </a:lnTo>
                  <a:lnTo>
                    <a:pt x="509600" y="435610"/>
                  </a:lnTo>
                  <a:lnTo>
                    <a:pt x="485343" y="435610"/>
                  </a:lnTo>
                  <a:lnTo>
                    <a:pt x="485343" y="459879"/>
                  </a:lnTo>
                  <a:lnTo>
                    <a:pt x="509600" y="459879"/>
                  </a:lnTo>
                  <a:lnTo>
                    <a:pt x="509600" y="484149"/>
                  </a:lnTo>
                  <a:lnTo>
                    <a:pt x="533869" y="484149"/>
                  </a:lnTo>
                  <a:lnTo>
                    <a:pt x="533869" y="459879"/>
                  </a:lnTo>
                  <a:lnTo>
                    <a:pt x="558139" y="459879"/>
                  </a:lnTo>
                  <a:lnTo>
                    <a:pt x="558139" y="484149"/>
                  </a:lnTo>
                  <a:lnTo>
                    <a:pt x="582409" y="484149"/>
                  </a:lnTo>
                  <a:lnTo>
                    <a:pt x="582409" y="532688"/>
                  </a:lnTo>
                  <a:lnTo>
                    <a:pt x="606679" y="532688"/>
                  </a:lnTo>
                  <a:lnTo>
                    <a:pt x="606679" y="508419"/>
                  </a:lnTo>
                  <a:lnTo>
                    <a:pt x="630936" y="508419"/>
                  </a:lnTo>
                  <a:lnTo>
                    <a:pt x="630936" y="484149"/>
                  </a:lnTo>
                  <a:lnTo>
                    <a:pt x="606679" y="484149"/>
                  </a:lnTo>
                  <a:lnTo>
                    <a:pt x="606679" y="459879"/>
                  </a:lnTo>
                  <a:lnTo>
                    <a:pt x="582409" y="459879"/>
                  </a:lnTo>
                  <a:lnTo>
                    <a:pt x="582409" y="411353"/>
                  </a:lnTo>
                  <a:lnTo>
                    <a:pt x="558139" y="411353"/>
                  </a:lnTo>
                  <a:lnTo>
                    <a:pt x="558139" y="435610"/>
                  </a:lnTo>
                  <a:lnTo>
                    <a:pt x="533869" y="435610"/>
                  </a:lnTo>
                  <a:lnTo>
                    <a:pt x="533869" y="387083"/>
                  </a:lnTo>
                  <a:lnTo>
                    <a:pt x="558139" y="387083"/>
                  </a:lnTo>
                  <a:lnTo>
                    <a:pt x="582409" y="387083"/>
                  </a:lnTo>
                  <a:lnTo>
                    <a:pt x="582409" y="362813"/>
                  </a:lnTo>
                  <a:lnTo>
                    <a:pt x="606679" y="362813"/>
                  </a:lnTo>
                  <a:lnTo>
                    <a:pt x="606679" y="338543"/>
                  </a:lnTo>
                  <a:lnTo>
                    <a:pt x="630936" y="338543"/>
                  </a:lnTo>
                  <a:lnTo>
                    <a:pt x="630936" y="362813"/>
                  </a:lnTo>
                  <a:lnTo>
                    <a:pt x="655205" y="362813"/>
                  </a:lnTo>
                  <a:lnTo>
                    <a:pt x="679475" y="362813"/>
                  </a:lnTo>
                  <a:lnTo>
                    <a:pt x="703745" y="362813"/>
                  </a:lnTo>
                  <a:lnTo>
                    <a:pt x="703745" y="338543"/>
                  </a:lnTo>
                  <a:lnTo>
                    <a:pt x="728014" y="338543"/>
                  </a:lnTo>
                  <a:lnTo>
                    <a:pt x="728014" y="290017"/>
                  </a:lnTo>
                  <a:close/>
                </a:path>
                <a:path w="995045" h="532764">
                  <a:moveTo>
                    <a:pt x="800811" y="459879"/>
                  </a:moveTo>
                  <a:lnTo>
                    <a:pt x="776541" y="459879"/>
                  </a:lnTo>
                  <a:lnTo>
                    <a:pt x="776541" y="484149"/>
                  </a:lnTo>
                  <a:lnTo>
                    <a:pt x="800811" y="484149"/>
                  </a:lnTo>
                  <a:lnTo>
                    <a:pt x="800811" y="459879"/>
                  </a:lnTo>
                  <a:close/>
                </a:path>
                <a:path w="995045" h="532764">
                  <a:moveTo>
                    <a:pt x="800811" y="411353"/>
                  </a:moveTo>
                  <a:lnTo>
                    <a:pt x="776541" y="411353"/>
                  </a:lnTo>
                  <a:lnTo>
                    <a:pt x="752271" y="411353"/>
                  </a:lnTo>
                  <a:lnTo>
                    <a:pt x="752271" y="362813"/>
                  </a:lnTo>
                  <a:lnTo>
                    <a:pt x="728014" y="362813"/>
                  </a:lnTo>
                  <a:lnTo>
                    <a:pt x="728014" y="435610"/>
                  </a:lnTo>
                  <a:lnTo>
                    <a:pt x="752271" y="435610"/>
                  </a:lnTo>
                  <a:lnTo>
                    <a:pt x="776541" y="435610"/>
                  </a:lnTo>
                  <a:lnTo>
                    <a:pt x="800811" y="435610"/>
                  </a:lnTo>
                  <a:lnTo>
                    <a:pt x="800811" y="411353"/>
                  </a:lnTo>
                  <a:close/>
                </a:path>
                <a:path w="995045" h="532764">
                  <a:moveTo>
                    <a:pt x="825080" y="362813"/>
                  </a:moveTo>
                  <a:lnTo>
                    <a:pt x="800811" y="362813"/>
                  </a:lnTo>
                  <a:lnTo>
                    <a:pt x="800811" y="387083"/>
                  </a:lnTo>
                  <a:lnTo>
                    <a:pt x="825080" y="387083"/>
                  </a:lnTo>
                  <a:lnTo>
                    <a:pt x="825080" y="362813"/>
                  </a:lnTo>
                  <a:close/>
                </a:path>
                <a:path w="995045" h="532764">
                  <a:moveTo>
                    <a:pt x="849350" y="411353"/>
                  </a:moveTo>
                  <a:lnTo>
                    <a:pt x="825080" y="411353"/>
                  </a:lnTo>
                  <a:lnTo>
                    <a:pt x="825080" y="435610"/>
                  </a:lnTo>
                  <a:lnTo>
                    <a:pt x="849350" y="435610"/>
                  </a:lnTo>
                  <a:lnTo>
                    <a:pt x="849350" y="411353"/>
                  </a:lnTo>
                  <a:close/>
                </a:path>
                <a:path w="995045" h="532764">
                  <a:moveTo>
                    <a:pt x="873607" y="435610"/>
                  </a:moveTo>
                  <a:lnTo>
                    <a:pt x="849350" y="435610"/>
                  </a:lnTo>
                  <a:lnTo>
                    <a:pt x="849350" y="459879"/>
                  </a:lnTo>
                  <a:lnTo>
                    <a:pt x="873607" y="459879"/>
                  </a:lnTo>
                  <a:lnTo>
                    <a:pt x="873607" y="435610"/>
                  </a:lnTo>
                  <a:close/>
                </a:path>
                <a:path w="995045" h="532764">
                  <a:moveTo>
                    <a:pt x="873607" y="387083"/>
                  </a:moveTo>
                  <a:lnTo>
                    <a:pt x="849350" y="387083"/>
                  </a:lnTo>
                  <a:lnTo>
                    <a:pt x="849350" y="411353"/>
                  </a:lnTo>
                  <a:lnTo>
                    <a:pt x="873607" y="411353"/>
                  </a:lnTo>
                  <a:lnTo>
                    <a:pt x="873607" y="387083"/>
                  </a:lnTo>
                  <a:close/>
                </a:path>
                <a:path w="995045" h="532764">
                  <a:moveTo>
                    <a:pt x="946416" y="435610"/>
                  </a:moveTo>
                  <a:lnTo>
                    <a:pt x="922147" y="435610"/>
                  </a:lnTo>
                  <a:lnTo>
                    <a:pt x="922147" y="459879"/>
                  </a:lnTo>
                  <a:lnTo>
                    <a:pt x="946416" y="459879"/>
                  </a:lnTo>
                  <a:lnTo>
                    <a:pt x="946416" y="435610"/>
                  </a:lnTo>
                  <a:close/>
                </a:path>
                <a:path w="995045" h="532764">
                  <a:moveTo>
                    <a:pt x="946416" y="387083"/>
                  </a:moveTo>
                  <a:lnTo>
                    <a:pt x="922147" y="387083"/>
                  </a:lnTo>
                  <a:lnTo>
                    <a:pt x="922147" y="362813"/>
                  </a:lnTo>
                  <a:lnTo>
                    <a:pt x="897877" y="362813"/>
                  </a:lnTo>
                  <a:lnTo>
                    <a:pt x="897877" y="314286"/>
                  </a:lnTo>
                  <a:lnTo>
                    <a:pt x="873607" y="314286"/>
                  </a:lnTo>
                  <a:lnTo>
                    <a:pt x="873607" y="290017"/>
                  </a:lnTo>
                  <a:lnTo>
                    <a:pt x="849350" y="290017"/>
                  </a:lnTo>
                  <a:lnTo>
                    <a:pt x="849350" y="314286"/>
                  </a:lnTo>
                  <a:lnTo>
                    <a:pt x="825080" y="314286"/>
                  </a:lnTo>
                  <a:lnTo>
                    <a:pt x="825080" y="338543"/>
                  </a:lnTo>
                  <a:lnTo>
                    <a:pt x="849350" y="338543"/>
                  </a:lnTo>
                  <a:lnTo>
                    <a:pt x="873607" y="338543"/>
                  </a:lnTo>
                  <a:lnTo>
                    <a:pt x="873607" y="387083"/>
                  </a:lnTo>
                  <a:lnTo>
                    <a:pt x="897877" y="387083"/>
                  </a:lnTo>
                  <a:lnTo>
                    <a:pt x="897877" y="411353"/>
                  </a:lnTo>
                  <a:lnTo>
                    <a:pt x="873607" y="411353"/>
                  </a:lnTo>
                  <a:lnTo>
                    <a:pt x="873607" y="435610"/>
                  </a:lnTo>
                  <a:lnTo>
                    <a:pt x="897877" y="435610"/>
                  </a:lnTo>
                  <a:lnTo>
                    <a:pt x="922147" y="435610"/>
                  </a:lnTo>
                  <a:lnTo>
                    <a:pt x="922147" y="411353"/>
                  </a:lnTo>
                  <a:lnTo>
                    <a:pt x="946416" y="411353"/>
                  </a:lnTo>
                  <a:lnTo>
                    <a:pt x="946416" y="387083"/>
                  </a:lnTo>
                  <a:close/>
                </a:path>
                <a:path w="995045" h="532764">
                  <a:moveTo>
                    <a:pt x="970686" y="362813"/>
                  </a:moveTo>
                  <a:lnTo>
                    <a:pt x="946416" y="362813"/>
                  </a:lnTo>
                  <a:lnTo>
                    <a:pt x="946416" y="387083"/>
                  </a:lnTo>
                  <a:lnTo>
                    <a:pt x="970686" y="387083"/>
                  </a:lnTo>
                  <a:lnTo>
                    <a:pt x="970686" y="362813"/>
                  </a:lnTo>
                  <a:close/>
                </a:path>
                <a:path w="995045" h="532764">
                  <a:moveTo>
                    <a:pt x="994943" y="459879"/>
                  </a:moveTo>
                  <a:lnTo>
                    <a:pt x="970686" y="459879"/>
                  </a:lnTo>
                  <a:lnTo>
                    <a:pt x="946416" y="459879"/>
                  </a:lnTo>
                  <a:lnTo>
                    <a:pt x="946416" y="484149"/>
                  </a:lnTo>
                  <a:lnTo>
                    <a:pt x="970686" y="484149"/>
                  </a:lnTo>
                  <a:lnTo>
                    <a:pt x="994943" y="484149"/>
                  </a:lnTo>
                  <a:lnTo>
                    <a:pt x="994943" y="459879"/>
                  </a:lnTo>
                  <a:close/>
                </a:path>
                <a:path w="995045" h="532764">
                  <a:moveTo>
                    <a:pt x="994943" y="387083"/>
                  </a:moveTo>
                  <a:lnTo>
                    <a:pt x="970686" y="387083"/>
                  </a:lnTo>
                  <a:lnTo>
                    <a:pt x="970686" y="411353"/>
                  </a:lnTo>
                  <a:lnTo>
                    <a:pt x="946416" y="411353"/>
                  </a:lnTo>
                  <a:lnTo>
                    <a:pt x="946416" y="435610"/>
                  </a:lnTo>
                  <a:lnTo>
                    <a:pt x="970686" y="435610"/>
                  </a:lnTo>
                  <a:lnTo>
                    <a:pt x="994943" y="435610"/>
                  </a:lnTo>
                  <a:lnTo>
                    <a:pt x="994943" y="387083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3670" y="1581220"/>
              <a:ext cx="995044" cy="436880"/>
            </a:xfrm>
            <a:custGeom>
              <a:avLst/>
              <a:gdLst/>
              <a:ahLst/>
              <a:cxnLst/>
              <a:rect l="l" t="t" r="r" b="b"/>
              <a:pathLst>
                <a:path w="995045" h="436880">
                  <a:moveTo>
                    <a:pt x="24257" y="291198"/>
                  </a:moveTo>
                  <a:lnTo>
                    <a:pt x="0" y="291198"/>
                  </a:lnTo>
                  <a:lnTo>
                    <a:pt x="0" y="388264"/>
                  </a:lnTo>
                  <a:lnTo>
                    <a:pt x="24257" y="388264"/>
                  </a:lnTo>
                  <a:lnTo>
                    <a:pt x="24257" y="291198"/>
                  </a:lnTo>
                  <a:close/>
                </a:path>
                <a:path w="995045" h="436880">
                  <a:moveTo>
                    <a:pt x="48526" y="242671"/>
                  </a:moveTo>
                  <a:lnTo>
                    <a:pt x="24257" y="242671"/>
                  </a:lnTo>
                  <a:lnTo>
                    <a:pt x="24257" y="266928"/>
                  </a:lnTo>
                  <a:lnTo>
                    <a:pt x="48526" y="266928"/>
                  </a:lnTo>
                  <a:lnTo>
                    <a:pt x="48526" y="242671"/>
                  </a:lnTo>
                  <a:close/>
                </a:path>
                <a:path w="995045" h="436880">
                  <a:moveTo>
                    <a:pt x="97066" y="364007"/>
                  </a:moveTo>
                  <a:lnTo>
                    <a:pt x="72796" y="364007"/>
                  </a:lnTo>
                  <a:lnTo>
                    <a:pt x="72796" y="388264"/>
                  </a:lnTo>
                  <a:lnTo>
                    <a:pt x="97066" y="388264"/>
                  </a:lnTo>
                  <a:lnTo>
                    <a:pt x="97066" y="364007"/>
                  </a:lnTo>
                  <a:close/>
                </a:path>
                <a:path w="995045" h="436880">
                  <a:moveTo>
                    <a:pt x="121335" y="291198"/>
                  </a:moveTo>
                  <a:lnTo>
                    <a:pt x="97066" y="291198"/>
                  </a:lnTo>
                  <a:lnTo>
                    <a:pt x="72796" y="291198"/>
                  </a:lnTo>
                  <a:lnTo>
                    <a:pt x="72796" y="266928"/>
                  </a:lnTo>
                  <a:lnTo>
                    <a:pt x="48526" y="266928"/>
                  </a:lnTo>
                  <a:lnTo>
                    <a:pt x="48526" y="315468"/>
                  </a:lnTo>
                  <a:lnTo>
                    <a:pt x="72796" y="315468"/>
                  </a:lnTo>
                  <a:lnTo>
                    <a:pt x="72796" y="339737"/>
                  </a:lnTo>
                  <a:lnTo>
                    <a:pt x="97066" y="339737"/>
                  </a:lnTo>
                  <a:lnTo>
                    <a:pt x="121335" y="339737"/>
                  </a:lnTo>
                  <a:lnTo>
                    <a:pt x="121335" y="291198"/>
                  </a:lnTo>
                  <a:close/>
                </a:path>
                <a:path w="995045" h="436880">
                  <a:moveTo>
                    <a:pt x="218401" y="339737"/>
                  </a:moveTo>
                  <a:lnTo>
                    <a:pt x="194132" y="339737"/>
                  </a:lnTo>
                  <a:lnTo>
                    <a:pt x="194132" y="291198"/>
                  </a:lnTo>
                  <a:lnTo>
                    <a:pt x="169862" y="291198"/>
                  </a:lnTo>
                  <a:lnTo>
                    <a:pt x="169862" y="315468"/>
                  </a:lnTo>
                  <a:lnTo>
                    <a:pt x="145592" y="315468"/>
                  </a:lnTo>
                  <a:lnTo>
                    <a:pt x="145592" y="339737"/>
                  </a:lnTo>
                  <a:lnTo>
                    <a:pt x="169862" y="339737"/>
                  </a:lnTo>
                  <a:lnTo>
                    <a:pt x="169862" y="364007"/>
                  </a:lnTo>
                  <a:lnTo>
                    <a:pt x="145592" y="364007"/>
                  </a:lnTo>
                  <a:lnTo>
                    <a:pt x="145592" y="339737"/>
                  </a:lnTo>
                  <a:lnTo>
                    <a:pt x="121335" y="339737"/>
                  </a:lnTo>
                  <a:lnTo>
                    <a:pt x="121335" y="388264"/>
                  </a:lnTo>
                  <a:lnTo>
                    <a:pt x="145592" y="388264"/>
                  </a:lnTo>
                  <a:lnTo>
                    <a:pt x="169862" y="388264"/>
                  </a:lnTo>
                  <a:lnTo>
                    <a:pt x="194132" y="388264"/>
                  </a:lnTo>
                  <a:lnTo>
                    <a:pt x="194132" y="364007"/>
                  </a:lnTo>
                  <a:lnTo>
                    <a:pt x="218401" y="364007"/>
                  </a:lnTo>
                  <a:lnTo>
                    <a:pt x="218401" y="339737"/>
                  </a:lnTo>
                  <a:close/>
                </a:path>
                <a:path w="995045" h="436880">
                  <a:moveTo>
                    <a:pt x="266941" y="121323"/>
                  </a:moveTo>
                  <a:lnTo>
                    <a:pt x="242671" y="121323"/>
                  </a:lnTo>
                  <a:lnTo>
                    <a:pt x="218401" y="121323"/>
                  </a:lnTo>
                  <a:lnTo>
                    <a:pt x="194132" y="121323"/>
                  </a:lnTo>
                  <a:lnTo>
                    <a:pt x="194132" y="72796"/>
                  </a:lnTo>
                  <a:lnTo>
                    <a:pt x="169862" y="72796"/>
                  </a:lnTo>
                  <a:lnTo>
                    <a:pt x="145592" y="72796"/>
                  </a:lnTo>
                  <a:lnTo>
                    <a:pt x="145592" y="48526"/>
                  </a:lnTo>
                  <a:lnTo>
                    <a:pt x="169862" y="48526"/>
                  </a:lnTo>
                  <a:lnTo>
                    <a:pt x="194132" y="48526"/>
                  </a:lnTo>
                  <a:lnTo>
                    <a:pt x="194132" y="0"/>
                  </a:lnTo>
                  <a:lnTo>
                    <a:pt x="169862" y="0"/>
                  </a:lnTo>
                  <a:lnTo>
                    <a:pt x="169862" y="24257"/>
                  </a:lnTo>
                  <a:lnTo>
                    <a:pt x="145592" y="24257"/>
                  </a:lnTo>
                  <a:lnTo>
                    <a:pt x="121335" y="24257"/>
                  </a:lnTo>
                  <a:lnTo>
                    <a:pt x="121335" y="0"/>
                  </a:lnTo>
                  <a:lnTo>
                    <a:pt x="97066" y="0"/>
                  </a:lnTo>
                  <a:lnTo>
                    <a:pt x="97066" y="24257"/>
                  </a:lnTo>
                  <a:lnTo>
                    <a:pt x="72796" y="24257"/>
                  </a:lnTo>
                  <a:lnTo>
                    <a:pt x="72796" y="48526"/>
                  </a:lnTo>
                  <a:lnTo>
                    <a:pt x="97066" y="48526"/>
                  </a:lnTo>
                  <a:lnTo>
                    <a:pt x="121335" y="48526"/>
                  </a:lnTo>
                  <a:lnTo>
                    <a:pt x="121335" y="97066"/>
                  </a:lnTo>
                  <a:lnTo>
                    <a:pt x="145592" y="97066"/>
                  </a:lnTo>
                  <a:lnTo>
                    <a:pt x="169862" y="97066"/>
                  </a:lnTo>
                  <a:lnTo>
                    <a:pt x="169862" y="121323"/>
                  </a:lnTo>
                  <a:lnTo>
                    <a:pt x="145592" y="121323"/>
                  </a:lnTo>
                  <a:lnTo>
                    <a:pt x="145592" y="145592"/>
                  </a:lnTo>
                  <a:lnTo>
                    <a:pt x="169862" y="145592"/>
                  </a:lnTo>
                  <a:lnTo>
                    <a:pt x="194132" y="145592"/>
                  </a:lnTo>
                  <a:lnTo>
                    <a:pt x="194132" y="169862"/>
                  </a:lnTo>
                  <a:lnTo>
                    <a:pt x="169862" y="169862"/>
                  </a:lnTo>
                  <a:lnTo>
                    <a:pt x="145592" y="169862"/>
                  </a:lnTo>
                  <a:lnTo>
                    <a:pt x="145592" y="194132"/>
                  </a:lnTo>
                  <a:lnTo>
                    <a:pt x="169862" y="194132"/>
                  </a:lnTo>
                  <a:lnTo>
                    <a:pt x="169862" y="218401"/>
                  </a:lnTo>
                  <a:lnTo>
                    <a:pt x="145592" y="218401"/>
                  </a:lnTo>
                  <a:lnTo>
                    <a:pt x="121335" y="218401"/>
                  </a:lnTo>
                  <a:lnTo>
                    <a:pt x="121335" y="194132"/>
                  </a:lnTo>
                  <a:lnTo>
                    <a:pt x="97066" y="194132"/>
                  </a:lnTo>
                  <a:lnTo>
                    <a:pt x="72796" y="194132"/>
                  </a:lnTo>
                  <a:lnTo>
                    <a:pt x="48526" y="194132"/>
                  </a:lnTo>
                  <a:lnTo>
                    <a:pt x="48526" y="145592"/>
                  </a:lnTo>
                  <a:lnTo>
                    <a:pt x="24257" y="145592"/>
                  </a:lnTo>
                  <a:lnTo>
                    <a:pt x="24257" y="194132"/>
                  </a:lnTo>
                  <a:lnTo>
                    <a:pt x="0" y="194132"/>
                  </a:lnTo>
                  <a:lnTo>
                    <a:pt x="0" y="218401"/>
                  </a:lnTo>
                  <a:lnTo>
                    <a:pt x="24257" y="218401"/>
                  </a:lnTo>
                  <a:lnTo>
                    <a:pt x="48526" y="218401"/>
                  </a:lnTo>
                  <a:lnTo>
                    <a:pt x="72796" y="218401"/>
                  </a:lnTo>
                  <a:lnTo>
                    <a:pt x="97066" y="218401"/>
                  </a:lnTo>
                  <a:lnTo>
                    <a:pt x="97066" y="242671"/>
                  </a:lnTo>
                  <a:lnTo>
                    <a:pt x="72796" y="242671"/>
                  </a:lnTo>
                  <a:lnTo>
                    <a:pt x="72796" y="266928"/>
                  </a:lnTo>
                  <a:lnTo>
                    <a:pt x="97066" y="266928"/>
                  </a:lnTo>
                  <a:lnTo>
                    <a:pt x="121335" y="266928"/>
                  </a:lnTo>
                  <a:lnTo>
                    <a:pt x="121335" y="291198"/>
                  </a:lnTo>
                  <a:lnTo>
                    <a:pt x="145592" y="291198"/>
                  </a:lnTo>
                  <a:lnTo>
                    <a:pt x="169862" y="291198"/>
                  </a:lnTo>
                  <a:lnTo>
                    <a:pt x="169862" y="266928"/>
                  </a:lnTo>
                  <a:lnTo>
                    <a:pt x="145592" y="266928"/>
                  </a:lnTo>
                  <a:lnTo>
                    <a:pt x="145592" y="242671"/>
                  </a:lnTo>
                  <a:lnTo>
                    <a:pt x="169862" y="242671"/>
                  </a:lnTo>
                  <a:lnTo>
                    <a:pt x="194132" y="242671"/>
                  </a:lnTo>
                  <a:lnTo>
                    <a:pt x="218401" y="242671"/>
                  </a:lnTo>
                  <a:lnTo>
                    <a:pt x="218401" y="266928"/>
                  </a:lnTo>
                  <a:lnTo>
                    <a:pt x="194132" y="266928"/>
                  </a:lnTo>
                  <a:lnTo>
                    <a:pt x="194132" y="291198"/>
                  </a:lnTo>
                  <a:lnTo>
                    <a:pt x="218401" y="291198"/>
                  </a:lnTo>
                  <a:lnTo>
                    <a:pt x="242671" y="291198"/>
                  </a:lnTo>
                  <a:lnTo>
                    <a:pt x="242671" y="242671"/>
                  </a:lnTo>
                  <a:lnTo>
                    <a:pt x="266941" y="242671"/>
                  </a:lnTo>
                  <a:lnTo>
                    <a:pt x="266941" y="218401"/>
                  </a:lnTo>
                  <a:lnTo>
                    <a:pt x="242671" y="218401"/>
                  </a:lnTo>
                  <a:lnTo>
                    <a:pt x="242671" y="194132"/>
                  </a:lnTo>
                  <a:lnTo>
                    <a:pt x="218401" y="194132"/>
                  </a:lnTo>
                  <a:lnTo>
                    <a:pt x="218401" y="145592"/>
                  </a:lnTo>
                  <a:lnTo>
                    <a:pt x="242671" y="145592"/>
                  </a:lnTo>
                  <a:lnTo>
                    <a:pt x="266941" y="145592"/>
                  </a:lnTo>
                  <a:lnTo>
                    <a:pt x="266941" y="121323"/>
                  </a:lnTo>
                  <a:close/>
                </a:path>
                <a:path w="995045" h="436880">
                  <a:moveTo>
                    <a:pt x="509600" y="242671"/>
                  </a:moveTo>
                  <a:lnTo>
                    <a:pt x="485343" y="242671"/>
                  </a:lnTo>
                  <a:lnTo>
                    <a:pt x="485343" y="266928"/>
                  </a:lnTo>
                  <a:lnTo>
                    <a:pt x="509600" y="266928"/>
                  </a:lnTo>
                  <a:lnTo>
                    <a:pt x="509600" y="242671"/>
                  </a:lnTo>
                  <a:close/>
                </a:path>
                <a:path w="995045" h="436880">
                  <a:moveTo>
                    <a:pt x="582409" y="266928"/>
                  </a:moveTo>
                  <a:lnTo>
                    <a:pt x="558139" y="266928"/>
                  </a:lnTo>
                  <a:lnTo>
                    <a:pt x="533869" y="266928"/>
                  </a:lnTo>
                  <a:lnTo>
                    <a:pt x="533869" y="291198"/>
                  </a:lnTo>
                  <a:lnTo>
                    <a:pt x="558139" y="291198"/>
                  </a:lnTo>
                  <a:lnTo>
                    <a:pt x="558139" y="315468"/>
                  </a:lnTo>
                  <a:lnTo>
                    <a:pt x="582409" y="315468"/>
                  </a:lnTo>
                  <a:lnTo>
                    <a:pt x="582409" y="266928"/>
                  </a:lnTo>
                  <a:close/>
                </a:path>
                <a:path w="995045" h="436880">
                  <a:moveTo>
                    <a:pt x="582409" y="218401"/>
                  </a:moveTo>
                  <a:lnTo>
                    <a:pt x="558139" y="218401"/>
                  </a:lnTo>
                  <a:lnTo>
                    <a:pt x="533869" y="218401"/>
                  </a:lnTo>
                  <a:lnTo>
                    <a:pt x="533869" y="242671"/>
                  </a:lnTo>
                  <a:lnTo>
                    <a:pt x="558139" y="242671"/>
                  </a:lnTo>
                  <a:lnTo>
                    <a:pt x="582409" y="242671"/>
                  </a:lnTo>
                  <a:lnTo>
                    <a:pt x="582409" y="218401"/>
                  </a:lnTo>
                  <a:close/>
                </a:path>
                <a:path w="995045" h="436880">
                  <a:moveTo>
                    <a:pt x="630936" y="340283"/>
                  </a:moveTo>
                  <a:lnTo>
                    <a:pt x="606679" y="340283"/>
                  </a:lnTo>
                  <a:lnTo>
                    <a:pt x="606679" y="316153"/>
                  </a:lnTo>
                  <a:lnTo>
                    <a:pt x="582409" y="316153"/>
                  </a:lnTo>
                  <a:lnTo>
                    <a:pt x="582409" y="364413"/>
                  </a:lnTo>
                  <a:lnTo>
                    <a:pt x="558139" y="364413"/>
                  </a:lnTo>
                  <a:lnTo>
                    <a:pt x="558139" y="316153"/>
                  </a:lnTo>
                  <a:lnTo>
                    <a:pt x="533869" y="316153"/>
                  </a:lnTo>
                  <a:lnTo>
                    <a:pt x="533869" y="292023"/>
                  </a:lnTo>
                  <a:lnTo>
                    <a:pt x="509600" y="292023"/>
                  </a:lnTo>
                  <a:lnTo>
                    <a:pt x="485343" y="292023"/>
                  </a:lnTo>
                  <a:lnTo>
                    <a:pt x="485343" y="267893"/>
                  </a:lnTo>
                  <a:lnTo>
                    <a:pt x="461073" y="267893"/>
                  </a:lnTo>
                  <a:lnTo>
                    <a:pt x="436803" y="267893"/>
                  </a:lnTo>
                  <a:lnTo>
                    <a:pt x="436803" y="194233"/>
                  </a:lnTo>
                  <a:lnTo>
                    <a:pt x="412534" y="194233"/>
                  </a:lnTo>
                  <a:lnTo>
                    <a:pt x="412534" y="243763"/>
                  </a:lnTo>
                  <a:lnTo>
                    <a:pt x="388264" y="243763"/>
                  </a:lnTo>
                  <a:lnTo>
                    <a:pt x="388264" y="219633"/>
                  </a:lnTo>
                  <a:lnTo>
                    <a:pt x="364007" y="219633"/>
                  </a:lnTo>
                  <a:lnTo>
                    <a:pt x="364007" y="243763"/>
                  </a:lnTo>
                  <a:lnTo>
                    <a:pt x="339737" y="243763"/>
                  </a:lnTo>
                  <a:lnTo>
                    <a:pt x="339737" y="219633"/>
                  </a:lnTo>
                  <a:lnTo>
                    <a:pt x="364007" y="219633"/>
                  </a:lnTo>
                  <a:lnTo>
                    <a:pt x="364007" y="170103"/>
                  </a:lnTo>
                  <a:lnTo>
                    <a:pt x="339737" y="170103"/>
                  </a:lnTo>
                  <a:lnTo>
                    <a:pt x="315468" y="170103"/>
                  </a:lnTo>
                  <a:lnTo>
                    <a:pt x="315468" y="194233"/>
                  </a:lnTo>
                  <a:lnTo>
                    <a:pt x="291198" y="194233"/>
                  </a:lnTo>
                  <a:lnTo>
                    <a:pt x="291198" y="219633"/>
                  </a:lnTo>
                  <a:lnTo>
                    <a:pt x="315468" y="219633"/>
                  </a:lnTo>
                  <a:lnTo>
                    <a:pt x="315468" y="267893"/>
                  </a:lnTo>
                  <a:lnTo>
                    <a:pt x="339737" y="267893"/>
                  </a:lnTo>
                  <a:lnTo>
                    <a:pt x="364007" y="267893"/>
                  </a:lnTo>
                  <a:lnTo>
                    <a:pt x="388264" y="267893"/>
                  </a:lnTo>
                  <a:lnTo>
                    <a:pt x="412534" y="267893"/>
                  </a:lnTo>
                  <a:lnTo>
                    <a:pt x="412534" y="292023"/>
                  </a:lnTo>
                  <a:lnTo>
                    <a:pt x="436803" y="292023"/>
                  </a:lnTo>
                  <a:lnTo>
                    <a:pt x="461073" y="292023"/>
                  </a:lnTo>
                  <a:lnTo>
                    <a:pt x="461073" y="316153"/>
                  </a:lnTo>
                  <a:lnTo>
                    <a:pt x="436803" y="316153"/>
                  </a:lnTo>
                  <a:lnTo>
                    <a:pt x="436803" y="340283"/>
                  </a:lnTo>
                  <a:lnTo>
                    <a:pt x="412534" y="340283"/>
                  </a:lnTo>
                  <a:lnTo>
                    <a:pt x="388264" y="340283"/>
                  </a:lnTo>
                  <a:lnTo>
                    <a:pt x="388264" y="364413"/>
                  </a:lnTo>
                  <a:lnTo>
                    <a:pt x="412534" y="364413"/>
                  </a:lnTo>
                  <a:lnTo>
                    <a:pt x="412534" y="388543"/>
                  </a:lnTo>
                  <a:lnTo>
                    <a:pt x="388264" y="388543"/>
                  </a:lnTo>
                  <a:lnTo>
                    <a:pt x="388264" y="364413"/>
                  </a:lnTo>
                  <a:lnTo>
                    <a:pt x="364007" y="364413"/>
                  </a:lnTo>
                  <a:lnTo>
                    <a:pt x="364007" y="292023"/>
                  </a:lnTo>
                  <a:lnTo>
                    <a:pt x="339737" y="292023"/>
                  </a:lnTo>
                  <a:lnTo>
                    <a:pt x="315468" y="292023"/>
                  </a:lnTo>
                  <a:lnTo>
                    <a:pt x="315468" y="316153"/>
                  </a:lnTo>
                  <a:lnTo>
                    <a:pt x="315468" y="339737"/>
                  </a:lnTo>
                  <a:lnTo>
                    <a:pt x="291198" y="339737"/>
                  </a:lnTo>
                  <a:lnTo>
                    <a:pt x="291198" y="316153"/>
                  </a:lnTo>
                  <a:lnTo>
                    <a:pt x="315468" y="316153"/>
                  </a:lnTo>
                  <a:lnTo>
                    <a:pt x="315468" y="292023"/>
                  </a:lnTo>
                  <a:lnTo>
                    <a:pt x="315468" y="267893"/>
                  </a:lnTo>
                  <a:lnTo>
                    <a:pt x="291198" y="267893"/>
                  </a:lnTo>
                  <a:lnTo>
                    <a:pt x="291198" y="292023"/>
                  </a:lnTo>
                  <a:lnTo>
                    <a:pt x="266941" y="292023"/>
                  </a:lnTo>
                  <a:lnTo>
                    <a:pt x="266941" y="316153"/>
                  </a:lnTo>
                  <a:lnTo>
                    <a:pt x="242671" y="316153"/>
                  </a:lnTo>
                  <a:lnTo>
                    <a:pt x="242671" y="388543"/>
                  </a:lnTo>
                  <a:lnTo>
                    <a:pt x="266941" y="388543"/>
                  </a:lnTo>
                  <a:lnTo>
                    <a:pt x="291198" y="388543"/>
                  </a:lnTo>
                  <a:lnTo>
                    <a:pt x="291198" y="364413"/>
                  </a:lnTo>
                  <a:lnTo>
                    <a:pt x="266941" y="364413"/>
                  </a:lnTo>
                  <a:lnTo>
                    <a:pt x="266941" y="340283"/>
                  </a:lnTo>
                  <a:lnTo>
                    <a:pt x="291198" y="340283"/>
                  </a:lnTo>
                  <a:lnTo>
                    <a:pt x="291198" y="364007"/>
                  </a:lnTo>
                  <a:lnTo>
                    <a:pt x="315468" y="364007"/>
                  </a:lnTo>
                  <a:lnTo>
                    <a:pt x="315468" y="340283"/>
                  </a:lnTo>
                  <a:lnTo>
                    <a:pt x="339737" y="340283"/>
                  </a:lnTo>
                  <a:lnTo>
                    <a:pt x="339737" y="364413"/>
                  </a:lnTo>
                  <a:lnTo>
                    <a:pt x="315468" y="364413"/>
                  </a:lnTo>
                  <a:lnTo>
                    <a:pt x="315468" y="388543"/>
                  </a:lnTo>
                  <a:lnTo>
                    <a:pt x="339737" y="388543"/>
                  </a:lnTo>
                  <a:lnTo>
                    <a:pt x="364007" y="388543"/>
                  </a:lnTo>
                  <a:lnTo>
                    <a:pt x="364007" y="412673"/>
                  </a:lnTo>
                  <a:lnTo>
                    <a:pt x="388264" y="412673"/>
                  </a:lnTo>
                  <a:lnTo>
                    <a:pt x="388264" y="436803"/>
                  </a:lnTo>
                  <a:lnTo>
                    <a:pt x="412534" y="436803"/>
                  </a:lnTo>
                  <a:lnTo>
                    <a:pt x="412534" y="412673"/>
                  </a:lnTo>
                  <a:lnTo>
                    <a:pt x="436803" y="412673"/>
                  </a:lnTo>
                  <a:lnTo>
                    <a:pt x="436803" y="364413"/>
                  </a:lnTo>
                  <a:lnTo>
                    <a:pt x="461073" y="364413"/>
                  </a:lnTo>
                  <a:lnTo>
                    <a:pt x="461073" y="388543"/>
                  </a:lnTo>
                  <a:lnTo>
                    <a:pt x="485343" y="388543"/>
                  </a:lnTo>
                  <a:lnTo>
                    <a:pt x="485343" y="340283"/>
                  </a:lnTo>
                  <a:lnTo>
                    <a:pt x="509600" y="340283"/>
                  </a:lnTo>
                  <a:lnTo>
                    <a:pt x="509600" y="364413"/>
                  </a:lnTo>
                  <a:lnTo>
                    <a:pt x="533869" y="364413"/>
                  </a:lnTo>
                  <a:lnTo>
                    <a:pt x="533869" y="412673"/>
                  </a:lnTo>
                  <a:lnTo>
                    <a:pt x="558139" y="412673"/>
                  </a:lnTo>
                  <a:lnTo>
                    <a:pt x="558139" y="436803"/>
                  </a:lnTo>
                  <a:lnTo>
                    <a:pt x="582409" y="436803"/>
                  </a:lnTo>
                  <a:lnTo>
                    <a:pt x="582409" y="412673"/>
                  </a:lnTo>
                  <a:lnTo>
                    <a:pt x="606679" y="412673"/>
                  </a:lnTo>
                  <a:lnTo>
                    <a:pt x="606679" y="364413"/>
                  </a:lnTo>
                  <a:lnTo>
                    <a:pt x="630936" y="364413"/>
                  </a:lnTo>
                  <a:lnTo>
                    <a:pt x="630936" y="340283"/>
                  </a:lnTo>
                  <a:close/>
                </a:path>
                <a:path w="995045" h="436880">
                  <a:moveTo>
                    <a:pt x="679475" y="218401"/>
                  </a:moveTo>
                  <a:lnTo>
                    <a:pt x="655205" y="218401"/>
                  </a:lnTo>
                  <a:lnTo>
                    <a:pt x="630936" y="218401"/>
                  </a:lnTo>
                  <a:lnTo>
                    <a:pt x="630936" y="242671"/>
                  </a:lnTo>
                  <a:lnTo>
                    <a:pt x="655205" y="242671"/>
                  </a:lnTo>
                  <a:lnTo>
                    <a:pt x="655205" y="266928"/>
                  </a:lnTo>
                  <a:lnTo>
                    <a:pt x="679475" y="266928"/>
                  </a:lnTo>
                  <a:lnTo>
                    <a:pt x="679475" y="218401"/>
                  </a:lnTo>
                  <a:close/>
                </a:path>
                <a:path w="995045" h="436880">
                  <a:moveTo>
                    <a:pt x="679475" y="169862"/>
                  </a:moveTo>
                  <a:lnTo>
                    <a:pt x="655205" y="169862"/>
                  </a:lnTo>
                  <a:lnTo>
                    <a:pt x="655205" y="194132"/>
                  </a:lnTo>
                  <a:lnTo>
                    <a:pt x="679475" y="194132"/>
                  </a:lnTo>
                  <a:lnTo>
                    <a:pt x="679475" y="169862"/>
                  </a:lnTo>
                  <a:close/>
                </a:path>
                <a:path w="995045" h="436880">
                  <a:moveTo>
                    <a:pt x="703745" y="194132"/>
                  </a:moveTo>
                  <a:lnTo>
                    <a:pt x="679475" y="194132"/>
                  </a:lnTo>
                  <a:lnTo>
                    <a:pt x="679475" y="218401"/>
                  </a:lnTo>
                  <a:lnTo>
                    <a:pt x="703745" y="218401"/>
                  </a:lnTo>
                  <a:lnTo>
                    <a:pt x="703745" y="194132"/>
                  </a:lnTo>
                  <a:close/>
                </a:path>
                <a:path w="995045" h="436880">
                  <a:moveTo>
                    <a:pt x="728014" y="169862"/>
                  </a:moveTo>
                  <a:lnTo>
                    <a:pt x="703745" y="169862"/>
                  </a:lnTo>
                  <a:lnTo>
                    <a:pt x="703745" y="194132"/>
                  </a:lnTo>
                  <a:lnTo>
                    <a:pt x="728014" y="194132"/>
                  </a:lnTo>
                  <a:lnTo>
                    <a:pt x="728014" y="169862"/>
                  </a:lnTo>
                  <a:close/>
                </a:path>
                <a:path w="995045" h="436880">
                  <a:moveTo>
                    <a:pt x="776541" y="194132"/>
                  </a:moveTo>
                  <a:lnTo>
                    <a:pt x="752271" y="194132"/>
                  </a:lnTo>
                  <a:lnTo>
                    <a:pt x="728014" y="194132"/>
                  </a:lnTo>
                  <a:lnTo>
                    <a:pt x="728014" y="218401"/>
                  </a:lnTo>
                  <a:lnTo>
                    <a:pt x="752271" y="218401"/>
                  </a:lnTo>
                  <a:lnTo>
                    <a:pt x="776541" y="218401"/>
                  </a:lnTo>
                  <a:lnTo>
                    <a:pt x="776541" y="194132"/>
                  </a:lnTo>
                  <a:close/>
                </a:path>
                <a:path w="995045" h="436880">
                  <a:moveTo>
                    <a:pt x="994943" y="194132"/>
                  </a:moveTo>
                  <a:lnTo>
                    <a:pt x="970686" y="194132"/>
                  </a:lnTo>
                  <a:lnTo>
                    <a:pt x="946416" y="194132"/>
                  </a:lnTo>
                  <a:lnTo>
                    <a:pt x="946416" y="218401"/>
                  </a:lnTo>
                  <a:lnTo>
                    <a:pt x="970686" y="218401"/>
                  </a:lnTo>
                  <a:lnTo>
                    <a:pt x="994943" y="218401"/>
                  </a:lnTo>
                  <a:lnTo>
                    <a:pt x="994943" y="19413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37802" y="1703064"/>
              <a:ext cx="801370" cy="461009"/>
            </a:xfrm>
            <a:custGeom>
              <a:avLst/>
              <a:gdLst/>
              <a:ahLst/>
              <a:cxnLst/>
              <a:rect l="l" t="t" r="r" b="b"/>
              <a:pathLst>
                <a:path w="801370" h="461010">
                  <a:moveTo>
                    <a:pt x="24269" y="266420"/>
                  </a:moveTo>
                  <a:lnTo>
                    <a:pt x="0" y="266420"/>
                  </a:lnTo>
                  <a:lnTo>
                    <a:pt x="0" y="290690"/>
                  </a:lnTo>
                  <a:lnTo>
                    <a:pt x="24269" y="290690"/>
                  </a:lnTo>
                  <a:lnTo>
                    <a:pt x="24269" y="266420"/>
                  </a:lnTo>
                  <a:close/>
                </a:path>
                <a:path w="801370" h="461010">
                  <a:moveTo>
                    <a:pt x="72809" y="290690"/>
                  </a:moveTo>
                  <a:lnTo>
                    <a:pt x="48539" y="290690"/>
                  </a:lnTo>
                  <a:lnTo>
                    <a:pt x="48539" y="339229"/>
                  </a:lnTo>
                  <a:lnTo>
                    <a:pt x="24269" y="339229"/>
                  </a:lnTo>
                  <a:lnTo>
                    <a:pt x="0" y="339229"/>
                  </a:lnTo>
                  <a:lnTo>
                    <a:pt x="0" y="412026"/>
                  </a:lnTo>
                  <a:lnTo>
                    <a:pt x="24269" y="412026"/>
                  </a:lnTo>
                  <a:lnTo>
                    <a:pt x="24269" y="387756"/>
                  </a:lnTo>
                  <a:lnTo>
                    <a:pt x="48539" y="387756"/>
                  </a:lnTo>
                  <a:lnTo>
                    <a:pt x="48539" y="363486"/>
                  </a:lnTo>
                  <a:lnTo>
                    <a:pt x="72809" y="363486"/>
                  </a:lnTo>
                  <a:lnTo>
                    <a:pt x="72809" y="290690"/>
                  </a:lnTo>
                  <a:close/>
                </a:path>
                <a:path w="801370" h="461010">
                  <a:moveTo>
                    <a:pt x="169875" y="290690"/>
                  </a:moveTo>
                  <a:lnTo>
                    <a:pt x="145605" y="290690"/>
                  </a:lnTo>
                  <a:lnTo>
                    <a:pt x="145605" y="314960"/>
                  </a:lnTo>
                  <a:lnTo>
                    <a:pt x="169875" y="314960"/>
                  </a:lnTo>
                  <a:lnTo>
                    <a:pt x="169875" y="290690"/>
                  </a:lnTo>
                  <a:close/>
                </a:path>
                <a:path w="801370" h="461010">
                  <a:moveTo>
                    <a:pt x="194132" y="0"/>
                  </a:moveTo>
                  <a:lnTo>
                    <a:pt x="169875" y="0"/>
                  </a:lnTo>
                  <a:lnTo>
                    <a:pt x="169875" y="48260"/>
                  </a:lnTo>
                  <a:lnTo>
                    <a:pt x="145605" y="48260"/>
                  </a:lnTo>
                  <a:lnTo>
                    <a:pt x="145605" y="97790"/>
                  </a:lnTo>
                  <a:lnTo>
                    <a:pt x="169875" y="97790"/>
                  </a:lnTo>
                  <a:lnTo>
                    <a:pt x="169875" y="72390"/>
                  </a:lnTo>
                  <a:lnTo>
                    <a:pt x="194132" y="72390"/>
                  </a:lnTo>
                  <a:lnTo>
                    <a:pt x="194132" y="0"/>
                  </a:lnTo>
                  <a:close/>
                </a:path>
                <a:path w="801370" h="461010">
                  <a:moveTo>
                    <a:pt x="218401" y="72390"/>
                  </a:moveTo>
                  <a:lnTo>
                    <a:pt x="194132" y="72390"/>
                  </a:lnTo>
                  <a:lnTo>
                    <a:pt x="194132" y="97790"/>
                  </a:lnTo>
                  <a:lnTo>
                    <a:pt x="218401" y="97790"/>
                  </a:lnTo>
                  <a:lnTo>
                    <a:pt x="218401" y="72390"/>
                  </a:lnTo>
                  <a:close/>
                </a:path>
                <a:path w="801370" h="461010">
                  <a:moveTo>
                    <a:pt x="291211" y="314960"/>
                  </a:moveTo>
                  <a:lnTo>
                    <a:pt x="266941" y="314960"/>
                  </a:lnTo>
                  <a:lnTo>
                    <a:pt x="242671" y="314960"/>
                  </a:lnTo>
                  <a:lnTo>
                    <a:pt x="218401" y="314960"/>
                  </a:lnTo>
                  <a:lnTo>
                    <a:pt x="218401" y="339229"/>
                  </a:lnTo>
                  <a:lnTo>
                    <a:pt x="218401" y="363486"/>
                  </a:lnTo>
                  <a:lnTo>
                    <a:pt x="218401" y="387756"/>
                  </a:lnTo>
                  <a:lnTo>
                    <a:pt x="194132" y="387756"/>
                  </a:lnTo>
                  <a:lnTo>
                    <a:pt x="194132" y="363486"/>
                  </a:lnTo>
                  <a:lnTo>
                    <a:pt x="218401" y="363486"/>
                  </a:lnTo>
                  <a:lnTo>
                    <a:pt x="218401" y="339229"/>
                  </a:lnTo>
                  <a:lnTo>
                    <a:pt x="194132" y="339229"/>
                  </a:lnTo>
                  <a:lnTo>
                    <a:pt x="194132" y="314960"/>
                  </a:lnTo>
                  <a:lnTo>
                    <a:pt x="169875" y="314960"/>
                  </a:lnTo>
                  <a:lnTo>
                    <a:pt x="169875" y="363486"/>
                  </a:lnTo>
                  <a:lnTo>
                    <a:pt x="145605" y="363486"/>
                  </a:lnTo>
                  <a:lnTo>
                    <a:pt x="145605" y="314960"/>
                  </a:lnTo>
                  <a:lnTo>
                    <a:pt x="121335" y="314960"/>
                  </a:lnTo>
                  <a:lnTo>
                    <a:pt x="97066" y="314960"/>
                  </a:lnTo>
                  <a:lnTo>
                    <a:pt x="97066" y="339229"/>
                  </a:lnTo>
                  <a:lnTo>
                    <a:pt x="121335" y="339229"/>
                  </a:lnTo>
                  <a:lnTo>
                    <a:pt x="121335" y="363486"/>
                  </a:lnTo>
                  <a:lnTo>
                    <a:pt x="97066" y="363486"/>
                  </a:lnTo>
                  <a:lnTo>
                    <a:pt x="97066" y="387756"/>
                  </a:lnTo>
                  <a:lnTo>
                    <a:pt x="121335" y="387756"/>
                  </a:lnTo>
                  <a:lnTo>
                    <a:pt x="145605" y="387756"/>
                  </a:lnTo>
                  <a:lnTo>
                    <a:pt x="145605" y="412026"/>
                  </a:lnTo>
                  <a:lnTo>
                    <a:pt x="169875" y="412026"/>
                  </a:lnTo>
                  <a:lnTo>
                    <a:pt x="169875" y="436295"/>
                  </a:lnTo>
                  <a:lnTo>
                    <a:pt x="194132" y="436295"/>
                  </a:lnTo>
                  <a:lnTo>
                    <a:pt x="194132" y="412026"/>
                  </a:lnTo>
                  <a:lnTo>
                    <a:pt x="218401" y="412026"/>
                  </a:lnTo>
                  <a:lnTo>
                    <a:pt x="242671" y="412026"/>
                  </a:lnTo>
                  <a:lnTo>
                    <a:pt x="242671" y="387756"/>
                  </a:lnTo>
                  <a:lnTo>
                    <a:pt x="266941" y="387756"/>
                  </a:lnTo>
                  <a:lnTo>
                    <a:pt x="266941" y="363486"/>
                  </a:lnTo>
                  <a:lnTo>
                    <a:pt x="242671" y="363486"/>
                  </a:lnTo>
                  <a:lnTo>
                    <a:pt x="242671" y="339229"/>
                  </a:lnTo>
                  <a:lnTo>
                    <a:pt x="266941" y="339229"/>
                  </a:lnTo>
                  <a:lnTo>
                    <a:pt x="291211" y="339229"/>
                  </a:lnTo>
                  <a:lnTo>
                    <a:pt x="291211" y="314960"/>
                  </a:lnTo>
                  <a:close/>
                </a:path>
                <a:path w="801370" h="461010">
                  <a:moveTo>
                    <a:pt x="291211" y="24130"/>
                  </a:moveTo>
                  <a:lnTo>
                    <a:pt x="266941" y="24130"/>
                  </a:lnTo>
                  <a:lnTo>
                    <a:pt x="266941" y="48260"/>
                  </a:lnTo>
                  <a:lnTo>
                    <a:pt x="242671" y="48260"/>
                  </a:lnTo>
                  <a:lnTo>
                    <a:pt x="242671" y="97790"/>
                  </a:lnTo>
                  <a:lnTo>
                    <a:pt x="266941" y="97790"/>
                  </a:lnTo>
                  <a:lnTo>
                    <a:pt x="266941" y="72390"/>
                  </a:lnTo>
                  <a:lnTo>
                    <a:pt x="291211" y="72390"/>
                  </a:lnTo>
                  <a:lnTo>
                    <a:pt x="291211" y="24130"/>
                  </a:lnTo>
                  <a:close/>
                </a:path>
                <a:path w="801370" h="461010">
                  <a:moveTo>
                    <a:pt x="315468" y="266420"/>
                  </a:moveTo>
                  <a:lnTo>
                    <a:pt x="291211" y="266420"/>
                  </a:lnTo>
                  <a:lnTo>
                    <a:pt x="291211" y="290690"/>
                  </a:lnTo>
                  <a:lnTo>
                    <a:pt x="315468" y="290690"/>
                  </a:lnTo>
                  <a:lnTo>
                    <a:pt x="315468" y="266420"/>
                  </a:lnTo>
                  <a:close/>
                </a:path>
                <a:path w="801370" h="461010">
                  <a:moveTo>
                    <a:pt x="339737" y="290690"/>
                  </a:moveTo>
                  <a:lnTo>
                    <a:pt x="315468" y="290690"/>
                  </a:lnTo>
                  <a:lnTo>
                    <a:pt x="315468" y="339229"/>
                  </a:lnTo>
                  <a:lnTo>
                    <a:pt x="339737" y="339229"/>
                  </a:lnTo>
                  <a:lnTo>
                    <a:pt x="339737" y="290690"/>
                  </a:lnTo>
                  <a:close/>
                </a:path>
                <a:path w="801370" h="461010">
                  <a:moveTo>
                    <a:pt x="364007" y="412026"/>
                  </a:moveTo>
                  <a:lnTo>
                    <a:pt x="339737" y="412026"/>
                  </a:lnTo>
                  <a:lnTo>
                    <a:pt x="315468" y="412026"/>
                  </a:lnTo>
                  <a:lnTo>
                    <a:pt x="315468" y="339229"/>
                  </a:lnTo>
                  <a:lnTo>
                    <a:pt x="291211" y="339229"/>
                  </a:lnTo>
                  <a:lnTo>
                    <a:pt x="291211" y="460565"/>
                  </a:lnTo>
                  <a:lnTo>
                    <a:pt x="315468" y="460565"/>
                  </a:lnTo>
                  <a:lnTo>
                    <a:pt x="339737" y="460565"/>
                  </a:lnTo>
                  <a:lnTo>
                    <a:pt x="339737" y="436295"/>
                  </a:lnTo>
                  <a:lnTo>
                    <a:pt x="364007" y="436295"/>
                  </a:lnTo>
                  <a:lnTo>
                    <a:pt x="364007" y="412026"/>
                  </a:lnTo>
                  <a:close/>
                </a:path>
                <a:path w="801370" h="461010">
                  <a:moveTo>
                    <a:pt x="364007" y="363486"/>
                  </a:moveTo>
                  <a:lnTo>
                    <a:pt x="339737" y="363486"/>
                  </a:lnTo>
                  <a:lnTo>
                    <a:pt x="339737" y="387756"/>
                  </a:lnTo>
                  <a:lnTo>
                    <a:pt x="364007" y="387756"/>
                  </a:lnTo>
                  <a:lnTo>
                    <a:pt x="364007" y="363486"/>
                  </a:lnTo>
                  <a:close/>
                </a:path>
                <a:path w="801370" h="461010">
                  <a:moveTo>
                    <a:pt x="388277" y="339229"/>
                  </a:moveTo>
                  <a:lnTo>
                    <a:pt x="364007" y="339229"/>
                  </a:lnTo>
                  <a:lnTo>
                    <a:pt x="364007" y="363486"/>
                  </a:lnTo>
                  <a:lnTo>
                    <a:pt x="388277" y="363486"/>
                  </a:lnTo>
                  <a:lnTo>
                    <a:pt x="388277" y="339229"/>
                  </a:lnTo>
                  <a:close/>
                </a:path>
                <a:path w="801370" h="461010">
                  <a:moveTo>
                    <a:pt x="412546" y="314960"/>
                  </a:moveTo>
                  <a:lnTo>
                    <a:pt x="388277" y="314960"/>
                  </a:lnTo>
                  <a:lnTo>
                    <a:pt x="388277" y="339229"/>
                  </a:lnTo>
                  <a:lnTo>
                    <a:pt x="412546" y="339229"/>
                  </a:lnTo>
                  <a:lnTo>
                    <a:pt x="412546" y="314960"/>
                  </a:lnTo>
                  <a:close/>
                </a:path>
                <a:path w="801370" h="461010">
                  <a:moveTo>
                    <a:pt x="436803" y="339229"/>
                  </a:moveTo>
                  <a:lnTo>
                    <a:pt x="412546" y="339229"/>
                  </a:lnTo>
                  <a:lnTo>
                    <a:pt x="412546" y="363486"/>
                  </a:lnTo>
                  <a:lnTo>
                    <a:pt x="436803" y="363486"/>
                  </a:lnTo>
                  <a:lnTo>
                    <a:pt x="436803" y="339229"/>
                  </a:lnTo>
                  <a:close/>
                </a:path>
                <a:path w="801370" h="461010">
                  <a:moveTo>
                    <a:pt x="728014" y="314960"/>
                  </a:moveTo>
                  <a:lnTo>
                    <a:pt x="703745" y="314960"/>
                  </a:lnTo>
                  <a:lnTo>
                    <a:pt x="703745" y="339229"/>
                  </a:lnTo>
                  <a:lnTo>
                    <a:pt x="728014" y="339229"/>
                  </a:lnTo>
                  <a:lnTo>
                    <a:pt x="728014" y="314960"/>
                  </a:lnTo>
                  <a:close/>
                </a:path>
                <a:path w="801370" h="461010">
                  <a:moveTo>
                    <a:pt x="752284" y="339229"/>
                  </a:moveTo>
                  <a:lnTo>
                    <a:pt x="728014" y="339229"/>
                  </a:lnTo>
                  <a:lnTo>
                    <a:pt x="728014" y="363486"/>
                  </a:lnTo>
                  <a:lnTo>
                    <a:pt x="752284" y="363486"/>
                  </a:lnTo>
                  <a:lnTo>
                    <a:pt x="752284" y="339229"/>
                  </a:lnTo>
                  <a:close/>
                </a:path>
                <a:path w="801370" h="461010">
                  <a:moveTo>
                    <a:pt x="752284" y="290690"/>
                  </a:moveTo>
                  <a:lnTo>
                    <a:pt x="728014" y="290690"/>
                  </a:lnTo>
                  <a:lnTo>
                    <a:pt x="728014" y="314960"/>
                  </a:lnTo>
                  <a:lnTo>
                    <a:pt x="752284" y="314960"/>
                  </a:lnTo>
                  <a:lnTo>
                    <a:pt x="752284" y="290690"/>
                  </a:lnTo>
                  <a:close/>
                </a:path>
                <a:path w="801370" h="461010">
                  <a:moveTo>
                    <a:pt x="800811" y="314960"/>
                  </a:moveTo>
                  <a:lnTo>
                    <a:pt x="776554" y="314960"/>
                  </a:lnTo>
                  <a:lnTo>
                    <a:pt x="776554" y="387756"/>
                  </a:lnTo>
                  <a:lnTo>
                    <a:pt x="800811" y="387756"/>
                  </a:lnTo>
                  <a:lnTo>
                    <a:pt x="800811" y="314960"/>
                  </a:lnTo>
                  <a:close/>
                </a:path>
                <a:path w="801370" h="461010">
                  <a:moveTo>
                    <a:pt x="800811" y="120916"/>
                  </a:moveTo>
                  <a:lnTo>
                    <a:pt x="776554" y="120916"/>
                  </a:lnTo>
                  <a:lnTo>
                    <a:pt x="752284" y="120916"/>
                  </a:lnTo>
                  <a:lnTo>
                    <a:pt x="752284" y="146316"/>
                  </a:lnTo>
                  <a:lnTo>
                    <a:pt x="752284" y="170446"/>
                  </a:lnTo>
                  <a:lnTo>
                    <a:pt x="752284" y="194576"/>
                  </a:lnTo>
                  <a:lnTo>
                    <a:pt x="728014" y="194576"/>
                  </a:lnTo>
                  <a:lnTo>
                    <a:pt x="728014" y="170446"/>
                  </a:lnTo>
                  <a:lnTo>
                    <a:pt x="752284" y="170446"/>
                  </a:lnTo>
                  <a:lnTo>
                    <a:pt x="752284" y="146316"/>
                  </a:lnTo>
                  <a:lnTo>
                    <a:pt x="728014" y="146316"/>
                  </a:lnTo>
                  <a:lnTo>
                    <a:pt x="728014" y="120916"/>
                  </a:lnTo>
                  <a:lnTo>
                    <a:pt x="703745" y="120916"/>
                  </a:lnTo>
                  <a:lnTo>
                    <a:pt x="703745" y="146316"/>
                  </a:lnTo>
                  <a:lnTo>
                    <a:pt x="703745" y="170446"/>
                  </a:lnTo>
                  <a:lnTo>
                    <a:pt x="679475" y="170446"/>
                  </a:lnTo>
                  <a:lnTo>
                    <a:pt x="679475" y="146316"/>
                  </a:lnTo>
                  <a:lnTo>
                    <a:pt x="703745" y="146316"/>
                  </a:lnTo>
                  <a:lnTo>
                    <a:pt x="703745" y="120916"/>
                  </a:lnTo>
                  <a:lnTo>
                    <a:pt x="703745" y="96786"/>
                  </a:lnTo>
                  <a:lnTo>
                    <a:pt x="728014" y="96786"/>
                  </a:lnTo>
                  <a:lnTo>
                    <a:pt x="728014" y="72656"/>
                  </a:lnTo>
                  <a:lnTo>
                    <a:pt x="752284" y="72656"/>
                  </a:lnTo>
                  <a:lnTo>
                    <a:pt x="752284" y="48526"/>
                  </a:lnTo>
                  <a:lnTo>
                    <a:pt x="728014" y="48526"/>
                  </a:lnTo>
                  <a:lnTo>
                    <a:pt x="728014" y="24396"/>
                  </a:lnTo>
                  <a:lnTo>
                    <a:pt x="703745" y="24396"/>
                  </a:lnTo>
                  <a:lnTo>
                    <a:pt x="679475" y="24396"/>
                  </a:lnTo>
                  <a:lnTo>
                    <a:pt x="679475" y="48526"/>
                  </a:lnTo>
                  <a:lnTo>
                    <a:pt x="703745" y="48526"/>
                  </a:lnTo>
                  <a:lnTo>
                    <a:pt x="703745" y="72656"/>
                  </a:lnTo>
                  <a:lnTo>
                    <a:pt x="679475" y="72656"/>
                  </a:lnTo>
                  <a:lnTo>
                    <a:pt x="679475" y="96786"/>
                  </a:lnTo>
                  <a:lnTo>
                    <a:pt x="679475" y="120916"/>
                  </a:lnTo>
                  <a:lnTo>
                    <a:pt x="655218" y="120916"/>
                  </a:lnTo>
                  <a:lnTo>
                    <a:pt x="655218" y="146316"/>
                  </a:lnTo>
                  <a:lnTo>
                    <a:pt x="655218" y="170446"/>
                  </a:lnTo>
                  <a:lnTo>
                    <a:pt x="630948" y="170446"/>
                  </a:lnTo>
                  <a:lnTo>
                    <a:pt x="606679" y="170446"/>
                  </a:lnTo>
                  <a:lnTo>
                    <a:pt x="606679" y="146316"/>
                  </a:lnTo>
                  <a:lnTo>
                    <a:pt x="630948" y="146316"/>
                  </a:lnTo>
                  <a:lnTo>
                    <a:pt x="655218" y="146316"/>
                  </a:lnTo>
                  <a:lnTo>
                    <a:pt x="655218" y="120916"/>
                  </a:lnTo>
                  <a:lnTo>
                    <a:pt x="655218" y="96786"/>
                  </a:lnTo>
                  <a:lnTo>
                    <a:pt x="679475" y="96786"/>
                  </a:lnTo>
                  <a:lnTo>
                    <a:pt x="679475" y="72656"/>
                  </a:lnTo>
                  <a:lnTo>
                    <a:pt x="655218" y="72656"/>
                  </a:lnTo>
                  <a:lnTo>
                    <a:pt x="630948" y="72656"/>
                  </a:lnTo>
                  <a:lnTo>
                    <a:pt x="630948" y="120916"/>
                  </a:lnTo>
                  <a:lnTo>
                    <a:pt x="606679" y="120916"/>
                  </a:lnTo>
                  <a:lnTo>
                    <a:pt x="606679" y="96786"/>
                  </a:lnTo>
                  <a:lnTo>
                    <a:pt x="582409" y="96786"/>
                  </a:lnTo>
                  <a:lnTo>
                    <a:pt x="582409" y="120916"/>
                  </a:lnTo>
                  <a:lnTo>
                    <a:pt x="558139" y="120916"/>
                  </a:lnTo>
                  <a:lnTo>
                    <a:pt x="533882" y="120916"/>
                  </a:lnTo>
                  <a:lnTo>
                    <a:pt x="533882" y="146316"/>
                  </a:lnTo>
                  <a:lnTo>
                    <a:pt x="509612" y="146316"/>
                  </a:lnTo>
                  <a:lnTo>
                    <a:pt x="485343" y="146316"/>
                  </a:lnTo>
                  <a:lnTo>
                    <a:pt x="485343" y="170446"/>
                  </a:lnTo>
                  <a:lnTo>
                    <a:pt x="509612" y="170446"/>
                  </a:lnTo>
                  <a:lnTo>
                    <a:pt x="533882" y="170446"/>
                  </a:lnTo>
                  <a:lnTo>
                    <a:pt x="533882" y="194576"/>
                  </a:lnTo>
                  <a:lnTo>
                    <a:pt x="509612" y="194576"/>
                  </a:lnTo>
                  <a:lnTo>
                    <a:pt x="485343" y="194576"/>
                  </a:lnTo>
                  <a:lnTo>
                    <a:pt x="485343" y="170446"/>
                  </a:lnTo>
                  <a:lnTo>
                    <a:pt x="461073" y="170446"/>
                  </a:lnTo>
                  <a:lnTo>
                    <a:pt x="461073" y="146316"/>
                  </a:lnTo>
                  <a:lnTo>
                    <a:pt x="436803" y="146316"/>
                  </a:lnTo>
                  <a:lnTo>
                    <a:pt x="436803" y="120916"/>
                  </a:lnTo>
                  <a:lnTo>
                    <a:pt x="412546" y="120916"/>
                  </a:lnTo>
                  <a:lnTo>
                    <a:pt x="388277" y="120916"/>
                  </a:lnTo>
                  <a:lnTo>
                    <a:pt x="388277" y="146316"/>
                  </a:lnTo>
                  <a:lnTo>
                    <a:pt x="412546" y="146316"/>
                  </a:lnTo>
                  <a:lnTo>
                    <a:pt x="412546" y="194576"/>
                  </a:lnTo>
                  <a:lnTo>
                    <a:pt x="436803" y="194576"/>
                  </a:lnTo>
                  <a:lnTo>
                    <a:pt x="461073" y="194576"/>
                  </a:lnTo>
                  <a:lnTo>
                    <a:pt x="461073" y="242836"/>
                  </a:lnTo>
                  <a:lnTo>
                    <a:pt x="436803" y="242836"/>
                  </a:lnTo>
                  <a:lnTo>
                    <a:pt x="436803" y="315226"/>
                  </a:lnTo>
                  <a:lnTo>
                    <a:pt x="461073" y="315226"/>
                  </a:lnTo>
                  <a:lnTo>
                    <a:pt x="461073" y="363486"/>
                  </a:lnTo>
                  <a:lnTo>
                    <a:pt x="485343" y="363486"/>
                  </a:lnTo>
                  <a:lnTo>
                    <a:pt x="485343" y="339356"/>
                  </a:lnTo>
                  <a:lnTo>
                    <a:pt x="509612" y="339356"/>
                  </a:lnTo>
                  <a:lnTo>
                    <a:pt x="533882" y="339356"/>
                  </a:lnTo>
                  <a:lnTo>
                    <a:pt x="558139" y="339356"/>
                  </a:lnTo>
                  <a:lnTo>
                    <a:pt x="558139" y="315226"/>
                  </a:lnTo>
                  <a:lnTo>
                    <a:pt x="533882" y="315226"/>
                  </a:lnTo>
                  <a:lnTo>
                    <a:pt x="533882" y="242836"/>
                  </a:lnTo>
                  <a:lnTo>
                    <a:pt x="509612" y="242836"/>
                  </a:lnTo>
                  <a:lnTo>
                    <a:pt x="509612" y="291096"/>
                  </a:lnTo>
                  <a:lnTo>
                    <a:pt x="509612" y="315226"/>
                  </a:lnTo>
                  <a:lnTo>
                    <a:pt x="485343" y="315226"/>
                  </a:lnTo>
                  <a:lnTo>
                    <a:pt x="485343" y="291096"/>
                  </a:lnTo>
                  <a:lnTo>
                    <a:pt x="461073" y="291096"/>
                  </a:lnTo>
                  <a:lnTo>
                    <a:pt x="461073" y="266966"/>
                  </a:lnTo>
                  <a:lnTo>
                    <a:pt x="485343" y="266966"/>
                  </a:lnTo>
                  <a:lnTo>
                    <a:pt x="485343" y="291096"/>
                  </a:lnTo>
                  <a:lnTo>
                    <a:pt x="509612" y="291096"/>
                  </a:lnTo>
                  <a:lnTo>
                    <a:pt x="509612" y="242836"/>
                  </a:lnTo>
                  <a:lnTo>
                    <a:pt x="485343" y="242836"/>
                  </a:lnTo>
                  <a:lnTo>
                    <a:pt x="485343" y="218706"/>
                  </a:lnTo>
                  <a:lnTo>
                    <a:pt x="509612" y="218706"/>
                  </a:lnTo>
                  <a:lnTo>
                    <a:pt x="533882" y="218706"/>
                  </a:lnTo>
                  <a:lnTo>
                    <a:pt x="533882" y="242836"/>
                  </a:lnTo>
                  <a:lnTo>
                    <a:pt x="558139" y="242836"/>
                  </a:lnTo>
                  <a:lnTo>
                    <a:pt x="558139" y="314960"/>
                  </a:lnTo>
                  <a:lnTo>
                    <a:pt x="582409" y="314960"/>
                  </a:lnTo>
                  <a:lnTo>
                    <a:pt x="582409" y="242163"/>
                  </a:lnTo>
                  <a:lnTo>
                    <a:pt x="558139" y="242163"/>
                  </a:lnTo>
                  <a:lnTo>
                    <a:pt x="558139" y="194576"/>
                  </a:lnTo>
                  <a:lnTo>
                    <a:pt x="582409" y="194576"/>
                  </a:lnTo>
                  <a:lnTo>
                    <a:pt x="606679" y="194576"/>
                  </a:lnTo>
                  <a:lnTo>
                    <a:pt x="606679" y="242836"/>
                  </a:lnTo>
                  <a:lnTo>
                    <a:pt x="630948" y="242836"/>
                  </a:lnTo>
                  <a:lnTo>
                    <a:pt x="655218" y="242836"/>
                  </a:lnTo>
                  <a:lnTo>
                    <a:pt x="655218" y="218706"/>
                  </a:lnTo>
                  <a:lnTo>
                    <a:pt x="679475" y="218706"/>
                  </a:lnTo>
                  <a:lnTo>
                    <a:pt x="703745" y="218706"/>
                  </a:lnTo>
                  <a:lnTo>
                    <a:pt x="703745" y="266966"/>
                  </a:lnTo>
                  <a:lnTo>
                    <a:pt x="728014" y="266966"/>
                  </a:lnTo>
                  <a:lnTo>
                    <a:pt x="752284" y="266966"/>
                  </a:lnTo>
                  <a:lnTo>
                    <a:pt x="752284" y="290690"/>
                  </a:lnTo>
                  <a:lnTo>
                    <a:pt x="776554" y="290690"/>
                  </a:lnTo>
                  <a:lnTo>
                    <a:pt x="800811" y="290690"/>
                  </a:lnTo>
                  <a:lnTo>
                    <a:pt x="800811" y="242163"/>
                  </a:lnTo>
                  <a:lnTo>
                    <a:pt x="776554" y="242163"/>
                  </a:lnTo>
                  <a:lnTo>
                    <a:pt x="776554" y="266420"/>
                  </a:lnTo>
                  <a:lnTo>
                    <a:pt x="752284" y="266420"/>
                  </a:lnTo>
                  <a:lnTo>
                    <a:pt x="752284" y="242836"/>
                  </a:lnTo>
                  <a:lnTo>
                    <a:pt x="728014" y="242836"/>
                  </a:lnTo>
                  <a:lnTo>
                    <a:pt x="728014" y="218706"/>
                  </a:lnTo>
                  <a:lnTo>
                    <a:pt x="752284" y="218706"/>
                  </a:lnTo>
                  <a:lnTo>
                    <a:pt x="776554" y="218706"/>
                  </a:lnTo>
                  <a:lnTo>
                    <a:pt x="776554" y="194576"/>
                  </a:lnTo>
                  <a:lnTo>
                    <a:pt x="800811" y="194576"/>
                  </a:lnTo>
                  <a:lnTo>
                    <a:pt x="800811" y="170446"/>
                  </a:lnTo>
                  <a:lnTo>
                    <a:pt x="776554" y="170446"/>
                  </a:lnTo>
                  <a:lnTo>
                    <a:pt x="776554" y="146316"/>
                  </a:lnTo>
                  <a:lnTo>
                    <a:pt x="800811" y="146316"/>
                  </a:lnTo>
                  <a:lnTo>
                    <a:pt x="800811" y="120916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3670" y="1168089"/>
              <a:ext cx="995044" cy="995680"/>
            </a:xfrm>
            <a:custGeom>
              <a:avLst/>
              <a:gdLst/>
              <a:ahLst/>
              <a:cxnLst/>
              <a:rect l="l" t="t" r="r" b="b"/>
              <a:pathLst>
                <a:path w="995045" h="995680">
                  <a:moveTo>
                    <a:pt x="121335" y="874204"/>
                  </a:moveTo>
                  <a:lnTo>
                    <a:pt x="48526" y="874204"/>
                  </a:lnTo>
                  <a:lnTo>
                    <a:pt x="48526" y="947000"/>
                  </a:lnTo>
                  <a:lnTo>
                    <a:pt x="121335" y="947000"/>
                  </a:lnTo>
                  <a:lnTo>
                    <a:pt x="121335" y="874204"/>
                  </a:lnTo>
                  <a:close/>
                </a:path>
                <a:path w="995045" h="995680">
                  <a:moveTo>
                    <a:pt x="121335" y="49123"/>
                  </a:moveTo>
                  <a:lnTo>
                    <a:pt x="48526" y="49123"/>
                  </a:lnTo>
                  <a:lnTo>
                    <a:pt x="48526" y="121920"/>
                  </a:lnTo>
                  <a:lnTo>
                    <a:pt x="121335" y="121920"/>
                  </a:lnTo>
                  <a:lnTo>
                    <a:pt x="121335" y="49123"/>
                  </a:lnTo>
                  <a:close/>
                </a:path>
                <a:path w="995045" h="995680">
                  <a:moveTo>
                    <a:pt x="169862" y="849934"/>
                  </a:moveTo>
                  <a:lnTo>
                    <a:pt x="145592" y="849934"/>
                  </a:lnTo>
                  <a:lnTo>
                    <a:pt x="145592" y="971270"/>
                  </a:lnTo>
                  <a:lnTo>
                    <a:pt x="169862" y="971270"/>
                  </a:lnTo>
                  <a:lnTo>
                    <a:pt x="169862" y="849934"/>
                  </a:lnTo>
                  <a:close/>
                </a:path>
                <a:path w="995045" h="995680">
                  <a:moveTo>
                    <a:pt x="169862" y="825500"/>
                  </a:moveTo>
                  <a:lnTo>
                    <a:pt x="0" y="825500"/>
                  </a:lnTo>
                  <a:lnTo>
                    <a:pt x="0" y="849630"/>
                  </a:lnTo>
                  <a:lnTo>
                    <a:pt x="0" y="971550"/>
                  </a:lnTo>
                  <a:lnTo>
                    <a:pt x="0" y="995680"/>
                  </a:lnTo>
                  <a:lnTo>
                    <a:pt x="169862" y="995680"/>
                  </a:lnTo>
                  <a:lnTo>
                    <a:pt x="169862" y="971550"/>
                  </a:lnTo>
                  <a:lnTo>
                    <a:pt x="24257" y="971550"/>
                  </a:lnTo>
                  <a:lnTo>
                    <a:pt x="24257" y="849630"/>
                  </a:lnTo>
                  <a:lnTo>
                    <a:pt x="169862" y="849630"/>
                  </a:lnTo>
                  <a:lnTo>
                    <a:pt x="169862" y="825500"/>
                  </a:lnTo>
                  <a:close/>
                </a:path>
                <a:path w="995045" h="995680">
                  <a:moveTo>
                    <a:pt x="169862" y="0"/>
                  </a:moveTo>
                  <a:lnTo>
                    <a:pt x="145592" y="0"/>
                  </a:lnTo>
                  <a:lnTo>
                    <a:pt x="145592" y="25400"/>
                  </a:lnTo>
                  <a:lnTo>
                    <a:pt x="145592" y="146050"/>
                  </a:lnTo>
                  <a:lnTo>
                    <a:pt x="24257" y="146050"/>
                  </a:lnTo>
                  <a:lnTo>
                    <a:pt x="24257" y="25400"/>
                  </a:lnTo>
                  <a:lnTo>
                    <a:pt x="145592" y="25400"/>
                  </a:lnTo>
                  <a:lnTo>
                    <a:pt x="145592" y="0"/>
                  </a:lnTo>
                  <a:lnTo>
                    <a:pt x="0" y="0"/>
                  </a:lnTo>
                  <a:lnTo>
                    <a:pt x="0" y="25400"/>
                  </a:lnTo>
                  <a:lnTo>
                    <a:pt x="0" y="146050"/>
                  </a:lnTo>
                  <a:lnTo>
                    <a:pt x="0" y="170180"/>
                  </a:lnTo>
                  <a:lnTo>
                    <a:pt x="169862" y="170180"/>
                  </a:lnTo>
                  <a:lnTo>
                    <a:pt x="169862" y="146189"/>
                  </a:lnTo>
                  <a:lnTo>
                    <a:pt x="169862" y="146050"/>
                  </a:lnTo>
                  <a:lnTo>
                    <a:pt x="169862" y="25400"/>
                  </a:lnTo>
                  <a:lnTo>
                    <a:pt x="169862" y="24853"/>
                  </a:lnTo>
                  <a:lnTo>
                    <a:pt x="169862" y="0"/>
                  </a:lnTo>
                  <a:close/>
                </a:path>
                <a:path w="995045" h="995680">
                  <a:moveTo>
                    <a:pt x="339737" y="947000"/>
                  </a:moveTo>
                  <a:lnTo>
                    <a:pt x="315468" y="947000"/>
                  </a:lnTo>
                  <a:lnTo>
                    <a:pt x="291198" y="947000"/>
                  </a:lnTo>
                  <a:lnTo>
                    <a:pt x="291198" y="922731"/>
                  </a:lnTo>
                  <a:lnTo>
                    <a:pt x="266941" y="922731"/>
                  </a:lnTo>
                  <a:lnTo>
                    <a:pt x="266941" y="947000"/>
                  </a:lnTo>
                  <a:lnTo>
                    <a:pt x="242671" y="947000"/>
                  </a:lnTo>
                  <a:lnTo>
                    <a:pt x="218401" y="947000"/>
                  </a:lnTo>
                  <a:lnTo>
                    <a:pt x="218401" y="971270"/>
                  </a:lnTo>
                  <a:lnTo>
                    <a:pt x="242671" y="971270"/>
                  </a:lnTo>
                  <a:lnTo>
                    <a:pt x="242671" y="995540"/>
                  </a:lnTo>
                  <a:lnTo>
                    <a:pt x="266941" y="995540"/>
                  </a:lnTo>
                  <a:lnTo>
                    <a:pt x="266941" y="971270"/>
                  </a:lnTo>
                  <a:lnTo>
                    <a:pt x="291198" y="971270"/>
                  </a:lnTo>
                  <a:lnTo>
                    <a:pt x="315468" y="971270"/>
                  </a:lnTo>
                  <a:lnTo>
                    <a:pt x="339737" y="971270"/>
                  </a:lnTo>
                  <a:lnTo>
                    <a:pt x="339737" y="947000"/>
                  </a:lnTo>
                  <a:close/>
                </a:path>
                <a:path w="995045" h="995680">
                  <a:moveTo>
                    <a:pt x="436803" y="971270"/>
                  </a:moveTo>
                  <a:lnTo>
                    <a:pt x="412534" y="971270"/>
                  </a:lnTo>
                  <a:lnTo>
                    <a:pt x="412534" y="995540"/>
                  </a:lnTo>
                  <a:lnTo>
                    <a:pt x="436803" y="995540"/>
                  </a:lnTo>
                  <a:lnTo>
                    <a:pt x="436803" y="971270"/>
                  </a:lnTo>
                  <a:close/>
                </a:path>
                <a:path w="995045" h="995680">
                  <a:moveTo>
                    <a:pt x="461073" y="947000"/>
                  </a:moveTo>
                  <a:lnTo>
                    <a:pt x="436803" y="947000"/>
                  </a:lnTo>
                  <a:lnTo>
                    <a:pt x="436803" y="971270"/>
                  </a:lnTo>
                  <a:lnTo>
                    <a:pt x="461073" y="971270"/>
                  </a:lnTo>
                  <a:lnTo>
                    <a:pt x="461073" y="947000"/>
                  </a:lnTo>
                  <a:close/>
                </a:path>
                <a:path w="995045" h="995680">
                  <a:moveTo>
                    <a:pt x="558139" y="898461"/>
                  </a:moveTo>
                  <a:lnTo>
                    <a:pt x="533869" y="898461"/>
                  </a:lnTo>
                  <a:lnTo>
                    <a:pt x="533869" y="922731"/>
                  </a:lnTo>
                  <a:lnTo>
                    <a:pt x="558139" y="922731"/>
                  </a:lnTo>
                  <a:lnTo>
                    <a:pt x="558139" y="898461"/>
                  </a:lnTo>
                  <a:close/>
                </a:path>
                <a:path w="995045" h="995680">
                  <a:moveTo>
                    <a:pt x="606679" y="971270"/>
                  </a:moveTo>
                  <a:lnTo>
                    <a:pt x="582409" y="971270"/>
                  </a:lnTo>
                  <a:lnTo>
                    <a:pt x="558139" y="971270"/>
                  </a:lnTo>
                  <a:lnTo>
                    <a:pt x="558139" y="995540"/>
                  </a:lnTo>
                  <a:lnTo>
                    <a:pt x="582409" y="995540"/>
                  </a:lnTo>
                  <a:lnTo>
                    <a:pt x="606679" y="995540"/>
                  </a:lnTo>
                  <a:lnTo>
                    <a:pt x="606679" y="971270"/>
                  </a:lnTo>
                  <a:close/>
                </a:path>
                <a:path w="995045" h="995680">
                  <a:moveTo>
                    <a:pt x="606679" y="898461"/>
                  </a:moveTo>
                  <a:lnTo>
                    <a:pt x="582409" y="898461"/>
                  </a:lnTo>
                  <a:lnTo>
                    <a:pt x="582409" y="922731"/>
                  </a:lnTo>
                  <a:lnTo>
                    <a:pt x="558139" y="922731"/>
                  </a:lnTo>
                  <a:lnTo>
                    <a:pt x="558139" y="947000"/>
                  </a:lnTo>
                  <a:lnTo>
                    <a:pt x="582409" y="947000"/>
                  </a:lnTo>
                  <a:lnTo>
                    <a:pt x="606679" y="947000"/>
                  </a:lnTo>
                  <a:lnTo>
                    <a:pt x="606679" y="898461"/>
                  </a:lnTo>
                  <a:close/>
                </a:path>
                <a:path w="995045" h="995680">
                  <a:moveTo>
                    <a:pt x="655205" y="947000"/>
                  </a:moveTo>
                  <a:lnTo>
                    <a:pt x="630936" y="947000"/>
                  </a:lnTo>
                  <a:lnTo>
                    <a:pt x="630936" y="971270"/>
                  </a:lnTo>
                  <a:lnTo>
                    <a:pt x="655205" y="971270"/>
                  </a:lnTo>
                  <a:lnTo>
                    <a:pt x="655205" y="947000"/>
                  </a:lnTo>
                  <a:close/>
                </a:path>
                <a:path w="995045" h="995680">
                  <a:moveTo>
                    <a:pt x="679475" y="922731"/>
                  </a:moveTo>
                  <a:lnTo>
                    <a:pt x="655205" y="922731"/>
                  </a:lnTo>
                  <a:lnTo>
                    <a:pt x="655205" y="947000"/>
                  </a:lnTo>
                  <a:lnTo>
                    <a:pt x="679475" y="947000"/>
                  </a:lnTo>
                  <a:lnTo>
                    <a:pt x="679475" y="922731"/>
                  </a:lnTo>
                  <a:close/>
                </a:path>
                <a:path w="995045" h="995680">
                  <a:moveTo>
                    <a:pt x="703745" y="947000"/>
                  </a:moveTo>
                  <a:lnTo>
                    <a:pt x="679475" y="947000"/>
                  </a:lnTo>
                  <a:lnTo>
                    <a:pt x="679475" y="971270"/>
                  </a:lnTo>
                  <a:lnTo>
                    <a:pt x="703745" y="971270"/>
                  </a:lnTo>
                  <a:lnTo>
                    <a:pt x="703745" y="947000"/>
                  </a:lnTo>
                  <a:close/>
                </a:path>
                <a:path w="995045" h="995680">
                  <a:moveTo>
                    <a:pt x="703745" y="898461"/>
                  </a:moveTo>
                  <a:lnTo>
                    <a:pt x="679475" y="898461"/>
                  </a:lnTo>
                  <a:lnTo>
                    <a:pt x="679475" y="922731"/>
                  </a:lnTo>
                  <a:lnTo>
                    <a:pt x="703745" y="922731"/>
                  </a:lnTo>
                  <a:lnTo>
                    <a:pt x="703745" y="898461"/>
                  </a:lnTo>
                  <a:close/>
                </a:path>
                <a:path w="995045" h="995680">
                  <a:moveTo>
                    <a:pt x="728014" y="971270"/>
                  </a:moveTo>
                  <a:lnTo>
                    <a:pt x="703745" y="971270"/>
                  </a:lnTo>
                  <a:lnTo>
                    <a:pt x="703745" y="995540"/>
                  </a:lnTo>
                  <a:lnTo>
                    <a:pt x="728014" y="995540"/>
                  </a:lnTo>
                  <a:lnTo>
                    <a:pt x="728014" y="971270"/>
                  </a:lnTo>
                  <a:close/>
                </a:path>
                <a:path w="995045" h="995680">
                  <a:moveTo>
                    <a:pt x="776541" y="971270"/>
                  </a:moveTo>
                  <a:lnTo>
                    <a:pt x="752271" y="971270"/>
                  </a:lnTo>
                  <a:lnTo>
                    <a:pt x="752271" y="995540"/>
                  </a:lnTo>
                  <a:lnTo>
                    <a:pt x="776541" y="995540"/>
                  </a:lnTo>
                  <a:lnTo>
                    <a:pt x="776541" y="971270"/>
                  </a:lnTo>
                  <a:close/>
                </a:path>
                <a:path w="995045" h="995680">
                  <a:moveTo>
                    <a:pt x="800811" y="947000"/>
                  </a:moveTo>
                  <a:lnTo>
                    <a:pt x="776541" y="947000"/>
                  </a:lnTo>
                  <a:lnTo>
                    <a:pt x="776541" y="971270"/>
                  </a:lnTo>
                  <a:lnTo>
                    <a:pt x="800811" y="971270"/>
                  </a:lnTo>
                  <a:lnTo>
                    <a:pt x="800811" y="947000"/>
                  </a:lnTo>
                  <a:close/>
                </a:path>
                <a:path w="995045" h="995680">
                  <a:moveTo>
                    <a:pt x="849350" y="825665"/>
                  </a:moveTo>
                  <a:lnTo>
                    <a:pt x="825080" y="825665"/>
                  </a:lnTo>
                  <a:lnTo>
                    <a:pt x="825080" y="849934"/>
                  </a:lnTo>
                  <a:lnTo>
                    <a:pt x="849350" y="849934"/>
                  </a:lnTo>
                  <a:lnTo>
                    <a:pt x="849350" y="825665"/>
                  </a:lnTo>
                  <a:close/>
                </a:path>
                <a:path w="995045" h="995680">
                  <a:moveTo>
                    <a:pt x="897877" y="777240"/>
                  </a:moveTo>
                  <a:lnTo>
                    <a:pt x="776541" y="777240"/>
                  </a:lnTo>
                  <a:lnTo>
                    <a:pt x="776541" y="801370"/>
                  </a:lnTo>
                  <a:lnTo>
                    <a:pt x="776541" y="873760"/>
                  </a:lnTo>
                  <a:lnTo>
                    <a:pt x="776541" y="897890"/>
                  </a:lnTo>
                  <a:lnTo>
                    <a:pt x="897877" y="897890"/>
                  </a:lnTo>
                  <a:lnTo>
                    <a:pt x="897877" y="874204"/>
                  </a:lnTo>
                  <a:lnTo>
                    <a:pt x="897877" y="873760"/>
                  </a:lnTo>
                  <a:lnTo>
                    <a:pt x="897877" y="801395"/>
                  </a:lnTo>
                  <a:lnTo>
                    <a:pt x="873607" y="801395"/>
                  </a:lnTo>
                  <a:lnTo>
                    <a:pt x="873607" y="873760"/>
                  </a:lnTo>
                  <a:lnTo>
                    <a:pt x="800811" y="873760"/>
                  </a:lnTo>
                  <a:lnTo>
                    <a:pt x="800811" y="801370"/>
                  </a:lnTo>
                  <a:lnTo>
                    <a:pt x="897877" y="801370"/>
                  </a:lnTo>
                  <a:lnTo>
                    <a:pt x="897877" y="777240"/>
                  </a:lnTo>
                  <a:close/>
                </a:path>
                <a:path w="995045" h="995680">
                  <a:moveTo>
                    <a:pt x="922147" y="898461"/>
                  </a:moveTo>
                  <a:lnTo>
                    <a:pt x="897877" y="898461"/>
                  </a:lnTo>
                  <a:lnTo>
                    <a:pt x="897877" y="922731"/>
                  </a:lnTo>
                  <a:lnTo>
                    <a:pt x="922147" y="922731"/>
                  </a:lnTo>
                  <a:lnTo>
                    <a:pt x="922147" y="898461"/>
                  </a:lnTo>
                  <a:close/>
                </a:path>
                <a:path w="995045" h="995680">
                  <a:moveTo>
                    <a:pt x="946416" y="971270"/>
                  </a:moveTo>
                  <a:lnTo>
                    <a:pt x="922147" y="971270"/>
                  </a:lnTo>
                  <a:lnTo>
                    <a:pt x="922147" y="947000"/>
                  </a:lnTo>
                  <a:lnTo>
                    <a:pt x="897877" y="947000"/>
                  </a:lnTo>
                  <a:lnTo>
                    <a:pt x="897877" y="922731"/>
                  </a:lnTo>
                  <a:lnTo>
                    <a:pt x="873607" y="922731"/>
                  </a:lnTo>
                  <a:lnTo>
                    <a:pt x="873607" y="898461"/>
                  </a:lnTo>
                  <a:lnTo>
                    <a:pt x="849350" y="898461"/>
                  </a:lnTo>
                  <a:lnTo>
                    <a:pt x="849350" y="922731"/>
                  </a:lnTo>
                  <a:lnTo>
                    <a:pt x="825080" y="922731"/>
                  </a:lnTo>
                  <a:lnTo>
                    <a:pt x="825080" y="898461"/>
                  </a:lnTo>
                  <a:lnTo>
                    <a:pt x="800811" y="898461"/>
                  </a:lnTo>
                  <a:lnTo>
                    <a:pt x="776541" y="898461"/>
                  </a:lnTo>
                  <a:lnTo>
                    <a:pt x="752271" y="898461"/>
                  </a:lnTo>
                  <a:lnTo>
                    <a:pt x="728014" y="898461"/>
                  </a:lnTo>
                  <a:lnTo>
                    <a:pt x="728014" y="922731"/>
                  </a:lnTo>
                  <a:lnTo>
                    <a:pt x="703745" y="922731"/>
                  </a:lnTo>
                  <a:lnTo>
                    <a:pt x="703745" y="947000"/>
                  </a:lnTo>
                  <a:lnTo>
                    <a:pt x="728014" y="947000"/>
                  </a:lnTo>
                  <a:lnTo>
                    <a:pt x="752271" y="947000"/>
                  </a:lnTo>
                  <a:lnTo>
                    <a:pt x="752271" y="922731"/>
                  </a:lnTo>
                  <a:lnTo>
                    <a:pt x="776541" y="922731"/>
                  </a:lnTo>
                  <a:lnTo>
                    <a:pt x="800811" y="922731"/>
                  </a:lnTo>
                  <a:lnTo>
                    <a:pt x="800811" y="947000"/>
                  </a:lnTo>
                  <a:lnTo>
                    <a:pt x="825080" y="947000"/>
                  </a:lnTo>
                  <a:lnTo>
                    <a:pt x="849350" y="947000"/>
                  </a:lnTo>
                  <a:lnTo>
                    <a:pt x="873607" y="947000"/>
                  </a:lnTo>
                  <a:lnTo>
                    <a:pt x="873607" y="971270"/>
                  </a:lnTo>
                  <a:lnTo>
                    <a:pt x="849350" y="971270"/>
                  </a:lnTo>
                  <a:lnTo>
                    <a:pt x="849350" y="995540"/>
                  </a:lnTo>
                  <a:lnTo>
                    <a:pt x="873607" y="995540"/>
                  </a:lnTo>
                  <a:lnTo>
                    <a:pt x="897877" y="995540"/>
                  </a:lnTo>
                  <a:lnTo>
                    <a:pt x="922147" y="995540"/>
                  </a:lnTo>
                  <a:lnTo>
                    <a:pt x="946416" y="995540"/>
                  </a:lnTo>
                  <a:lnTo>
                    <a:pt x="946416" y="971270"/>
                  </a:lnTo>
                  <a:close/>
                </a:path>
                <a:path w="995045" h="995680">
                  <a:moveTo>
                    <a:pt x="946416" y="49123"/>
                  </a:moveTo>
                  <a:lnTo>
                    <a:pt x="873607" y="49123"/>
                  </a:lnTo>
                  <a:lnTo>
                    <a:pt x="873607" y="121920"/>
                  </a:lnTo>
                  <a:lnTo>
                    <a:pt x="946416" y="121920"/>
                  </a:lnTo>
                  <a:lnTo>
                    <a:pt x="946416" y="49123"/>
                  </a:lnTo>
                  <a:close/>
                </a:path>
                <a:path w="995045" h="995680">
                  <a:moveTo>
                    <a:pt x="970686" y="922731"/>
                  </a:moveTo>
                  <a:lnTo>
                    <a:pt x="946416" y="922731"/>
                  </a:lnTo>
                  <a:lnTo>
                    <a:pt x="946416" y="971270"/>
                  </a:lnTo>
                  <a:lnTo>
                    <a:pt x="970686" y="971270"/>
                  </a:lnTo>
                  <a:lnTo>
                    <a:pt x="970686" y="922731"/>
                  </a:lnTo>
                  <a:close/>
                </a:path>
                <a:path w="995045" h="995680">
                  <a:moveTo>
                    <a:pt x="994943" y="0"/>
                  </a:moveTo>
                  <a:lnTo>
                    <a:pt x="970686" y="0"/>
                  </a:lnTo>
                  <a:lnTo>
                    <a:pt x="970686" y="25400"/>
                  </a:lnTo>
                  <a:lnTo>
                    <a:pt x="970686" y="146050"/>
                  </a:lnTo>
                  <a:lnTo>
                    <a:pt x="849350" y="146050"/>
                  </a:lnTo>
                  <a:lnTo>
                    <a:pt x="849350" y="25400"/>
                  </a:lnTo>
                  <a:lnTo>
                    <a:pt x="970686" y="25400"/>
                  </a:lnTo>
                  <a:lnTo>
                    <a:pt x="970686" y="0"/>
                  </a:lnTo>
                  <a:lnTo>
                    <a:pt x="825080" y="0"/>
                  </a:lnTo>
                  <a:lnTo>
                    <a:pt x="825080" y="25400"/>
                  </a:lnTo>
                  <a:lnTo>
                    <a:pt x="825080" y="146050"/>
                  </a:lnTo>
                  <a:lnTo>
                    <a:pt x="825080" y="170180"/>
                  </a:lnTo>
                  <a:lnTo>
                    <a:pt x="994943" y="170180"/>
                  </a:lnTo>
                  <a:lnTo>
                    <a:pt x="994943" y="146189"/>
                  </a:lnTo>
                  <a:lnTo>
                    <a:pt x="994943" y="146050"/>
                  </a:lnTo>
                  <a:lnTo>
                    <a:pt x="994943" y="25400"/>
                  </a:lnTo>
                  <a:lnTo>
                    <a:pt x="994943" y="24853"/>
                  </a:lnTo>
                  <a:lnTo>
                    <a:pt x="994943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E3D0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6757" y="4434378"/>
            <a:ext cx="10388600" cy="3025775"/>
          </a:xfrm>
          <a:custGeom>
            <a:avLst/>
            <a:gdLst/>
            <a:ahLst/>
            <a:cxnLst/>
            <a:rect l="l" t="t" r="r" b="b"/>
            <a:pathLst>
              <a:path w="10388600" h="3025775">
                <a:moveTo>
                  <a:pt x="10388598" y="0"/>
                </a:moveTo>
                <a:lnTo>
                  <a:pt x="0" y="0"/>
                </a:lnTo>
                <a:lnTo>
                  <a:pt x="0" y="3025764"/>
                </a:lnTo>
                <a:lnTo>
                  <a:pt x="10388598" y="3025764"/>
                </a:lnTo>
                <a:lnTo>
                  <a:pt x="10388598" y="0"/>
                </a:lnTo>
                <a:close/>
              </a:path>
            </a:pathLst>
          </a:custGeom>
          <a:solidFill>
            <a:srgbClr val="FCEB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35204" y="725367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90823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590823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03295" y="716274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99916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599916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4195" y="709924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06266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06266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32515" y="455412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65934" y="437049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9" name="object 9"/>
          <p:cNvGrpSpPr>
            <a:grpSpLocks noGrp="1" noUngrp="1" noRot="1" noMove="1" noResize="1"/>
          </p:cNvGrpSpPr>
          <p:nvPr/>
        </p:nvGrpSpPr>
        <p:grpSpPr>
          <a:xfrm>
            <a:off x="6275529" y="657228"/>
            <a:ext cx="2812415" cy="3663315"/>
            <a:chOff x="6275529" y="657228"/>
            <a:chExt cx="2812415" cy="3663315"/>
          </a:xfrm>
        </p:grpSpPr>
        <p:sp>
          <p:nvSpPr>
            <p:cNvPr id="10" name="objec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79339" y="66103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79339" y="66103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0" y="0"/>
                  </a:moveTo>
                  <a:lnTo>
                    <a:pt x="2804262" y="0"/>
                  </a:lnTo>
                  <a:lnTo>
                    <a:pt x="2804262" y="3655141"/>
                  </a:lnTo>
                  <a:lnTo>
                    <a:pt x="0" y="365514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5028681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>
            <a:grpSpLocks noGrp="1" noUngrp="1" noRot="1" noMove="1" noResize="1"/>
          </p:cNvGrpSpPr>
          <p:nvPr/>
        </p:nvGrpSpPr>
        <p:grpSpPr>
          <a:xfrm>
            <a:off x="238342" y="661038"/>
            <a:ext cx="2804795" cy="3655695"/>
            <a:chOff x="238342" y="661038"/>
            <a:chExt cx="2804795" cy="3655695"/>
          </a:xfrm>
        </p:grpSpPr>
        <p:sp>
          <p:nvSpPr>
            <p:cNvPr id="14" name="object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342" y="66103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1868" y="901864"/>
              <a:ext cx="960174" cy="811472"/>
            </a:xfrm>
            <a:prstGeom prst="rect">
              <a:avLst/>
            </a:prstGeom>
          </p:spPr>
        </p:pic>
        <p:sp>
          <p:nvSpPr>
            <p:cNvPr id="16" name="objec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868" y="901864"/>
              <a:ext cx="960755" cy="811530"/>
            </a:xfrm>
            <a:custGeom>
              <a:avLst/>
              <a:gdLst/>
              <a:ahLst/>
              <a:cxnLst/>
              <a:rect l="l" t="t" r="r" b="b"/>
              <a:pathLst>
                <a:path w="960755" h="811530">
                  <a:moveTo>
                    <a:pt x="0" y="0"/>
                  </a:moveTo>
                  <a:lnTo>
                    <a:pt x="960174" y="0"/>
                  </a:lnTo>
                  <a:lnTo>
                    <a:pt x="960174" y="811472"/>
                  </a:lnTo>
                  <a:lnTo>
                    <a:pt x="0" y="81147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7856" y="4515777"/>
            <a:ext cx="43961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George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Nakashima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say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designing?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99400" y="4494825"/>
            <a:ext cx="5187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74615" algn="l"/>
              </a:tabLst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spc="-20" dirty="0">
                <a:solidFill>
                  <a:srgbClr val="151616"/>
                </a:solidFill>
                <a:latin typeface="Arial"/>
                <a:cs typeface="Arial"/>
              </a:rPr>
              <a:t>mark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935" y="5853333"/>
            <a:ext cx="3505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Brieﬂy,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George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Nakashima’s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career?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90853" y="5848710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5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5671479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7856" y="5158575"/>
            <a:ext cx="4226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three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pieces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furnituture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George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Nakashima.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16853" y="5163022"/>
            <a:ext cx="5270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57165" algn="l"/>
              </a:tabLst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 marks</a:t>
            </a:r>
            <a:r>
              <a:rPr sz="1200" b="1" i="1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6418883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6764108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01179" y="6101384"/>
            <a:ext cx="5438775" cy="0"/>
          </a:xfrm>
          <a:custGeom>
            <a:avLst/>
            <a:gdLst/>
            <a:ahLst/>
            <a:cxnLst/>
            <a:rect l="l" t="t" r="r" b="b"/>
            <a:pathLst>
              <a:path w="5438775">
                <a:moveTo>
                  <a:pt x="0" y="0"/>
                </a:moveTo>
                <a:lnTo>
                  <a:pt x="543823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/>
              <a:t>GEORGE</a:t>
            </a:r>
            <a:r>
              <a:rPr spc="-20" dirty="0"/>
              <a:t> </a:t>
            </a:r>
            <a:r>
              <a:rPr spc="-10" dirty="0"/>
              <a:t>NAKASHIMA</a:t>
            </a:r>
            <a:r>
              <a:rPr spc="-105" dirty="0"/>
              <a:t> </a:t>
            </a:r>
            <a:r>
              <a:rPr dirty="0"/>
              <a:t>-</a:t>
            </a:r>
            <a:r>
              <a:rPr spc="-20" dirty="0"/>
              <a:t> </a:t>
            </a:r>
            <a:r>
              <a:rPr dirty="0"/>
              <a:t>DESIGNER,</a:t>
            </a:r>
            <a:r>
              <a:rPr spc="-15" dirty="0"/>
              <a:t> </a:t>
            </a:r>
            <a:r>
              <a:rPr dirty="0"/>
              <a:t>WOODWORKER</a:t>
            </a:r>
            <a:r>
              <a:rPr spc="-105" dirty="0"/>
              <a:t> </a:t>
            </a:r>
            <a:r>
              <a:rPr dirty="0"/>
              <a:t>AND</a:t>
            </a:r>
            <a:r>
              <a:rPr spc="-100" dirty="0"/>
              <a:t> </a:t>
            </a:r>
            <a:r>
              <a:rPr spc="-10" dirty="0"/>
              <a:t>ARCHITECT</a:t>
            </a:r>
          </a:p>
        </p:txBody>
      </p:sp>
      <p:sp>
        <p:nvSpPr>
          <p:cNvPr id="28" name="object 2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7079280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7424505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8342" y="66103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532765">
              <a:lnSpc>
                <a:spcPct val="100000"/>
              </a:lnSpc>
              <a:spcBef>
                <a:spcPts val="16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GEORGE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NAKASHIMA</a:t>
            </a:r>
            <a:endParaRPr sz="1200">
              <a:latin typeface="Arial"/>
              <a:cs typeface="Arial"/>
            </a:endParaRPr>
          </a:p>
          <a:p>
            <a:pPr marL="1105535" marR="72390" algn="ctr">
              <a:lnSpc>
                <a:spcPts val="1340"/>
              </a:lnSpc>
              <a:spcBef>
                <a:spcPts val="15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George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Nakashima (1905-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1990),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said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furniture,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having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‘dialogue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tree’.</a:t>
            </a:r>
            <a:endParaRPr sz="1200">
              <a:latin typeface="Arial"/>
              <a:cs typeface="Arial"/>
            </a:endParaRPr>
          </a:p>
          <a:p>
            <a:pPr marL="67945" marR="76835" algn="ctr">
              <a:lnSpc>
                <a:spcPts val="1340"/>
              </a:lnSpc>
              <a:spcBef>
                <a:spcPts val="85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preferred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called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‘woodworker’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rather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‘designer’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set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high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standards,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only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also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mastery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techniques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their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manufacture.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George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Japanese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family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studied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Architecture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University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Washington.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Japanese-American,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acknowledged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founders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American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Studio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Craft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movement.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praised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fellow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designers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studied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students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around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world.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41889" y="661038"/>
            <a:ext cx="2804795" cy="3655695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161925" marR="138430" indent="-635" algn="ctr">
              <a:lnSpc>
                <a:spcPts val="1340"/>
              </a:lnSpc>
              <a:spcBef>
                <a:spcPts val="45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early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career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architecture,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including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working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company,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helping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Frank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Lloyd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Wright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Imperial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Hotel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Tokyo.</a:t>
            </a:r>
            <a:endParaRPr sz="1200">
              <a:latin typeface="Arial"/>
              <a:cs typeface="Arial"/>
            </a:endParaRPr>
          </a:p>
          <a:p>
            <a:pPr marL="245110" marR="221615" algn="ctr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interest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traditional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Japanese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began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develop,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whilst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working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Japan.</a:t>
            </a:r>
            <a:endParaRPr sz="1200">
              <a:latin typeface="Arial"/>
              <a:cs typeface="Arial"/>
            </a:endParaRPr>
          </a:p>
          <a:p>
            <a:pPr marL="83820" marR="60960" algn="ctr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developed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high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level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crafts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skills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whilst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imprisoned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Internment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Camp,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USA,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during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Second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War.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taught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Gentaro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Hikogawa,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Japanese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carpenter,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mastering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traditional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skills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Japanese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tools.</a:t>
            </a:r>
            <a:endParaRPr sz="1200">
              <a:latin typeface="Arial"/>
              <a:cs typeface="Arial"/>
            </a:endParaRPr>
          </a:p>
          <a:p>
            <a:pPr marL="130175" marR="107314" indent="-635" algn="ctr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After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continued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making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signature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Japanese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style.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Walnut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his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favoured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timber,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often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using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large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piece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top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main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surface.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His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reﬂects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Japanese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values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balance,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harmony,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simplicity.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88230" y="655422"/>
            <a:ext cx="970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Conoid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Bench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3" name="object 33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1226" y="2428924"/>
            <a:ext cx="1289570" cy="1810263"/>
          </a:xfrm>
          <a:prstGeom prst="rect">
            <a:avLst/>
          </a:prstGeom>
        </p:spPr>
      </p:pic>
      <p:sp>
        <p:nvSpPr>
          <p:cNvPr id="34" name="object 3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54067" y="2245603"/>
            <a:ext cx="9023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Conoid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17256" y="2115615"/>
            <a:ext cx="944880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83210" marR="5080" indent="-283845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Grass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Seated Chair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6" name="object 36"/>
          <p:cNvGrpSpPr>
            <a:grpSpLocks noGrp="1" noUngrp="1" noRot="1" noMove="1" noResize="1"/>
          </p:cNvGrpSpPr>
          <p:nvPr/>
        </p:nvGrpSpPr>
        <p:grpSpPr>
          <a:xfrm>
            <a:off x="6411394" y="835963"/>
            <a:ext cx="2502535" cy="3289300"/>
            <a:chOff x="6411394" y="835963"/>
            <a:chExt cx="2502535" cy="3289300"/>
          </a:xfrm>
        </p:grpSpPr>
        <p:pic>
          <p:nvPicPr>
            <p:cNvPr id="37" name="object 3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81137" y="2493471"/>
              <a:ext cx="1281311" cy="1631419"/>
            </a:xfrm>
            <a:prstGeom prst="rect">
              <a:avLst/>
            </a:prstGeom>
          </p:spPr>
        </p:pic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36893" y="3761924"/>
              <a:ext cx="1080770" cy="161925"/>
            </a:xfrm>
            <a:custGeom>
              <a:avLst/>
              <a:gdLst/>
              <a:ahLst/>
              <a:cxnLst/>
              <a:rect l="l" t="t" r="r" b="b"/>
              <a:pathLst>
                <a:path w="1080770" h="161925">
                  <a:moveTo>
                    <a:pt x="118262" y="81940"/>
                  </a:moveTo>
                  <a:lnTo>
                    <a:pt x="17005" y="96634"/>
                  </a:lnTo>
                  <a:lnTo>
                    <a:pt x="0" y="160007"/>
                  </a:lnTo>
                  <a:lnTo>
                    <a:pt x="93535" y="161556"/>
                  </a:lnTo>
                  <a:lnTo>
                    <a:pt x="118262" y="81940"/>
                  </a:lnTo>
                  <a:close/>
                </a:path>
                <a:path w="1080770" h="161925">
                  <a:moveTo>
                    <a:pt x="1080630" y="127546"/>
                  </a:moveTo>
                  <a:lnTo>
                    <a:pt x="1055116" y="36334"/>
                  </a:lnTo>
                  <a:lnTo>
                    <a:pt x="862647" y="0"/>
                  </a:lnTo>
                  <a:lnTo>
                    <a:pt x="810082" y="106680"/>
                  </a:lnTo>
                  <a:lnTo>
                    <a:pt x="1080630" y="1275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11394" y="835963"/>
              <a:ext cx="2502071" cy="1399647"/>
            </a:xfrm>
            <a:prstGeom prst="rect">
              <a:avLst/>
            </a:prstGeom>
          </p:spPr>
        </p:pic>
      </p:grpSp>
      <p:pic>
        <p:nvPicPr>
          <p:cNvPr id="40" name="object 40">
            <a:hlinkClick r:id="rId8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88194" y="3066901"/>
            <a:ext cx="1077357" cy="1077357"/>
          </a:xfrm>
          <a:prstGeom prst="rect">
            <a:avLst/>
          </a:prstGeom>
        </p:spPr>
      </p:pic>
      <p:sp>
        <p:nvSpPr>
          <p:cNvPr id="41" name="object 4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09602" y="654843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8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42" name="object 42"/>
          <p:cNvGrpSpPr>
            <a:grpSpLocks noGrp="1" noUngrp="1" noRot="1" noMove="1" noResize="1"/>
          </p:cNvGrpSpPr>
          <p:nvPr/>
        </p:nvGrpSpPr>
        <p:grpSpPr>
          <a:xfrm>
            <a:off x="9244900" y="1133398"/>
            <a:ext cx="1170305" cy="1170305"/>
            <a:chOff x="9244900" y="1133398"/>
            <a:chExt cx="1170305" cy="1170305"/>
          </a:xfrm>
        </p:grpSpPr>
        <p:sp>
          <p:nvSpPr>
            <p:cNvPr id="43" name="object 4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44900" y="1133398"/>
              <a:ext cx="1170305" cy="1170305"/>
            </a:xfrm>
            <a:custGeom>
              <a:avLst/>
              <a:gdLst/>
              <a:ahLst/>
              <a:cxnLst/>
              <a:rect l="l" t="t" r="r" b="b"/>
              <a:pathLst>
                <a:path w="1170304" h="1170305">
                  <a:moveTo>
                    <a:pt x="1169697" y="0"/>
                  </a:moveTo>
                  <a:lnTo>
                    <a:pt x="0" y="0"/>
                  </a:lnTo>
                  <a:lnTo>
                    <a:pt x="0" y="1169697"/>
                  </a:lnTo>
                  <a:lnTo>
                    <a:pt x="1169697" y="1169697"/>
                  </a:lnTo>
                  <a:lnTo>
                    <a:pt x="11696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08465" y="1196969"/>
              <a:ext cx="1042669" cy="432434"/>
            </a:xfrm>
            <a:custGeom>
              <a:avLst/>
              <a:gdLst/>
              <a:ahLst/>
              <a:cxnLst/>
              <a:rect l="l" t="t" r="r" b="b"/>
              <a:pathLst>
                <a:path w="1042670" h="432435">
                  <a:moveTo>
                    <a:pt x="25425" y="356006"/>
                  </a:moveTo>
                  <a:lnTo>
                    <a:pt x="0" y="356006"/>
                  </a:lnTo>
                  <a:lnTo>
                    <a:pt x="0" y="381431"/>
                  </a:lnTo>
                  <a:lnTo>
                    <a:pt x="25425" y="381431"/>
                  </a:lnTo>
                  <a:lnTo>
                    <a:pt x="25425" y="356006"/>
                  </a:lnTo>
                  <a:close/>
                </a:path>
                <a:path w="1042670" h="432435">
                  <a:moveTo>
                    <a:pt x="25425" y="228854"/>
                  </a:moveTo>
                  <a:lnTo>
                    <a:pt x="0" y="228854"/>
                  </a:lnTo>
                  <a:lnTo>
                    <a:pt x="0" y="254292"/>
                  </a:lnTo>
                  <a:lnTo>
                    <a:pt x="25425" y="254292"/>
                  </a:lnTo>
                  <a:lnTo>
                    <a:pt x="25425" y="228854"/>
                  </a:lnTo>
                  <a:close/>
                </a:path>
                <a:path w="1042670" h="432435">
                  <a:moveTo>
                    <a:pt x="50850" y="330568"/>
                  </a:moveTo>
                  <a:lnTo>
                    <a:pt x="25425" y="330568"/>
                  </a:lnTo>
                  <a:lnTo>
                    <a:pt x="25425" y="356006"/>
                  </a:lnTo>
                  <a:lnTo>
                    <a:pt x="50850" y="356006"/>
                  </a:lnTo>
                  <a:lnTo>
                    <a:pt x="50850" y="330568"/>
                  </a:lnTo>
                  <a:close/>
                </a:path>
                <a:path w="1042670" h="432435">
                  <a:moveTo>
                    <a:pt x="127139" y="356006"/>
                  </a:moveTo>
                  <a:lnTo>
                    <a:pt x="101714" y="356006"/>
                  </a:lnTo>
                  <a:lnTo>
                    <a:pt x="76288" y="356006"/>
                  </a:lnTo>
                  <a:lnTo>
                    <a:pt x="76288" y="381431"/>
                  </a:lnTo>
                  <a:lnTo>
                    <a:pt x="101714" y="381431"/>
                  </a:lnTo>
                  <a:lnTo>
                    <a:pt x="101714" y="406857"/>
                  </a:lnTo>
                  <a:lnTo>
                    <a:pt x="127139" y="406857"/>
                  </a:lnTo>
                  <a:lnTo>
                    <a:pt x="127139" y="356006"/>
                  </a:lnTo>
                  <a:close/>
                </a:path>
                <a:path w="1042670" h="432435">
                  <a:moveTo>
                    <a:pt x="178003" y="356006"/>
                  </a:moveTo>
                  <a:lnTo>
                    <a:pt x="152565" y="356006"/>
                  </a:lnTo>
                  <a:lnTo>
                    <a:pt x="152565" y="381431"/>
                  </a:lnTo>
                  <a:lnTo>
                    <a:pt x="178003" y="381431"/>
                  </a:lnTo>
                  <a:lnTo>
                    <a:pt x="178003" y="356006"/>
                  </a:lnTo>
                  <a:close/>
                </a:path>
                <a:path w="1042670" h="432435">
                  <a:moveTo>
                    <a:pt x="178003" y="254292"/>
                  </a:moveTo>
                  <a:lnTo>
                    <a:pt x="152565" y="254292"/>
                  </a:lnTo>
                  <a:lnTo>
                    <a:pt x="152565" y="279717"/>
                  </a:lnTo>
                  <a:lnTo>
                    <a:pt x="178003" y="279717"/>
                  </a:lnTo>
                  <a:lnTo>
                    <a:pt x="178003" y="254292"/>
                  </a:lnTo>
                  <a:close/>
                </a:path>
                <a:path w="1042670" h="432435">
                  <a:moveTo>
                    <a:pt x="228854" y="101714"/>
                  </a:moveTo>
                  <a:lnTo>
                    <a:pt x="203428" y="101714"/>
                  </a:lnTo>
                  <a:lnTo>
                    <a:pt x="203428" y="127139"/>
                  </a:lnTo>
                  <a:lnTo>
                    <a:pt x="228854" y="127139"/>
                  </a:lnTo>
                  <a:lnTo>
                    <a:pt x="228854" y="101714"/>
                  </a:lnTo>
                  <a:close/>
                </a:path>
                <a:path w="1042670" h="432435">
                  <a:moveTo>
                    <a:pt x="254279" y="50863"/>
                  </a:moveTo>
                  <a:lnTo>
                    <a:pt x="228854" y="50863"/>
                  </a:lnTo>
                  <a:lnTo>
                    <a:pt x="228854" y="76288"/>
                  </a:lnTo>
                  <a:lnTo>
                    <a:pt x="254279" y="76288"/>
                  </a:lnTo>
                  <a:lnTo>
                    <a:pt x="254279" y="50863"/>
                  </a:lnTo>
                  <a:close/>
                </a:path>
                <a:path w="1042670" h="432435">
                  <a:moveTo>
                    <a:pt x="279717" y="152577"/>
                  </a:moveTo>
                  <a:lnTo>
                    <a:pt x="254279" y="152577"/>
                  </a:lnTo>
                  <a:lnTo>
                    <a:pt x="254279" y="203428"/>
                  </a:lnTo>
                  <a:lnTo>
                    <a:pt x="279717" y="203428"/>
                  </a:lnTo>
                  <a:lnTo>
                    <a:pt x="279717" y="152577"/>
                  </a:lnTo>
                  <a:close/>
                </a:path>
                <a:path w="1042670" h="432435">
                  <a:moveTo>
                    <a:pt x="279717" y="76288"/>
                  </a:moveTo>
                  <a:lnTo>
                    <a:pt x="254279" y="76288"/>
                  </a:lnTo>
                  <a:lnTo>
                    <a:pt x="254279" y="101714"/>
                  </a:lnTo>
                  <a:lnTo>
                    <a:pt x="279717" y="101714"/>
                  </a:lnTo>
                  <a:lnTo>
                    <a:pt x="279717" y="76288"/>
                  </a:lnTo>
                  <a:close/>
                </a:path>
                <a:path w="1042670" h="432435">
                  <a:moveTo>
                    <a:pt x="279717" y="0"/>
                  </a:moveTo>
                  <a:lnTo>
                    <a:pt x="254279" y="0"/>
                  </a:lnTo>
                  <a:lnTo>
                    <a:pt x="228854" y="0"/>
                  </a:lnTo>
                  <a:lnTo>
                    <a:pt x="228854" y="25438"/>
                  </a:lnTo>
                  <a:lnTo>
                    <a:pt x="254279" y="25438"/>
                  </a:lnTo>
                  <a:lnTo>
                    <a:pt x="279717" y="25438"/>
                  </a:lnTo>
                  <a:lnTo>
                    <a:pt x="279717" y="0"/>
                  </a:lnTo>
                  <a:close/>
                </a:path>
                <a:path w="1042670" h="432435">
                  <a:moveTo>
                    <a:pt x="305142" y="101714"/>
                  </a:moveTo>
                  <a:lnTo>
                    <a:pt x="279717" y="101714"/>
                  </a:lnTo>
                  <a:lnTo>
                    <a:pt x="279717" y="152577"/>
                  </a:lnTo>
                  <a:lnTo>
                    <a:pt x="305142" y="152577"/>
                  </a:lnTo>
                  <a:lnTo>
                    <a:pt x="305142" y="101714"/>
                  </a:lnTo>
                  <a:close/>
                </a:path>
                <a:path w="1042670" h="432435">
                  <a:moveTo>
                    <a:pt x="355993" y="25438"/>
                  </a:moveTo>
                  <a:lnTo>
                    <a:pt x="330568" y="25438"/>
                  </a:lnTo>
                  <a:lnTo>
                    <a:pt x="305142" y="25438"/>
                  </a:lnTo>
                  <a:lnTo>
                    <a:pt x="305142" y="50863"/>
                  </a:lnTo>
                  <a:lnTo>
                    <a:pt x="330568" y="50863"/>
                  </a:lnTo>
                  <a:lnTo>
                    <a:pt x="330568" y="101714"/>
                  </a:lnTo>
                  <a:lnTo>
                    <a:pt x="355993" y="101714"/>
                  </a:lnTo>
                  <a:lnTo>
                    <a:pt x="355993" y="25438"/>
                  </a:lnTo>
                  <a:close/>
                </a:path>
                <a:path w="1042670" h="432435">
                  <a:moveTo>
                    <a:pt x="381419" y="305142"/>
                  </a:moveTo>
                  <a:lnTo>
                    <a:pt x="355993" y="305142"/>
                  </a:lnTo>
                  <a:lnTo>
                    <a:pt x="355993" y="330568"/>
                  </a:lnTo>
                  <a:lnTo>
                    <a:pt x="381419" y="330568"/>
                  </a:lnTo>
                  <a:lnTo>
                    <a:pt x="381419" y="305142"/>
                  </a:lnTo>
                  <a:close/>
                </a:path>
                <a:path w="1042670" h="432435">
                  <a:moveTo>
                    <a:pt x="406857" y="381431"/>
                  </a:moveTo>
                  <a:lnTo>
                    <a:pt x="381419" y="381431"/>
                  </a:lnTo>
                  <a:lnTo>
                    <a:pt x="381419" y="356006"/>
                  </a:lnTo>
                  <a:lnTo>
                    <a:pt x="355993" y="356006"/>
                  </a:lnTo>
                  <a:lnTo>
                    <a:pt x="355993" y="330568"/>
                  </a:lnTo>
                  <a:lnTo>
                    <a:pt x="330568" y="330568"/>
                  </a:lnTo>
                  <a:lnTo>
                    <a:pt x="330568" y="381431"/>
                  </a:lnTo>
                  <a:lnTo>
                    <a:pt x="355993" y="381431"/>
                  </a:lnTo>
                  <a:lnTo>
                    <a:pt x="355993" y="406857"/>
                  </a:lnTo>
                  <a:lnTo>
                    <a:pt x="381419" y="406857"/>
                  </a:lnTo>
                  <a:lnTo>
                    <a:pt x="406857" y="406857"/>
                  </a:lnTo>
                  <a:lnTo>
                    <a:pt x="406857" y="381431"/>
                  </a:lnTo>
                  <a:close/>
                </a:path>
                <a:path w="1042670" h="432435">
                  <a:moveTo>
                    <a:pt x="483133" y="152577"/>
                  </a:moveTo>
                  <a:lnTo>
                    <a:pt x="457708" y="152577"/>
                  </a:lnTo>
                  <a:lnTo>
                    <a:pt x="457708" y="178003"/>
                  </a:lnTo>
                  <a:lnTo>
                    <a:pt x="483133" y="178003"/>
                  </a:lnTo>
                  <a:lnTo>
                    <a:pt x="483133" y="152577"/>
                  </a:lnTo>
                  <a:close/>
                </a:path>
                <a:path w="1042670" h="432435">
                  <a:moveTo>
                    <a:pt x="483133" y="25438"/>
                  </a:moveTo>
                  <a:lnTo>
                    <a:pt x="457708" y="25438"/>
                  </a:lnTo>
                  <a:lnTo>
                    <a:pt x="457708" y="0"/>
                  </a:lnTo>
                  <a:lnTo>
                    <a:pt x="432282" y="0"/>
                  </a:lnTo>
                  <a:lnTo>
                    <a:pt x="406857" y="0"/>
                  </a:lnTo>
                  <a:lnTo>
                    <a:pt x="406857" y="50863"/>
                  </a:lnTo>
                  <a:lnTo>
                    <a:pt x="381419" y="50863"/>
                  </a:lnTo>
                  <a:lnTo>
                    <a:pt x="381419" y="101714"/>
                  </a:lnTo>
                  <a:lnTo>
                    <a:pt x="406857" y="101714"/>
                  </a:lnTo>
                  <a:lnTo>
                    <a:pt x="406857" y="76288"/>
                  </a:lnTo>
                  <a:lnTo>
                    <a:pt x="432282" y="76288"/>
                  </a:lnTo>
                  <a:lnTo>
                    <a:pt x="432282" y="50863"/>
                  </a:lnTo>
                  <a:lnTo>
                    <a:pt x="457708" y="50863"/>
                  </a:lnTo>
                  <a:lnTo>
                    <a:pt x="483133" y="50863"/>
                  </a:lnTo>
                  <a:lnTo>
                    <a:pt x="483133" y="25438"/>
                  </a:lnTo>
                  <a:close/>
                </a:path>
                <a:path w="1042670" h="432435">
                  <a:moveTo>
                    <a:pt x="508558" y="254431"/>
                  </a:moveTo>
                  <a:lnTo>
                    <a:pt x="483133" y="254431"/>
                  </a:lnTo>
                  <a:lnTo>
                    <a:pt x="483133" y="203631"/>
                  </a:lnTo>
                  <a:lnTo>
                    <a:pt x="457708" y="203631"/>
                  </a:lnTo>
                  <a:lnTo>
                    <a:pt x="457708" y="178231"/>
                  </a:lnTo>
                  <a:lnTo>
                    <a:pt x="432282" y="178231"/>
                  </a:lnTo>
                  <a:lnTo>
                    <a:pt x="432282" y="254431"/>
                  </a:lnTo>
                  <a:lnTo>
                    <a:pt x="457708" y="254431"/>
                  </a:lnTo>
                  <a:lnTo>
                    <a:pt x="457708" y="279831"/>
                  </a:lnTo>
                  <a:lnTo>
                    <a:pt x="483133" y="279831"/>
                  </a:lnTo>
                  <a:lnTo>
                    <a:pt x="508558" y="279831"/>
                  </a:lnTo>
                  <a:lnTo>
                    <a:pt x="508558" y="254431"/>
                  </a:lnTo>
                  <a:close/>
                </a:path>
                <a:path w="1042670" h="432435">
                  <a:moveTo>
                    <a:pt x="559422" y="178003"/>
                  </a:moveTo>
                  <a:lnTo>
                    <a:pt x="533996" y="178003"/>
                  </a:lnTo>
                  <a:lnTo>
                    <a:pt x="533996" y="203428"/>
                  </a:lnTo>
                  <a:lnTo>
                    <a:pt x="559422" y="203428"/>
                  </a:lnTo>
                  <a:lnTo>
                    <a:pt x="559422" y="178003"/>
                  </a:lnTo>
                  <a:close/>
                </a:path>
                <a:path w="1042670" h="432435">
                  <a:moveTo>
                    <a:pt x="559422" y="127139"/>
                  </a:moveTo>
                  <a:lnTo>
                    <a:pt x="533996" y="127139"/>
                  </a:lnTo>
                  <a:lnTo>
                    <a:pt x="533996" y="101714"/>
                  </a:lnTo>
                  <a:lnTo>
                    <a:pt x="508558" y="101714"/>
                  </a:lnTo>
                  <a:lnTo>
                    <a:pt x="508558" y="76288"/>
                  </a:lnTo>
                  <a:lnTo>
                    <a:pt x="483133" y="76288"/>
                  </a:lnTo>
                  <a:lnTo>
                    <a:pt x="457708" y="76288"/>
                  </a:lnTo>
                  <a:lnTo>
                    <a:pt x="432282" y="76288"/>
                  </a:lnTo>
                  <a:lnTo>
                    <a:pt x="432282" y="101714"/>
                  </a:lnTo>
                  <a:lnTo>
                    <a:pt x="457708" y="101714"/>
                  </a:lnTo>
                  <a:lnTo>
                    <a:pt x="483133" y="101714"/>
                  </a:lnTo>
                  <a:lnTo>
                    <a:pt x="483133" y="127139"/>
                  </a:lnTo>
                  <a:lnTo>
                    <a:pt x="508558" y="127139"/>
                  </a:lnTo>
                  <a:lnTo>
                    <a:pt x="508558" y="178003"/>
                  </a:lnTo>
                  <a:lnTo>
                    <a:pt x="533996" y="178003"/>
                  </a:lnTo>
                  <a:lnTo>
                    <a:pt x="533996" y="152577"/>
                  </a:lnTo>
                  <a:lnTo>
                    <a:pt x="559422" y="152577"/>
                  </a:lnTo>
                  <a:lnTo>
                    <a:pt x="559422" y="127139"/>
                  </a:lnTo>
                  <a:close/>
                </a:path>
                <a:path w="1042670" h="432435">
                  <a:moveTo>
                    <a:pt x="584847" y="152577"/>
                  </a:moveTo>
                  <a:lnTo>
                    <a:pt x="559422" y="152577"/>
                  </a:lnTo>
                  <a:lnTo>
                    <a:pt x="559422" y="178003"/>
                  </a:lnTo>
                  <a:lnTo>
                    <a:pt x="584847" y="178003"/>
                  </a:lnTo>
                  <a:lnTo>
                    <a:pt x="584847" y="152577"/>
                  </a:lnTo>
                  <a:close/>
                </a:path>
                <a:path w="1042670" h="432435">
                  <a:moveTo>
                    <a:pt x="584847" y="50863"/>
                  </a:moveTo>
                  <a:lnTo>
                    <a:pt x="559422" y="50863"/>
                  </a:lnTo>
                  <a:lnTo>
                    <a:pt x="559422" y="0"/>
                  </a:lnTo>
                  <a:lnTo>
                    <a:pt x="533996" y="0"/>
                  </a:lnTo>
                  <a:lnTo>
                    <a:pt x="533996" y="50863"/>
                  </a:lnTo>
                  <a:lnTo>
                    <a:pt x="508558" y="50863"/>
                  </a:lnTo>
                  <a:lnTo>
                    <a:pt x="508558" y="76288"/>
                  </a:lnTo>
                  <a:lnTo>
                    <a:pt x="533996" y="76288"/>
                  </a:lnTo>
                  <a:lnTo>
                    <a:pt x="559422" y="76288"/>
                  </a:lnTo>
                  <a:lnTo>
                    <a:pt x="584847" y="76288"/>
                  </a:lnTo>
                  <a:lnTo>
                    <a:pt x="584847" y="50863"/>
                  </a:lnTo>
                  <a:close/>
                </a:path>
                <a:path w="1042670" h="432435">
                  <a:moveTo>
                    <a:pt x="610273" y="101714"/>
                  </a:moveTo>
                  <a:lnTo>
                    <a:pt x="584847" y="101714"/>
                  </a:lnTo>
                  <a:lnTo>
                    <a:pt x="559422" y="101714"/>
                  </a:lnTo>
                  <a:lnTo>
                    <a:pt x="559422" y="127139"/>
                  </a:lnTo>
                  <a:lnTo>
                    <a:pt x="584847" y="127139"/>
                  </a:lnTo>
                  <a:lnTo>
                    <a:pt x="610273" y="127139"/>
                  </a:lnTo>
                  <a:lnTo>
                    <a:pt x="610273" y="101714"/>
                  </a:lnTo>
                  <a:close/>
                </a:path>
                <a:path w="1042670" h="432435">
                  <a:moveTo>
                    <a:pt x="635711" y="0"/>
                  </a:moveTo>
                  <a:lnTo>
                    <a:pt x="610273" y="0"/>
                  </a:lnTo>
                  <a:lnTo>
                    <a:pt x="584847" y="0"/>
                  </a:lnTo>
                  <a:lnTo>
                    <a:pt x="584847" y="25438"/>
                  </a:lnTo>
                  <a:lnTo>
                    <a:pt x="610273" y="25438"/>
                  </a:lnTo>
                  <a:lnTo>
                    <a:pt x="610273" y="50863"/>
                  </a:lnTo>
                  <a:lnTo>
                    <a:pt x="635711" y="50863"/>
                  </a:lnTo>
                  <a:lnTo>
                    <a:pt x="635711" y="0"/>
                  </a:lnTo>
                  <a:close/>
                </a:path>
                <a:path w="1042670" h="432435">
                  <a:moveTo>
                    <a:pt x="661136" y="254431"/>
                  </a:moveTo>
                  <a:lnTo>
                    <a:pt x="635711" y="254431"/>
                  </a:lnTo>
                  <a:lnTo>
                    <a:pt x="635711" y="279831"/>
                  </a:lnTo>
                  <a:lnTo>
                    <a:pt x="635711" y="305231"/>
                  </a:lnTo>
                  <a:lnTo>
                    <a:pt x="610273" y="305231"/>
                  </a:lnTo>
                  <a:lnTo>
                    <a:pt x="610273" y="330568"/>
                  </a:lnTo>
                  <a:lnTo>
                    <a:pt x="584847" y="330568"/>
                  </a:lnTo>
                  <a:lnTo>
                    <a:pt x="559422" y="330568"/>
                  </a:lnTo>
                  <a:lnTo>
                    <a:pt x="559422" y="305231"/>
                  </a:lnTo>
                  <a:lnTo>
                    <a:pt x="584847" y="305231"/>
                  </a:lnTo>
                  <a:lnTo>
                    <a:pt x="610273" y="305231"/>
                  </a:lnTo>
                  <a:lnTo>
                    <a:pt x="610273" y="279831"/>
                  </a:lnTo>
                  <a:lnTo>
                    <a:pt x="635711" y="279831"/>
                  </a:lnTo>
                  <a:lnTo>
                    <a:pt x="635711" y="254431"/>
                  </a:lnTo>
                  <a:lnTo>
                    <a:pt x="635711" y="127431"/>
                  </a:lnTo>
                  <a:lnTo>
                    <a:pt x="610273" y="127431"/>
                  </a:lnTo>
                  <a:lnTo>
                    <a:pt x="610273" y="229031"/>
                  </a:lnTo>
                  <a:lnTo>
                    <a:pt x="584847" y="229031"/>
                  </a:lnTo>
                  <a:lnTo>
                    <a:pt x="584847" y="254431"/>
                  </a:lnTo>
                  <a:lnTo>
                    <a:pt x="559422" y="254431"/>
                  </a:lnTo>
                  <a:lnTo>
                    <a:pt x="559422" y="229031"/>
                  </a:lnTo>
                  <a:lnTo>
                    <a:pt x="533996" y="229031"/>
                  </a:lnTo>
                  <a:lnTo>
                    <a:pt x="533996" y="203631"/>
                  </a:lnTo>
                  <a:lnTo>
                    <a:pt x="508558" y="203631"/>
                  </a:lnTo>
                  <a:lnTo>
                    <a:pt x="508558" y="254431"/>
                  </a:lnTo>
                  <a:lnTo>
                    <a:pt x="533996" y="254431"/>
                  </a:lnTo>
                  <a:lnTo>
                    <a:pt x="533996" y="279831"/>
                  </a:lnTo>
                  <a:lnTo>
                    <a:pt x="508558" y="279831"/>
                  </a:lnTo>
                  <a:lnTo>
                    <a:pt x="508558" y="305142"/>
                  </a:lnTo>
                  <a:lnTo>
                    <a:pt x="483133" y="305142"/>
                  </a:lnTo>
                  <a:lnTo>
                    <a:pt x="457708" y="305142"/>
                  </a:lnTo>
                  <a:lnTo>
                    <a:pt x="432282" y="305142"/>
                  </a:lnTo>
                  <a:lnTo>
                    <a:pt x="432282" y="381431"/>
                  </a:lnTo>
                  <a:lnTo>
                    <a:pt x="457708" y="381431"/>
                  </a:lnTo>
                  <a:lnTo>
                    <a:pt x="457708" y="330568"/>
                  </a:lnTo>
                  <a:lnTo>
                    <a:pt x="483133" y="330568"/>
                  </a:lnTo>
                  <a:lnTo>
                    <a:pt x="483133" y="356006"/>
                  </a:lnTo>
                  <a:lnTo>
                    <a:pt x="508558" y="356006"/>
                  </a:lnTo>
                  <a:lnTo>
                    <a:pt x="508558" y="305231"/>
                  </a:lnTo>
                  <a:lnTo>
                    <a:pt x="533996" y="305231"/>
                  </a:lnTo>
                  <a:lnTo>
                    <a:pt x="533996" y="330631"/>
                  </a:lnTo>
                  <a:lnTo>
                    <a:pt x="559422" y="330631"/>
                  </a:lnTo>
                  <a:lnTo>
                    <a:pt x="559422" y="381431"/>
                  </a:lnTo>
                  <a:lnTo>
                    <a:pt x="584847" y="381431"/>
                  </a:lnTo>
                  <a:lnTo>
                    <a:pt x="584847" y="356006"/>
                  </a:lnTo>
                  <a:lnTo>
                    <a:pt x="610273" y="356006"/>
                  </a:lnTo>
                  <a:lnTo>
                    <a:pt x="610273" y="330631"/>
                  </a:lnTo>
                  <a:lnTo>
                    <a:pt x="635711" y="330631"/>
                  </a:lnTo>
                  <a:lnTo>
                    <a:pt x="635711" y="356031"/>
                  </a:lnTo>
                  <a:lnTo>
                    <a:pt x="610273" y="356031"/>
                  </a:lnTo>
                  <a:lnTo>
                    <a:pt x="610273" y="381431"/>
                  </a:lnTo>
                  <a:lnTo>
                    <a:pt x="635711" y="381431"/>
                  </a:lnTo>
                  <a:lnTo>
                    <a:pt x="661136" y="381431"/>
                  </a:lnTo>
                  <a:lnTo>
                    <a:pt x="661136" y="254431"/>
                  </a:lnTo>
                  <a:close/>
                </a:path>
                <a:path w="1042670" h="432435">
                  <a:moveTo>
                    <a:pt x="711987" y="279717"/>
                  </a:moveTo>
                  <a:lnTo>
                    <a:pt x="686562" y="279717"/>
                  </a:lnTo>
                  <a:lnTo>
                    <a:pt x="686562" y="305142"/>
                  </a:lnTo>
                  <a:lnTo>
                    <a:pt x="711987" y="305142"/>
                  </a:lnTo>
                  <a:lnTo>
                    <a:pt x="711987" y="279717"/>
                  </a:lnTo>
                  <a:close/>
                </a:path>
                <a:path w="1042670" h="432435">
                  <a:moveTo>
                    <a:pt x="762850" y="305142"/>
                  </a:moveTo>
                  <a:lnTo>
                    <a:pt x="737425" y="305142"/>
                  </a:lnTo>
                  <a:lnTo>
                    <a:pt x="737425" y="330568"/>
                  </a:lnTo>
                  <a:lnTo>
                    <a:pt x="762850" y="330568"/>
                  </a:lnTo>
                  <a:lnTo>
                    <a:pt x="762850" y="305142"/>
                  </a:lnTo>
                  <a:close/>
                </a:path>
                <a:path w="1042670" h="432435">
                  <a:moveTo>
                    <a:pt x="762850" y="76288"/>
                  </a:moveTo>
                  <a:lnTo>
                    <a:pt x="737425" y="76288"/>
                  </a:lnTo>
                  <a:lnTo>
                    <a:pt x="737425" y="101714"/>
                  </a:lnTo>
                  <a:lnTo>
                    <a:pt x="711987" y="101714"/>
                  </a:lnTo>
                  <a:lnTo>
                    <a:pt x="711987" y="50863"/>
                  </a:lnTo>
                  <a:lnTo>
                    <a:pt x="686562" y="50863"/>
                  </a:lnTo>
                  <a:lnTo>
                    <a:pt x="686562" y="25438"/>
                  </a:lnTo>
                  <a:lnTo>
                    <a:pt x="661136" y="25438"/>
                  </a:lnTo>
                  <a:lnTo>
                    <a:pt x="661136" y="50863"/>
                  </a:lnTo>
                  <a:lnTo>
                    <a:pt x="635711" y="50863"/>
                  </a:lnTo>
                  <a:lnTo>
                    <a:pt x="635711" y="76288"/>
                  </a:lnTo>
                  <a:lnTo>
                    <a:pt x="661136" y="76288"/>
                  </a:lnTo>
                  <a:lnTo>
                    <a:pt x="686562" y="76288"/>
                  </a:lnTo>
                  <a:lnTo>
                    <a:pt x="686562" y="127139"/>
                  </a:lnTo>
                  <a:lnTo>
                    <a:pt x="711987" y="127139"/>
                  </a:lnTo>
                  <a:lnTo>
                    <a:pt x="737425" y="127139"/>
                  </a:lnTo>
                  <a:lnTo>
                    <a:pt x="762850" y="127139"/>
                  </a:lnTo>
                  <a:lnTo>
                    <a:pt x="762850" y="76288"/>
                  </a:lnTo>
                  <a:close/>
                </a:path>
                <a:path w="1042670" h="432435">
                  <a:moveTo>
                    <a:pt x="813701" y="203631"/>
                  </a:moveTo>
                  <a:lnTo>
                    <a:pt x="788276" y="203631"/>
                  </a:lnTo>
                  <a:lnTo>
                    <a:pt x="762850" y="203631"/>
                  </a:lnTo>
                  <a:lnTo>
                    <a:pt x="762850" y="178231"/>
                  </a:lnTo>
                  <a:lnTo>
                    <a:pt x="737425" y="178231"/>
                  </a:lnTo>
                  <a:lnTo>
                    <a:pt x="737425" y="152831"/>
                  </a:lnTo>
                  <a:lnTo>
                    <a:pt x="711987" y="152831"/>
                  </a:lnTo>
                  <a:lnTo>
                    <a:pt x="711987" y="254431"/>
                  </a:lnTo>
                  <a:lnTo>
                    <a:pt x="737425" y="254431"/>
                  </a:lnTo>
                  <a:lnTo>
                    <a:pt x="762850" y="254431"/>
                  </a:lnTo>
                  <a:lnTo>
                    <a:pt x="762850" y="279831"/>
                  </a:lnTo>
                  <a:lnTo>
                    <a:pt x="788276" y="279831"/>
                  </a:lnTo>
                  <a:lnTo>
                    <a:pt x="788276" y="254431"/>
                  </a:lnTo>
                  <a:lnTo>
                    <a:pt x="813701" y="254431"/>
                  </a:lnTo>
                  <a:lnTo>
                    <a:pt x="813701" y="203631"/>
                  </a:lnTo>
                  <a:close/>
                </a:path>
                <a:path w="1042670" h="432435">
                  <a:moveTo>
                    <a:pt x="839127" y="127139"/>
                  </a:moveTo>
                  <a:lnTo>
                    <a:pt x="813701" y="127139"/>
                  </a:lnTo>
                  <a:lnTo>
                    <a:pt x="813701" y="101714"/>
                  </a:lnTo>
                  <a:lnTo>
                    <a:pt x="788276" y="101714"/>
                  </a:lnTo>
                  <a:lnTo>
                    <a:pt x="788276" y="127139"/>
                  </a:lnTo>
                  <a:lnTo>
                    <a:pt x="762850" y="127139"/>
                  </a:lnTo>
                  <a:lnTo>
                    <a:pt x="762850" y="178003"/>
                  </a:lnTo>
                  <a:lnTo>
                    <a:pt x="788276" y="178003"/>
                  </a:lnTo>
                  <a:lnTo>
                    <a:pt x="788276" y="152577"/>
                  </a:lnTo>
                  <a:lnTo>
                    <a:pt x="813701" y="152577"/>
                  </a:lnTo>
                  <a:lnTo>
                    <a:pt x="813701" y="178003"/>
                  </a:lnTo>
                  <a:lnTo>
                    <a:pt x="839127" y="178003"/>
                  </a:lnTo>
                  <a:lnTo>
                    <a:pt x="839127" y="127139"/>
                  </a:lnTo>
                  <a:close/>
                </a:path>
                <a:path w="1042670" h="432435">
                  <a:moveTo>
                    <a:pt x="839127" y="0"/>
                  </a:moveTo>
                  <a:lnTo>
                    <a:pt x="839127" y="0"/>
                  </a:lnTo>
                  <a:lnTo>
                    <a:pt x="711987" y="0"/>
                  </a:lnTo>
                  <a:lnTo>
                    <a:pt x="711987" y="50863"/>
                  </a:lnTo>
                  <a:lnTo>
                    <a:pt x="737425" y="50863"/>
                  </a:lnTo>
                  <a:lnTo>
                    <a:pt x="762850" y="50863"/>
                  </a:lnTo>
                  <a:lnTo>
                    <a:pt x="762850" y="76288"/>
                  </a:lnTo>
                  <a:lnTo>
                    <a:pt x="788276" y="76288"/>
                  </a:lnTo>
                  <a:lnTo>
                    <a:pt x="788276" y="25438"/>
                  </a:lnTo>
                  <a:lnTo>
                    <a:pt x="813701" y="25438"/>
                  </a:lnTo>
                  <a:lnTo>
                    <a:pt x="813701" y="76288"/>
                  </a:lnTo>
                  <a:lnTo>
                    <a:pt x="839127" y="76288"/>
                  </a:lnTo>
                  <a:lnTo>
                    <a:pt x="839127" y="0"/>
                  </a:lnTo>
                  <a:close/>
                </a:path>
                <a:path w="1042670" h="432435">
                  <a:moveTo>
                    <a:pt x="915416" y="305142"/>
                  </a:moveTo>
                  <a:lnTo>
                    <a:pt x="889990" y="305142"/>
                  </a:lnTo>
                  <a:lnTo>
                    <a:pt x="889990" y="330568"/>
                  </a:lnTo>
                  <a:lnTo>
                    <a:pt x="915416" y="330568"/>
                  </a:lnTo>
                  <a:lnTo>
                    <a:pt x="915416" y="305142"/>
                  </a:lnTo>
                  <a:close/>
                </a:path>
                <a:path w="1042670" h="432435">
                  <a:moveTo>
                    <a:pt x="915416" y="229031"/>
                  </a:moveTo>
                  <a:lnTo>
                    <a:pt x="889990" y="229031"/>
                  </a:lnTo>
                  <a:lnTo>
                    <a:pt x="889990" y="279717"/>
                  </a:lnTo>
                  <a:lnTo>
                    <a:pt x="864565" y="279717"/>
                  </a:lnTo>
                  <a:lnTo>
                    <a:pt x="839127" y="279717"/>
                  </a:lnTo>
                  <a:lnTo>
                    <a:pt x="813701" y="279717"/>
                  </a:lnTo>
                  <a:lnTo>
                    <a:pt x="813701" y="305142"/>
                  </a:lnTo>
                  <a:lnTo>
                    <a:pt x="839127" y="305142"/>
                  </a:lnTo>
                  <a:lnTo>
                    <a:pt x="839127" y="330568"/>
                  </a:lnTo>
                  <a:lnTo>
                    <a:pt x="864565" y="330568"/>
                  </a:lnTo>
                  <a:lnTo>
                    <a:pt x="864565" y="305142"/>
                  </a:lnTo>
                  <a:lnTo>
                    <a:pt x="889990" y="305142"/>
                  </a:lnTo>
                  <a:lnTo>
                    <a:pt x="889990" y="279831"/>
                  </a:lnTo>
                  <a:lnTo>
                    <a:pt x="915416" y="279831"/>
                  </a:lnTo>
                  <a:lnTo>
                    <a:pt x="915416" y="229031"/>
                  </a:lnTo>
                  <a:close/>
                </a:path>
                <a:path w="1042670" h="432435">
                  <a:moveTo>
                    <a:pt x="966266" y="381431"/>
                  </a:moveTo>
                  <a:lnTo>
                    <a:pt x="940841" y="381431"/>
                  </a:lnTo>
                  <a:lnTo>
                    <a:pt x="940841" y="356006"/>
                  </a:lnTo>
                  <a:lnTo>
                    <a:pt x="915416" y="356006"/>
                  </a:lnTo>
                  <a:lnTo>
                    <a:pt x="889990" y="356006"/>
                  </a:lnTo>
                  <a:lnTo>
                    <a:pt x="889990" y="330568"/>
                  </a:lnTo>
                  <a:lnTo>
                    <a:pt x="864565" y="330568"/>
                  </a:lnTo>
                  <a:lnTo>
                    <a:pt x="864565" y="406857"/>
                  </a:lnTo>
                  <a:lnTo>
                    <a:pt x="889990" y="406857"/>
                  </a:lnTo>
                  <a:lnTo>
                    <a:pt x="889990" y="381431"/>
                  </a:lnTo>
                  <a:lnTo>
                    <a:pt x="915416" y="381431"/>
                  </a:lnTo>
                  <a:lnTo>
                    <a:pt x="915416" y="432282"/>
                  </a:lnTo>
                  <a:lnTo>
                    <a:pt x="940841" y="432282"/>
                  </a:lnTo>
                  <a:lnTo>
                    <a:pt x="940841" y="406857"/>
                  </a:lnTo>
                  <a:lnTo>
                    <a:pt x="966266" y="406857"/>
                  </a:lnTo>
                  <a:lnTo>
                    <a:pt x="966266" y="381431"/>
                  </a:lnTo>
                  <a:close/>
                </a:path>
                <a:path w="1042670" h="432435">
                  <a:moveTo>
                    <a:pt x="991704" y="305142"/>
                  </a:moveTo>
                  <a:lnTo>
                    <a:pt x="966266" y="305142"/>
                  </a:lnTo>
                  <a:lnTo>
                    <a:pt x="940841" y="305142"/>
                  </a:lnTo>
                  <a:lnTo>
                    <a:pt x="940841" y="356006"/>
                  </a:lnTo>
                  <a:lnTo>
                    <a:pt x="966266" y="356006"/>
                  </a:lnTo>
                  <a:lnTo>
                    <a:pt x="966266" y="330568"/>
                  </a:lnTo>
                  <a:lnTo>
                    <a:pt x="991704" y="330568"/>
                  </a:lnTo>
                  <a:lnTo>
                    <a:pt x="991704" y="305142"/>
                  </a:lnTo>
                  <a:close/>
                </a:path>
                <a:path w="1042670" h="432435">
                  <a:moveTo>
                    <a:pt x="1017130" y="254292"/>
                  </a:moveTo>
                  <a:lnTo>
                    <a:pt x="991704" y="254292"/>
                  </a:lnTo>
                  <a:lnTo>
                    <a:pt x="991704" y="228854"/>
                  </a:lnTo>
                  <a:lnTo>
                    <a:pt x="966266" y="228854"/>
                  </a:lnTo>
                  <a:lnTo>
                    <a:pt x="966266" y="279717"/>
                  </a:lnTo>
                  <a:lnTo>
                    <a:pt x="991704" y="279717"/>
                  </a:lnTo>
                  <a:lnTo>
                    <a:pt x="991704" y="305142"/>
                  </a:lnTo>
                  <a:lnTo>
                    <a:pt x="1017130" y="305142"/>
                  </a:lnTo>
                  <a:lnTo>
                    <a:pt x="1017130" y="254292"/>
                  </a:lnTo>
                  <a:close/>
                </a:path>
                <a:path w="1042670" h="432435">
                  <a:moveTo>
                    <a:pt x="1042555" y="228854"/>
                  </a:moveTo>
                  <a:lnTo>
                    <a:pt x="1017130" y="228854"/>
                  </a:lnTo>
                  <a:lnTo>
                    <a:pt x="1017130" y="254292"/>
                  </a:lnTo>
                  <a:lnTo>
                    <a:pt x="1042555" y="254292"/>
                  </a:lnTo>
                  <a:lnTo>
                    <a:pt x="1042555" y="228854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08465" y="1299001"/>
              <a:ext cx="1042669" cy="508634"/>
            </a:xfrm>
            <a:custGeom>
              <a:avLst/>
              <a:gdLst/>
              <a:ahLst/>
              <a:cxnLst/>
              <a:rect l="l" t="t" r="r" b="b"/>
              <a:pathLst>
                <a:path w="1042670" h="508635">
                  <a:moveTo>
                    <a:pt x="25425" y="330250"/>
                  </a:moveTo>
                  <a:lnTo>
                    <a:pt x="0" y="330250"/>
                  </a:lnTo>
                  <a:lnTo>
                    <a:pt x="0" y="355688"/>
                  </a:lnTo>
                  <a:lnTo>
                    <a:pt x="25425" y="355688"/>
                  </a:lnTo>
                  <a:lnTo>
                    <a:pt x="25425" y="330250"/>
                  </a:lnTo>
                  <a:close/>
                </a:path>
                <a:path w="1042670" h="508635">
                  <a:moveTo>
                    <a:pt x="50850" y="304825"/>
                  </a:moveTo>
                  <a:lnTo>
                    <a:pt x="25425" y="304825"/>
                  </a:lnTo>
                  <a:lnTo>
                    <a:pt x="25425" y="330250"/>
                  </a:lnTo>
                  <a:lnTo>
                    <a:pt x="50850" y="330250"/>
                  </a:lnTo>
                  <a:lnTo>
                    <a:pt x="50850" y="304825"/>
                  </a:lnTo>
                  <a:close/>
                </a:path>
                <a:path w="1042670" h="508635">
                  <a:moveTo>
                    <a:pt x="178003" y="406539"/>
                  </a:moveTo>
                  <a:lnTo>
                    <a:pt x="152565" y="406539"/>
                  </a:lnTo>
                  <a:lnTo>
                    <a:pt x="127139" y="406539"/>
                  </a:lnTo>
                  <a:lnTo>
                    <a:pt x="101714" y="406539"/>
                  </a:lnTo>
                  <a:lnTo>
                    <a:pt x="101714" y="330250"/>
                  </a:lnTo>
                  <a:lnTo>
                    <a:pt x="76288" y="330250"/>
                  </a:lnTo>
                  <a:lnTo>
                    <a:pt x="76288" y="381114"/>
                  </a:lnTo>
                  <a:lnTo>
                    <a:pt x="50850" y="381114"/>
                  </a:lnTo>
                  <a:lnTo>
                    <a:pt x="50850" y="355688"/>
                  </a:lnTo>
                  <a:lnTo>
                    <a:pt x="25425" y="355688"/>
                  </a:lnTo>
                  <a:lnTo>
                    <a:pt x="25425" y="406539"/>
                  </a:lnTo>
                  <a:lnTo>
                    <a:pt x="50850" y="406539"/>
                  </a:lnTo>
                  <a:lnTo>
                    <a:pt x="50850" y="457390"/>
                  </a:lnTo>
                  <a:lnTo>
                    <a:pt x="76288" y="457390"/>
                  </a:lnTo>
                  <a:lnTo>
                    <a:pt x="76288" y="508254"/>
                  </a:lnTo>
                  <a:lnTo>
                    <a:pt x="101714" y="508254"/>
                  </a:lnTo>
                  <a:lnTo>
                    <a:pt x="101714" y="431965"/>
                  </a:lnTo>
                  <a:lnTo>
                    <a:pt x="127139" y="431965"/>
                  </a:lnTo>
                  <a:lnTo>
                    <a:pt x="152565" y="431965"/>
                  </a:lnTo>
                  <a:lnTo>
                    <a:pt x="178003" y="431965"/>
                  </a:lnTo>
                  <a:lnTo>
                    <a:pt x="178003" y="406539"/>
                  </a:lnTo>
                  <a:close/>
                </a:path>
                <a:path w="1042670" h="508635">
                  <a:moveTo>
                    <a:pt x="178003" y="304825"/>
                  </a:moveTo>
                  <a:lnTo>
                    <a:pt x="152565" y="304825"/>
                  </a:lnTo>
                  <a:lnTo>
                    <a:pt x="127139" y="304825"/>
                  </a:lnTo>
                  <a:lnTo>
                    <a:pt x="127139" y="330250"/>
                  </a:lnTo>
                  <a:lnTo>
                    <a:pt x="152565" y="330250"/>
                  </a:lnTo>
                  <a:lnTo>
                    <a:pt x="178003" y="330250"/>
                  </a:lnTo>
                  <a:lnTo>
                    <a:pt x="178003" y="304825"/>
                  </a:lnTo>
                  <a:close/>
                </a:path>
                <a:path w="1042670" h="508635">
                  <a:moveTo>
                    <a:pt x="432282" y="152425"/>
                  </a:moveTo>
                  <a:lnTo>
                    <a:pt x="406857" y="152425"/>
                  </a:lnTo>
                  <a:lnTo>
                    <a:pt x="406857" y="127025"/>
                  </a:lnTo>
                  <a:lnTo>
                    <a:pt x="381419" y="127025"/>
                  </a:lnTo>
                  <a:lnTo>
                    <a:pt x="381419" y="152425"/>
                  </a:lnTo>
                  <a:lnTo>
                    <a:pt x="355993" y="152425"/>
                  </a:lnTo>
                  <a:lnTo>
                    <a:pt x="330568" y="152425"/>
                  </a:lnTo>
                  <a:lnTo>
                    <a:pt x="330568" y="50825"/>
                  </a:lnTo>
                  <a:lnTo>
                    <a:pt x="305142" y="50825"/>
                  </a:lnTo>
                  <a:lnTo>
                    <a:pt x="305142" y="152425"/>
                  </a:lnTo>
                  <a:lnTo>
                    <a:pt x="279717" y="152425"/>
                  </a:lnTo>
                  <a:lnTo>
                    <a:pt x="279717" y="127025"/>
                  </a:lnTo>
                  <a:lnTo>
                    <a:pt x="254279" y="127025"/>
                  </a:lnTo>
                  <a:lnTo>
                    <a:pt x="254279" y="101625"/>
                  </a:lnTo>
                  <a:lnTo>
                    <a:pt x="228854" y="101625"/>
                  </a:lnTo>
                  <a:lnTo>
                    <a:pt x="228854" y="50825"/>
                  </a:lnTo>
                  <a:lnTo>
                    <a:pt x="203428" y="50825"/>
                  </a:lnTo>
                  <a:lnTo>
                    <a:pt x="203428" y="101625"/>
                  </a:lnTo>
                  <a:lnTo>
                    <a:pt x="178003" y="101625"/>
                  </a:lnTo>
                  <a:lnTo>
                    <a:pt x="152565" y="101625"/>
                  </a:lnTo>
                  <a:lnTo>
                    <a:pt x="152565" y="127025"/>
                  </a:lnTo>
                  <a:lnTo>
                    <a:pt x="178003" y="127025"/>
                  </a:lnTo>
                  <a:lnTo>
                    <a:pt x="178003" y="152425"/>
                  </a:lnTo>
                  <a:lnTo>
                    <a:pt x="203428" y="152425"/>
                  </a:lnTo>
                  <a:lnTo>
                    <a:pt x="203428" y="127025"/>
                  </a:lnTo>
                  <a:lnTo>
                    <a:pt x="228854" y="127025"/>
                  </a:lnTo>
                  <a:lnTo>
                    <a:pt x="228854" y="177825"/>
                  </a:lnTo>
                  <a:lnTo>
                    <a:pt x="254279" y="177825"/>
                  </a:lnTo>
                  <a:lnTo>
                    <a:pt x="279717" y="177825"/>
                  </a:lnTo>
                  <a:lnTo>
                    <a:pt x="279717" y="203225"/>
                  </a:lnTo>
                  <a:lnTo>
                    <a:pt x="254279" y="203225"/>
                  </a:lnTo>
                  <a:lnTo>
                    <a:pt x="254279" y="228625"/>
                  </a:lnTo>
                  <a:lnTo>
                    <a:pt x="228854" y="228625"/>
                  </a:lnTo>
                  <a:lnTo>
                    <a:pt x="203428" y="228625"/>
                  </a:lnTo>
                  <a:lnTo>
                    <a:pt x="203428" y="203225"/>
                  </a:lnTo>
                  <a:lnTo>
                    <a:pt x="178003" y="203225"/>
                  </a:lnTo>
                  <a:lnTo>
                    <a:pt x="152565" y="203225"/>
                  </a:lnTo>
                  <a:lnTo>
                    <a:pt x="127139" y="203225"/>
                  </a:lnTo>
                  <a:lnTo>
                    <a:pt x="127139" y="152425"/>
                  </a:lnTo>
                  <a:lnTo>
                    <a:pt x="152565" y="152425"/>
                  </a:lnTo>
                  <a:lnTo>
                    <a:pt x="152565" y="127025"/>
                  </a:lnTo>
                  <a:lnTo>
                    <a:pt x="127139" y="127025"/>
                  </a:lnTo>
                  <a:lnTo>
                    <a:pt x="101714" y="127025"/>
                  </a:lnTo>
                  <a:lnTo>
                    <a:pt x="101714" y="101625"/>
                  </a:lnTo>
                  <a:lnTo>
                    <a:pt x="76288" y="101625"/>
                  </a:lnTo>
                  <a:lnTo>
                    <a:pt x="50850" y="101625"/>
                  </a:lnTo>
                  <a:lnTo>
                    <a:pt x="50850" y="152425"/>
                  </a:lnTo>
                  <a:lnTo>
                    <a:pt x="76288" y="152425"/>
                  </a:lnTo>
                  <a:lnTo>
                    <a:pt x="101714" y="152425"/>
                  </a:lnTo>
                  <a:lnTo>
                    <a:pt x="101714" y="203225"/>
                  </a:lnTo>
                  <a:lnTo>
                    <a:pt x="76288" y="203225"/>
                  </a:lnTo>
                  <a:lnTo>
                    <a:pt x="76288" y="177825"/>
                  </a:lnTo>
                  <a:lnTo>
                    <a:pt x="50850" y="177825"/>
                  </a:lnTo>
                  <a:lnTo>
                    <a:pt x="25425" y="177825"/>
                  </a:lnTo>
                  <a:lnTo>
                    <a:pt x="0" y="177825"/>
                  </a:lnTo>
                  <a:lnTo>
                    <a:pt x="0" y="203225"/>
                  </a:lnTo>
                  <a:lnTo>
                    <a:pt x="25425" y="203225"/>
                  </a:lnTo>
                  <a:lnTo>
                    <a:pt x="50850" y="203225"/>
                  </a:lnTo>
                  <a:lnTo>
                    <a:pt x="50850" y="228625"/>
                  </a:lnTo>
                  <a:lnTo>
                    <a:pt x="178003" y="228625"/>
                  </a:lnTo>
                  <a:lnTo>
                    <a:pt x="178003" y="254025"/>
                  </a:lnTo>
                  <a:lnTo>
                    <a:pt x="203428" y="254025"/>
                  </a:lnTo>
                  <a:lnTo>
                    <a:pt x="203428" y="279425"/>
                  </a:lnTo>
                  <a:lnTo>
                    <a:pt x="178003" y="279425"/>
                  </a:lnTo>
                  <a:lnTo>
                    <a:pt x="178003" y="304825"/>
                  </a:lnTo>
                  <a:lnTo>
                    <a:pt x="203428" y="304825"/>
                  </a:lnTo>
                  <a:lnTo>
                    <a:pt x="228854" y="304825"/>
                  </a:lnTo>
                  <a:lnTo>
                    <a:pt x="254279" y="304825"/>
                  </a:lnTo>
                  <a:lnTo>
                    <a:pt x="254279" y="279425"/>
                  </a:lnTo>
                  <a:lnTo>
                    <a:pt x="228854" y="279425"/>
                  </a:lnTo>
                  <a:lnTo>
                    <a:pt x="228854" y="254025"/>
                  </a:lnTo>
                  <a:lnTo>
                    <a:pt x="254279" y="254025"/>
                  </a:lnTo>
                  <a:lnTo>
                    <a:pt x="279717" y="254025"/>
                  </a:lnTo>
                  <a:lnTo>
                    <a:pt x="279717" y="279425"/>
                  </a:lnTo>
                  <a:lnTo>
                    <a:pt x="305142" y="279425"/>
                  </a:lnTo>
                  <a:lnTo>
                    <a:pt x="305142" y="228625"/>
                  </a:lnTo>
                  <a:lnTo>
                    <a:pt x="330568" y="228625"/>
                  </a:lnTo>
                  <a:lnTo>
                    <a:pt x="330568" y="203225"/>
                  </a:lnTo>
                  <a:lnTo>
                    <a:pt x="305142" y="203225"/>
                  </a:lnTo>
                  <a:lnTo>
                    <a:pt x="305142" y="177825"/>
                  </a:lnTo>
                  <a:lnTo>
                    <a:pt x="330568" y="177825"/>
                  </a:lnTo>
                  <a:lnTo>
                    <a:pt x="355993" y="177825"/>
                  </a:lnTo>
                  <a:lnTo>
                    <a:pt x="381419" y="177825"/>
                  </a:lnTo>
                  <a:lnTo>
                    <a:pt x="381419" y="203225"/>
                  </a:lnTo>
                  <a:lnTo>
                    <a:pt x="406857" y="203225"/>
                  </a:lnTo>
                  <a:lnTo>
                    <a:pt x="432282" y="203225"/>
                  </a:lnTo>
                  <a:lnTo>
                    <a:pt x="432282" y="152425"/>
                  </a:lnTo>
                  <a:close/>
                </a:path>
                <a:path w="1042670" h="508635">
                  <a:moveTo>
                    <a:pt x="457708" y="304825"/>
                  </a:moveTo>
                  <a:lnTo>
                    <a:pt x="432282" y="304825"/>
                  </a:lnTo>
                  <a:lnTo>
                    <a:pt x="406857" y="304825"/>
                  </a:lnTo>
                  <a:lnTo>
                    <a:pt x="406857" y="330250"/>
                  </a:lnTo>
                  <a:lnTo>
                    <a:pt x="432282" y="330250"/>
                  </a:lnTo>
                  <a:lnTo>
                    <a:pt x="432282" y="381114"/>
                  </a:lnTo>
                  <a:lnTo>
                    <a:pt x="457708" y="381114"/>
                  </a:lnTo>
                  <a:lnTo>
                    <a:pt x="457708" y="304825"/>
                  </a:lnTo>
                  <a:close/>
                </a:path>
                <a:path w="1042670" h="508635">
                  <a:moveTo>
                    <a:pt x="457708" y="25400"/>
                  </a:moveTo>
                  <a:lnTo>
                    <a:pt x="432282" y="25400"/>
                  </a:lnTo>
                  <a:lnTo>
                    <a:pt x="406857" y="25400"/>
                  </a:lnTo>
                  <a:lnTo>
                    <a:pt x="381419" y="25400"/>
                  </a:lnTo>
                  <a:lnTo>
                    <a:pt x="381419" y="0"/>
                  </a:lnTo>
                  <a:lnTo>
                    <a:pt x="355993" y="0"/>
                  </a:lnTo>
                  <a:lnTo>
                    <a:pt x="355993" y="101600"/>
                  </a:lnTo>
                  <a:lnTo>
                    <a:pt x="381419" y="101600"/>
                  </a:lnTo>
                  <a:lnTo>
                    <a:pt x="381419" y="50800"/>
                  </a:lnTo>
                  <a:lnTo>
                    <a:pt x="406857" y="50800"/>
                  </a:lnTo>
                  <a:lnTo>
                    <a:pt x="406857" y="101600"/>
                  </a:lnTo>
                  <a:lnTo>
                    <a:pt x="432282" y="101600"/>
                  </a:lnTo>
                  <a:lnTo>
                    <a:pt x="432282" y="50800"/>
                  </a:lnTo>
                  <a:lnTo>
                    <a:pt x="457708" y="50800"/>
                  </a:lnTo>
                  <a:lnTo>
                    <a:pt x="457708" y="25400"/>
                  </a:lnTo>
                  <a:close/>
                </a:path>
                <a:path w="1042670" h="508635">
                  <a:moveTo>
                    <a:pt x="508558" y="101600"/>
                  </a:moveTo>
                  <a:lnTo>
                    <a:pt x="483133" y="101600"/>
                  </a:lnTo>
                  <a:lnTo>
                    <a:pt x="483133" y="127000"/>
                  </a:lnTo>
                  <a:lnTo>
                    <a:pt x="508558" y="127000"/>
                  </a:lnTo>
                  <a:lnTo>
                    <a:pt x="508558" y="101600"/>
                  </a:lnTo>
                  <a:close/>
                </a:path>
                <a:path w="1042670" h="508635">
                  <a:moveTo>
                    <a:pt x="533996" y="330250"/>
                  </a:moveTo>
                  <a:lnTo>
                    <a:pt x="508558" y="330250"/>
                  </a:lnTo>
                  <a:lnTo>
                    <a:pt x="508558" y="355688"/>
                  </a:lnTo>
                  <a:lnTo>
                    <a:pt x="533996" y="355688"/>
                  </a:lnTo>
                  <a:lnTo>
                    <a:pt x="533996" y="330250"/>
                  </a:lnTo>
                  <a:close/>
                </a:path>
                <a:path w="1042670" h="508635">
                  <a:moveTo>
                    <a:pt x="584847" y="304825"/>
                  </a:moveTo>
                  <a:lnTo>
                    <a:pt x="559422" y="304825"/>
                  </a:lnTo>
                  <a:lnTo>
                    <a:pt x="559422" y="279400"/>
                  </a:lnTo>
                  <a:lnTo>
                    <a:pt x="533996" y="279400"/>
                  </a:lnTo>
                  <a:lnTo>
                    <a:pt x="533996" y="253974"/>
                  </a:lnTo>
                  <a:lnTo>
                    <a:pt x="508558" y="253974"/>
                  </a:lnTo>
                  <a:lnTo>
                    <a:pt x="508558" y="279400"/>
                  </a:lnTo>
                  <a:lnTo>
                    <a:pt x="483133" y="279400"/>
                  </a:lnTo>
                  <a:lnTo>
                    <a:pt x="457708" y="279400"/>
                  </a:lnTo>
                  <a:lnTo>
                    <a:pt x="457708" y="304825"/>
                  </a:lnTo>
                  <a:lnTo>
                    <a:pt x="483133" y="304825"/>
                  </a:lnTo>
                  <a:lnTo>
                    <a:pt x="508558" y="304825"/>
                  </a:lnTo>
                  <a:lnTo>
                    <a:pt x="533996" y="304825"/>
                  </a:lnTo>
                  <a:lnTo>
                    <a:pt x="533996" y="330250"/>
                  </a:lnTo>
                  <a:lnTo>
                    <a:pt x="559422" y="330250"/>
                  </a:lnTo>
                  <a:lnTo>
                    <a:pt x="584847" y="330250"/>
                  </a:lnTo>
                  <a:lnTo>
                    <a:pt x="584847" y="304825"/>
                  </a:lnTo>
                  <a:close/>
                </a:path>
                <a:path w="1042670" h="508635">
                  <a:moveTo>
                    <a:pt x="610273" y="76200"/>
                  </a:moveTo>
                  <a:lnTo>
                    <a:pt x="584847" y="76200"/>
                  </a:lnTo>
                  <a:lnTo>
                    <a:pt x="584847" y="101600"/>
                  </a:lnTo>
                  <a:lnTo>
                    <a:pt x="610273" y="101600"/>
                  </a:lnTo>
                  <a:lnTo>
                    <a:pt x="610273" y="76200"/>
                  </a:lnTo>
                  <a:close/>
                </a:path>
                <a:path w="1042670" h="508635">
                  <a:moveTo>
                    <a:pt x="686562" y="279400"/>
                  </a:moveTo>
                  <a:lnTo>
                    <a:pt x="661136" y="279400"/>
                  </a:lnTo>
                  <a:lnTo>
                    <a:pt x="661136" y="304825"/>
                  </a:lnTo>
                  <a:lnTo>
                    <a:pt x="686562" y="304825"/>
                  </a:lnTo>
                  <a:lnTo>
                    <a:pt x="686562" y="279400"/>
                  </a:lnTo>
                  <a:close/>
                </a:path>
                <a:path w="1042670" h="508635">
                  <a:moveTo>
                    <a:pt x="711987" y="76200"/>
                  </a:moveTo>
                  <a:lnTo>
                    <a:pt x="686562" y="76200"/>
                  </a:lnTo>
                  <a:lnTo>
                    <a:pt x="686562" y="25400"/>
                  </a:lnTo>
                  <a:lnTo>
                    <a:pt x="661136" y="25400"/>
                  </a:lnTo>
                  <a:lnTo>
                    <a:pt x="635711" y="25400"/>
                  </a:lnTo>
                  <a:lnTo>
                    <a:pt x="635711" y="50800"/>
                  </a:lnTo>
                  <a:lnTo>
                    <a:pt x="661136" y="50800"/>
                  </a:lnTo>
                  <a:lnTo>
                    <a:pt x="661136" y="76200"/>
                  </a:lnTo>
                  <a:lnTo>
                    <a:pt x="635711" y="76200"/>
                  </a:lnTo>
                  <a:lnTo>
                    <a:pt x="635711" y="127000"/>
                  </a:lnTo>
                  <a:lnTo>
                    <a:pt x="661136" y="127000"/>
                  </a:lnTo>
                  <a:lnTo>
                    <a:pt x="686562" y="127000"/>
                  </a:lnTo>
                  <a:lnTo>
                    <a:pt x="711987" y="127000"/>
                  </a:lnTo>
                  <a:lnTo>
                    <a:pt x="711987" y="76200"/>
                  </a:lnTo>
                  <a:close/>
                </a:path>
                <a:path w="1042670" h="508635">
                  <a:moveTo>
                    <a:pt x="737425" y="228536"/>
                  </a:moveTo>
                  <a:lnTo>
                    <a:pt x="711987" y="228536"/>
                  </a:lnTo>
                  <a:lnTo>
                    <a:pt x="711987" y="253974"/>
                  </a:lnTo>
                  <a:lnTo>
                    <a:pt x="686562" y="253974"/>
                  </a:lnTo>
                  <a:lnTo>
                    <a:pt x="686562" y="279400"/>
                  </a:lnTo>
                  <a:lnTo>
                    <a:pt x="711987" y="279400"/>
                  </a:lnTo>
                  <a:lnTo>
                    <a:pt x="711987" y="304825"/>
                  </a:lnTo>
                  <a:lnTo>
                    <a:pt x="737425" y="304825"/>
                  </a:lnTo>
                  <a:lnTo>
                    <a:pt x="737425" y="228536"/>
                  </a:lnTo>
                  <a:close/>
                </a:path>
                <a:path w="1042670" h="508635">
                  <a:moveTo>
                    <a:pt x="813701" y="203111"/>
                  </a:moveTo>
                  <a:lnTo>
                    <a:pt x="788276" y="203111"/>
                  </a:lnTo>
                  <a:lnTo>
                    <a:pt x="788276" y="228536"/>
                  </a:lnTo>
                  <a:lnTo>
                    <a:pt x="762850" y="228536"/>
                  </a:lnTo>
                  <a:lnTo>
                    <a:pt x="762850" y="330250"/>
                  </a:lnTo>
                  <a:lnTo>
                    <a:pt x="737425" y="330250"/>
                  </a:lnTo>
                  <a:lnTo>
                    <a:pt x="737425" y="355688"/>
                  </a:lnTo>
                  <a:lnTo>
                    <a:pt x="762850" y="355688"/>
                  </a:lnTo>
                  <a:lnTo>
                    <a:pt x="788276" y="355688"/>
                  </a:lnTo>
                  <a:lnTo>
                    <a:pt x="788276" y="279400"/>
                  </a:lnTo>
                  <a:lnTo>
                    <a:pt x="813701" y="279400"/>
                  </a:lnTo>
                  <a:lnTo>
                    <a:pt x="813701" y="203111"/>
                  </a:lnTo>
                  <a:close/>
                </a:path>
                <a:path w="1042670" h="508635">
                  <a:moveTo>
                    <a:pt x="864565" y="330250"/>
                  </a:moveTo>
                  <a:lnTo>
                    <a:pt x="839127" y="330250"/>
                  </a:lnTo>
                  <a:lnTo>
                    <a:pt x="839127" y="279400"/>
                  </a:lnTo>
                  <a:lnTo>
                    <a:pt x="813701" y="279400"/>
                  </a:lnTo>
                  <a:lnTo>
                    <a:pt x="813701" y="381114"/>
                  </a:lnTo>
                  <a:lnTo>
                    <a:pt x="839127" y="381114"/>
                  </a:lnTo>
                  <a:lnTo>
                    <a:pt x="839127" y="355688"/>
                  </a:lnTo>
                  <a:lnTo>
                    <a:pt x="864565" y="355688"/>
                  </a:lnTo>
                  <a:lnTo>
                    <a:pt x="864565" y="330250"/>
                  </a:lnTo>
                  <a:close/>
                </a:path>
                <a:path w="1042670" h="508635">
                  <a:moveTo>
                    <a:pt x="889990" y="101600"/>
                  </a:moveTo>
                  <a:lnTo>
                    <a:pt x="864565" y="101600"/>
                  </a:lnTo>
                  <a:lnTo>
                    <a:pt x="839127" y="101600"/>
                  </a:lnTo>
                  <a:lnTo>
                    <a:pt x="813701" y="101600"/>
                  </a:lnTo>
                  <a:lnTo>
                    <a:pt x="788276" y="101600"/>
                  </a:lnTo>
                  <a:lnTo>
                    <a:pt x="788276" y="152400"/>
                  </a:lnTo>
                  <a:lnTo>
                    <a:pt x="813701" y="152400"/>
                  </a:lnTo>
                  <a:lnTo>
                    <a:pt x="839127" y="152400"/>
                  </a:lnTo>
                  <a:lnTo>
                    <a:pt x="839127" y="127000"/>
                  </a:lnTo>
                  <a:lnTo>
                    <a:pt x="864565" y="127000"/>
                  </a:lnTo>
                  <a:lnTo>
                    <a:pt x="864565" y="152400"/>
                  </a:lnTo>
                  <a:lnTo>
                    <a:pt x="889990" y="152400"/>
                  </a:lnTo>
                  <a:lnTo>
                    <a:pt x="889990" y="101600"/>
                  </a:lnTo>
                  <a:close/>
                </a:path>
                <a:path w="1042670" h="508635">
                  <a:moveTo>
                    <a:pt x="915416" y="330250"/>
                  </a:moveTo>
                  <a:lnTo>
                    <a:pt x="889990" y="330250"/>
                  </a:lnTo>
                  <a:lnTo>
                    <a:pt x="889990" y="355688"/>
                  </a:lnTo>
                  <a:lnTo>
                    <a:pt x="915416" y="355688"/>
                  </a:lnTo>
                  <a:lnTo>
                    <a:pt x="915416" y="330250"/>
                  </a:lnTo>
                  <a:close/>
                </a:path>
                <a:path w="1042670" h="508635">
                  <a:moveTo>
                    <a:pt x="940841" y="101600"/>
                  </a:moveTo>
                  <a:lnTo>
                    <a:pt x="915416" y="101600"/>
                  </a:lnTo>
                  <a:lnTo>
                    <a:pt x="915416" y="152400"/>
                  </a:lnTo>
                  <a:lnTo>
                    <a:pt x="940841" y="152400"/>
                  </a:lnTo>
                  <a:lnTo>
                    <a:pt x="940841" y="101600"/>
                  </a:lnTo>
                  <a:close/>
                </a:path>
                <a:path w="1042670" h="508635">
                  <a:moveTo>
                    <a:pt x="1042555" y="203111"/>
                  </a:moveTo>
                  <a:lnTo>
                    <a:pt x="1017130" y="203111"/>
                  </a:lnTo>
                  <a:lnTo>
                    <a:pt x="1017130" y="253974"/>
                  </a:lnTo>
                  <a:lnTo>
                    <a:pt x="991704" y="253974"/>
                  </a:lnTo>
                  <a:lnTo>
                    <a:pt x="966266" y="253974"/>
                  </a:lnTo>
                  <a:lnTo>
                    <a:pt x="966266" y="279400"/>
                  </a:lnTo>
                  <a:lnTo>
                    <a:pt x="991704" y="279400"/>
                  </a:lnTo>
                  <a:lnTo>
                    <a:pt x="1017130" y="279400"/>
                  </a:lnTo>
                  <a:lnTo>
                    <a:pt x="1017130" y="304825"/>
                  </a:lnTo>
                  <a:lnTo>
                    <a:pt x="991704" y="304825"/>
                  </a:lnTo>
                  <a:lnTo>
                    <a:pt x="991704" y="330250"/>
                  </a:lnTo>
                  <a:lnTo>
                    <a:pt x="1017130" y="330250"/>
                  </a:lnTo>
                  <a:lnTo>
                    <a:pt x="1042555" y="330250"/>
                  </a:lnTo>
                  <a:lnTo>
                    <a:pt x="1042555" y="203111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08465" y="1629251"/>
              <a:ext cx="1042669" cy="381635"/>
            </a:xfrm>
            <a:custGeom>
              <a:avLst/>
              <a:gdLst/>
              <a:ahLst/>
              <a:cxnLst/>
              <a:rect l="l" t="t" r="r" b="b"/>
              <a:pathLst>
                <a:path w="1042670" h="381635">
                  <a:moveTo>
                    <a:pt x="25425" y="76288"/>
                  </a:moveTo>
                  <a:lnTo>
                    <a:pt x="0" y="76288"/>
                  </a:lnTo>
                  <a:lnTo>
                    <a:pt x="0" y="127139"/>
                  </a:lnTo>
                  <a:lnTo>
                    <a:pt x="25425" y="127139"/>
                  </a:lnTo>
                  <a:lnTo>
                    <a:pt x="25425" y="76288"/>
                  </a:lnTo>
                  <a:close/>
                </a:path>
                <a:path w="1042670" h="381635">
                  <a:moveTo>
                    <a:pt x="50850" y="228854"/>
                  </a:moveTo>
                  <a:lnTo>
                    <a:pt x="25425" y="228854"/>
                  </a:lnTo>
                  <a:lnTo>
                    <a:pt x="0" y="228854"/>
                  </a:lnTo>
                  <a:lnTo>
                    <a:pt x="0" y="254279"/>
                  </a:lnTo>
                  <a:lnTo>
                    <a:pt x="25425" y="254279"/>
                  </a:lnTo>
                  <a:lnTo>
                    <a:pt x="50850" y="254279"/>
                  </a:lnTo>
                  <a:lnTo>
                    <a:pt x="50850" y="228854"/>
                  </a:lnTo>
                  <a:close/>
                </a:path>
                <a:path w="1042670" h="381635">
                  <a:moveTo>
                    <a:pt x="50850" y="25438"/>
                  </a:moveTo>
                  <a:lnTo>
                    <a:pt x="25425" y="25438"/>
                  </a:lnTo>
                  <a:lnTo>
                    <a:pt x="25425" y="76288"/>
                  </a:lnTo>
                  <a:lnTo>
                    <a:pt x="50850" y="76288"/>
                  </a:lnTo>
                  <a:lnTo>
                    <a:pt x="50850" y="25438"/>
                  </a:lnTo>
                  <a:close/>
                </a:path>
                <a:path w="1042670" h="381635">
                  <a:moveTo>
                    <a:pt x="76288" y="178003"/>
                  </a:moveTo>
                  <a:lnTo>
                    <a:pt x="50850" y="178003"/>
                  </a:lnTo>
                  <a:lnTo>
                    <a:pt x="50850" y="152565"/>
                  </a:lnTo>
                  <a:lnTo>
                    <a:pt x="25425" y="152565"/>
                  </a:lnTo>
                  <a:lnTo>
                    <a:pt x="0" y="152565"/>
                  </a:lnTo>
                  <a:lnTo>
                    <a:pt x="0" y="203428"/>
                  </a:lnTo>
                  <a:lnTo>
                    <a:pt x="25425" y="203428"/>
                  </a:lnTo>
                  <a:lnTo>
                    <a:pt x="50850" y="203428"/>
                  </a:lnTo>
                  <a:lnTo>
                    <a:pt x="76288" y="203428"/>
                  </a:lnTo>
                  <a:lnTo>
                    <a:pt x="76288" y="178003"/>
                  </a:lnTo>
                  <a:close/>
                </a:path>
                <a:path w="1042670" h="381635">
                  <a:moveTo>
                    <a:pt x="76288" y="0"/>
                  </a:moveTo>
                  <a:lnTo>
                    <a:pt x="50850" y="0"/>
                  </a:lnTo>
                  <a:lnTo>
                    <a:pt x="50850" y="25438"/>
                  </a:lnTo>
                  <a:lnTo>
                    <a:pt x="76288" y="25438"/>
                  </a:lnTo>
                  <a:lnTo>
                    <a:pt x="76288" y="0"/>
                  </a:lnTo>
                  <a:close/>
                </a:path>
                <a:path w="1042670" h="381635">
                  <a:moveTo>
                    <a:pt x="178003" y="228854"/>
                  </a:moveTo>
                  <a:lnTo>
                    <a:pt x="152565" y="228854"/>
                  </a:lnTo>
                  <a:lnTo>
                    <a:pt x="152565" y="254279"/>
                  </a:lnTo>
                  <a:lnTo>
                    <a:pt x="178003" y="254279"/>
                  </a:lnTo>
                  <a:lnTo>
                    <a:pt x="178003" y="228854"/>
                  </a:lnTo>
                  <a:close/>
                </a:path>
                <a:path w="1042670" h="381635">
                  <a:moveTo>
                    <a:pt x="203428" y="254279"/>
                  </a:moveTo>
                  <a:lnTo>
                    <a:pt x="178003" y="254279"/>
                  </a:lnTo>
                  <a:lnTo>
                    <a:pt x="178003" y="279704"/>
                  </a:lnTo>
                  <a:lnTo>
                    <a:pt x="203428" y="279704"/>
                  </a:lnTo>
                  <a:lnTo>
                    <a:pt x="203428" y="254279"/>
                  </a:lnTo>
                  <a:close/>
                </a:path>
                <a:path w="1042670" h="381635">
                  <a:moveTo>
                    <a:pt x="203428" y="25438"/>
                  </a:moveTo>
                  <a:lnTo>
                    <a:pt x="178003" y="25438"/>
                  </a:lnTo>
                  <a:lnTo>
                    <a:pt x="152565" y="25438"/>
                  </a:lnTo>
                  <a:lnTo>
                    <a:pt x="127139" y="25438"/>
                  </a:lnTo>
                  <a:lnTo>
                    <a:pt x="101714" y="25438"/>
                  </a:lnTo>
                  <a:lnTo>
                    <a:pt x="101714" y="50863"/>
                  </a:lnTo>
                  <a:lnTo>
                    <a:pt x="127139" y="50863"/>
                  </a:lnTo>
                  <a:lnTo>
                    <a:pt x="152565" y="50863"/>
                  </a:lnTo>
                  <a:lnTo>
                    <a:pt x="178003" y="50863"/>
                  </a:lnTo>
                  <a:lnTo>
                    <a:pt x="203428" y="50863"/>
                  </a:lnTo>
                  <a:lnTo>
                    <a:pt x="203428" y="25438"/>
                  </a:lnTo>
                  <a:close/>
                </a:path>
                <a:path w="1042670" h="381635">
                  <a:moveTo>
                    <a:pt x="228854" y="228854"/>
                  </a:moveTo>
                  <a:lnTo>
                    <a:pt x="203428" y="228854"/>
                  </a:lnTo>
                  <a:lnTo>
                    <a:pt x="203428" y="254279"/>
                  </a:lnTo>
                  <a:lnTo>
                    <a:pt x="228854" y="254279"/>
                  </a:lnTo>
                  <a:lnTo>
                    <a:pt x="228854" y="228854"/>
                  </a:lnTo>
                  <a:close/>
                </a:path>
                <a:path w="1042670" h="381635">
                  <a:moveTo>
                    <a:pt x="254279" y="254279"/>
                  </a:moveTo>
                  <a:lnTo>
                    <a:pt x="228854" y="254279"/>
                  </a:lnTo>
                  <a:lnTo>
                    <a:pt x="228854" y="279704"/>
                  </a:lnTo>
                  <a:lnTo>
                    <a:pt x="254279" y="279704"/>
                  </a:lnTo>
                  <a:lnTo>
                    <a:pt x="254279" y="254279"/>
                  </a:lnTo>
                  <a:close/>
                </a:path>
                <a:path w="1042670" h="381635">
                  <a:moveTo>
                    <a:pt x="305142" y="279704"/>
                  </a:moveTo>
                  <a:lnTo>
                    <a:pt x="279717" y="279704"/>
                  </a:lnTo>
                  <a:lnTo>
                    <a:pt x="279717" y="305142"/>
                  </a:lnTo>
                  <a:lnTo>
                    <a:pt x="305142" y="305142"/>
                  </a:lnTo>
                  <a:lnTo>
                    <a:pt x="305142" y="279704"/>
                  </a:lnTo>
                  <a:close/>
                </a:path>
                <a:path w="1042670" h="381635">
                  <a:moveTo>
                    <a:pt x="305142" y="203428"/>
                  </a:moveTo>
                  <a:lnTo>
                    <a:pt x="279717" y="203428"/>
                  </a:lnTo>
                  <a:lnTo>
                    <a:pt x="279717" y="228854"/>
                  </a:lnTo>
                  <a:lnTo>
                    <a:pt x="305142" y="228854"/>
                  </a:lnTo>
                  <a:lnTo>
                    <a:pt x="305142" y="203428"/>
                  </a:lnTo>
                  <a:close/>
                </a:path>
                <a:path w="1042670" h="381635">
                  <a:moveTo>
                    <a:pt x="330568" y="228854"/>
                  </a:moveTo>
                  <a:lnTo>
                    <a:pt x="305142" y="228854"/>
                  </a:lnTo>
                  <a:lnTo>
                    <a:pt x="305142" y="254279"/>
                  </a:lnTo>
                  <a:lnTo>
                    <a:pt x="330568" y="254279"/>
                  </a:lnTo>
                  <a:lnTo>
                    <a:pt x="330568" y="228854"/>
                  </a:lnTo>
                  <a:close/>
                </a:path>
                <a:path w="1042670" h="381635">
                  <a:moveTo>
                    <a:pt x="432282" y="152565"/>
                  </a:moveTo>
                  <a:lnTo>
                    <a:pt x="406857" y="152565"/>
                  </a:lnTo>
                  <a:lnTo>
                    <a:pt x="406857" y="178003"/>
                  </a:lnTo>
                  <a:lnTo>
                    <a:pt x="432282" y="178003"/>
                  </a:lnTo>
                  <a:lnTo>
                    <a:pt x="432282" y="152565"/>
                  </a:lnTo>
                  <a:close/>
                </a:path>
                <a:path w="1042670" h="381635">
                  <a:moveTo>
                    <a:pt x="483133" y="76288"/>
                  </a:moveTo>
                  <a:lnTo>
                    <a:pt x="457708" y="76288"/>
                  </a:lnTo>
                  <a:lnTo>
                    <a:pt x="457708" y="127139"/>
                  </a:lnTo>
                  <a:lnTo>
                    <a:pt x="483133" y="127139"/>
                  </a:lnTo>
                  <a:lnTo>
                    <a:pt x="483133" y="76288"/>
                  </a:lnTo>
                  <a:close/>
                </a:path>
                <a:path w="1042670" h="381635">
                  <a:moveTo>
                    <a:pt x="508558" y="228854"/>
                  </a:moveTo>
                  <a:lnTo>
                    <a:pt x="483133" y="228854"/>
                  </a:lnTo>
                  <a:lnTo>
                    <a:pt x="457708" y="228854"/>
                  </a:lnTo>
                  <a:lnTo>
                    <a:pt x="432282" y="228854"/>
                  </a:lnTo>
                  <a:lnTo>
                    <a:pt x="432282" y="203428"/>
                  </a:lnTo>
                  <a:lnTo>
                    <a:pt x="406857" y="203428"/>
                  </a:lnTo>
                  <a:lnTo>
                    <a:pt x="406857" y="178003"/>
                  </a:lnTo>
                  <a:lnTo>
                    <a:pt x="381419" y="178003"/>
                  </a:lnTo>
                  <a:lnTo>
                    <a:pt x="355993" y="178003"/>
                  </a:lnTo>
                  <a:lnTo>
                    <a:pt x="355993" y="152565"/>
                  </a:lnTo>
                  <a:lnTo>
                    <a:pt x="330568" y="152565"/>
                  </a:lnTo>
                  <a:lnTo>
                    <a:pt x="330568" y="228854"/>
                  </a:lnTo>
                  <a:lnTo>
                    <a:pt x="355993" y="228854"/>
                  </a:lnTo>
                  <a:lnTo>
                    <a:pt x="355993" y="203428"/>
                  </a:lnTo>
                  <a:lnTo>
                    <a:pt x="381419" y="203428"/>
                  </a:lnTo>
                  <a:lnTo>
                    <a:pt x="381419" y="228854"/>
                  </a:lnTo>
                  <a:lnTo>
                    <a:pt x="406857" y="228854"/>
                  </a:lnTo>
                  <a:lnTo>
                    <a:pt x="406857" y="254279"/>
                  </a:lnTo>
                  <a:lnTo>
                    <a:pt x="381419" y="254279"/>
                  </a:lnTo>
                  <a:lnTo>
                    <a:pt x="355993" y="254279"/>
                  </a:lnTo>
                  <a:lnTo>
                    <a:pt x="330568" y="254279"/>
                  </a:lnTo>
                  <a:lnTo>
                    <a:pt x="330568" y="279704"/>
                  </a:lnTo>
                  <a:lnTo>
                    <a:pt x="355993" y="279704"/>
                  </a:lnTo>
                  <a:lnTo>
                    <a:pt x="355993" y="330568"/>
                  </a:lnTo>
                  <a:lnTo>
                    <a:pt x="381419" y="330568"/>
                  </a:lnTo>
                  <a:lnTo>
                    <a:pt x="406857" y="330568"/>
                  </a:lnTo>
                  <a:lnTo>
                    <a:pt x="406857" y="279704"/>
                  </a:lnTo>
                  <a:lnTo>
                    <a:pt x="432282" y="279704"/>
                  </a:lnTo>
                  <a:lnTo>
                    <a:pt x="457708" y="279704"/>
                  </a:lnTo>
                  <a:lnTo>
                    <a:pt x="457708" y="254279"/>
                  </a:lnTo>
                  <a:lnTo>
                    <a:pt x="483133" y="254279"/>
                  </a:lnTo>
                  <a:lnTo>
                    <a:pt x="508558" y="254279"/>
                  </a:lnTo>
                  <a:lnTo>
                    <a:pt x="508558" y="228854"/>
                  </a:lnTo>
                  <a:close/>
                </a:path>
                <a:path w="1042670" h="381635">
                  <a:moveTo>
                    <a:pt x="508558" y="178003"/>
                  </a:moveTo>
                  <a:lnTo>
                    <a:pt x="483133" y="178003"/>
                  </a:lnTo>
                  <a:lnTo>
                    <a:pt x="483133" y="152565"/>
                  </a:lnTo>
                  <a:lnTo>
                    <a:pt x="457708" y="152565"/>
                  </a:lnTo>
                  <a:lnTo>
                    <a:pt x="457708" y="203428"/>
                  </a:lnTo>
                  <a:lnTo>
                    <a:pt x="483133" y="203428"/>
                  </a:lnTo>
                  <a:lnTo>
                    <a:pt x="508558" y="203428"/>
                  </a:lnTo>
                  <a:lnTo>
                    <a:pt x="508558" y="178003"/>
                  </a:lnTo>
                  <a:close/>
                </a:path>
                <a:path w="1042670" h="381635">
                  <a:moveTo>
                    <a:pt x="508558" y="50863"/>
                  </a:moveTo>
                  <a:lnTo>
                    <a:pt x="483133" y="50863"/>
                  </a:lnTo>
                  <a:lnTo>
                    <a:pt x="483133" y="76288"/>
                  </a:lnTo>
                  <a:lnTo>
                    <a:pt x="508558" y="76288"/>
                  </a:lnTo>
                  <a:lnTo>
                    <a:pt x="508558" y="50863"/>
                  </a:lnTo>
                  <a:close/>
                </a:path>
                <a:path w="1042670" h="381635">
                  <a:moveTo>
                    <a:pt x="559422" y="203428"/>
                  </a:moveTo>
                  <a:lnTo>
                    <a:pt x="533996" y="203428"/>
                  </a:lnTo>
                  <a:lnTo>
                    <a:pt x="508558" y="203428"/>
                  </a:lnTo>
                  <a:lnTo>
                    <a:pt x="508558" y="228854"/>
                  </a:lnTo>
                  <a:lnTo>
                    <a:pt x="533996" y="228854"/>
                  </a:lnTo>
                  <a:lnTo>
                    <a:pt x="533996" y="254279"/>
                  </a:lnTo>
                  <a:lnTo>
                    <a:pt x="559422" y="254279"/>
                  </a:lnTo>
                  <a:lnTo>
                    <a:pt x="559422" y="203428"/>
                  </a:lnTo>
                  <a:close/>
                </a:path>
                <a:path w="1042670" h="381635">
                  <a:moveTo>
                    <a:pt x="559422" y="50863"/>
                  </a:moveTo>
                  <a:lnTo>
                    <a:pt x="533996" y="50863"/>
                  </a:lnTo>
                  <a:lnTo>
                    <a:pt x="533996" y="127139"/>
                  </a:lnTo>
                  <a:lnTo>
                    <a:pt x="559422" y="127139"/>
                  </a:lnTo>
                  <a:lnTo>
                    <a:pt x="559422" y="50863"/>
                  </a:lnTo>
                  <a:close/>
                </a:path>
                <a:path w="1042670" h="381635">
                  <a:moveTo>
                    <a:pt x="610273" y="152565"/>
                  </a:moveTo>
                  <a:lnTo>
                    <a:pt x="584847" y="152565"/>
                  </a:lnTo>
                  <a:lnTo>
                    <a:pt x="584847" y="127139"/>
                  </a:lnTo>
                  <a:lnTo>
                    <a:pt x="559422" y="127139"/>
                  </a:lnTo>
                  <a:lnTo>
                    <a:pt x="559422" y="203428"/>
                  </a:lnTo>
                  <a:lnTo>
                    <a:pt x="584847" y="203428"/>
                  </a:lnTo>
                  <a:lnTo>
                    <a:pt x="584847" y="178003"/>
                  </a:lnTo>
                  <a:lnTo>
                    <a:pt x="610273" y="178003"/>
                  </a:lnTo>
                  <a:lnTo>
                    <a:pt x="610273" y="152565"/>
                  </a:lnTo>
                  <a:close/>
                </a:path>
                <a:path w="1042670" h="381635">
                  <a:moveTo>
                    <a:pt x="635711" y="127139"/>
                  </a:moveTo>
                  <a:lnTo>
                    <a:pt x="610273" y="127139"/>
                  </a:lnTo>
                  <a:lnTo>
                    <a:pt x="610273" y="152565"/>
                  </a:lnTo>
                  <a:lnTo>
                    <a:pt x="635711" y="152565"/>
                  </a:lnTo>
                  <a:lnTo>
                    <a:pt x="635711" y="127139"/>
                  </a:lnTo>
                  <a:close/>
                </a:path>
                <a:path w="1042670" h="381635">
                  <a:moveTo>
                    <a:pt x="635711" y="0"/>
                  </a:moveTo>
                  <a:lnTo>
                    <a:pt x="610273" y="0"/>
                  </a:lnTo>
                  <a:lnTo>
                    <a:pt x="584847" y="0"/>
                  </a:lnTo>
                  <a:lnTo>
                    <a:pt x="584847" y="25438"/>
                  </a:lnTo>
                  <a:lnTo>
                    <a:pt x="559422" y="25438"/>
                  </a:lnTo>
                  <a:lnTo>
                    <a:pt x="559422" y="50863"/>
                  </a:lnTo>
                  <a:lnTo>
                    <a:pt x="584847" y="50863"/>
                  </a:lnTo>
                  <a:lnTo>
                    <a:pt x="584847" y="127139"/>
                  </a:lnTo>
                  <a:lnTo>
                    <a:pt x="610273" y="127139"/>
                  </a:lnTo>
                  <a:lnTo>
                    <a:pt x="610273" y="101714"/>
                  </a:lnTo>
                  <a:lnTo>
                    <a:pt x="635711" y="101714"/>
                  </a:lnTo>
                  <a:lnTo>
                    <a:pt x="635711" y="76288"/>
                  </a:lnTo>
                  <a:lnTo>
                    <a:pt x="610273" y="76288"/>
                  </a:lnTo>
                  <a:lnTo>
                    <a:pt x="610273" y="50863"/>
                  </a:lnTo>
                  <a:lnTo>
                    <a:pt x="635711" y="50863"/>
                  </a:lnTo>
                  <a:lnTo>
                    <a:pt x="635711" y="0"/>
                  </a:lnTo>
                  <a:close/>
                </a:path>
                <a:path w="1042670" h="381635">
                  <a:moveTo>
                    <a:pt x="661136" y="50863"/>
                  </a:moveTo>
                  <a:lnTo>
                    <a:pt x="635711" y="50863"/>
                  </a:lnTo>
                  <a:lnTo>
                    <a:pt x="635711" y="76288"/>
                  </a:lnTo>
                  <a:lnTo>
                    <a:pt x="661136" y="76288"/>
                  </a:lnTo>
                  <a:lnTo>
                    <a:pt x="661136" y="50863"/>
                  </a:lnTo>
                  <a:close/>
                </a:path>
                <a:path w="1042670" h="381635">
                  <a:moveTo>
                    <a:pt x="686562" y="305219"/>
                  </a:moveTo>
                  <a:lnTo>
                    <a:pt x="661136" y="305219"/>
                  </a:lnTo>
                  <a:lnTo>
                    <a:pt x="661136" y="229019"/>
                  </a:lnTo>
                  <a:lnTo>
                    <a:pt x="635711" y="229019"/>
                  </a:lnTo>
                  <a:lnTo>
                    <a:pt x="610273" y="229019"/>
                  </a:lnTo>
                  <a:lnTo>
                    <a:pt x="610273" y="279819"/>
                  </a:lnTo>
                  <a:lnTo>
                    <a:pt x="635711" y="279819"/>
                  </a:lnTo>
                  <a:lnTo>
                    <a:pt x="635711" y="330619"/>
                  </a:lnTo>
                  <a:lnTo>
                    <a:pt x="610273" y="330619"/>
                  </a:lnTo>
                  <a:lnTo>
                    <a:pt x="610273" y="305219"/>
                  </a:lnTo>
                  <a:lnTo>
                    <a:pt x="584847" y="305219"/>
                  </a:lnTo>
                  <a:lnTo>
                    <a:pt x="584847" y="279819"/>
                  </a:lnTo>
                  <a:lnTo>
                    <a:pt x="559422" y="279819"/>
                  </a:lnTo>
                  <a:lnTo>
                    <a:pt x="533996" y="279819"/>
                  </a:lnTo>
                  <a:lnTo>
                    <a:pt x="533996" y="254419"/>
                  </a:lnTo>
                  <a:lnTo>
                    <a:pt x="508558" y="254419"/>
                  </a:lnTo>
                  <a:lnTo>
                    <a:pt x="508558" y="279819"/>
                  </a:lnTo>
                  <a:lnTo>
                    <a:pt x="483133" y="279819"/>
                  </a:lnTo>
                  <a:lnTo>
                    <a:pt x="483133" y="305219"/>
                  </a:lnTo>
                  <a:lnTo>
                    <a:pt x="508558" y="305219"/>
                  </a:lnTo>
                  <a:lnTo>
                    <a:pt x="533996" y="305219"/>
                  </a:lnTo>
                  <a:lnTo>
                    <a:pt x="533996" y="330619"/>
                  </a:lnTo>
                  <a:lnTo>
                    <a:pt x="559422" y="330619"/>
                  </a:lnTo>
                  <a:lnTo>
                    <a:pt x="584847" y="330619"/>
                  </a:lnTo>
                  <a:lnTo>
                    <a:pt x="584847" y="381419"/>
                  </a:lnTo>
                  <a:lnTo>
                    <a:pt x="610273" y="381419"/>
                  </a:lnTo>
                  <a:lnTo>
                    <a:pt x="635711" y="381419"/>
                  </a:lnTo>
                  <a:lnTo>
                    <a:pt x="661136" y="381419"/>
                  </a:lnTo>
                  <a:lnTo>
                    <a:pt x="686562" y="381419"/>
                  </a:lnTo>
                  <a:lnTo>
                    <a:pt x="686562" y="356019"/>
                  </a:lnTo>
                  <a:lnTo>
                    <a:pt x="661136" y="356019"/>
                  </a:lnTo>
                  <a:lnTo>
                    <a:pt x="661136" y="330619"/>
                  </a:lnTo>
                  <a:lnTo>
                    <a:pt x="686562" y="330619"/>
                  </a:lnTo>
                  <a:lnTo>
                    <a:pt x="686562" y="305219"/>
                  </a:lnTo>
                  <a:close/>
                </a:path>
                <a:path w="1042670" h="381635">
                  <a:moveTo>
                    <a:pt x="813701" y="50863"/>
                  </a:moveTo>
                  <a:lnTo>
                    <a:pt x="788276" y="50863"/>
                  </a:lnTo>
                  <a:lnTo>
                    <a:pt x="788276" y="76288"/>
                  </a:lnTo>
                  <a:lnTo>
                    <a:pt x="813701" y="76288"/>
                  </a:lnTo>
                  <a:lnTo>
                    <a:pt x="813701" y="50863"/>
                  </a:lnTo>
                  <a:close/>
                </a:path>
                <a:path w="1042670" h="381635">
                  <a:moveTo>
                    <a:pt x="889990" y="254279"/>
                  </a:moveTo>
                  <a:lnTo>
                    <a:pt x="864565" y="254279"/>
                  </a:lnTo>
                  <a:lnTo>
                    <a:pt x="864565" y="228854"/>
                  </a:lnTo>
                  <a:lnTo>
                    <a:pt x="839127" y="228854"/>
                  </a:lnTo>
                  <a:lnTo>
                    <a:pt x="839127" y="203428"/>
                  </a:lnTo>
                  <a:lnTo>
                    <a:pt x="813701" y="203428"/>
                  </a:lnTo>
                  <a:lnTo>
                    <a:pt x="788276" y="203428"/>
                  </a:lnTo>
                  <a:lnTo>
                    <a:pt x="788276" y="228854"/>
                  </a:lnTo>
                  <a:lnTo>
                    <a:pt x="762850" y="228854"/>
                  </a:lnTo>
                  <a:lnTo>
                    <a:pt x="762850" y="279704"/>
                  </a:lnTo>
                  <a:lnTo>
                    <a:pt x="788276" y="279704"/>
                  </a:lnTo>
                  <a:lnTo>
                    <a:pt x="788276" y="305142"/>
                  </a:lnTo>
                  <a:lnTo>
                    <a:pt x="813701" y="305142"/>
                  </a:lnTo>
                  <a:lnTo>
                    <a:pt x="813701" y="279704"/>
                  </a:lnTo>
                  <a:lnTo>
                    <a:pt x="839127" y="279704"/>
                  </a:lnTo>
                  <a:lnTo>
                    <a:pt x="839127" y="305142"/>
                  </a:lnTo>
                  <a:lnTo>
                    <a:pt x="864565" y="305142"/>
                  </a:lnTo>
                  <a:lnTo>
                    <a:pt x="864565" y="279704"/>
                  </a:lnTo>
                  <a:lnTo>
                    <a:pt x="889990" y="279704"/>
                  </a:lnTo>
                  <a:lnTo>
                    <a:pt x="889990" y="254279"/>
                  </a:lnTo>
                  <a:close/>
                </a:path>
                <a:path w="1042670" h="381635">
                  <a:moveTo>
                    <a:pt x="889990" y="203428"/>
                  </a:moveTo>
                  <a:lnTo>
                    <a:pt x="864565" y="203428"/>
                  </a:lnTo>
                  <a:lnTo>
                    <a:pt x="864565" y="228854"/>
                  </a:lnTo>
                  <a:lnTo>
                    <a:pt x="889990" y="228854"/>
                  </a:lnTo>
                  <a:lnTo>
                    <a:pt x="889990" y="203428"/>
                  </a:lnTo>
                  <a:close/>
                </a:path>
                <a:path w="1042670" h="381635">
                  <a:moveTo>
                    <a:pt x="915416" y="152565"/>
                  </a:moveTo>
                  <a:lnTo>
                    <a:pt x="889990" y="152565"/>
                  </a:lnTo>
                  <a:lnTo>
                    <a:pt x="889990" y="203428"/>
                  </a:lnTo>
                  <a:lnTo>
                    <a:pt x="915416" y="203428"/>
                  </a:lnTo>
                  <a:lnTo>
                    <a:pt x="915416" y="152565"/>
                  </a:lnTo>
                  <a:close/>
                </a:path>
                <a:path w="1042670" h="381635">
                  <a:moveTo>
                    <a:pt x="940841" y="25438"/>
                  </a:moveTo>
                  <a:lnTo>
                    <a:pt x="915416" y="25438"/>
                  </a:lnTo>
                  <a:lnTo>
                    <a:pt x="915416" y="50863"/>
                  </a:lnTo>
                  <a:lnTo>
                    <a:pt x="940841" y="50863"/>
                  </a:lnTo>
                  <a:lnTo>
                    <a:pt x="940841" y="25438"/>
                  </a:lnTo>
                  <a:close/>
                </a:path>
                <a:path w="1042670" h="381635">
                  <a:moveTo>
                    <a:pt x="991704" y="178003"/>
                  </a:moveTo>
                  <a:lnTo>
                    <a:pt x="966266" y="178003"/>
                  </a:lnTo>
                  <a:lnTo>
                    <a:pt x="966266" y="203428"/>
                  </a:lnTo>
                  <a:lnTo>
                    <a:pt x="940841" y="203428"/>
                  </a:lnTo>
                  <a:lnTo>
                    <a:pt x="940841" y="228854"/>
                  </a:lnTo>
                  <a:lnTo>
                    <a:pt x="915416" y="228854"/>
                  </a:lnTo>
                  <a:lnTo>
                    <a:pt x="889990" y="228854"/>
                  </a:lnTo>
                  <a:lnTo>
                    <a:pt x="889990" y="254279"/>
                  </a:lnTo>
                  <a:lnTo>
                    <a:pt x="915416" y="254279"/>
                  </a:lnTo>
                  <a:lnTo>
                    <a:pt x="915416" y="305142"/>
                  </a:lnTo>
                  <a:lnTo>
                    <a:pt x="940841" y="305142"/>
                  </a:lnTo>
                  <a:lnTo>
                    <a:pt x="966266" y="305142"/>
                  </a:lnTo>
                  <a:lnTo>
                    <a:pt x="966266" y="228854"/>
                  </a:lnTo>
                  <a:lnTo>
                    <a:pt x="991704" y="228854"/>
                  </a:lnTo>
                  <a:lnTo>
                    <a:pt x="991704" y="178003"/>
                  </a:lnTo>
                  <a:close/>
                </a:path>
                <a:path w="1042670" h="381635">
                  <a:moveTo>
                    <a:pt x="1042555" y="203428"/>
                  </a:moveTo>
                  <a:lnTo>
                    <a:pt x="1017130" y="203428"/>
                  </a:lnTo>
                  <a:lnTo>
                    <a:pt x="1017130" y="228854"/>
                  </a:lnTo>
                  <a:lnTo>
                    <a:pt x="991704" y="228854"/>
                  </a:lnTo>
                  <a:lnTo>
                    <a:pt x="991704" y="254279"/>
                  </a:lnTo>
                  <a:lnTo>
                    <a:pt x="1017130" y="254279"/>
                  </a:lnTo>
                  <a:lnTo>
                    <a:pt x="1042555" y="254279"/>
                  </a:lnTo>
                  <a:lnTo>
                    <a:pt x="1042555" y="203428"/>
                  </a:lnTo>
                  <a:close/>
                </a:path>
                <a:path w="1042670" h="381635">
                  <a:moveTo>
                    <a:pt x="1042555" y="101714"/>
                  </a:moveTo>
                  <a:lnTo>
                    <a:pt x="1017130" y="101714"/>
                  </a:lnTo>
                  <a:lnTo>
                    <a:pt x="1017130" y="76288"/>
                  </a:lnTo>
                  <a:lnTo>
                    <a:pt x="991704" y="76288"/>
                  </a:lnTo>
                  <a:lnTo>
                    <a:pt x="991704" y="50863"/>
                  </a:lnTo>
                  <a:lnTo>
                    <a:pt x="966266" y="50863"/>
                  </a:lnTo>
                  <a:lnTo>
                    <a:pt x="940841" y="50863"/>
                  </a:lnTo>
                  <a:lnTo>
                    <a:pt x="940841" y="76288"/>
                  </a:lnTo>
                  <a:lnTo>
                    <a:pt x="915416" y="76288"/>
                  </a:lnTo>
                  <a:lnTo>
                    <a:pt x="915416" y="50863"/>
                  </a:lnTo>
                  <a:lnTo>
                    <a:pt x="889990" y="50863"/>
                  </a:lnTo>
                  <a:lnTo>
                    <a:pt x="889990" y="76288"/>
                  </a:lnTo>
                  <a:lnTo>
                    <a:pt x="864565" y="76288"/>
                  </a:lnTo>
                  <a:lnTo>
                    <a:pt x="839127" y="76288"/>
                  </a:lnTo>
                  <a:lnTo>
                    <a:pt x="839127" y="101714"/>
                  </a:lnTo>
                  <a:lnTo>
                    <a:pt x="864565" y="101714"/>
                  </a:lnTo>
                  <a:lnTo>
                    <a:pt x="864565" y="127139"/>
                  </a:lnTo>
                  <a:lnTo>
                    <a:pt x="889990" y="127139"/>
                  </a:lnTo>
                  <a:lnTo>
                    <a:pt x="889990" y="101714"/>
                  </a:lnTo>
                  <a:lnTo>
                    <a:pt x="915416" y="101714"/>
                  </a:lnTo>
                  <a:lnTo>
                    <a:pt x="915416" y="127139"/>
                  </a:lnTo>
                  <a:lnTo>
                    <a:pt x="940841" y="127139"/>
                  </a:lnTo>
                  <a:lnTo>
                    <a:pt x="940841" y="101714"/>
                  </a:lnTo>
                  <a:lnTo>
                    <a:pt x="966266" y="101714"/>
                  </a:lnTo>
                  <a:lnTo>
                    <a:pt x="991704" y="101714"/>
                  </a:lnTo>
                  <a:lnTo>
                    <a:pt x="991704" y="152565"/>
                  </a:lnTo>
                  <a:lnTo>
                    <a:pt x="1017130" y="152565"/>
                  </a:lnTo>
                  <a:lnTo>
                    <a:pt x="1017130" y="127139"/>
                  </a:lnTo>
                  <a:lnTo>
                    <a:pt x="1042555" y="127139"/>
                  </a:lnTo>
                  <a:lnTo>
                    <a:pt x="1042555" y="101714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08465" y="1604220"/>
              <a:ext cx="1017269" cy="483234"/>
            </a:xfrm>
            <a:custGeom>
              <a:avLst/>
              <a:gdLst/>
              <a:ahLst/>
              <a:cxnLst/>
              <a:rect l="l" t="t" r="r" b="b"/>
              <a:pathLst>
                <a:path w="1017270" h="483235">
                  <a:moveTo>
                    <a:pt x="25425" y="355600"/>
                  </a:moveTo>
                  <a:lnTo>
                    <a:pt x="0" y="355600"/>
                  </a:lnTo>
                  <a:lnTo>
                    <a:pt x="0" y="381025"/>
                  </a:lnTo>
                  <a:lnTo>
                    <a:pt x="25425" y="381025"/>
                  </a:lnTo>
                  <a:lnTo>
                    <a:pt x="25425" y="355600"/>
                  </a:lnTo>
                  <a:close/>
                </a:path>
                <a:path w="1017270" h="483235">
                  <a:moveTo>
                    <a:pt x="50850" y="406450"/>
                  </a:moveTo>
                  <a:lnTo>
                    <a:pt x="25425" y="406450"/>
                  </a:lnTo>
                  <a:lnTo>
                    <a:pt x="25425" y="431888"/>
                  </a:lnTo>
                  <a:lnTo>
                    <a:pt x="50850" y="431888"/>
                  </a:lnTo>
                  <a:lnTo>
                    <a:pt x="50850" y="406450"/>
                  </a:lnTo>
                  <a:close/>
                </a:path>
                <a:path w="1017270" h="483235">
                  <a:moveTo>
                    <a:pt x="127139" y="355600"/>
                  </a:moveTo>
                  <a:lnTo>
                    <a:pt x="101714" y="355600"/>
                  </a:lnTo>
                  <a:lnTo>
                    <a:pt x="76288" y="355600"/>
                  </a:lnTo>
                  <a:lnTo>
                    <a:pt x="76288" y="381025"/>
                  </a:lnTo>
                  <a:lnTo>
                    <a:pt x="50850" y="381025"/>
                  </a:lnTo>
                  <a:lnTo>
                    <a:pt x="50850" y="406450"/>
                  </a:lnTo>
                  <a:lnTo>
                    <a:pt x="76288" y="406450"/>
                  </a:lnTo>
                  <a:lnTo>
                    <a:pt x="101714" y="406450"/>
                  </a:lnTo>
                  <a:lnTo>
                    <a:pt x="101714" y="381025"/>
                  </a:lnTo>
                  <a:lnTo>
                    <a:pt x="127139" y="381025"/>
                  </a:lnTo>
                  <a:lnTo>
                    <a:pt x="127139" y="355600"/>
                  </a:lnTo>
                  <a:close/>
                </a:path>
                <a:path w="1017270" h="483235">
                  <a:moveTo>
                    <a:pt x="178003" y="406450"/>
                  </a:moveTo>
                  <a:lnTo>
                    <a:pt x="152565" y="406450"/>
                  </a:lnTo>
                  <a:lnTo>
                    <a:pt x="127139" y="406450"/>
                  </a:lnTo>
                  <a:lnTo>
                    <a:pt x="101714" y="406450"/>
                  </a:lnTo>
                  <a:lnTo>
                    <a:pt x="101714" y="431888"/>
                  </a:lnTo>
                  <a:lnTo>
                    <a:pt x="127139" y="431888"/>
                  </a:lnTo>
                  <a:lnTo>
                    <a:pt x="152565" y="431888"/>
                  </a:lnTo>
                  <a:lnTo>
                    <a:pt x="178003" y="431888"/>
                  </a:lnTo>
                  <a:lnTo>
                    <a:pt x="178003" y="406450"/>
                  </a:lnTo>
                  <a:close/>
                </a:path>
                <a:path w="1017270" h="483235">
                  <a:moveTo>
                    <a:pt x="203428" y="355600"/>
                  </a:moveTo>
                  <a:lnTo>
                    <a:pt x="178003" y="355600"/>
                  </a:lnTo>
                  <a:lnTo>
                    <a:pt x="152565" y="355600"/>
                  </a:lnTo>
                  <a:lnTo>
                    <a:pt x="152565" y="381025"/>
                  </a:lnTo>
                  <a:lnTo>
                    <a:pt x="178003" y="381025"/>
                  </a:lnTo>
                  <a:lnTo>
                    <a:pt x="178003" y="406450"/>
                  </a:lnTo>
                  <a:lnTo>
                    <a:pt x="203428" y="406450"/>
                  </a:lnTo>
                  <a:lnTo>
                    <a:pt x="203428" y="355600"/>
                  </a:lnTo>
                  <a:close/>
                </a:path>
                <a:path w="1017270" h="483235">
                  <a:moveTo>
                    <a:pt x="228854" y="431888"/>
                  </a:moveTo>
                  <a:lnTo>
                    <a:pt x="203428" y="431888"/>
                  </a:lnTo>
                  <a:lnTo>
                    <a:pt x="203428" y="482739"/>
                  </a:lnTo>
                  <a:lnTo>
                    <a:pt x="228854" y="482739"/>
                  </a:lnTo>
                  <a:lnTo>
                    <a:pt x="228854" y="431888"/>
                  </a:lnTo>
                  <a:close/>
                </a:path>
                <a:path w="1017270" h="483235">
                  <a:moveTo>
                    <a:pt x="279717" y="330174"/>
                  </a:moveTo>
                  <a:lnTo>
                    <a:pt x="254279" y="330174"/>
                  </a:lnTo>
                  <a:lnTo>
                    <a:pt x="228854" y="330174"/>
                  </a:lnTo>
                  <a:lnTo>
                    <a:pt x="228854" y="431888"/>
                  </a:lnTo>
                  <a:lnTo>
                    <a:pt x="254279" y="431888"/>
                  </a:lnTo>
                  <a:lnTo>
                    <a:pt x="279717" y="431888"/>
                  </a:lnTo>
                  <a:lnTo>
                    <a:pt x="279717" y="406450"/>
                  </a:lnTo>
                  <a:lnTo>
                    <a:pt x="254279" y="406450"/>
                  </a:lnTo>
                  <a:lnTo>
                    <a:pt x="254279" y="355600"/>
                  </a:lnTo>
                  <a:lnTo>
                    <a:pt x="279717" y="355600"/>
                  </a:lnTo>
                  <a:lnTo>
                    <a:pt x="279717" y="330174"/>
                  </a:lnTo>
                  <a:close/>
                </a:path>
                <a:path w="1017270" h="483235">
                  <a:moveTo>
                    <a:pt x="355993" y="355600"/>
                  </a:moveTo>
                  <a:lnTo>
                    <a:pt x="330568" y="355600"/>
                  </a:lnTo>
                  <a:lnTo>
                    <a:pt x="330568" y="330174"/>
                  </a:lnTo>
                  <a:lnTo>
                    <a:pt x="305142" y="330174"/>
                  </a:lnTo>
                  <a:lnTo>
                    <a:pt x="305142" y="431888"/>
                  </a:lnTo>
                  <a:lnTo>
                    <a:pt x="330568" y="431888"/>
                  </a:lnTo>
                  <a:lnTo>
                    <a:pt x="330568" y="406450"/>
                  </a:lnTo>
                  <a:lnTo>
                    <a:pt x="355993" y="406450"/>
                  </a:lnTo>
                  <a:lnTo>
                    <a:pt x="355993" y="355600"/>
                  </a:lnTo>
                  <a:close/>
                </a:path>
                <a:path w="1017270" h="483235">
                  <a:moveTo>
                    <a:pt x="432282" y="381025"/>
                  </a:moveTo>
                  <a:lnTo>
                    <a:pt x="406857" y="381025"/>
                  </a:lnTo>
                  <a:lnTo>
                    <a:pt x="406857" y="406450"/>
                  </a:lnTo>
                  <a:lnTo>
                    <a:pt x="432282" y="406450"/>
                  </a:lnTo>
                  <a:lnTo>
                    <a:pt x="432282" y="381025"/>
                  </a:lnTo>
                  <a:close/>
                </a:path>
                <a:path w="1017270" h="483235">
                  <a:moveTo>
                    <a:pt x="432282" y="76200"/>
                  </a:moveTo>
                  <a:lnTo>
                    <a:pt x="406857" y="76200"/>
                  </a:lnTo>
                  <a:lnTo>
                    <a:pt x="406857" y="50800"/>
                  </a:lnTo>
                  <a:lnTo>
                    <a:pt x="381419" y="50800"/>
                  </a:lnTo>
                  <a:lnTo>
                    <a:pt x="355993" y="50800"/>
                  </a:lnTo>
                  <a:lnTo>
                    <a:pt x="355993" y="76200"/>
                  </a:lnTo>
                  <a:lnTo>
                    <a:pt x="330568" y="76200"/>
                  </a:lnTo>
                  <a:lnTo>
                    <a:pt x="330568" y="101600"/>
                  </a:lnTo>
                  <a:lnTo>
                    <a:pt x="305142" y="101600"/>
                  </a:lnTo>
                  <a:lnTo>
                    <a:pt x="305142" y="76200"/>
                  </a:lnTo>
                  <a:lnTo>
                    <a:pt x="330568" y="76200"/>
                  </a:lnTo>
                  <a:lnTo>
                    <a:pt x="330568" y="50800"/>
                  </a:lnTo>
                  <a:lnTo>
                    <a:pt x="305142" y="50800"/>
                  </a:lnTo>
                  <a:lnTo>
                    <a:pt x="305142" y="25400"/>
                  </a:lnTo>
                  <a:lnTo>
                    <a:pt x="330568" y="25400"/>
                  </a:lnTo>
                  <a:lnTo>
                    <a:pt x="330568" y="0"/>
                  </a:lnTo>
                  <a:lnTo>
                    <a:pt x="305142" y="0"/>
                  </a:lnTo>
                  <a:lnTo>
                    <a:pt x="279717" y="0"/>
                  </a:lnTo>
                  <a:lnTo>
                    <a:pt x="279717" y="25400"/>
                  </a:lnTo>
                  <a:lnTo>
                    <a:pt x="254279" y="25400"/>
                  </a:lnTo>
                  <a:lnTo>
                    <a:pt x="228854" y="25400"/>
                  </a:lnTo>
                  <a:lnTo>
                    <a:pt x="228854" y="50800"/>
                  </a:lnTo>
                  <a:lnTo>
                    <a:pt x="254279" y="50800"/>
                  </a:lnTo>
                  <a:lnTo>
                    <a:pt x="254279" y="76200"/>
                  </a:lnTo>
                  <a:lnTo>
                    <a:pt x="228854" y="76200"/>
                  </a:lnTo>
                  <a:lnTo>
                    <a:pt x="228854" y="101600"/>
                  </a:lnTo>
                  <a:lnTo>
                    <a:pt x="254279" y="101600"/>
                  </a:lnTo>
                  <a:lnTo>
                    <a:pt x="279717" y="101600"/>
                  </a:lnTo>
                  <a:lnTo>
                    <a:pt x="279717" y="152400"/>
                  </a:lnTo>
                  <a:lnTo>
                    <a:pt x="254279" y="152400"/>
                  </a:lnTo>
                  <a:lnTo>
                    <a:pt x="254279" y="177800"/>
                  </a:lnTo>
                  <a:lnTo>
                    <a:pt x="228854" y="177800"/>
                  </a:lnTo>
                  <a:lnTo>
                    <a:pt x="228854" y="127000"/>
                  </a:lnTo>
                  <a:lnTo>
                    <a:pt x="203428" y="127000"/>
                  </a:lnTo>
                  <a:lnTo>
                    <a:pt x="178003" y="127000"/>
                  </a:lnTo>
                  <a:lnTo>
                    <a:pt x="178003" y="152400"/>
                  </a:lnTo>
                  <a:lnTo>
                    <a:pt x="178003" y="177800"/>
                  </a:lnTo>
                  <a:lnTo>
                    <a:pt x="178003" y="203200"/>
                  </a:lnTo>
                  <a:lnTo>
                    <a:pt x="152565" y="203200"/>
                  </a:lnTo>
                  <a:lnTo>
                    <a:pt x="152565" y="177800"/>
                  </a:lnTo>
                  <a:lnTo>
                    <a:pt x="178003" y="177800"/>
                  </a:lnTo>
                  <a:lnTo>
                    <a:pt x="178003" y="152400"/>
                  </a:lnTo>
                  <a:lnTo>
                    <a:pt x="152565" y="152400"/>
                  </a:lnTo>
                  <a:lnTo>
                    <a:pt x="127139" y="152400"/>
                  </a:lnTo>
                  <a:lnTo>
                    <a:pt x="127139" y="228600"/>
                  </a:lnTo>
                  <a:lnTo>
                    <a:pt x="101714" y="228600"/>
                  </a:lnTo>
                  <a:lnTo>
                    <a:pt x="76288" y="228600"/>
                  </a:lnTo>
                  <a:lnTo>
                    <a:pt x="76288" y="279400"/>
                  </a:lnTo>
                  <a:lnTo>
                    <a:pt x="50850" y="279400"/>
                  </a:lnTo>
                  <a:lnTo>
                    <a:pt x="50850" y="330200"/>
                  </a:lnTo>
                  <a:lnTo>
                    <a:pt x="25425" y="330200"/>
                  </a:lnTo>
                  <a:lnTo>
                    <a:pt x="25425" y="355600"/>
                  </a:lnTo>
                  <a:lnTo>
                    <a:pt x="50850" y="355600"/>
                  </a:lnTo>
                  <a:lnTo>
                    <a:pt x="76288" y="355600"/>
                  </a:lnTo>
                  <a:lnTo>
                    <a:pt x="76288" y="330200"/>
                  </a:lnTo>
                  <a:lnTo>
                    <a:pt x="101714" y="330200"/>
                  </a:lnTo>
                  <a:lnTo>
                    <a:pt x="127139" y="330200"/>
                  </a:lnTo>
                  <a:lnTo>
                    <a:pt x="127139" y="355600"/>
                  </a:lnTo>
                  <a:lnTo>
                    <a:pt x="152565" y="355600"/>
                  </a:lnTo>
                  <a:lnTo>
                    <a:pt x="152565" y="330200"/>
                  </a:lnTo>
                  <a:lnTo>
                    <a:pt x="178003" y="330200"/>
                  </a:lnTo>
                  <a:lnTo>
                    <a:pt x="178003" y="304800"/>
                  </a:lnTo>
                  <a:lnTo>
                    <a:pt x="152565" y="304800"/>
                  </a:lnTo>
                  <a:lnTo>
                    <a:pt x="127139" y="304800"/>
                  </a:lnTo>
                  <a:lnTo>
                    <a:pt x="127139" y="279400"/>
                  </a:lnTo>
                  <a:lnTo>
                    <a:pt x="101714" y="279400"/>
                  </a:lnTo>
                  <a:lnTo>
                    <a:pt x="101714" y="254000"/>
                  </a:lnTo>
                  <a:lnTo>
                    <a:pt x="127139" y="254000"/>
                  </a:lnTo>
                  <a:lnTo>
                    <a:pt x="152565" y="254000"/>
                  </a:lnTo>
                  <a:lnTo>
                    <a:pt x="152565" y="228600"/>
                  </a:lnTo>
                  <a:lnTo>
                    <a:pt x="178003" y="228600"/>
                  </a:lnTo>
                  <a:lnTo>
                    <a:pt x="203428" y="228600"/>
                  </a:lnTo>
                  <a:lnTo>
                    <a:pt x="228854" y="228600"/>
                  </a:lnTo>
                  <a:lnTo>
                    <a:pt x="228854" y="203200"/>
                  </a:lnTo>
                  <a:lnTo>
                    <a:pt x="254279" y="203200"/>
                  </a:lnTo>
                  <a:lnTo>
                    <a:pt x="279717" y="203200"/>
                  </a:lnTo>
                  <a:lnTo>
                    <a:pt x="279717" y="177800"/>
                  </a:lnTo>
                  <a:lnTo>
                    <a:pt x="305142" y="177800"/>
                  </a:lnTo>
                  <a:lnTo>
                    <a:pt x="330568" y="177800"/>
                  </a:lnTo>
                  <a:lnTo>
                    <a:pt x="330568" y="152400"/>
                  </a:lnTo>
                  <a:lnTo>
                    <a:pt x="305142" y="152400"/>
                  </a:lnTo>
                  <a:lnTo>
                    <a:pt x="305142" y="127000"/>
                  </a:lnTo>
                  <a:lnTo>
                    <a:pt x="330568" y="127000"/>
                  </a:lnTo>
                  <a:lnTo>
                    <a:pt x="355993" y="127000"/>
                  </a:lnTo>
                  <a:lnTo>
                    <a:pt x="355993" y="177800"/>
                  </a:lnTo>
                  <a:lnTo>
                    <a:pt x="381419" y="177800"/>
                  </a:lnTo>
                  <a:lnTo>
                    <a:pt x="381419" y="127000"/>
                  </a:lnTo>
                  <a:lnTo>
                    <a:pt x="406857" y="127000"/>
                  </a:lnTo>
                  <a:lnTo>
                    <a:pt x="406857" y="152400"/>
                  </a:lnTo>
                  <a:lnTo>
                    <a:pt x="432282" y="152400"/>
                  </a:lnTo>
                  <a:lnTo>
                    <a:pt x="432282" y="76200"/>
                  </a:lnTo>
                  <a:close/>
                </a:path>
                <a:path w="1017270" h="483235">
                  <a:moveTo>
                    <a:pt x="483133" y="330174"/>
                  </a:moveTo>
                  <a:lnTo>
                    <a:pt x="457708" y="330174"/>
                  </a:lnTo>
                  <a:lnTo>
                    <a:pt x="432282" y="330174"/>
                  </a:lnTo>
                  <a:lnTo>
                    <a:pt x="432282" y="355600"/>
                  </a:lnTo>
                  <a:lnTo>
                    <a:pt x="457708" y="355600"/>
                  </a:lnTo>
                  <a:lnTo>
                    <a:pt x="483133" y="355600"/>
                  </a:lnTo>
                  <a:lnTo>
                    <a:pt x="483133" y="330174"/>
                  </a:lnTo>
                  <a:close/>
                </a:path>
                <a:path w="1017270" h="483235">
                  <a:moveTo>
                    <a:pt x="508558" y="355600"/>
                  </a:moveTo>
                  <a:lnTo>
                    <a:pt x="483133" y="355600"/>
                  </a:lnTo>
                  <a:lnTo>
                    <a:pt x="483133" y="381025"/>
                  </a:lnTo>
                  <a:lnTo>
                    <a:pt x="457708" y="381025"/>
                  </a:lnTo>
                  <a:lnTo>
                    <a:pt x="457708" y="406450"/>
                  </a:lnTo>
                  <a:lnTo>
                    <a:pt x="432282" y="406450"/>
                  </a:lnTo>
                  <a:lnTo>
                    <a:pt x="432282" y="457314"/>
                  </a:lnTo>
                  <a:lnTo>
                    <a:pt x="457708" y="457314"/>
                  </a:lnTo>
                  <a:lnTo>
                    <a:pt x="457708" y="431888"/>
                  </a:lnTo>
                  <a:lnTo>
                    <a:pt x="483133" y="431888"/>
                  </a:lnTo>
                  <a:lnTo>
                    <a:pt x="483133" y="406450"/>
                  </a:lnTo>
                  <a:lnTo>
                    <a:pt x="508558" y="406450"/>
                  </a:lnTo>
                  <a:lnTo>
                    <a:pt x="508558" y="355600"/>
                  </a:lnTo>
                  <a:close/>
                </a:path>
                <a:path w="1017270" h="483235">
                  <a:moveTo>
                    <a:pt x="559422" y="381025"/>
                  </a:moveTo>
                  <a:lnTo>
                    <a:pt x="533996" y="381025"/>
                  </a:lnTo>
                  <a:lnTo>
                    <a:pt x="533996" y="406450"/>
                  </a:lnTo>
                  <a:lnTo>
                    <a:pt x="559422" y="406450"/>
                  </a:lnTo>
                  <a:lnTo>
                    <a:pt x="559422" y="381025"/>
                  </a:lnTo>
                  <a:close/>
                </a:path>
                <a:path w="1017270" h="483235">
                  <a:moveTo>
                    <a:pt x="635711" y="254050"/>
                  </a:moveTo>
                  <a:lnTo>
                    <a:pt x="610273" y="254050"/>
                  </a:lnTo>
                  <a:lnTo>
                    <a:pt x="610273" y="228650"/>
                  </a:lnTo>
                  <a:lnTo>
                    <a:pt x="584847" y="228650"/>
                  </a:lnTo>
                  <a:lnTo>
                    <a:pt x="584847" y="279450"/>
                  </a:lnTo>
                  <a:lnTo>
                    <a:pt x="610273" y="279450"/>
                  </a:lnTo>
                  <a:lnTo>
                    <a:pt x="610273" y="304850"/>
                  </a:lnTo>
                  <a:lnTo>
                    <a:pt x="635711" y="304850"/>
                  </a:lnTo>
                  <a:lnTo>
                    <a:pt x="635711" y="254050"/>
                  </a:lnTo>
                  <a:close/>
                </a:path>
                <a:path w="1017270" h="483235">
                  <a:moveTo>
                    <a:pt x="839127" y="381025"/>
                  </a:moveTo>
                  <a:lnTo>
                    <a:pt x="813701" y="381025"/>
                  </a:lnTo>
                  <a:lnTo>
                    <a:pt x="813701" y="406450"/>
                  </a:lnTo>
                  <a:lnTo>
                    <a:pt x="839127" y="406450"/>
                  </a:lnTo>
                  <a:lnTo>
                    <a:pt x="839127" y="381025"/>
                  </a:lnTo>
                  <a:close/>
                </a:path>
                <a:path w="1017270" h="483235">
                  <a:moveTo>
                    <a:pt x="839127" y="330174"/>
                  </a:moveTo>
                  <a:lnTo>
                    <a:pt x="813701" y="330174"/>
                  </a:lnTo>
                  <a:lnTo>
                    <a:pt x="813701" y="355600"/>
                  </a:lnTo>
                  <a:lnTo>
                    <a:pt x="839127" y="355600"/>
                  </a:lnTo>
                  <a:lnTo>
                    <a:pt x="839127" y="330174"/>
                  </a:lnTo>
                  <a:close/>
                </a:path>
                <a:path w="1017270" h="483235">
                  <a:moveTo>
                    <a:pt x="839127" y="127050"/>
                  </a:moveTo>
                  <a:lnTo>
                    <a:pt x="813701" y="127050"/>
                  </a:lnTo>
                  <a:lnTo>
                    <a:pt x="813701" y="152450"/>
                  </a:lnTo>
                  <a:lnTo>
                    <a:pt x="813701" y="177850"/>
                  </a:lnTo>
                  <a:lnTo>
                    <a:pt x="788276" y="177850"/>
                  </a:lnTo>
                  <a:lnTo>
                    <a:pt x="788276" y="152450"/>
                  </a:lnTo>
                  <a:lnTo>
                    <a:pt x="813701" y="152450"/>
                  </a:lnTo>
                  <a:lnTo>
                    <a:pt x="813701" y="127050"/>
                  </a:lnTo>
                  <a:lnTo>
                    <a:pt x="788276" y="127050"/>
                  </a:lnTo>
                  <a:lnTo>
                    <a:pt x="762850" y="127050"/>
                  </a:lnTo>
                  <a:lnTo>
                    <a:pt x="762850" y="152450"/>
                  </a:lnTo>
                  <a:lnTo>
                    <a:pt x="737425" y="152450"/>
                  </a:lnTo>
                  <a:lnTo>
                    <a:pt x="737425" y="101650"/>
                  </a:lnTo>
                  <a:lnTo>
                    <a:pt x="762850" y="101650"/>
                  </a:lnTo>
                  <a:lnTo>
                    <a:pt x="762850" y="76250"/>
                  </a:lnTo>
                  <a:lnTo>
                    <a:pt x="737425" y="76250"/>
                  </a:lnTo>
                  <a:lnTo>
                    <a:pt x="737425" y="50850"/>
                  </a:lnTo>
                  <a:lnTo>
                    <a:pt x="711987" y="50850"/>
                  </a:lnTo>
                  <a:lnTo>
                    <a:pt x="711987" y="50"/>
                  </a:lnTo>
                  <a:lnTo>
                    <a:pt x="686562" y="50"/>
                  </a:lnTo>
                  <a:lnTo>
                    <a:pt x="686562" y="25450"/>
                  </a:lnTo>
                  <a:lnTo>
                    <a:pt x="661136" y="25450"/>
                  </a:lnTo>
                  <a:lnTo>
                    <a:pt x="661136" y="76250"/>
                  </a:lnTo>
                  <a:lnTo>
                    <a:pt x="686562" y="76250"/>
                  </a:lnTo>
                  <a:lnTo>
                    <a:pt x="686562" y="127050"/>
                  </a:lnTo>
                  <a:lnTo>
                    <a:pt x="711987" y="127050"/>
                  </a:lnTo>
                  <a:lnTo>
                    <a:pt x="711987" y="177850"/>
                  </a:lnTo>
                  <a:lnTo>
                    <a:pt x="686562" y="177850"/>
                  </a:lnTo>
                  <a:lnTo>
                    <a:pt x="686562" y="127050"/>
                  </a:lnTo>
                  <a:lnTo>
                    <a:pt x="661136" y="127050"/>
                  </a:lnTo>
                  <a:lnTo>
                    <a:pt x="661136" y="177850"/>
                  </a:lnTo>
                  <a:lnTo>
                    <a:pt x="635711" y="177850"/>
                  </a:lnTo>
                  <a:lnTo>
                    <a:pt x="635711" y="203250"/>
                  </a:lnTo>
                  <a:lnTo>
                    <a:pt x="610273" y="203250"/>
                  </a:lnTo>
                  <a:lnTo>
                    <a:pt x="610273" y="228650"/>
                  </a:lnTo>
                  <a:lnTo>
                    <a:pt x="635711" y="228650"/>
                  </a:lnTo>
                  <a:lnTo>
                    <a:pt x="661136" y="228650"/>
                  </a:lnTo>
                  <a:lnTo>
                    <a:pt x="661136" y="203250"/>
                  </a:lnTo>
                  <a:lnTo>
                    <a:pt x="686562" y="203250"/>
                  </a:lnTo>
                  <a:lnTo>
                    <a:pt x="686562" y="228650"/>
                  </a:lnTo>
                  <a:lnTo>
                    <a:pt x="661136" y="228650"/>
                  </a:lnTo>
                  <a:lnTo>
                    <a:pt x="661136" y="279450"/>
                  </a:lnTo>
                  <a:lnTo>
                    <a:pt x="686562" y="279450"/>
                  </a:lnTo>
                  <a:lnTo>
                    <a:pt x="686562" y="330174"/>
                  </a:lnTo>
                  <a:lnTo>
                    <a:pt x="711987" y="330174"/>
                  </a:lnTo>
                  <a:lnTo>
                    <a:pt x="711987" y="355600"/>
                  </a:lnTo>
                  <a:lnTo>
                    <a:pt x="686562" y="355600"/>
                  </a:lnTo>
                  <a:lnTo>
                    <a:pt x="686562" y="381025"/>
                  </a:lnTo>
                  <a:lnTo>
                    <a:pt x="711987" y="381025"/>
                  </a:lnTo>
                  <a:lnTo>
                    <a:pt x="737425" y="381025"/>
                  </a:lnTo>
                  <a:lnTo>
                    <a:pt x="737425" y="406450"/>
                  </a:lnTo>
                  <a:lnTo>
                    <a:pt x="711987" y="406450"/>
                  </a:lnTo>
                  <a:lnTo>
                    <a:pt x="711987" y="431888"/>
                  </a:lnTo>
                  <a:lnTo>
                    <a:pt x="737425" y="431888"/>
                  </a:lnTo>
                  <a:lnTo>
                    <a:pt x="737425" y="457314"/>
                  </a:lnTo>
                  <a:lnTo>
                    <a:pt x="762850" y="457314"/>
                  </a:lnTo>
                  <a:lnTo>
                    <a:pt x="762850" y="482739"/>
                  </a:lnTo>
                  <a:lnTo>
                    <a:pt x="788276" y="482739"/>
                  </a:lnTo>
                  <a:lnTo>
                    <a:pt x="788276" y="457314"/>
                  </a:lnTo>
                  <a:lnTo>
                    <a:pt x="813701" y="457314"/>
                  </a:lnTo>
                  <a:lnTo>
                    <a:pt x="813701" y="431888"/>
                  </a:lnTo>
                  <a:lnTo>
                    <a:pt x="788276" y="431888"/>
                  </a:lnTo>
                  <a:lnTo>
                    <a:pt x="788276" y="355600"/>
                  </a:lnTo>
                  <a:lnTo>
                    <a:pt x="762850" y="355600"/>
                  </a:lnTo>
                  <a:lnTo>
                    <a:pt x="737425" y="355600"/>
                  </a:lnTo>
                  <a:lnTo>
                    <a:pt x="737425" y="304736"/>
                  </a:lnTo>
                  <a:lnTo>
                    <a:pt x="711987" y="304736"/>
                  </a:lnTo>
                  <a:lnTo>
                    <a:pt x="711987" y="279450"/>
                  </a:lnTo>
                  <a:lnTo>
                    <a:pt x="737425" y="279450"/>
                  </a:lnTo>
                  <a:lnTo>
                    <a:pt x="737425" y="254050"/>
                  </a:lnTo>
                  <a:lnTo>
                    <a:pt x="762850" y="254050"/>
                  </a:lnTo>
                  <a:lnTo>
                    <a:pt x="762850" y="203250"/>
                  </a:lnTo>
                  <a:lnTo>
                    <a:pt x="737425" y="203250"/>
                  </a:lnTo>
                  <a:lnTo>
                    <a:pt x="737425" y="228650"/>
                  </a:lnTo>
                  <a:lnTo>
                    <a:pt x="711987" y="228650"/>
                  </a:lnTo>
                  <a:lnTo>
                    <a:pt x="711987" y="254050"/>
                  </a:lnTo>
                  <a:lnTo>
                    <a:pt x="711987" y="279311"/>
                  </a:lnTo>
                  <a:lnTo>
                    <a:pt x="686562" y="279311"/>
                  </a:lnTo>
                  <a:lnTo>
                    <a:pt x="686562" y="254050"/>
                  </a:lnTo>
                  <a:lnTo>
                    <a:pt x="711987" y="254050"/>
                  </a:lnTo>
                  <a:lnTo>
                    <a:pt x="711987" y="228650"/>
                  </a:lnTo>
                  <a:lnTo>
                    <a:pt x="711987" y="203250"/>
                  </a:lnTo>
                  <a:lnTo>
                    <a:pt x="737425" y="203250"/>
                  </a:lnTo>
                  <a:lnTo>
                    <a:pt x="737425" y="177850"/>
                  </a:lnTo>
                  <a:lnTo>
                    <a:pt x="762850" y="177850"/>
                  </a:lnTo>
                  <a:lnTo>
                    <a:pt x="762850" y="203250"/>
                  </a:lnTo>
                  <a:lnTo>
                    <a:pt x="788276" y="203250"/>
                  </a:lnTo>
                  <a:lnTo>
                    <a:pt x="813701" y="203250"/>
                  </a:lnTo>
                  <a:lnTo>
                    <a:pt x="839127" y="203250"/>
                  </a:lnTo>
                  <a:lnTo>
                    <a:pt x="839127" y="127050"/>
                  </a:lnTo>
                  <a:close/>
                </a:path>
                <a:path w="1017270" h="483235">
                  <a:moveTo>
                    <a:pt x="1017130" y="304736"/>
                  </a:moveTo>
                  <a:lnTo>
                    <a:pt x="991704" y="304736"/>
                  </a:lnTo>
                  <a:lnTo>
                    <a:pt x="991704" y="330174"/>
                  </a:lnTo>
                  <a:lnTo>
                    <a:pt x="1017130" y="330174"/>
                  </a:lnTo>
                  <a:lnTo>
                    <a:pt x="1017130" y="304736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08465" y="1197299"/>
              <a:ext cx="1042669" cy="1042669"/>
            </a:xfrm>
            <a:custGeom>
              <a:avLst/>
              <a:gdLst/>
              <a:ahLst/>
              <a:cxnLst/>
              <a:rect l="l" t="t" r="r" b="b"/>
              <a:pathLst>
                <a:path w="1042670" h="1042669">
                  <a:moveTo>
                    <a:pt x="178003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152400"/>
                  </a:lnTo>
                  <a:lnTo>
                    <a:pt x="0" y="177800"/>
                  </a:lnTo>
                  <a:lnTo>
                    <a:pt x="178003" y="177800"/>
                  </a:lnTo>
                  <a:lnTo>
                    <a:pt x="178003" y="152400"/>
                  </a:lnTo>
                  <a:lnTo>
                    <a:pt x="25425" y="152400"/>
                  </a:lnTo>
                  <a:lnTo>
                    <a:pt x="25425" y="25400"/>
                  </a:lnTo>
                  <a:lnTo>
                    <a:pt x="152565" y="25400"/>
                  </a:lnTo>
                  <a:lnTo>
                    <a:pt x="152565" y="152247"/>
                  </a:lnTo>
                  <a:lnTo>
                    <a:pt x="178003" y="152247"/>
                  </a:lnTo>
                  <a:lnTo>
                    <a:pt x="178003" y="25400"/>
                  </a:lnTo>
                  <a:lnTo>
                    <a:pt x="178003" y="25107"/>
                  </a:lnTo>
                  <a:lnTo>
                    <a:pt x="178003" y="0"/>
                  </a:lnTo>
                  <a:close/>
                </a:path>
                <a:path w="1042670" h="1042669">
                  <a:moveTo>
                    <a:pt x="228854" y="838809"/>
                  </a:moveTo>
                  <a:lnTo>
                    <a:pt x="203428" y="838809"/>
                  </a:lnTo>
                  <a:lnTo>
                    <a:pt x="203428" y="889660"/>
                  </a:lnTo>
                  <a:lnTo>
                    <a:pt x="228854" y="889660"/>
                  </a:lnTo>
                  <a:lnTo>
                    <a:pt x="228854" y="838809"/>
                  </a:lnTo>
                  <a:close/>
                </a:path>
                <a:path w="1042670" h="1042669">
                  <a:moveTo>
                    <a:pt x="330568" y="864235"/>
                  </a:moveTo>
                  <a:lnTo>
                    <a:pt x="305142" y="864235"/>
                  </a:lnTo>
                  <a:lnTo>
                    <a:pt x="279717" y="864235"/>
                  </a:lnTo>
                  <a:lnTo>
                    <a:pt x="254279" y="864235"/>
                  </a:lnTo>
                  <a:lnTo>
                    <a:pt x="254279" y="889660"/>
                  </a:lnTo>
                  <a:lnTo>
                    <a:pt x="279717" y="889660"/>
                  </a:lnTo>
                  <a:lnTo>
                    <a:pt x="279717" y="915085"/>
                  </a:lnTo>
                  <a:lnTo>
                    <a:pt x="305142" y="915085"/>
                  </a:lnTo>
                  <a:lnTo>
                    <a:pt x="330568" y="915085"/>
                  </a:lnTo>
                  <a:lnTo>
                    <a:pt x="330568" y="864235"/>
                  </a:lnTo>
                  <a:close/>
                </a:path>
                <a:path w="1042670" h="1042669">
                  <a:moveTo>
                    <a:pt x="381419" y="965949"/>
                  </a:moveTo>
                  <a:lnTo>
                    <a:pt x="355993" y="965949"/>
                  </a:lnTo>
                  <a:lnTo>
                    <a:pt x="355993" y="940523"/>
                  </a:lnTo>
                  <a:lnTo>
                    <a:pt x="330568" y="940523"/>
                  </a:lnTo>
                  <a:lnTo>
                    <a:pt x="330568" y="965949"/>
                  </a:lnTo>
                  <a:lnTo>
                    <a:pt x="305142" y="965949"/>
                  </a:lnTo>
                  <a:lnTo>
                    <a:pt x="305142" y="940523"/>
                  </a:lnTo>
                  <a:lnTo>
                    <a:pt x="279717" y="940523"/>
                  </a:lnTo>
                  <a:lnTo>
                    <a:pt x="279717" y="915085"/>
                  </a:lnTo>
                  <a:lnTo>
                    <a:pt x="254279" y="915085"/>
                  </a:lnTo>
                  <a:lnTo>
                    <a:pt x="254279" y="965949"/>
                  </a:lnTo>
                  <a:lnTo>
                    <a:pt x="228854" y="965949"/>
                  </a:lnTo>
                  <a:lnTo>
                    <a:pt x="228854" y="940523"/>
                  </a:lnTo>
                  <a:lnTo>
                    <a:pt x="203428" y="940523"/>
                  </a:lnTo>
                  <a:lnTo>
                    <a:pt x="203428" y="991374"/>
                  </a:lnTo>
                  <a:lnTo>
                    <a:pt x="228854" y="991374"/>
                  </a:lnTo>
                  <a:lnTo>
                    <a:pt x="228854" y="1042238"/>
                  </a:lnTo>
                  <a:lnTo>
                    <a:pt x="254279" y="1042238"/>
                  </a:lnTo>
                  <a:lnTo>
                    <a:pt x="279717" y="1042238"/>
                  </a:lnTo>
                  <a:lnTo>
                    <a:pt x="305142" y="1042238"/>
                  </a:lnTo>
                  <a:lnTo>
                    <a:pt x="330568" y="1042238"/>
                  </a:lnTo>
                  <a:lnTo>
                    <a:pt x="330568" y="1016800"/>
                  </a:lnTo>
                  <a:lnTo>
                    <a:pt x="355993" y="1016800"/>
                  </a:lnTo>
                  <a:lnTo>
                    <a:pt x="355993" y="991374"/>
                  </a:lnTo>
                  <a:lnTo>
                    <a:pt x="381419" y="991374"/>
                  </a:lnTo>
                  <a:lnTo>
                    <a:pt x="381419" y="965949"/>
                  </a:lnTo>
                  <a:close/>
                </a:path>
                <a:path w="1042670" h="1042669">
                  <a:moveTo>
                    <a:pt x="406857" y="991374"/>
                  </a:moveTo>
                  <a:lnTo>
                    <a:pt x="381419" y="991374"/>
                  </a:lnTo>
                  <a:lnTo>
                    <a:pt x="381419" y="1016800"/>
                  </a:lnTo>
                  <a:lnTo>
                    <a:pt x="355993" y="1016800"/>
                  </a:lnTo>
                  <a:lnTo>
                    <a:pt x="355993" y="1042238"/>
                  </a:lnTo>
                  <a:lnTo>
                    <a:pt x="381419" y="1042238"/>
                  </a:lnTo>
                  <a:lnTo>
                    <a:pt x="406857" y="1042238"/>
                  </a:lnTo>
                  <a:lnTo>
                    <a:pt x="406857" y="991374"/>
                  </a:lnTo>
                  <a:close/>
                </a:path>
                <a:path w="1042670" h="1042669">
                  <a:moveTo>
                    <a:pt x="610273" y="915085"/>
                  </a:moveTo>
                  <a:lnTo>
                    <a:pt x="584847" y="915085"/>
                  </a:lnTo>
                  <a:lnTo>
                    <a:pt x="559422" y="915085"/>
                  </a:lnTo>
                  <a:lnTo>
                    <a:pt x="559422" y="864235"/>
                  </a:lnTo>
                  <a:lnTo>
                    <a:pt x="584847" y="864235"/>
                  </a:lnTo>
                  <a:lnTo>
                    <a:pt x="584847" y="813371"/>
                  </a:lnTo>
                  <a:lnTo>
                    <a:pt x="559422" y="813371"/>
                  </a:lnTo>
                  <a:lnTo>
                    <a:pt x="559422" y="838809"/>
                  </a:lnTo>
                  <a:lnTo>
                    <a:pt x="533996" y="838809"/>
                  </a:lnTo>
                  <a:lnTo>
                    <a:pt x="533996" y="864235"/>
                  </a:lnTo>
                  <a:lnTo>
                    <a:pt x="508558" y="864235"/>
                  </a:lnTo>
                  <a:lnTo>
                    <a:pt x="508558" y="889660"/>
                  </a:lnTo>
                  <a:lnTo>
                    <a:pt x="533996" y="889660"/>
                  </a:lnTo>
                  <a:lnTo>
                    <a:pt x="533996" y="915085"/>
                  </a:lnTo>
                  <a:lnTo>
                    <a:pt x="508558" y="915085"/>
                  </a:lnTo>
                  <a:lnTo>
                    <a:pt x="508558" y="940523"/>
                  </a:lnTo>
                  <a:lnTo>
                    <a:pt x="533996" y="940523"/>
                  </a:lnTo>
                  <a:lnTo>
                    <a:pt x="533996" y="965949"/>
                  </a:lnTo>
                  <a:lnTo>
                    <a:pt x="508558" y="965949"/>
                  </a:lnTo>
                  <a:lnTo>
                    <a:pt x="483133" y="965949"/>
                  </a:lnTo>
                  <a:lnTo>
                    <a:pt x="483133" y="889660"/>
                  </a:lnTo>
                  <a:lnTo>
                    <a:pt x="457708" y="889660"/>
                  </a:lnTo>
                  <a:lnTo>
                    <a:pt x="432282" y="889660"/>
                  </a:lnTo>
                  <a:lnTo>
                    <a:pt x="432282" y="864235"/>
                  </a:lnTo>
                  <a:lnTo>
                    <a:pt x="406857" y="864235"/>
                  </a:lnTo>
                  <a:lnTo>
                    <a:pt x="381419" y="864235"/>
                  </a:lnTo>
                  <a:lnTo>
                    <a:pt x="381419" y="838809"/>
                  </a:lnTo>
                  <a:lnTo>
                    <a:pt x="406857" y="838809"/>
                  </a:lnTo>
                  <a:lnTo>
                    <a:pt x="406857" y="813371"/>
                  </a:lnTo>
                  <a:lnTo>
                    <a:pt x="381419" y="813371"/>
                  </a:lnTo>
                  <a:lnTo>
                    <a:pt x="355993" y="813371"/>
                  </a:lnTo>
                  <a:lnTo>
                    <a:pt x="355993" y="838809"/>
                  </a:lnTo>
                  <a:lnTo>
                    <a:pt x="330568" y="838809"/>
                  </a:lnTo>
                  <a:lnTo>
                    <a:pt x="330568" y="864235"/>
                  </a:lnTo>
                  <a:lnTo>
                    <a:pt x="355993" y="864235"/>
                  </a:lnTo>
                  <a:lnTo>
                    <a:pt x="355993" y="889660"/>
                  </a:lnTo>
                  <a:lnTo>
                    <a:pt x="381419" y="889660"/>
                  </a:lnTo>
                  <a:lnTo>
                    <a:pt x="381419" y="915085"/>
                  </a:lnTo>
                  <a:lnTo>
                    <a:pt x="355993" y="915085"/>
                  </a:lnTo>
                  <a:lnTo>
                    <a:pt x="355993" y="940523"/>
                  </a:lnTo>
                  <a:lnTo>
                    <a:pt x="381419" y="940523"/>
                  </a:lnTo>
                  <a:lnTo>
                    <a:pt x="406857" y="940523"/>
                  </a:lnTo>
                  <a:lnTo>
                    <a:pt x="432282" y="940523"/>
                  </a:lnTo>
                  <a:lnTo>
                    <a:pt x="457708" y="940523"/>
                  </a:lnTo>
                  <a:lnTo>
                    <a:pt x="457708" y="965949"/>
                  </a:lnTo>
                  <a:lnTo>
                    <a:pt x="432282" y="965949"/>
                  </a:lnTo>
                  <a:lnTo>
                    <a:pt x="432282" y="991374"/>
                  </a:lnTo>
                  <a:lnTo>
                    <a:pt x="457708" y="991374"/>
                  </a:lnTo>
                  <a:lnTo>
                    <a:pt x="457708" y="1042238"/>
                  </a:lnTo>
                  <a:lnTo>
                    <a:pt x="483133" y="1042238"/>
                  </a:lnTo>
                  <a:lnTo>
                    <a:pt x="483133" y="991374"/>
                  </a:lnTo>
                  <a:lnTo>
                    <a:pt x="508558" y="991374"/>
                  </a:lnTo>
                  <a:lnTo>
                    <a:pt x="508558" y="1016800"/>
                  </a:lnTo>
                  <a:lnTo>
                    <a:pt x="533996" y="1016800"/>
                  </a:lnTo>
                  <a:lnTo>
                    <a:pt x="559422" y="1016800"/>
                  </a:lnTo>
                  <a:lnTo>
                    <a:pt x="584847" y="1016800"/>
                  </a:lnTo>
                  <a:lnTo>
                    <a:pt x="584847" y="991374"/>
                  </a:lnTo>
                  <a:lnTo>
                    <a:pt x="610273" y="991374"/>
                  </a:lnTo>
                  <a:lnTo>
                    <a:pt x="610273" y="915085"/>
                  </a:lnTo>
                  <a:close/>
                </a:path>
                <a:path w="1042670" h="1042669">
                  <a:moveTo>
                    <a:pt x="661136" y="965949"/>
                  </a:moveTo>
                  <a:lnTo>
                    <a:pt x="635711" y="965949"/>
                  </a:lnTo>
                  <a:lnTo>
                    <a:pt x="635711" y="991374"/>
                  </a:lnTo>
                  <a:lnTo>
                    <a:pt x="661136" y="991374"/>
                  </a:lnTo>
                  <a:lnTo>
                    <a:pt x="661136" y="965949"/>
                  </a:lnTo>
                  <a:close/>
                </a:path>
                <a:path w="1042670" h="1042669">
                  <a:moveTo>
                    <a:pt x="711987" y="1016800"/>
                  </a:moveTo>
                  <a:lnTo>
                    <a:pt x="686562" y="1016800"/>
                  </a:lnTo>
                  <a:lnTo>
                    <a:pt x="686562" y="991374"/>
                  </a:lnTo>
                  <a:lnTo>
                    <a:pt x="661136" y="991374"/>
                  </a:lnTo>
                  <a:lnTo>
                    <a:pt x="661136" y="1042238"/>
                  </a:lnTo>
                  <a:lnTo>
                    <a:pt x="686562" y="1042238"/>
                  </a:lnTo>
                  <a:lnTo>
                    <a:pt x="711987" y="1042238"/>
                  </a:lnTo>
                  <a:lnTo>
                    <a:pt x="711987" y="1016800"/>
                  </a:lnTo>
                  <a:close/>
                </a:path>
                <a:path w="1042670" h="1042669">
                  <a:moveTo>
                    <a:pt x="762850" y="940523"/>
                  </a:moveTo>
                  <a:lnTo>
                    <a:pt x="737425" y="940523"/>
                  </a:lnTo>
                  <a:lnTo>
                    <a:pt x="711987" y="940523"/>
                  </a:lnTo>
                  <a:lnTo>
                    <a:pt x="686562" y="940523"/>
                  </a:lnTo>
                  <a:lnTo>
                    <a:pt x="686562" y="915085"/>
                  </a:lnTo>
                  <a:lnTo>
                    <a:pt x="661136" y="915085"/>
                  </a:lnTo>
                  <a:lnTo>
                    <a:pt x="661136" y="889660"/>
                  </a:lnTo>
                  <a:lnTo>
                    <a:pt x="686562" y="889660"/>
                  </a:lnTo>
                  <a:lnTo>
                    <a:pt x="686562" y="864235"/>
                  </a:lnTo>
                  <a:lnTo>
                    <a:pt x="661136" y="864235"/>
                  </a:lnTo>
                  <a:lnTo>
                    <a:pt x="635711" y="864235"/>
                  </a:lnTo>
                  <a:lnTo>
                    <a:pt x="635711" y="838809"/>
                  </a:lnTo>
                  <a:lnTo>
                    <a:pt x="610273" y="838809"/>
                  </a:lnTo>
                  <a:lnTo>
                    <a:pt x="610273" y="864235"/>
                  </a:lnTo>
                  <a:lnTo>
                    <a:pt x="584847" y="864235"/>
                  </a:lnTo>
                  <a:lnTo>
                    <a:pt x="584847" y="889660"/>
                  </a:lnTo>
                  <a:lnTo>
                    <a:pt x="610273" y="889660"/>
                  </a:lnTo>
                  <a:lnTo>
                    <a:pt x="610273" y="915085"/>
                  </a:lnTo>
                  <a:lnTo>
                    <a:pt x="635711" y="915085"/>
                  </a:lnTo>
                  <a:lnTo>
                    <a:pt x="635711" y="940523"/>
                  </a:lnTo>
                  <a:lnTo>
                    <a:pt x="661136" y="940523"/>
                  </a:lnTo>
                  <a:lnTo>
                    <a:pt x="661136" y="965949"/>
                  </a:lnTo>
                  <a:lnTo>
                    <a:pt x="686562" y="965949"/>
                  </a:lnTo>
                  <a:lnTo>
                    <a:pt x="711987" y="965949"/>
                  </a:lnTo>
                  <a:lnTo>
                    <a:pt x="711987" y="1016800"/>
                  </a:lnTo>
                  <a:lnTo>
                    <a:pt x="737425" y="1016800"/>
                  </a:lnTo>
                  <a:lnTo>
                    <a:pt x="737425" y="991374"/>
                  </a:lnTo>
                  <a:lnTo>
                    <a:pt x="762850" y="991374"/>
                  </a:lnTo>
                  <a:lnTo>
                    <a:pt x="762850" y="940523"/>
                  </a:lnTo>
                  <a:close/>
                </a:path>
                <a:path w="1042670" h="1042669">
                  <a:moveTo>
                    <a:pt x="762850" y="889660"/>
                  </a:moveTo>
                  <a:lnTo>
                    <a:pt x="737425" y="889660"/>
                  </a:lnTo>
                  <a:lnTo>
                    <a:pt x="711987" y="889660"/>
                  </a:lnTo>
                  <a:lnTo>
                    <a:pt x="711987" y="915085"/>
                  </a:lnTo>
                  <a:lnTo>
                    <a:pt x="737425" y="915085"/>
                  </a:lnTo>
                  <a:lnTo>
                    <a:pt x="762850" y="915085"/>
                  </a:lnTo>
                  <a:lnTo>
                    <a:pt x="762850" y="889660"/>
                  </a:lnTo>
                  <a:close/>
                </a:path>
                <a:path w="1042670" h="1042669">
                  <a:moveTo>
                    <a:pt x="864565" y="1016800"/>
                  </a:moveTo>
                  <a:lnTo>
                    <a:pt x="839127" y="1016800"/>
                  </a:lnTo>
                  <a:lnTo>
                    <a:pt x="839127" y="965949"/>
                  </a:lnTo>
                  <a:lnTo>
                    <a:pt x="813701" y="965949"/>
                  </a:lnTo>
                  <a:lnTo>
                    <a:pt x="813701" y="1016800"/>
                  </a:lnTo>
                  <a:lnTo>
                    <a:pt x="788276" y="1016800"/>
                  </a:lnTo>
                  <a:lnTo>
                    <a:pt x="762850" y="1016800"/>
                  </a:lnTo>
                  <a:lnTo>
                    <a:pt x="762850" y="1042238"/>
                  </a:lnTo>
                  <a:lnTo>
                    <a:pt x="788276" y="1042238"/>
                  </a:lnTo>
                  <a:lnTo>
                    <a:pt x="813701" y="1042238"/>
                  </a:lnTo>
                  <a:lnTo>
                    <a:pt x="839127" y="1042238"/>
                  </a:lnTo>
                  <a:lnTo>
                    <a:pt x="864565" y="1042238"/>
                  </a:lnTo>
                  <a:lnTo>
                    <a:pt x="864565" y="1016800"/>
                  </a:lnTo>
                  <a:close/>
                </a:path>
                <a:path w="1042670" h="1042669">
                  <a:moveTo>
                    <a:pt x="915416" y="965949"/>
                  </a:moveTo>
                  <a:lnTo>
                    <a:pt x="889990" y="965949"/>
                  </a:lnTo>
                  <a:lnTo>
                    <a:pt x="889990" y="991374"/>
                  </a:lnTo>
                  <a:lnTo>
                    <a:pt x="915416" y="991374"/>
                  </a:lnTo>
                  <a:lnTo>
                    <a:pt x="915416" y="965949"/>
                  </a:lnTo>
                  <a:close/>
                </a:path>
                <a:path w="1042670" h="1042669">
                  <a:moveTo>
                    <a:pt x="966266" y="991374"/>
                  </a:moveTo>
                  <a:lnTo>
                    <a:pt x="940841" y="991374"/>
                  </a:lnTo>
                  <a:lnTo>
                    <a:pt x="915416" y="991374"/>
                  </a:lnTo>
                  <a:lnTo>
                    <a:pt x="915416" y="1016800"/>
                  </a:lnTo>
                  <a:lnTo>
                    <a:pt x="940841" y="1016800"/>
                  </a:lnTo>
                  <a:lnTo>
                    <a:pt x="966266" y="1016800"/>
                  </a:lnTo>
                  <a:lnTo>
                    <a:pt x="966266" y="991374"/>
                  </a:lnTo>
                  <a:close/>
                </a:path>
                <a:path w="1042670" h="1042669">
                  <a:moveTo>
                    <a:pt x="1017130" y="991374"/>
                  </a:moveTo>
                  <a:lnTo>
                    <a:pt x="991704" y="991374"/>
                  </a:lnTo>
                  <a:lnTo>
                    <a:pt x="991704" y="1042238"/>
                  </a:lnTo>
                  <a:lnTo>
                    <a:pt x="1017130" y="1042238"/>
                  </a:lnTo>
                  <a:lnTo>
                    <a:pt x="1017130" y="991374"/>
                  </a:lnTo>
                  <a:close/>
                </a:path>
                <a:path w="1042670" h="1042669">
                  <a:moveTo>
                    <a:pt x="1042555" y="915085"/>
                  </a:moveTo>
                  <a:lnTo>
                    <a:pt x="1017130" y="915085"/>
                  </a:lnTo>
                  <a:lnTo>
                    <a:pt x="1017130" y="940523"/>
                  </a:lnTo>
                  <a:lnTo>
                    <a:pt x="991704" y="940523"/>
                  </a:lnTo>
                  <a:lnTo>
                    <a:pt x="991704" y="915085"/>
                  </a:lnTo>
                  <a:lnTo>
                    <a:pt x="966266" y="915085"/>
                  </a:lnTo>
                  <a:lnTo>
                    <a:pt x="940841" y="915085"/>
                  </a:lnTo>
                  <a:lnTo>
                    <a:pt x="940841" y="915670"/>
                  </a:lnTo>
                  <a:lnTo>
                    <a:pt x="839127" y="915670"/>
                  </a:lnTo>
                  <a:lnTo>
                    <a:pt x="839127" y="838200"/>
                  </a:lnTo>
                  <a:lnTo>
                    <a:pt x="813701" y="838200"/>
                  </a:lnTo>
                  <a:lnTo>
                    <a:pt x="813701" y="915670"/>
                  </a:lnTo>
                  <a:lnTo>
                    <a:pt x="813701" y="940523"/>
                  </a:lnTo>
                  <a:lnTo>
                    <a:pt x="788276" y="940523"/>
                  </a:lnTo>
                  <a:lnTo>
                    <a:pt x="788276" y="965949"/>
                  </a:lnTo>
                  <a:lnTo>
                    <a:pt x="813701" y="965949"/>
                  </a:lnTo>
                  <a:lnTo>
                    <a:pt x="813701" y="941070"/>
                  </a:lnTo>
                  <a:lnTo>
                    <a:pt x="915416" y="941070"/>
                  </a:lnTo>
                  <a:lnTo>
                    <a:pt x="915416" y="965949"/>
                  </a:lnTo>
                  <a:lnTo>
                    <a:pt x="940841" y="965949"/>
                  </a:lnTo>
                  <a:lnTo>
                    <a:pt x="966266" y="965949"/>
                  </a:lnTo>
                  <a:lnTo>
                    <a:pt x="966266" y="991374"/>
                  </a:lnTo>
                  <a:lnTo>
                    <a:pt x="991704" y="991374"/>
                  </a:lnTo>
                  <a:lnTo>
                    <a:pt x="991704" y="965949"/>
                  </a:lnTo>
                  <a:lnTo>
                    <a:pt x="1017130" y="965949"/>
                  </a:lnTo>
                  <a:lnTo>
                    <a:pt x="1017130" y="991374"/>
                  </a:lnTo>
                  <a:lnTo>
                    <a:pt x="1042555" y="991374"/>
                  </a:lnTo>
                  <a:lnTo>
                    <a:pt x="1042555" y="915085"/>
                  </a:lnTo>
                  <a:close/>
                </a:path>
                <a:path w="1042670" h="1042669">
                  <a:moveTo>
                    <a:pt x="1042555" y="838809"/>
                  </a:moveTo>
                  <a:lnTo>
                    <a:pt x="1017130" y="838809"/>
                  </a:lnTo>
                  <a:lnTo>
                    <a:pt x="1017130" y="762520"/>
                  </a:lnTo>
                  <a:lnTo>
                    <a:pt x="991704" y="762520"/>
                  </a:lnTo>
                  <a:lnTo>
                    <a:pt x="966266" y="762520"/>
                  </a:lnTo>
                  <a:lnTo>
                    <a:pt x="940841" y="762520"/>
                  </a:lnTo>
                  <a:lnTo>
                    <a:pt x="915416" y="762520"/>
                  </a:lnTo>
                  <a:lnTo>
                    <a:pt x="915416" y="737095"/>
                  </a:lnTo>
                  <a:lnTo>
                    <a:pt x="889990" y="737095"/>
                  </a:lnTo>
                  <a:lnTo>
                    <a:pt x="889990" y="762520"/>
                  </a:lnTo>
                  <a:lnTo>
                    <a:pt x="864565" y="762520"/>
                  </a:lnTo>
                  <a:lnTo>
                    <a:pt x="839127" y="762520"/>
                  </a:lnTo>
                  <a:lnTo>
                    <a:pt x="839127" y="787946"/>
                  </a:lnTo>
                  <a:lnTo>
                    <a:pt x="864565" y="787946"/>
                  </a:lnTo>
                  <a:lnTo>
                    <a:pt x="864565" y="813371"/>
                  </a:lnTo>
                  <a:lnTo>
                    <a:pt x="889990" y="813371"/>
                  </a:lnTo>
                  <a:lnTo>
                    <a:pt x="915416" y="813371"/>
                  </a:lnTo>
                  <a:lnTo>
                    <a:pt x="940841" y="813371"/>
                  </a:lnTo>
                  <a:lnTo>
                    <a:pt x="966266" y="813371"/>
                  </a:lnTo>
                  <a:lnTo>
                    <a:pt x="966266" y="838809"/>
                  </a:lnTo>
                  <a:lnTo>
                    <a:pt x="991704" y="838809"/>
                  </a:lnTo>
                  <a:lnTo>
                    <a:pt x="991704" y="864235"/>
                  </a:lnTo>
                  <a:lnTo>
                    <a:pt x="966266" y="864235"/>
                  </a:lnTo>
                  <a:lnTo>
                    <a:pt x="966266" y="838809"/>
                  </a:lnTo>
                  <a:lnTo>
                    <a:pt x="940841" y="838809"/>
                  </a:lnTo>
                  <a:lnTo>
                    <a:pt x="940841" y="889660"/>
                  </a:lnTo>
                  <a:lnTo>
                    <a:pt x="966266" y="889660"/>
                  </a:lnTo>
                  <a:lnTo>
                    <a:pt x="991704" y="889660"/>
                  </a:lnTo>
                  <a:lnTo>
                    <a:pt x="991704" y="915085"/>
                  </a:lnTo>
                  <a:lnTo>
                    <a:pt x="1017130" y="915085"/>
                  </a:lnTo>
                  <a:lnTo>
                    <a:pt x="1017130" y="864235"/>
                  </a:lnTo>
                  <a:lnTo>
                    <a:pt x="1042555" y="864235"/>
                  </a:lnTo>
                  <a:lnTo>
                    <a:pt x="1042555" y="838809"/>
                  </a:lnTo>
                  <a:close/>
                </a:path>
                <a:path w="1042670" h="1042669">
                  <a:moveTo>
                    <a:pt x="1042555" y="0"/>
                  </a:moveTo>
                  <a:lnTo>
                    <a:pt x="864565" y="0"/>
                  </a:lnTo>
                  <a:lnTo>
                    <a:pt x="864565" y="25400"/>
                  </a:lnTo>
                  <a:lnTo>
                    <a:pt x="864565" y="152400"/>
                  </a:lnTo>
                  <a:lnTo>
                    <a:pt x="864565" y="177800"/>
                  </a:lnTo>
                  <a:lnTo>
                    <a:pt x="1042555" y="177800"/>
                  </a:lnTo>
                  <a:lnTo>
                    <a:pt x="1042555" y="152400"/>
                  </a:lnTo>
                  <a:lnTo>
                    <a:pt x="889990" y="152400"/>
                  </a:lnTo>
                  <a:lnTo>
                    <a:pt x="889990" y="25400"/>
                  </a:lnTo>
                  <a:lnTo>
                    <a:pt x="1017130" y="25400"/>
                  </a:lnTo>
                  <a:lnTo>
                    <a:pt x="1017130" y="152247"/>
                  </a:lnTo>
                  <a:lnTo>
                    <a:pt x="1042555" y="152247"/>
                  </a:lnTo>
                  <a:lnTo>
                    <a:pt x="1042555" y="25400"/>
                  </a:lnTo>
                  <a:lnTo>
                    <a:pt x="1042555" y="25107"/>
                  </a:lnTo>
                  <a:lnTo>
                    <a:pt x="1042555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08465" y="1247832"/>
              <a:ext cx="991869" cy="992505"/>
            </a:xfrm>
            <a:custGeom>
              <a:avLst/>
              <a:gdLst/>
              <a:ahLst/>
              <a:cxnLst/>
              <a:rect l="l" t="t" r="r" b="b"/>
              <a:pathLst>
                <a:path w="991870" h="992505">
                  <a:moveTo>
                    <a:pt x="127139" y="864552"/>
                  </a:moveTo>
                  <a:lnTo>
                    <a:pt x="50850" y="864552"/>
                  </a:lnTo>
                  <a:lnTo>
                    <a:pt x="50850" y="940841"/>
                  </a:lnTo>
                  <a:lnTo>
                    <a:pt x="127139" y="940841"/>
                  </a:lnTo>
                  <a:lnTo>
                    <a:pt x="127139" y="864552"/>
                  </a:lnTo>
                  <a:close/>
                </a:path>
                <a:path w="991870" h="992505">
                  <a:moveTo>
                    <a:pt x="127139" y="0"/>
                  </a:moveTo>
                  <a:lnTo>
                    <a:pt x="50850" y="0"/>
                  </a:lnTo>
                  <a:lnTo>
                    <a:pt x="50850" y="76276"/>
                  </a:lnTo>
                  <a:lnTo>
                    <a:pt x="127139" y="76276"/>
                  </a:lnTo>
                  <a:lnTo>
                    <a:pt x="127139" y="0"/>
                  </a:lnTo>
                  <a:close/>
                </a:path>
                <a:path w="991870" h="992505">
                  <a:moveTo>
                    <a:pt x="178003" y="813066"/>
                  </a:moveTo>
                  <a:lnTo>
                    <a:pt x="0" y="813066"/>
                  </a:lnTo>
                  <a:lnTo>
                    <a:pt x="0" y="839736"/>
                  </a:lnTo>
                  <a:lnTo>
                    <a:pt x="0" y="966736"/>
                  </a:lnTo>
                  <a:lnTo>
                    <a:pt x="0" y="992136"/>
                  </a:lnTo>
                  <a:lnTo>
                    <a:pt x="178003" y="992136"/>
                  </a:lnTo>
                  <a:lnTo>
                    <a:pt x="178003" y="966736"/>
                  </a:lnTo>
                  <a:lnTo>
                    <a:pt x="25425" y="966736"/>
                  </a:lnTo>
                  <a:lnTo>
                    <a:pt x="25425" y="839736"/>
                  </a:lnTo>
                  <a:lnTo>
                    <a:pt x="152565" y="839736"/>
                  </a:lnTo>
                  <a:lnTo>
                    <a:pt x="152565" y="966266"/>
                  </a:lnTo>
                  <a:lnTo>
                    <a:pt x="178003" y="966266"/>
                  </a:lnTo>
                  <a:lnTo>
                    <a:pt x="178003" y="839736"/>
                  </a:lnTo>
                  <a:lnTo>
                    <a:pt x="178003" y="839127"/>
                  </a:lnTo>
                  <a:lnTo>
                    <a:pt x="178003" y="813066"/>
                  </a:lnTo>
                  <a:close/>
                </a:path>
                <a:path w="991870" h="992505">
                  <a:moveTo>
                    <a:pt x="889990" y="813701"/>
                  </a:moveTo>
                  <a:lnTo>
                    <a:pt x="864565" y="813701"/>
                  </a:lnTo>
                  <a:lnTo>
                    <a:pt x="864565" y="839127"/>
                  </a:lnTo>
                  <a:lnTo>
                    <a:pt x="889990" y="839127"/>
                  </a:lnTo>
                  <a:lnTo>
                    <a:pt x="889990" y="813701"/>
                  </a:lnTo>
                  <a:close/>
                </a:path>
                <a:path w="991870" h="992505">
                  <a:moveTo>
                    <a:pt x="940841" y="788276"/>
                  </a:moveTo>
                  <a:lnTo>
                    <a:pt x="915416" y="788276"/>
                  </a:lnTo>
                  <a:lnTo>
                    <a:pt x="915416" y="864552"/>
                  </a:lnTo>
                  <a:lnTo>
                    <a:pt x="940841" y="864552"/>
                  </a:lnTo>
                  <a:lnTo>
                    <a:pt x="940841" y="788276"/>
                  </a:lnTo>
                  <a:close/>
                </a:path>
                <a:path w="991870" h="992505">
                  <a:moveTo>
                    <a:pt x="940841" y="762266"/>
                  </a:moveTo>
                  <a:lnTo>
                    <a:pt x="813701" y="762266"/>
                  </a:lnTo>
                  <a:lnTo>
                    <a:pt x="813701" y="787666"/>
                  </a:lnTo>
                  <a:lnTo>
                    <a:pt x="813701" y="865136"/>
                  </a:lnTo>
                  <a:lnTo>
                    <a:pt x="839127" y="865136"/>
                  </a:lnTo>
                  <a:lnTo>
                    <a:pt x="839127" y="787666"/>
                  </a:lnTo>
                  <a:lnTo>
                    <a:pt x="940841" y="787666"/>
                  </a:lnTo>
                  <a:lnTo>
                    <a:pt x="940841" y="762266"/>
                  </a:lnTo>
                  <a:close/>
                </a:path>
                <a:path w="991870" h="992505">
                  <a:moveTo>
                    <a:pt x="991704" y="0"/>
                  </a:moveTo>
                  <a:lnTo>
                    <a:pt x="915416" y="0"/>
                  </a:lnTo>
                  <a:lnTo>
                    <a:pt x="915416" y="76276"/>
                  </a:lnTo>
                  <a:lnTo>
                    <a:pt x="991704" y="76276"/>
                  </a:lnTo>
                  <a:lnTo>
                    <a:pt x="991704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EF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6757" y="4434378"/>
            <a:ext cx="10388600" cy="3025775"/>
          </a:xfrm>
          <a:custGeom>
            <a:avLst/>
            <a:gdLst/>
            <a:ahLst/>
            <a:cxnLst/>
            <a:rect l="l" t="t" r="r" b="b"/>
            <a:pathLst>
              <a:path w="10388600" h="3025775">
                <a:moveTo>
                  <a:pt x="10388598" y="0"/>
                </a:moveTo>
                <a:lnTo>
                  <a:pt x="0" y="0"/>
                </a:lnTo>
                <a:lnTo>
                  <a:pt x="0" y="3025764"/>
                </a:lnTo>
                <a:lnTo>
                  <a:pt x="10388598" y="3025764"/>
                </a:lnTo>
                <a:lnTo>
                  <a:pt x="10388598" y="0"/>
                </a:lnTo>
                <a:close/>
              </a:path>
            </a:pathLst>
          </a:custGeom>
          <a:solidFill>
            <a:srgbClr val="FBEC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35204" y="725367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90823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590823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03295" y="716274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599916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599916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4195" y="709924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06266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06266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32515" y="455412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65934" y="437049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5028681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>
            <a:grpSpLocks noGrp="1" noUngrp="1" noRot="1" noMove="1" noResize="1"/>
          </p:cNvGrpSpPr>
          <p:nvPr/>
        </p:nvGrpSpPr>
        <p:grpSpPr>
          <a:xfrm>
            <a:off x="238342" y="661038"/>
            <a:ext cx="2804795" cy="3655695"/>
            <a:chOff x="238342" y="661038"/>
            <a:chExt cx="2804795" cy="3655695"/>
          </a:xfrm>
        </p:grpSpPr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342" y="66103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154" y="882817"/>
              <a:ext cx="868805" cy="1155513"/>
            </a:xfrm>
            <a:prstGeom prst="rect">
              <a:avLst/>
            </a:prstGeom>
          </p:spPr>
        </p:pic>
      </p:grpSp>
      <p:grpSp>
        <p:nvGrpSpPr>
          <p:cNvPr id="13" name="object 13"/>
          <p:cNvGrpSpPr>
            <a:grpSpLocks noGrp="1" noUngrp="1" noRot="1" noMove="1" noResize="1"/>
          </p:cNvGrpSpPr>
          <p:nvPr/>
        </p:nvGrpSpPr>
        <p:grpSpPr>
          <a:xfrm>
            <a:off x="6279339" y="661038"/>
            <a:ext cx="2804795" cy="3655695"/>
            <a:chOff x="6279339" y="661038"/>
            <a:chExt cx="2804795" cy="3655695"/>
          </a:xfrm>
        </p:grpSpPr>
        <p:sp>
          <p:nvSpPr>
            <p:cNvPr id="14" name="object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79339" y="661038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46777" y="1317791"/>
              <a:ext cx="294350" cy="88416"/>
            </a:xfrm>
            <a:prstGeom prst="rect">
              <a:avLst/>
            </a:prstGeom>
          </p:spPr>
        </p:pic>
        <p:sp>
          <p:nvSpPr>
            <p:cNvPr id="16" name="objec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34278" y="1317815"/>
              <a:ext cx="28575" cy="85090"/>
            </a:xfrm>
            <a:custGeom>
              <a:avLst/>
              <a:gdLst/>
              <a:ahLst/>
              <a:cxnLst/>
              <a:rect l="l" t="t" r="r" b="b"/>
              <a:pathLst>
                <a:path w="28575" h="85090">
                  <a:moveTo>
                    <a:pt x="0" y="0"/>
                  </a:moveTo>
                  <a:lnTo>
                    <a:pt x="1649" y="84730"/>
                  </a:lnTo>
                </a:path>
                <a:path w="28575" h="85090">
                  <a:moveTo>
                    <a:pt x="27078" y="10195"/>
                  </a:moveTo>
                  <a:lnTo>
                    <a:pt x="28307" y="73491"/>
                  </a:lnTo>
                </a:path>
              </a:pathLst>
            </a:custGeom>
            <a:ln w="3600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43378" y="1317124"/>
              <a:ext cx="44919" cy="92415"/>
            </a:xfrm>
            <a:prstGeom prst="rect">
              <a:avLst/>
            </a:prstGeom>
          </p:spPr>
        </p:pic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75788" y="855057"/>
              <a:ext cx="149820" cy="642491"/>
            </a:xfrm>
            <a:prstGeom prst="rect">
              <a:avLst/>
            </a:prstGeom>
          </p:spPr>
        </p:pic>
        <p:sp>
          <p:nvSpPr>
            <p:cNvPr id="19" name="object 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75788" y="855057"/>
              <a:ext cx="149860" cy="642620"/>
            </a:xfrm>
            <a:custGeom>
              <a:avLst/>
              <a:gdLst/>
              <a:ahLst/>
              <a:cxnLst/>
              <a:rect l="l" t="t" r="r" b="b"/>
              <a:pathLst>
                <a:path w="149859" h="642619">
                  <a:moveTo>
                    <a:pt x="0" y="2727"/>
                  </a:moveTo>
                  <a:lnTo>
                    <a:pt x="137093" y="0"/>
                  </a:lnTo>
                  <a:lnTo>
                    <a:pt x="149820" y="639766"/>
                  </a:lnTo>
                  <a:lnTo>
                    <a:pt x="12729" y="642491"/>
                  </a:lnTo>
                  <a:lnTo>
                    <a:pt x="0" y="2727"/>
                  </a:lnTo>
                  <a:close/>
                </a:path>
              </a:pathLst>
            </a:custGeom>
            <a:ln w="7199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37887" y="1279771"/>
              <a:ext cx="99098" cy="141057"/>
            </a:xfrm>
            <a:prstGeom prst="rect">
              <a:avLst/>
            </a:prstGeom>
          </p:spPr>
        </p:pic>
        <p:sp>
          <p:nvSpPr>
            <p:cNvPr id="21" name="object 2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82601" y="1303247"/>
              <a:ext cx="20955" cy="24765"/>
            </a:xfrm>
            <a:custGeom>
              <a:avLst/>
              <a:gdLst/>
              <a:ahLst/>
              <a:cxnLst/>
              <a:rect l="l" t="t" r="r" b="b"/>
              <a:pathLst>
                <a:path w="20954" h="24765">
                  <a:moveTo>
                    <a:pt x="8341" y="0"/>
                  </a:moveTo>
                  <a:lnTo>
                    <a:pt x="6555" y="820"/>
                  </a:lnTo>
                  <a:lnTo>
                    <a:pt x="0" y="18531"/>
                  </a:lnTo>
                  <a:lnTo>
                    <a:pt x="821" y="20317"/>
                  </a:lnTo>
                  <a:lnTo>
                    <a:pt x="12503" y="24641"/>
                  </a:lnTo>
                  <a:lnTo>
                    <a:pt x="14288" y="23821"/>
                  </a:lnTo>
                  <a:lnTo>
                    <a:pt x="20844" y="6108"/>
                  </a:lnTo>
                  <a:lnTo>
                    <a:pt x="20024" y="4323"/>
                  </a:lnTo>
                  <a:lnTo>
                    <a:pt x="9940" y="590"/>
                  </a:lnTo>
                  <a:lnTo>
                    <a:pt x="8341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82601" y="1303247"/>
              <a:ext cx="20955" cy="24765"/>
            </a:xfrm>
            <a:custGeom>
              <a:avLst/>
              <a:gdLst/>
              <a:ahLst/>
              <a:cxnLst/>
              <a:rect l="l" t="t" r="r" b="b"/>
              <a:pathLst>
                <a:path w="20954" h="24765">
                  <a:moveTo>
                    <a:pt x="9940" y="590"/>
                  </a:moveTo>
                  <a:lnTo>
                    <a:pt x="18428" y="3732"/>
                  </a:lnTo>
                  <a:lnTo>
                    <a:pt x="20024" y="4323"/>
                  </a:lnTo>
                  <a:lnTo>
                    <a:pt x="20844" y="6108"/>
                  </a:lnTo>
                  <a:lnTo>
                    <a:pt x="20253" y="7707"/>
                  </a:lnTo>
                  <a:lnTo>
                    <a:pt x="14879" y="22222"/>
                  </a:lnTo>
                  <a:lnTo>
                    <a:pt x="14288" y="23821"/>
                  </a:lnTo>
                  <a:lnTo>
                    <a:pt x="12503" y="24641"/>
                  </a:lnTo>
                  <a:lnTo>
                    <a:pt x="10904" y="24051"/>
                  </a:lnTo>
                  <a:lnTo>
                    <a:pt x="2415" y="20908"/>
                  </a:lnTo>
                  <a:lnTo>
                    <a:pt x="821" y="20317"/>
                  </a:lnTo>
                  <a:lnTo>
                    <a:pt x="0" y="18531"/>
                  </a:lnTo>
                  <a:lnTo>
                    <a:pt x="590" y="16934"/>
                  </a:lnTo>
                  <a:lnTo>
                    <a:pt x="5965" y="2415"/>
                  </a:lnTo>
                  <a:lnTo>
                    <a:pt x="6555" y="820"/>
                  </a:lnTo>
                  <a:lnTo>
                    <a:pt x="8341" y="0"/>
                  </a:lnTo>
                  <a:lnTo>
                    <a:pt x="9940" y="590"/>
                  </a:lnTo>
                  <a:close/>
                </a:path>
              </a:pathLst>
            </a:custGeom>
            <a:ln w="3175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91374" y="1280995"/>
              <a:ext cx="17145" cy="32384"/>
            </a:xfrm>
            <a:custGeom>
              <a:avLst/>
              <a:gdLst/>
              <a:ahLst/>
              <a:cxnLst/>
              <a:rect l="l" t="t" r="r" b="b"/>
              <a:pathLst>
                <a:path w="17145" h="32384">
                  <a:moveTo>
                    <a:pt x="10130" y="0"/>
                  </a:moveTo>
                  <a:lnTo>
                    <a:pt x="0" y="29486"/>
                  </a:lnTo>
                  <a:lnTo>
                    <a:pt x="6480" y="32096"/>
                  </a:lnTo>
                  <a:lnTo>
                    <a:pt x="16607" y="2486"/>
                  </a:lnTo>
                  <a:lnTo>
                    <a:pt x="10130" y="0"/>
                  </a:lnTo>
                  <a:close/>
                </a:path>
              </a:pathLst>
            </a:custGeom>
            <a:solidFill>
              <a:srgbClr val="8182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94409" y="130631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2617" y="0"/>
                  </a:moveTo>
                  <a:lnTo>
                    <a:pt x="1681" y="17"/>
                  </a:lnTo>
                  <a:lnTo>
                    <a:pt x="745" y="35"/>
                  </a:lnTo>
                  <a:lnTo>
                    <a:pt x="0" y="810"/>
                  </a:lnTo>
                  <a:lnTo>
                    <a:pt x="35" y="2682"/>
                  </a:lnTo>
                  <a:lnTo>
                    <a:pt x="810" y="3426"/>
                  </a:lnTo>
                  <a:lnTo>
                    <a:pt x="2682" y="3390"/>
                  </a:lnTo>
                  <a:lnTo>
                    <a:pt x="3427" y="2617"/>
                  </a:lnTo>
                  <a:lnTo>
                    <a:pt x="3390" y="745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rgbClr val="676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21840" y="1207803"/>
              <a:ext cx="186055" cy="243204"/>
            </a:xfrm>
            <a:custGeom>
              <a:avLst/>
              <a:gdLst/>
              <a:ahLst/>
              <a:cxnLst/>
              <a:rect l="l" t="t" r="r" b="b"/>
              <a:pathLst>
                <a:path w="186054" h="243205">
                  <a:moveTo>
                    <a:pt x="180705" y="0"/>
                  </a:moveTo>
                  <a:lnTo>
                    <a:pt x="185533" y="242769"/>
                  </a:lnTo>
                </a:path>
                <a:path w="186054" h="243205">
                  <a:moveTo>
                    <a:pt x="22720" y="6004"/>
                  </a:moveTo>
                  <a:lnTo>
                    <a:pt x="0" y="204555"/>
                  </a:lnTo>
                </a:path>
              </a:pathLst>
            </a:custGeom>
            <a:ln w="27000">
              <a:solidFill>
                <a:srgbClr val="0054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13476" y="1029830"/>
              <a:ext cx="534625" cy="505807"/>
            </a:xfrm>
            <a:prstGeom prst="rect">
              <a:avLst/>
            </a:prstGeom>
          </p:spPr>
        </p:pic>
        <p:sp>
          <p:nvSpPr>
            <p:cNvPr id="27" name="object 2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13476" y="1029830"/>
              <a:ext cx="534670" cy="506095"/>
            </a:xfrm>
            <a:custGeom>
              <a:avLst/>
              <a:gdLst/>
              <a:ahLst/>
              <a:cxnLst/>
              <a:rect l="l" t="t" r="r" b="b"/>
              <a:pathLst>
                <a:path w="534670" h="506094">
                  <a:moveTo>
                    <a:pt x="9770" y="505807"/>
                  </a:moveTo>
                  <a:lnTo>
                    <a:pt x="534625" y="495366"/>
                  </a:lnTo>
                  <a:lnTo>
                    <a:pt x="533647" y="446241"/>
                  </a:lnTo>
                  <a:lnTo>
                    <a:pt x="532670" y="397116"/>
                  </a:lnTo>
                  <a:lnTo>
                    <a:pt x="531692" y="347992"/>
                  </a:lnTo>
                  <a:lnTo>
                    <a:pt x="530715" y="298867"/>
                  </a:lnTo>
                  <a:lnTo>
                    <a:pt x="529738" y="249742"/>
                  </a:lnTo>
                  <a:lnTo>
                    <a:pt x="528760" y="200617"/>
                  </a:lnTo>
                  <a:lnTo>
                    <a:pt x="527783" y="151492"/>
                  </a:lnTo>
                  <a:lnTo>
                    <a:pt x="526806" y="102367"/>
                  </a:lnTo>
                  <a:lnTo>
                    <a:pt x="525828" y="53243"/>
                  </a:lnTo>
                  <a:lnTo>
                    <a:pt x="524851" y="4118"/>
                  </a:lnTo>
                  <a:lnTo>
                    <a:pt x="472303" y="2032"/>
                  </a:lnTo>
                  <a:lnTo>
                    <a:pt x="419770" y="662"/>
                  </a:lnTo>
                  <a:lnTo>
                    <a:pt x="367250" y="0"/>
                  </a:lnTo>
                  <a:lnTo>
                    <a:pt x="314745" y="38"/>
                  </a:lnTo>
                  <a:lnTo>
                    <a:pt x="262254" y="769"/>
                  </a:lnTo>
                  <a:lnTo>
                    <a:pt x="209776" y="2186"/>
                  </a:lnTo>
                  <a:lnTo>
                    <a:pt x="157312" y="4281"/>
                  </a:lnTo>
                  <a:lnTo>
                    <a:pt x="104861" y="7046"/>
                  </a:lnTo>
                  <a:lnTo>
                    <a:pt x="52424" y="10474"/>
                  </a:lnTo>
                  <a:lnTo>
                    <a:pt x="0" y="14557"/>
                  </a:lnTo>
                  <a:lnTo>
                    <a:pt x="9770" y="505807"/>
                  </a:lnTo>
                  <a:close/>
                </a:path>
              </a:pathLst>
            </a:custGeom>
            <a:ln w="7199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30666" y="897611"/>
              <a:ext cx="695385" cy="146776"/>
            </a:xfrm>
            <a:prstGeom prst="rect">
              <a:avLst/>
            </a:prstGeom>
          </p:spPr>
        </p:pic>
        <p:sp>
          <p:nvSpPr>
            <p:cNvPr id="29" name="object 2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30666" y="897611"/>
              <a:ext cx="695960" cy="147320"/>
            </a:xfrm>
            <a:custGeom>
              <a:avLst/>
              <a:gdLst/>
              <a:ahLst/>
              <a:cxnLst/>
              <a:rect l="l" t="t" r="r" b="b"/>
              <a:pathLst>
                <a:path w="695959" h="147319">
                  <a:moveTo>
                    <a:pt x="9445" y="17410"/>
                  </a:moveTo>
                  <a:lnTo>
                    <a:pt x="60831" y="13566"/>
                  </a:lnTo>
                  <a:lnTo>
                    <a:pt x="112316" y="10209"/>
                  </a:lnTo>
                  <a:lnTo>
                    <a:pt x="163898" y="7334"/>
                  </a:lnTo>
                  <a:lnTo>
                    <a:pt x="215577" y="4938"/>
                  </a:lnTo>
                  <a:lnTo>
                    <a:pt x="267351" y="3017"/>
                  </a:lnTo>
                  <a:lnTo>
                    <a:pt x="319221" y="1566"/>
                  </a:lnTo>
                  <a:lnTo>
                    <a:pt x="371186" y="582"/>
                  </a:lnTo>
                  <a:lnTo>
                    <a:pt x="423244" y="61"/>
                  </a:lnTo>
                  <a:lnTo>
                    <a:pt x="475395" y="0"/>
                  </a:lnTo>
                  <a:lnTo>
                    <a:pt x="527639" y="393"/>
                  </a:lnTo>
                  <a:lnTo>
                    <a:pt x="579973" y="1237"/>
                  </a:lnTo>
                  <a:lnTo>
                    <a:pt x="632398" y="2528"/>
                  </a:lnTo>
                  <a:lnTo>
                    <a:pt x="684913" y="4262"/>
                  </a:lnTo>
                  <a:lnTo>
                    <a:pt x="695385" y="4652"/>
                  </a:lnTo>
                  <a:lnTo>
                    <a:pt x="689834" y="9566"/>
                  </a:lnTo>
                  <a:lnTo>
                    <a:pt x="688523" y="11589"/>
                  </a:lnTo>
                  <a:lnTo>
                    <a:pt x="668313" y="42779"/>
                  </a:lnTo>
                  <a:lnTo>
                    <a:pt x="648096" y="73965"/>
                  </a:lnTo>
                  <a:lnTo>
                    <a:pt x="627878" y="105150"/>
                  </a:lnTo>
                  <a:lnTo>
                    <a:pt x="607661" y="136336"/>
                  </a:lnTo>
                  <a:lnTo>
                    <a:pt x="555112" y="134201"/>
                  </a:lnTo>
                  <a:lnTo>
                    <a:pt x="502578" y="132813"/>
                  </a:lnTo>
                  <a:lnTo>
                    <a:pt x="450059" y="132156"/>
                  </a:lnTo>
                  <a:lnTo>
                    <a:pt x="397554" y="132215"/>
                  </a:lnTo>
                  <a:lnTo>
                    <a:pt x="345063" y="132976"/>
                  </a:lnTo>
                  <a:lnTo>
                    <a:pt x="292586" y="134423"/>
                  </a:lnTo>
                  <a:lnTo>
                    <a:pt x="240122" y="136541"/>
                  </a:lnTo>
                  <a:lnTo>
                    <a:pt x="187672" y="139316"/>
                  </a:lnTo>
                  <a:lnTo>
                    <a:pt x="135234" y="142733"/>
                  </a:lnTo>
                  <a:lnTo>
                    <a:pt x="82809" y="146776"/>
                  </a:lnTo>
                  <a:lnTo>
                    <a:pt x="62749" y="117343"/>
                  </a:lnTo>
                  <a:lnTo>
                    <a:pt x="42515" y="88021"/>
                  </a:lnTo>
                  <a:lnTo>
                    <a:pt x="22628" y="58479"/>
                  </a:lnTo>
                  <a:lnTo>
                    <a:pt x="3606" y="28386"/>
                  </a:lnTo>
                  <a:lnTo>
                    <a:pt x="1594" y="25664"/>
                  </a:lnTo>
                  <a:lnTo>
                    <a:pt x="0" y="22315"/>
                  </a:lnTo>
                  <a:lnTo>
                    <a:pt x="1668" y="19257"/>
                  </a:lnTo>
                  <a:lnTo>
                    <a:pt x="9445" y="17410"/>
                  </a:lnTo>
                  <a:close/>
                </a:path>
              </a:pathLst>
            </a:custGeom>
            <a:ln w="7199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95844" y="1299445"/>
              <a:ext cx="390525" cy="249554"/>
            </a:xfrm>
            <a:custGeom>
              <a:avLst/>
              <a:gdLst/>
              <a:ahLst/>
              <a:cxnLst/>
              <a:rect l="l" t="t" r="r" b="b"/>
              <a:pathLst>
                <a:path w="390525" h="249555">
                  <a:moveTo>
                    <a:pt x="18135" y="249224"/>
                  </a:moveTo>
                  <a:lnTo>
                    <a:pt x="15976" y="140868"/>
                  </a:lnTo>
                  <a:lnTo>
                    <a:pt x="15811" y="132448"/>
                  </a:lnTo>
                  <a:lnTo>
                    <a:pt x="15519" y="118021"/>
                  </a:lnTo>
                  <a:lnTo>
                    <a:pt x="15354" y="109601"/>
                  </a:lnTo>
                  <a:lnTo>
                    <a:pt x="15074" y="95173"/>
                  </a:lnTo>
                  <a:lnTo>
                    <a:pt x="14897" y="86753"/>
                  </a:lnTo>
                  <a:lnTo>
                    <a:pt x="14617" y="72326"/>
                  </a:lnTo>
                  <a:lnTo>
                    <a:pt x="14452" y="63906"/>
                  </a:lnTo>
                  <a:lnTo>
                    <a:pt x="14147" y="48996"/>
                  </a:lnTo>
                  <a:lnTo>
                    <a:pt x="13982" y="40576"/>
                  </a:lnTo>
                  <a:lnTo>
                    <a:pt x="13690" y="26149"/>
                  </a:lnTo>
                  <a:lnTo>
                    <a:pt x="13525" y="17729"/>
                  </a:lnTo>
                  <a:lnTo>
                    <a:pt x="13322" y="7404"/>
                  </a:lnTo>
                  <a:lnTo>
                    <a:pt x="13322" y="138874"/>
                  </a:lnTo>
                  <a:lnTo>
                    <a:pt x="11493" y="140779"/>
                  </a:lnTo>
                  <a:lnTo>
                    <a:pt x="6896" y="140868"/>
                  </a:lnTo>
                  <a:lnTo>
                    <a:pt x="4991" y="139039"/>
                  </a:lnTo>
                  <a:lnTo>
                    <a:pt x="4902" y="134442"/>
                  </a:lnTo>
                  <a:lnTo>
                    <a:pt x="6731" y="132537"/>
                  </a:lnTo>
                  <a:lnTo>
                    <a:pt x="11328" y="132448"/>
                  </a:lnTo>
                  <a:lnTo>
                    <a:pt x="13233" y="134277"/>
                  </a:lnTo>
                  <a:lnTo>
                    <a:pt x="13322" y="138874"/>
                  </a:lnTo>
                  <a:lnTo>
                    <a:pt x="13322" y="7404"/>
                  </a:lnTo>
                  <a:lnTo>
                    <a:pt x="12865" y="7416"/>
                  </a:lnTo>
                  <a:lnTo>
                    <a:pt x="12865" y="116027"/>
                  </a:lnTo>
                  <a:lnTo>
                    <a:pt x="11036" y="117932"/>
                  </a:lnTo>
                  <a:lnTo>
                    <a:pt x="6438" y="118021"/>
                  </a:lnTo>
                  <a:lnTo>
                    <a:pt x="4546" y="116192"/>
                  </a:lnTo>
                  <a:lnTo>
                    <a:pt x="4445" y="111594"/>
                  </a:lnTo>
                  <a:lnTo>
                    <a:pt x="6273" y="109689"/>
                  </a:lnTo>
                  <a:lnTo>
                    <a:pt x="10871" y="109601"/>
                  </a:lnTo>
                  <a:lnTo>
                    <a:pt x="12776" y="111429"/>
                  </a:lnTo>
                  <a:lnTo>
                    <a:pt x="12865" y="116027"/>
                  </a:lnTo>
                  <a:lnTo>
                    <a:pt x="12865" y="7416"/>
                  </a:lnTo>
                  <a:lnTo>
                    <a:pt x="12407" y="7429"/>
                  </a:lnTo>
                  <a:lnTo>
                    <a:pt x="12407" y="93179"/>
                  </a:lnTo>
                  <a:lnTo>
                    <a:pt x="10591" y="95084"/>
                  </a:lnTo>
                  <a:lnTo>
                    <a:pt x="5981" y="95173"/>
                  </a:lnTo>
                  <a:lnTo>
                    <a:pt x="4089" y="93345"/>
                  </a:lnTo>
                  <a:lnTo>
                    <a:pt x="3987" y="88747"/>
                  </a:lnTo>
                  <a:lnTo>
                    <a:pt x="5816" y="86842"/>
                  </a:lnTo>
                  <a:lnTo>
                    <a:pt x="10414" y="86753"/>
                  </a:lnTo>
                  <a:lnTo>
                    <a:pt x="12319" y="88582"/>
                  </a:lnTo>
                  <a:lnTo>
                    <a:pt x="12407" y="93179"/>
                  </a:lnTo>
                  <a:lnTo>
                    <a:pt x="12407" y="7429"/>
                  </a:lnTo>
                  <a:lnTo>
                    <a:pt x="11963" y="7442"/>
                  </a:lnTo>
                  <a:lnTo>
                    <a:pt x="11963" y="70332"/>
                  </a:lnTo>
                  <a:lnTo>
                    <a:pt x="10134" y="72237"/>
                  </a:lnTo>
                  <a:lnTo>
                    <a:pt x="5524" y="72326"/>
                  </a:lnTo>
                  <a:lnTo>
                    <a:pt x="3632" y="70497"/>
                  </a:lnTo>
                  <a:lnTo>
                    <a:pt x="3543" y="65900"/>
                  </a:lnTo>
                  <a:lnTo>
                    <a:pt x="5359" y="63995"/>
                  </a:lnTo>
                  <a:lnTo>
                    <a:pt x="9969" y="63906"/>
                  </a:lnTo>
                  <a:lnTo>
                    <a:pt x="11861" y="65735"/>
                  </a:lnTo>
                  <a:lnTo>
                    <a:pt x="11963" y="70332"/>
                  </a:lnTo>
                  <a:lnTo>
                    <a:pt x="11963" y="7442"/>
                  </a:lnTo>
                  <a:lnTo>
                    <a:pt x="11493" y="7442"/>
                  </a:lnTo>
                  <a:lnTo>
                    <a:pt x="11493" y="47002"/>
                  </a:lnTo>
                  <a:lnTo>
                    <a:pt x="9664" y="48907"/>
                  </a:lnTo>
                  <a:lnTo>
                    <a:pt x="5067" y="48996"/>
                  </a:lnTo>
                  <a:lnTo>
                    <a:pt x="3162" y="47167"/>
                  </a:lnTo>
                  <a:lnTo>
                    <a:pt x="3073" y="42570"/>
                  </a:lnTo>
                  <a:lnTo>
                    <a:pt x="4902" y="40665"/>
                  </a:lnTo>
                  <a:lnTo>
                    <a:pt x="9499" y="40576"/>
                  </a:lnTo>
                  <a:lnTo>
                    <a:pt x="11404" y="42405"/>
                  </a:lnTo>
                  <a:lnTo>
                    <a:pt x="11493" y="47002"/>
                  </a:lnTo>
                  <a:lnTo>
                    <a:pt x="11493" y="7442"/>
                  </a:lnTo>
                  <a:lnTo>
                    <a:pt x="11036" y="7454"/>
                  </a:lnTo>
                  <a:lnTo>
                    <a:pt x="11036" y="24155"/>
                  </a:lnTo>
                  <a:lnTo>
                    <a:pt x="9207" y="26060"/>
                  </a:lnTo>
                  <a:lnTo>
                    <a:pt x="4610" y="26149"/>
                  </a:lnTo>
                  <a:lnTo>
                    <a:pt x="2717" y="24320"/>
                  </a:lnTo>
                  <a:lnTo>
                    <a:pt x="2616" y="19723"/>
                  </a:lnTo>
                  <a:lnTo>
                    <a:pt x="4445" y="17818"/>
                  </a:lnTo>
                  <a:lnTo>
                    <a:pt x="9042" y="17729"/>
                  </a:lnTo>
                  <a:lnTo>
                    <a:pt x="10947" y="19558"/>
                  </a:lnTo>
                  <a:lnTo>
                    <a:pt x="11036" y="24155"/>
                  </a:lnTo>
                  <a:lnTo>
                    <a:pt x="11036" y="7454"/>
                  </a:lnTo>
                  <a:lnTo>
                    <a:pt x="0" y="7670"/>
                  </a:lnTo>
                  <a:lnTo>
                    <a:pt x="4813" y="249491"/>
                  </a:lnTo>
                  <a:lnTo>
                    <a:pt x="18135" y="249224"/>
                  </a:lnTo>
                  <a:close/>
                </a:path>
                <a:path w="390525" h="249555">
                  <a:moveTo>
                    <a:pt x="205308" y="245503"/>
                  </a:moveTo>
                  <a:lnTo>
                    <a:pt x="203149" y="137147"/>
                  </a:lnTo>
                  <a:lnTo>
                    <a:pt x="202984" y="128727"/>
                  </a:lnTo>
                  <a:lnTo>
                    <a:pt x="202692" y="114300"/>
                  </a:lnTo>
                  <a:lnTo>
                    <a:pt x="202526" y="105879"/>
                  </a:lnTo>
                  <a:lnTo>
                    <a:pt x="202234" y="91452"/>
                  </a:lnTo>
                  <a:lnTo>
                    <a:pt x="202069" y="83032"/>
                  </a:lnTo>
                  <a:lnTo>
                    <a:pt x="201777" y="68605"/>
                  </a:lnTo>
                  <a:lnTo>
                    <a:pt x="201612" y="60185"/>
                  </a:lnTo>
                  <a:lnTo>
                    <a:pt x="201320" y="45275"/>
                  </a:lnTo>
                  <a:lnTo>
                    <a:pt x="201155" y="36855"/>
                  </a:lnTo>
                  <a:lnTo>
                    <a:pt x="200863" y="22428"/>
                  </a:lnTo>
                  <a:lnTo>
                    <a:pt x="200698" y="14008"/>
                  </a:lnTo>
                  <a:lnTo>
                    <a:pt x="200494" y="3683"/>
                  </a:lnTo>
                  <a:lnTo>
                    <a:pt x="200494" y="135153"/>
                  </a:lnTo>
                  <a:lnTo>
                    <a:pt x="198666" y="137058"/>
                  </a:lnTo>
                  <a:lnTo>
                    <a:pt x="194068" y="137147"/>
                  </a:lnTo>
                  <a:lnTo>
                    <a:pt x="192163" y="135318"/>
                  </a:lnTo>
                  <a:lnTo>
                    <a:pt x="192074" y="130721"/>
                  </a:lnTo>
                  <a:lnTo>
                    <a:pt x="193890" y="128816"/>
                  </a:lnTo>
                  <a:lnTo>
                    <a:pt x="198501" y="128727"/>
                  </a:lnTo>
                  <a:lnTo>
                    <a:pt x="200393" y="130556"/>
                  </a:lnTo>
                  <a:lnTo>
                    <a:pt x="200494" y="135153"/>
                  </a:lnTo>
                  <a:lnTo>
                    <a:pt x="200494" y="3683"/>
                  </a:lnTo>
                  <a:lnTo>
                    <a:pt x="200037" y="3695"/>
                  </a:lnTo>
                  <a:lnTo>
                    <a:pt x="200037" y="112306"/>
                  </a:lnTo>
                  <a:lnTo>
                    <a:pt x="198208" y="114211"/>
                  </a:lnTo>
                  <a:lnTo>
                    <a:pt x="193611" y="114300"/>
                  </a:lnTo>
                  <a:lnTo>
                    <a:pt x="191706" y="112471"/>
                  </a:lnTo>
                  <a:lnTo>
                    <a:pt x="191617" y="107873"/>
                  </a:lnTo>
                  <a:lnTo>
                    <a:pt x="193446" y="105968"/>
                  </a:lnTo>
                  <a:lnTo>
                    <a:pt x="198043" y="105879"/>
                  </a:lnTo>
                  <a:lnTo>
                    <a:pt x="199948" y="107708"/>
                  </a:lnTo>
                  <a:lnTo>
                    <a:pt x="200037" y="112306"/>
                  </a:lnTo>
                  <a:lnTo>
                    <a:pt x="200037" y="3695"/>
                  </a:lnTo>
                  <a:lnTo>
                    <a:pt x="199580" y="3708"/>
                  </a:lnTo>
                  <a:lnTo>
                    <a:pt x="199580" y="89458"/>
                  </a:lnTo>
                  <a:lnTo>
                    <a:pt x="197751" y="91363"/>
                  </a:lnTo>
                  <a:lnTo>
                    <a:pt x="193154" y="91452"/>
                  </a:lnTo>
                  <a:lnTo>
                    <a:pt x="191249" y="89623"/>
                  </a:lnTo>
                  <a:lnTo>
                    <a:pt x="191160" y="85026"/>
                  </a:lnTo>
                  <a:lnTo>
                    <a:pt x="192989" y="83121"/>
                  </a:lnTo>
                  <a:lnTo>
                    <a:pt x="197586" y="83032"/>
                  </a:lnTo>
                  <a:lnTo>
                    <a:pt x="199491" y="84861"/>
                  </a:lnTo>
                  <a:lnTo>
                    <a:pt x="199580" y="89458"/>
                  </a:lnTo>
                  <a:lnTo>
                    <a:pt x="199580" y="3708"/>
                  </a:lnTo>
                  <a:lnTo>
                    <a:pt x="199123" y="3721"/>
                  </a:lnTo>
                  <a:lnTo>
                    <a:pt x="199123" y="66611"/>
                  </a:lnTo>
                  <a:lnTo>
                    <a:pt x="197294" y="68503"/>
                  </a:lnTo>
                  <a:lnTo>
                    <a:pt x="192697" y="68605"/>
                  </a:lnTo>
                  <a:lnTo>
                    <a:pt x="190792" y="66776"/>
                  </a:lnTo>
                  <a:lnTo>
                    <a:pt x="190703" y="62179"/>
                  </a:lnTo>
                  <a:lnTo>
                    <a:pt x="192532" y="60274"/>
                  </a:lnTo>
                  <a:lnTo>
                    <a:pt x="197129" y="60185"/>
                  </a:lnTo>
                  <a:lnTo>
                    <a:pt x="199034" y="62001"/>
                  </a:lnTo>
                  <a:lnTo>
                    <a:pt x="199123" y="66611"/>
                  </a:lnTo>
                  <a:lnTo>
                    <a:pt x="199123" y="3721"/>
                  </a:lnTo>
                  <a:lnTo>
                    <a:pt x="198666" y="3721"/>
                  </a:lnTo>
                  <a:lnTo>
                    <a:pt x="198666" y="43281"/>
                  </a:lnTo>
                  <a:lnTo>
                    <a:pt x="196837" y="45186"/>
                  </a:lnTo>
                  <a:lnTo>
                    <a:pt x="192239" y="45275"/>
                  </a:lnTo>
                  <a:lnTo>
                    <a:pt x="190334" y="43446"/>
                  </a:lnTo>
                  <a:lnTo>
                    <a:pt x="190246" y="38849"/>
                  </a:lnTo>
                  <a:lnTo>
                    <a:pt x="192062" y="36944"/>
                  </a:lnTo>
                  <a:lnTo>
                    <a:pt x="196672" y="36855"/>
                  </a:lnTo>
                  <a:lnTo>
                    <a:pt x="198577" y="38684"/>
                  </a:lnTo>
                  <a:lnTo>
                    <a:pt x="198666" y="43281"/>
                  </a:lnTo>
                  <a:lnTo>
                    <a:pt x="198666" y="3721"/>
                  </a:lnTo>
                  <a:lnTo>
                    <a:pt x="198208" y="3733"/>
                  </a:lnTo>
                  <a:lnTo>
                    <a:pt x="198208" y="20434"/>
                  </a:lnTo>
                  <a:lnTo>
                    <a:pt x="196380" y="22339"/>
                  </a:lnTo>
                  <a:lnTo>
                    <a:pt x="191782" y="22428"/>
                  </a:lnTo>
                  <a:lnTo>
                    <a:pt x="189877" y="20599"/>
                  </a:lnTo>
                  <a:lnTo>
                    <a:pt x="189788" y="16002"/>
                  </a:lnTo>
                  <a:lnTo>
                    <a:pt x="191617" y="14097"/>
                  </a:lnTo>
                  <a:lnTo>
                    <a:pt x="196215" y="14008"/>
                  </a:lnTo>
                  <a:lnTo>
                    <a:pt x="198120" y="15836"/>
                  </a:lnTo>
                  <a:lnTo>
                    <a:pt x="198208" y="20434"/>
                  </a:lnTo>
                  <a:lnTo>
                    <a:pt x="198208" y="3733"/>
                  </a:lnTo>
                  <a:lnTo>
                    <a:pt x="187159" y="3949"/>
                  </a:lnTo>
                  <a:lnTo>
                    <a:pt x="191973" y="245770"/>
                  </a:lnTo>
                  <a:lnTo>
                    <a:pt x="205308" y="245503"/>
                  </a:lnTo>
                  <a:close/>
                </a:path>
                <a:path w="390525" h="249555">
                  <a:moveTo>
                    <a:pt x="390385" y="241820"/>
                  </a:moveTo>
                  <a:lnTo>
                    <a:pt x="388226" y="133464"/>
                  </a:lnTo>
                  <a:lnTo>
                    <a:pt x="388061" y="125044"/>
                  </a:lnTo>
                  <a:lnTo>
                    <a:pt x="387769" y="110617"/>
                  </a:lnTo>
                  <a:lnTo>
                    <a:pt x="387604" y="102196"/>
                  </a:lnTo>
                  <a:lnTo>
                    <a:pt x="387311" y="87769"/>
                  </a:lnTo>
                  <a:lnTo>
                    <a:pt x="387146" y="79349"/>
                  </a:lnTo>
                  <a:lnTo>
                    <a:pt x="386867" y="64922"/>
                  </a:lnTo>
                  <a:lnTo>
                    <a:pt x="386689" y="56502"/>
                  </a:lnTo>
                  <a:lnTo>
                    <a:pt x="386397" y="41592"/>
                  </a:lnTo>
                  <a:lnTo>
                    <a:pt x="386232" y="33172"/>
                  </a:lnTo>
                  <a:lnTo>
                    <a:pt x="385940" y="18745"/>
                  </a:lnTo>
                  <a:lnTo>
                    <a:pt x="385775" y="10325"/>
                  </a:lnTo>
                  <a:lnTo>
                    <a:pt x="385572" y="0"/>
                  </a:lnTo>
                  <a:lnTo>
                    <a:pt x="385572" y="131470"/>
                  </a:lnTo>
                  <a:lnTo>
                    <a:pt x="383743" y="133375"/>
                  </a:lnTo>
                  <a:lnTo>
                    <a:pt x="379145" y="133464"/>
                  </a:lnTo>
                  <a:lnTo>
                    <a:pt x="377240" y="131635"/>
                  </a:lnTo>
                  <a:lnTo>
                    <a:pt x="377151" y="127038"/>
                  </a:lnTo>
                  <a:lnTo>
                    <a:pt x="378968" y="125133"/>
                  </a:lnTo>
                  <a:lnTo>
                    <a:pt x="383578" y="125044"/>
                  </a:lnTo>
                  <a:lnTo>
                    <a:pt x="385483" y="126873"/>
                  </a:lnTo>
                  <a:lnTo>
                    <a:pt x="385572" y="131470"/>
                  </a:lnTo>
                  <a:lnTo>
                    <a:pt x="385572" y="0"/>
                  </a:lnTo>
                  <a:lnTo>
                    <a:pt x="385114" y="12"/>
                  </a:lnTo>
                  <a:lnTo>
                    <a:pt x="385114" y="108623"/>
                  </a:lnTo>
                  <a:lnTo>
                    <a:pt x="383286" y="110528"/>
                  </a:lnTo>
                  <a:lnTo>
                    <a:pt x="378688" y="110617"/>
                  </a:lnTo>
                  <a:lnTo>
                    <a:pt x="376783" y="108788"/>
                  </a:lnTo>
                  <a:lnTo>
                    <a:pt x="376694" y="104190"/>
                  </a:lnTo>
                  <a:lnTo>
                    <a:pt x="378523" y="102285"/>
                  </a:lnTo>
                  <a:lnTo>
                    <a:pt x="383120" y="102196"/>
                  </a:lnTo>
                  <a:lnTo>
                    <a:pt x="385025" y="104025"/>
                  </a:lnTo>
                  <a:lnTo>
                    <a:pt x="385114" y="108623"/>
                  </a:lnTo>
                  <a:lnTo>
                    <a:pt x="385114" y="12"/>
                  </a:lnTo>
                  <a:lnTo>
                    <a:pt x="384657" y="25"/>
                  </a:lnTo>
                  <a:lnTo>
                    <a:pt x="384657" y="85775"/>
                  </a:lnTo>
                  <a:lnTo>
                    <a:pt x="382828" y="87680"/>
                  </a:lnTo>
                  <a:lnTo>
                    <a:pt x="378231" y="87769"/>
                  </a:lnTo>
                  <a:lnTo>
                    <a:pt x="376326" y="85940"/>
                  </a:lnTo>
                  <a:lnTo>
                    <a:pt x="376237" y="81343"/>
                  </a:lnTo>
                  <a:lnTo>
                    <a:pt x="378066" y="79438"/>
                  </a:lnTo>
                  <a:lnTo>
                    <a:pt x="382663" y="79349"/>
                  </a:lnTo>
                  <a:lnTo>
                    <a:pt x="384568" y="81178"/>
                  </a:lnTo>
                  <a:lnTo>
                    <a:pt x="384657" y="85775"/>
                  </a:lnTo>
                  <a:lnTo>
                    <a:pt x="384657" y="25"/>
                  </a:lnTo>
                  <a:lnTo>
                    <a:pt x="384200" y="38"/>
                  </a:lnTo>
                  <a:lnTo>
                    <a:pt x="384200" y="62928"/>
                  </a:lnTo>
                  <a:lnTo>
                    <a:pt x="382384" y="64833"/>
                  </a:lnTo>
                  <a:lnTo>
                    <a:pt x="377774" y="64922"/>
                  </a:lnTo>
                  <a:lnTo>
                    <a:pt x="375881" y="63093"/>
                  </a:lnTo>
                  <a:lnTo>
                    <a:pt x="375780" y="58496"/>
                  </a:lnTo>
                  <a:lnTo>
                    <a:pt x="377609" y="56591"/>
                  </a:lnTo>
                  <a:lnTo>
                    <a:pt x="382219" y="56502"/>
                  </a:lnTo>
                  <a:lnTo>
                    <a:pt x="384111" y="58331"/>
                  </a:lnTo>
                  <a:lnTo>
                    <a:pt x="384200" y="62928"/>
                  </a:lnTo>
                  <a:lnTo>
                    <a:pt x="384200" y="38"/>
                  </a:lnTo>
                  <a:lnTo>
                    <a:pt x="383743" y="38"/>
                  </a:lnTo>
                  <a:lnTo>
                    <a:pt x="383743" y="39598"/>
                  </a:lnTo>
                  <a:lnTo>
                    <a:pt x="381914" y="41503"/>
                  </a:lnTo>
                  <a:lnTo>
                    <a:pt x="377317" y="41592"/>
                  </a:lnTo>
                  <a:lnTo>
                    <a:pt x="375412" y="39763"/>
                  </a:lnTo>
                  <a:lnTo>
                    <a:pt x="375323" y="35166"/>
                  </a:lnTo>
                  <a:lnTo>
                    <a:pt x="377151" y="33261"/>
                  </a:lnTo>
                  <a:lnTo>
                    <a:pt x="381749" y="33172"/>
                  </a:lnTo>
                  <a:lnTo>
                    <a:pt x="383654" y="35001"/>
                  </a:lnTo>
                  <a:lnTo>
                    <a:pt x="383743" y="39598"/>
                  </a:lnTo>
                  <a:lnTo>
                    <a:pt x="383743" y="38"/>
                  </a:lnTo>
                  <a:lnTo>
                    <a:pt x="383286" y="50"/>
                  </a:lnTo>
                  <a:lnTo>
                    <a:pt x="383286" y="16751"/>
                  </a:lnTo>
                  <a:lnTo>
                    <a:pt x="381457" y="18656"/>
                  </a:lnTo>
                  <a:lnTo>
                    <a:pt x="376859" y="18745"/>
                  </a:lnTo>
                  <a:lnTo>
                    <a:pt x="374954" y="16916"/>
                  </a:lnTo>
                  <a:lnTo>
                    <a:pt x="374865" y="12319"/>
                  </a:lnTo>
                  <a:lnTo>
                    <a:pt x="376694" y="10414"/>
                  </a:lnTo>
                  <a:lnTo>
                    <a:pt x="381292" y="10325"/>
                  </a:lnTo>
                  <a:lnTo>
                    <a:pt x="383197" y="12153"/>
                  </a:lnTo>
                  <a:lnTo>
                    <a:pt x="383286" y="16751"/>
                  </a:lnTo>
                  <a:lnTo>
                    <a:pt x="383286" y="50"/>
                  </a:lnTo>
                  <a:lnTo>
                    <a:pt x="372237" y="266"/>
                  </a:lnTo>
                  <a:lnTo>
                    <a:pt x="377050" y="242087"/>
                  </a:lnTo>
                  <a:lnTo>
                    <a:pt x="390385" y="24182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36767" y="1192561"/>
              <a:ext cx="551815" cy="309245"/>
            </a:xfrm>
            <a:custGeom>
              <a:avLst/>
              <a:gdLst/>
              <a:ahLst/>
              <a:cxnLst/>
              <a:rect l="l" t="t" r="r" b="b"/>
              <a:pathLst>
                <a:path w="551815" h="309244">
                  <a:moveTo>
                    <a:pt x="545108" y="0"/>
                  </a:moveTo>
                  <a:lnTo>
                    <a:pt x="249123" y="16343"/>
                  </a:lnTo>
                  <a:lnTo>
                    <a:pt x="187638" y="171964"/>
                  </a:lnTo>
                  <a:lnTo>
                    <a:pt x="0" y="258123"/>
                  </a:lnTo>
                  <a:lnTo>
                    <a:pt x="5472" y="309250"/>
                  </a:lnTo>
                  <a:lnTo>
                    <a:pt x="551375" y="297074"/>
                  </a:lnTo>
                  <a:lnTo>
                    <a:pt x="551037" y="281131"/>
                  </a:lnTo>
                  <a:lnTo>
                    <a:pt x="164407" y="288823"/>
                  </a:lnTo>
                  <a:lnTo>
                    <a:pt x="261255" y="30466"/>
                  </a:lnTo>
                  <a:lnTo>
                    <a:pt x="545443" y="14889"/>
                  </a:lnTo>
                  <a:lnTo>
                    <a:pt x="545108" y="0"/>
                  </a:lnTo>
                  <a:close/>
                </a:path>
              </a:pathLst>
            </a:custGeom>
            <a:solidFill>
              <a:srgbClr val="005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09493" y="1470898"/>
              <a:ext cx="1662430" cy="93345"/>
            </a:xfrm>
            <a:custGeom>
              <a:avLst/>
              <a:gdLst/>
              <a:ahLst/>
              <a:cxnLst/>
              <a:rect l="l" t="t" r="r" b="b"/>
              <a:pathLst>
                <a:path w="1662429" h="93344">
                  <a:moveTo>
                    <a:pt x="1607723" y="0"/>
                  </a:moveTo>
                  <a:lnTo>
                    <a:pt x="52103" y="30946"/>
                  </a:lnTo>
                  <a:lnTo>
                    <a:pt x="11272" y="55093"/>
                  </a:lnTo>
                  <a:lnTo>
                    <a:pt x="0" y="92937"/>
                  </a:lnTo>
                  <a:lnTo>
                    <a:pt x="1662249" y="59867"/>
                  </a:lnTo>
                  <a:lnTo>
                    <a:pt x="1660522" y="41852"/>
                  </a:lnTo>
                  <a:lnTo>
                    <a:pt x="1653401" y="22069"/>
                  </a:lnTo>
                  <a:lnTo>
                    <a:pt x="1637073" y="6217"/>
                  </a:lnTo>
                  <a:lnTo>
                    <a:pt x="1607723" y="0"/>
                  </a:lnTo>
                  <a:close/>
                </a:path>
              </a:pathLst>
            </a:custGeom>
            <a:solidFill>
              <a:srgbClr val="0042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7554" y="1438411"/>
              <a:ext cx="42965" cy="20754"/>
            </a:xfrm>
            <a:prstGeom prst="rect">
              <a:avLst/>
            </a:prstGeom>
          </p:spPr>
        </p:pic>
        <p:sp>
          <p:nvSpPr>
            <p:cNvPr id="34" name="object 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95334" y="1356594"/>
              <a:ext cx="74295" cy="94615"/>
            </a:xfrm>
            <a:custGeom>
              <a:avLst/>
              <a:gdLst/>
              <a:ahLst/>
              <a:cxnLst/>
              <a:rect l="l" t="t" r="r" b="b"/>
              <a:pathLst>
                <a:path w="74295" h="94615">
                  <a:moveTo>
                    <a:pt x="39075" y="0"/>
                  </a:moveTo>
                  <a:lnTo>
                    <a:pt x="0" y="778"/>
                  </a:lnTo>
                  <a:lnTo>
                    <a:pt x="1858" y="94190"/>
                  </a:lnTo>
                  <a:lnTo>
                    <a:pt x="74027" y="92758"/>
                  </a:lnTo>
                  <a:lnTo>
                    <a:pt x="72561" y="19112"/>
                  </a:lnTo>
                  <a:lnTo>
                    <a:pt x="39711" y="19512"/>
                  </a:lnTo>
                  <a:lnTo>
                    <a:pt x="390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95334" y="1356594"/>
              <a:ext cx="74295" cy="94615"/>
            </a:xfrm>
            <a:custGeom>
              <a:avLst/>
              <a:gdLst/>
              <a:ahLst/>
              <a:cxnLst/>
              <a:rect l="l" t="t" r="r" b="b"/>
              <a:pathLst>
                <a:path w="74295" h="94615">
                  <a:moveTo>
                    <a:pt x="39711" y="19512"/>
                  </a:moveTo>
                  <a:lnTo>
                    <a:pt x="39075" y="0"/>
                  </a:lnTo>
                  <a:lnTo>
                    <a:pt x="0" y="778"/>
                  </a:lnTo>
                  <a:lnTo>
                    <a:pt x="1858" y="94190"/>
                  </a:lnTo>
                  <a:lnTo>
                    <a:pt x="74027" y="92758"/>
                  </a:lnTo>
                  <a:lnTo>
                    <a:pt x="72561" y="19112"/>
                  </a:lnTo>
                  <a:lnTo>
                    <a:pt x="39711" y="19512"/>
                  </a:lnTo>
                  <a:close/>
                </a:path>
              </a:pathLst>
            </a:custGeom>
            <a:ln w="3175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23269" y="1357369"/>
              <a:ext cx="74295" cy="95250"/>
            </a:xfrm>
            <a:custGeom>
              <a:avLst/>
              <a:gdLst/>
              <a:ahLst/>
              <a:cxnLst/>
              <a:rect l="l" t="t" r="r" b="b"/>
              <a:pathLst>
                <a:path w="74295" h="95250">
                  <a:moveTo>
                    <a:pt x="72170" y="0"/>
                  </a:moveTo>
                  <a:lnTo>
                    <a:pt x="0" y="1436"/>
                  </a:lnTo>
                  <a:lnTo>
                    <a:pt x="1858" y="94852"/>
                  </a:lnTo>
                  <a:lnTo>
                    <a:pt x="74027" y="93416"/>
                  </a:lnTo>
                  <a:lnTo>
                    <a:pt x="72170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23269" y="1357369"/>
              <a:ext cx="76200" cy="189230"/>
            </a:xfrm>
            <a:custGeom>
              <a:avLst/>
              <a:gdLst/>
              <a:ahLst/>
              <a:cxnLst/>
              <a:rect l="l" t="t" r="r" b="b"/>
              <a:pathLst>
                <a:path w="76200" h="189230">
                  <a:moveTo>
                    <a:pt x="72170" y="0"/>
                  </a:moveTo>
                  <a:lnTo>
                    <a:pt x="0" y="1436"/>
                  </a:lnTo>
                  <a:lnTo>
                    <a:pt x="1858" y="94852"/>
                  </a:lnTo>
                  <a:lnTo>
                    <a:pt x="74027" y="93416"/>
                  </a:lnTo>
                  <a:lnTo>
                    <a:pt x="72170" y="0"/>
                  </a:lnTo>
                  <a:close/>
                </a:path>
                <a:path w="76200" h="189230">
                  <a:moveTo>
                    <a:pt x="1869" y="95349"/>
                  </a:moveTo>
                  <a:lnTo>
                    <a:pt x="74034" y="93912"/>
                  </a:lnTo>
                  <a:lnTo>
                    <a:pt x="75895" y="187326"/>
                  </a:lnTo>
                  <a:lnTo>
                    <a:pt x="3726" y="188762"/>
                  </a:lnTo>
                  <a:lnTo>
                    <a:pt x="1869" y="95349"/>
                  </a:lnTo>
                  <a:close/>
                </a:path>
              </a:pathLst>
            </a:custGeom>
            <a:ln w="3175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97203" y="1449845"/>
              <a:ext cx="74295" cy="95250"/>
            </a:xfrm>
            <a:custGeom>
              <a:avLst/>
              <a:gdLst/>
              <a:ahLst/>
              <a:cxnLst/>
              <a:rect l="l" t="t" r="r" b="b"/>
              <a:pathLst>
                <a:path w="74295" h="95250">
                  <a:moveTo>
                    <a:pt x="72287" y="0"/>
                  </a:moveTo>
                  <a:lnTo>
                    <a:pt x="0" y="1436"/>
                  </a:lnTo>
                  <a:lnTo>
                    <a:pt x="1856" y="94852"/>
                  </a:lnTo>
                  <a:lnTo>
                    <a:pt x="55211" y="93790"/>
                  </a:lnTo>
                  <a:lnTo>
                    <a:pt x="54715" y="74275"/>
                  </a:lnTo>
                  <a:lnTo>
                    <a:pt x="73756" y="73901"/>
                  </a:lnTo>
                  <a:lnTo>
                    <a:pt x="72287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97203" y="1449845"/>
              <a:ext cx="74295" cy="95250"/>
            </a:xfrm>
            <a:custGeom>
              <a:avLst/>
              <a:gdLst/>
              <a:ahLst/>
              <a:cxnLst/>
              <a:rect l="l" t="t" r="r" b="b"/>
              <a:pathLst>
                <a:path w="74295" h="95250">
                  <a:moveTo>
                    <a:pt x="0" y="1436"/>
                  </a:moveTo>
                  <a:lnTo>
                    <a:pt x="72287" y="0"/>
                  </a:lnTo>
                  <a:lnTo>
                    <a:pt x="73756" y="73901"/>
                  </a:lnTo>
                  <a:lnTo>
                    <a:pt x="54715" y="74275"/>
                  </a:lnTo>
                  <a:lnTo>
                    <a:pt x="55211" y="93790"/>
                  </a:lnTo>
                  <a:lnTo>
                    <a:pt x="1856" y="94852"/>
                  </a:lnTo>
                  <a:lnTo>
                    <a:pt x="0" y="1436"/>
                  </a:lnTo>
                  <a:close/>
                </a:path>
              </a:pathLst>
            </a:custGeom>
            <a:ln w="3175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29528" y="1379426"/>
              <a:ext cx="339940" cy="153316"/>
            </a:xfrm>
            <a:prstGeom prst="rect">
              <a:avLst/>
            </a:prstGeom>
          </p:spPr>
        </p:pic>
        <p:sp>
          <p:nvSpPr>
            <p:cNvPr id="41" name="object 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23975" y="1378325"/>
              <a:ext cx="347345" cy="148590"/>
            </a:xfrm>
            <a:custGeom>
              <a:avLst/>
              <a:gdLst/>
              <a:ahLst/>
              <a:cxnLst/>
              <a:rect l="l" t="t" r="r" b="b"/>
              <a:pathLst>
                <a:path w="347345" h="148590">
                  <a:moveTo>
                    <a:pt x="346951" y="7340"/>
                  </a:moveTo>
                  <a:lnTo>
                    <a:pt x="346837" y="2095"/>
                  </a:lnTo>
                  <a:lnTo>
                    <a:pt x="344665" y="0"/>
                  </a:lnTo>
                  <a:lnTo>
                    <a:pt x="4711" y="6756"/>
                  </a:lnTo>
                  <a:lnTo>
                    <a:pt x="2095" y="6807"/>
                  </a:lnTo>
                  <a:lnTo>
                    <a:pt x="0" y="8991"/>
                  </a:lnTo>
                  <a:lnTo>
                    <a:pt x="101" y="14236"/>
                  </a:lnTo>
                  <a:lnTo>
                    <a:pt x="2286" y="16332"/>
                  </a:lnTo>
                  <a:lnTo>
                    <a:pt x="17145" y="16040"/>
                  </a:lnTo>
                  <a:lnTo>
                    <a:pt x="19761" y="146900"/>
                  </a:lnTo>
                  <a:lnTo>
                    <a:pt x="21285" y="148374"/>
                  </a:lnTo>
                  <a:lnTo>
                    <a:pt x="24955" y="148297"/>
                  </a:lnTo>
                  <a:lnTo>
                    <a:pt x="26428" y="146773"/>
                  </a:lnTo>
                  <a:lnTo>
                    <a:pt x="23812" y="15913"/>
                  </a:lnTo>
                  <a:lnTo>
                    <a:pt x="44754" y="15494"/>
                  </a:lnTo>
                  <a:lnTo>
                    <a:pt x="47371" y="146354"/>
                  </a:lnTo>
                  <a:lnTo>
                    <a:pt x="48895" y="147828"/>
                  </a:lnTo>
                  <a:lnTo>
                    <a:pt x="52565" y="147751"/>
                  </a:lnTo>
                  <a:lnTo>
                    <a:pt x="54038" y="146227"/>
                  </a:lnTo>
                  <a:lnTo>
                    <a:pt x="51422" y="15367"/>
                  </a:lnTo>
                  <a:lnTo>
                    <a:pt x="92837" y="14541"/>
                  </a:lnTo>
                  <a:lnTo>
                    <a:pt x="95453" y="145402"/>
                  </a:lnTo>
                  <a:lnTo>
                    <a:pt x="96977" y="146875"/>
                  </a:lnTo>
                  <a:lnTo>
                    <a:pt x="100647" y="146799"/>
                  </a:lnTo>
                  <a:lnTo>
                    <a:pt x="102108" y="145262"/>
                  </a:lnTo>
                  <a:lnTo>
                    <a:pt x="99504" y="14401"/>
                  </a:lnTo>
                  <a:lnTo>
                    <a:pt x="163753" y="13131"/>
                  </a:lnTo>
                  <a:lnTo>
                    <a:pt x="166370" y="143992"/>
                  </a:lnTo>
                  <a:lnTo>
                    <a:pt x="167894" y="145453"/>
                  </a:lnTo>
                  <a:lnTo>
                    <a:pt x="171564" y="145389"/>
                  </a:lnTo>
                  <a:lnTo>
                    <a:pt x="173037" y="143852"/>
                  </a:lnTo>
                  <a:lnTo>
                    <a:pt x="170421" y="12992"/>
                  </a:lnTo>
                  <a:lnTo>
                    <a:pt x="241833" y="11582"/>
                  </a:lnTo>
                  <a:lnTo>
                    <a:pt x="244436" y="142443"/>
                  </a:lnTo>
                  <a:lnTo>
                    <a:pt x="245973" y="143903"/>
                  </a:lnTo>
                  <a:lnTo>
                    <a:pt x="249643" y="143827"/>
                  </a:lnTo>
                  <a:lnTo>
                    <a:pt x="251104" y="142303"/>
                  </a:lnTo>
                  <a:lnTo>
                    <a:pt x="248488" y="11442"/>
                  </a:lnTo>
                  <a:lnTo>
                    <a:pt x="289902" y="10617"/>
                  </a:lnTo>
                  <a:lnTo>
                    <a:pt x="292519" y="141478"/>
                  </a:lnTo>
                  <a:lnTo>
                    <a:pt x="294043" y="142951"/>
                  </a:lnTo>
                  <a:lnTo>
                    <a:pt x="297713" y="142875"/>
                  </a:lnTo>
                  <a:lnTo>
                    <a:pt x="299186" y="141351"/>
                  </a:lnTo>
                  <a:lnTo>
                    <a:pt x="296570" y="10490"/>
                  </a:lnTo>
                  <a:lnTo>
                    <a:pt x="317512" y="10071"/>
                  </a:lnTo>
                  <a:lnTo>
                    <a:pt x="320128" y="140931"/>
                  </a:lnTo>
                  <a:lnTo>
                    <a:pt x="321652" y="142405"/>
                  </a:lnTo>
                  <a:lnTo>
                    <a:pt x="325323" y="142328"/>
                  </a:lnTo>
                  <a:lnTo>
                    <a:pt x="326796" y="140804"/>
                  </a:lnTo>
                  <a:lnTo>
                    <a:pt x="324180" y="9944"/>
                  </a:lnTo>
                  <a:lnTo>
                    <a:pt x="344855" y="9525"/>
                  </a:lnTo>
                  <a:lnTo>
                    <a:pt x="346951" y="7340"/>
                  </a:lnTo>
                  <a:close/>
                </a:path>
              </a:pathLst>
            </a:custGeom>
            <a:solidFill>
              <a:srgbClr val="2D3F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49201" y="1365346"/>
              <a:ext cx="119570" cy="58201"/>
            </a:xfrm>
            <a:prstGeom prst="rect">
              <a:avLst/>
            </a:prstGeom>
          </p:spPr>
        </p:pic>
        <p:sp>
          <p:nvSpPr>
            <p:cNvPr id="43" name="object 4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48168" y="1365595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5" h="10159">
                  <a:moveTo>
                    <a:pt x="7945" y="0"/>
                  </a:moveTo>
                  <a:lnTo>
                    <a:pt x="5104" y="53"/>
                  </a:lnTo>
                  <a:lnTo>
                    <a:pt x="2260" y="111"/>
                  </a:lnTo>
                  <a:lnTo>
                    <a:pt x="0" y="2368"/>
                  </a:lnTo>
                  <a:lnTo>
                    <a:pt x="107" y="7823"/>
                  </a:lnTo>
                  <a:lnTo>
                    <a:pt x="2458" y="9989"/>
                  </a:lnTo>
                  <a:lnTo>
                    <a:pt x="8143" y="9874"/>
                  </a:lnTo>
                  <a:lnTo>
                    <a:pt x="10403" y="7617"/>
                  </a:lnTo>
                  <a:lnTo>
                    <a:pt x="10295" y="2164"/>
                  </a:lnTo>
                  <a:lnTo>
                    <a:pt x="7945" y="0"/>
                  </a:lnTo>
                  <a:close/>
                </a:path>
              </a:pathLst>
            </a:custGeom>
            <a:solidFill>
              <a:srgbClr val="676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52289" y="1471492"/>
              <a:ext cx="119625" cy="61516"/>
            </a:xfrm>
            <a:prstGeom prst="rect">
              <a:avLst/>
            </a:prstGeom>
          </p:spPr>
        </p:pic>
        <p:sp>
          <p:nvSpPr>
            <p:cNvPr id="45" name="object 4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51318" y="1523882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5" h="10159">
                  <a:moveTo>
                    <a:pt x="7945" y="0"/>
                  </a:moveTo>
                  <a:lnTo>
                    <a:pt x="2260" y="111"/>
                  </a:lnTo>
                  <a:lnTo>
                    <a:pt x="0" y="2369"/>
                  </a:lnTo>
                  <a:lnTo>
                    <a:pt x="107" y="7827"/>
                  </a:lnTo>
                  <a:lnTo>
                    <a:pt x="2454" y="9991"/>
                  </a:lnTo>
                  <a:lnTo>
                    <a:pt x="5298" y="9932"/>
                  </a:lnTo>
                  <a:lnTo>
                    <a:pt x="8143" y="9879"/>
                  </a:lnTo>
                  <a:lnTo>
                    <a:pt x="10400" y="7621"/>
                  </a:lnTo>
                  <a:lnTo>
                    <a:pt x="10292" y="2164"/>
                  </a:lnTo>
                  <a:lnTo>
                    <a:pt x="7945" y="0"/>
                  </a:lnTo>
                  <a:close/>
                </a:path>
              </a:pathLst>
            </a:custGeom>
            <a:solidFill>
              <a:srgbClr val="676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61114" y="1369817"/>
              <a:ext cx="571726" cy="161831"/>
            </a:xfrm>
            <a:prstGeom prst="rect">
              <a:avLst/>
            </a:prstGeom>
          </p:spPr>
        </p:pic>
        <p:sp>
          <p:nvSpPr>
            <p:cNvPr id="47" name="object 4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82942" y="1365079"/>
              <a:ext cx="445770" cy="172720"/>
            </a:xfrm>
            <a:custGeom>
              <a:avLst/>
              <a:gdLst/>
              <a:ahLst/>
              <a:cxnLst/>
              <a:rect l="l" t="t" r="r" b="b"/>
              <a:pathLst>
                <a:path w="445770" h="172719">
                  <a:moveTo>
                    <a:pt x="9398" y="165912"/>
                  </a:moveTo>
                  <a:lnTo>
                    <a:pt x="6146" y="2552"/>
                  </a:lnTo>
                  <a:lnTo>
                    <a:pt x="4737" y="1193"/>
                  </a:lnTo>
                  <a:lnTo>
                    <a:pt x="3048" y="1231"/>
                  </a:lnTo>
                  <a:lnTo>
                    <a:pt x="1346" y="1257"/>
                  </a:lnTo>
                  <a:lnTo>
                    <a:pt x="0" y="2679"/>
                  </a:lnTo>
                  <a:lnTo>
                    <a:pt x="3238" y="166039"/>
                  </a:lnTo>
                  <a:lnTo>
                    <a:pt x="4660" y="167386"/>
                  </a:lnTo>
                  <a:lnTo>
                    <a:pt x="8039" y="167322"/>
                  </a:lnTo>
                  <a:lnTo>
                    <a:pt x="9398" y="165912"/>
                  </a:lnTo>
                  <a:close/>
                </a:path>
                <a:path w="445770" h="172719">
                  <a:moveTo>
                    <a:pt x="42900" y="170903"/>
                  </a:moveTo>
                  <a:lnTo>
                    <a:pt x="39535" y="1358"/>
                  </a:lnTo>
                  <a:lnTo>
                    <a:pt x="38125" y="0"/>
                  </a:lnTo>
                  <a:lnTo>
                    <a:pt x="36423" y="25"/>
                  </a:lnTo>
                  <a:lnTo>
                    <a:pt x="34734" y="63"/>
                  </a:lnTo>
                  <a:lnTo>
                    <a:pt x="33388" y="1473"/>
                  </a:lnTo>
                  <a:lnTo>
                    <a:pt x="36753" y="171030"/>
                  </a:lnTo>
                  <a:lnTo>
                    <a:pt x="38163" y="172389"/>
                  </a:lnTo>
                  <a:lnTo>
                    <a:pt x="41554" y="172313"/>
                  </a:lnTo>
                  <a:lnTo>
                    <a:pt x="42900" y="170903"/>
                  </a:lnTo>
                  <a:close/>
                </a:path>
                <a:path w="445770" h="172719">
                  <a:moveTo>
                    <a:pt x="78054" y="170205"/>
                  </a:moveTo>
                  <a:lnTo>
                    <a:pt x="74726" y="2997"/>
                  </a:lnTo>
                  <a:lnTo>
                    <a:pt x="73329" y="1651"/>
                  </a:lnTo>
                  <a:lnTo>
                    <a:pt x="71628" y="1689"/>
                  </a:lnTo>
                  <a:lnTo>
                    <a:pt x="69938" y="1714"/>
                  </a:lnTo>
                  <a:lnTo>
                    <a:pt x="68580" y="3124"/>
                  </a:lnTo>
                  <a:lnTo>
                    <a:pt x="71907" y="170332"/>
                  </a:lnTo>
                  <a:lnTo>
                    <a:pt x="73317" y="171691"/>
                  </a:lnTo>
                  <a:lnTo>
                    <a:pt x="76708" y="171615"/>
                  </a:lnTo>
                  <a:lnTo>
                    <a:pt x="78054" y="170205"/>
                  </a:lnTo>
                  <a:close/>
                </a:path>
                <a:path w="445770" h="172719">
                  <a:moveTo>
                    <a:pt x="151003" y="168757"/>
                  </a:moveTo>
                  <a:lnTo>
                    <a:pt x="147777" y="6426"/>
                  </a:lnTo>
                  <a:lnTo>
                    <a:pt x="146367" y="5080"/>
                  </a:lnTo>
                  <a:lnTo>
                    <a:pt x="144678" y="5105"/>
                  </a:lnTo>
                  <a:lnTo>
                    <a:pt x="142976" y="5143"/>
                  </a:lnTo>
                  <a:lnTo>
                    <a:pt x="141630" y="6553"/>
                  </a:lnTo>
                  <a:lnTo>
                    <a:pt x="144856" y="168884"/>
                  </a:lnTo>
                  <a:lnTo>
                    <a:pt x="146265" y="170230"/>
                  </a:lnTo>
                  <a:lnTo>
                    <a:pt x="149656" y="170167"/>
                  </a:lnTo>
                  <a:lnTo>
                    <a:pt x="151003" y="168757"/>
                  </a:lnTo>
                  <a:close/>
                </a:path>
                <a:path w="445770" h="172719">
                  <a:moveTo>
                    <a:pt x="246799" y="166852"/>
                  </a:moveTo>
                  <a:lnTo>
                    <a:pt x="243700" y="10706"/>
                  </a:lnTo>
                  <a:lnTo>
                    <a:pt x="242290" y="9347"/>
                  </a:lnTo>
                  <a:lnTo>
                    <a:pt x="240588" y="9385"/>
                  </a:lnTo>
                  <a:lnTo>
                    <a:pt x="238899" y="9423"/>
                  </a:lnTo>
                  <a:lnTo>
                    <a:pt x="237540" y="10833"/>
                  </a:lnTo>
                  <a:lnTo>
                    <a:pt x="240652" y="166979"/>
                  </a:lnTo>
                  <a:lnTo>
                    <a:pt x="242062" y="168325"/>
                  </a:lnTo>
                  <a:lnTo>
                    <a:pt x="245452" y="168262"/>
                  </a:lnTo>
                  <a:lnTo>
                    <a:pt x="246799" y="166852"/>
                  </a:lnTo>
                  <a:close/>
                </a:path>
                <a:path w="445770" h="172719">
                  <a:moveTo>
                    <a:pt x="333806" y="165125"/>
                  </a:moveTo>
                  <a:lnTo>
                    <a:pt x="330835" y="15519"/>
                  </a:lnTo>
                  <a:lnTo>
                    <a:pt x="329425" y="14160"/>
                  </a:lnTo>
                  <a:lnTo>
                    <a:pt x="327736" y="14198"/>
                  </a:lnTo>
                  <a:lnTo>
                    <a:pt x="326034" y="14236"/>
                  </a:lnTo>
                  <a:lnTo>
                    <a:pt x="324688" y="15646"/>
                  </a:lnTo>
                  <a:lnTo>
                    <a:pt x="327660" y="165239"/>
                  </a:lnTo>
                  <a:lnTo>
                    <a:pt x="329069" y="166598"/>
                  </a:lnTo>
                  <a:lnTo>
                    <a:pt x="332460" y="166535"/>
                  </a:lnTo>
                  <a:lnTo>
                    <a:pt x="333806" y="165125"/>
                  </a:lnTo>
                  <a:close/>
                </a:path>
                <a:path w="445770" h="172719">
                  <a:moveTo>
                    <a:pt x="445427" y="162902"/>
                  </a:moveTo>
                  <a:lnTo>
                    <a:pt x="442582" y="20193"/>
                  </a:lnTo>
                  <a:lnTo>
                    <a:pt x="441185" y="18846"/>
                  </a:lnTo>
                  <a:lnTo>
                    <a:pt x="437794" y="18910"/>
                  </a:lnTo>
                  <a:lnTo>
                    <a:pt x="436435" y="20320"/>
                  </a:lnTo>
                  <a:lnTo>
                    <a:pt x="439280" y="163017"/>
                  </a:lnTo>
                  <a:lnTo>
                    <a:pt x="440690" y="164376"/>
                  </a:lnTo>
                  <a:lnTo>
                    <a:pt x="444068" y="164312"/>
                  </a:lnTo>
                  <a:lnTo>
                    <a:pt x="445427" y="162902"/>
                  </a:lnTo>
                  <a:close/>
                </a:path>
              </a:pathLst>
            </a:custGeom>
            <a:solidFill>
              <a:srgbClr val="0029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7856" y="4515777"/>
            <a:ext cx="2583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 Who was Christopher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Cockerell?</a:t>
            </a:r>
            <a:endParaRPr sz="1200">
              <a:latin typeface="Arial"/>
              <a:cs typeface="Arial"/>
            </a:endParaRPr>
          </a:p>
        </p:txBody>
      </p:sp>
      <p:sp>
        <p:nvSpPr>
          <p:cNvPr id="49" name="object 4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34101" y="4494825"/>
            <a:ext cx="6953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939915" algn="l"/>
              </a:tabLst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2 mark 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3535" y="6166234"/>
            <a:ext cx="99790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9940290" algn="l"/>
              </a:tabLst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 Explain the basic operating principles behind the hovercraft?</a:t>
            </a:r>
            <a:r>
              <a:rPr sz="1200" b="1" spc="12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800" b="1" i="1" baseline="-6944" dirty="0">
                <a:solidFill>
                  <a:srgbClr val="151616"/>
                </a:solidFill>
                <a:latin typeface="Arial"/>
                <a:cs typeface="Arial"/>
              </a:rPr>
              <a:t>4 marks</a:t>
            </a:r>
            <a:r>
              <a:rPr sz="1800" b="1" i="1" spc="-37" baseline="-694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u="sng" baseline="-6944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	</a:t>
            </a:r>
            <a:endParaRPr sz="1800" baseline="-6944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5685879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7856" y="5158575"/>
            <a:ext cx="413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describe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largest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hovercraft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world.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3" name="object 5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16853" y="5163022"/>
            <a:ext cx="5270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57165" algn="l"/>
              </a:tabLst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 marks</a:t>
            </a:r>
            <a:r>
              <a:rPr sz="1200" b="1" i="1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6764108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7079280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7424505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510">
              <a:lnSpc>
                <a:spcPct val="100000"/>
              </a:lnSpc>
              <a:spcBef>
                <a:spcPts val="100"/>
              </a:spcBef>
            </a:pPr>
            <a:r>
              <a:rPr dirty="0"/>
              <a:t>REVISION</a:t>
            </a:r>
            <a:r>
              <a:rPr spc="-20" dirty="0"/>
              <a:t> </a:t>
            </a:r>
            <a:r>
              <a:rPr dirty="0"/>
              <a:t>CARDS</a:t>
            </a:r>
            <a:r>
              <a:rPr spc="-20" dirty="0"/>
              <a:t> </a:t>
            </a:r>
            <a:r>
              <a:rPr dirty="0"/>
              <a:t>-</a:t>
            </a:r>
            <a:r>
              <a:rPr spc="-20" dirty="0"/>
              <a:t> </a:t>
            </a:r>
            <a:r>
              <a:rPr dirty="0"/>
              <a:t>CHRISTOPHER</a:t>
            </a:r>
            <a:r>
              <a:rPr spc="-20" dirty="0"/>
              <a:t> </a:t>
            </a:r>
            <a:r>
              <a:rPr dirty="0"/>
              <a:t>COCKERELL</a:t>
            </a:r>
            <a:r>
              <a:rPr spc="-60" dirty="0"/>
              <a:t> </a:t>
            </a:r>
            <a:r>
              <a:rPr dirty="0"/>
              <a:t>-</a:t>
            </a:r>
            <a:r>
              <a:rPr spc="-20" dirty="0"/>
              <a:t> </a:t>
            </a:r>
            <a:r>
              <a:rPr dirty="0"/>
              <a:t>THE</a:t>
            </a:r>
            <a:r>
              <a:rPr spc="-20" dirty="0"/>
              <a:t> </a:t>
            </a:r>
            <a:r>
              <a:rPr spc="-10" dirty="0"/>
              <a:t>HOVERCRAFT</a:t>
            </a:r>
          </a:p>
        </p:txBody>
      </p:sp>
      <p:sp>
        <p:nvSpPr>
          <p:cNvPr id="58" name="object 5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8342" y="66103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306070">
              <a:lnSpc>
                <a:spcPct val="100000"/>
              </a:lnSpc>
              <a:spcBef>
                <a:spcPts val="160"/>
              </a:spcBef>
            </a:pP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CHRISTOPHER</a:t>
            </a:r>
            <a:r>
              <a:rPr sz="12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COCKERELL</a:t>
            </a:r>
            <a:endParaRPr sz="1200">
              <a:latin typeface="Arial"/>
              <a:cs typeface="Arial"/>
            </a:endParaRPr>
          </a:p>
          <a:p>
            <a:pPr marL="1085850" marR="118110" algn="ctr">
              <a:lnSpc>
                <a:spcPts val="1340"/>
              </a:lnSpc>
              <a:spcBef>
                <a:spcPts val="234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British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inventor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Christopher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Cockerell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carried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out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experiments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during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early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1950s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device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later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became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known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hovercraft.</a:t>
            </a:r>
            <a:endParaRPr sz="1200">
              <a:latin typeface="Arial"/>
              <a:cs typeface="Arial"/>
            </a:endParaRPr>
          </a:p>
          <a:p>
            <a:pPr marL="97155" marR="47625" algn="ctr">
              <a:lnSpc>
                <a:spcPts val="1340"/>
              </a:lnSpc>
              <a:spcBef>
                <a:spcPts val="69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basic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principle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vehicle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can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cushion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air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propellers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provide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forward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motion.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built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prototype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1955,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air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force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claimed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ship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navy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claimed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plane.</a:t>
            </a:r>
            <a:endParaRPr sz="1200">
              <a:latin typeface="Arial"/>
              <a:cs typeface="Arial"/>
            </a:endParaRPr>
          </a:p>
          <a:p>
            <a:pPr marL="135255" marR="85725" indent="-635" algn="ctr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British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Government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provided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funding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1959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prototype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hovercraft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unveiled.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month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later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prototype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crossed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English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Channel,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which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showed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technical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durability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early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hovercrafts.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9" name="object 5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41889" y="661038"/>
            <a:ext cx="2804795" cy="3655695"/>
          </a:xfrm>
          <a:prstGeom prst="rect">
            <a:avLst/>
          </a:prstGeom>
          <a:solidFill>
            <a:srgbClr val="FFFFFF"/>
          </a:solidFill>
          <a:ln w="7199">
            <a:solidFill>
              <a:srgbClr val="151616"/>
            </a:solidFill>
          </a:ln>
        </p:spPr>
        <p:txBody>
          <a:bodyPr vert="horz" wrap="square" lIns="0" tIns="172720" rIns="0" bIns="0" rtlCol="0">
            <a:spAutoFit/>
          </a:bodyPr>
          <a:lstStyle/>
          <a:p>
            <a:pPr marL="88900" marR="64135" indent="-635" algn="ctr">
              <a:lnSpc>
                <a:spcPts val="1340"/>
              </a:lnSpc>
              <a:spcBef>
                <a:spcPts val="136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basic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operating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principle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follows;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propeller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drives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air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down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hollow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skin.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air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inﬂates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rubber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skirt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some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air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escaping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through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holes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cushion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air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underneath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hovercraft.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early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prototypes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have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rubber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skirt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meant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diﬃcult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direct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they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could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get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over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obstacles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greater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ten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inches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height.</a:t>
            </a:r>
            <a:endParaRPr sz="1200">
              <a:latin typeface="Arial"/>
              <a:cs typeface="Arial"/>
            </a:endParaRPr>
          </a:p>
          <a:p>
            <a:pPr marL="67310" marR="43180" indent="-635" algn="ctr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SRN4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largest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passenger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hovercraft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world,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capable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carrying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over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380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passengers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40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cars.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91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feet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wide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185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feet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length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weighed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300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tons.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propellers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20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feet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diameter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power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could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cruise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70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mph.</a:t>
            </a:r>
            <a:endParaRPr sz="1200">
              <a:latin typeface="Arial"/>
              <a:cs typeface="Arial"/>
            </a:endParaRPr>
          </a:p>
          <a:p>
            <a:pPr marL="16510" algn="ctr">
              <a:lnSpc>
                <a:spcPts val="1315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fastest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ferry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world.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0" name="object 6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1540000">
            <a:off x="7156073" y="1421423"/>
            <a:ext cx="284343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70"/>
              </a:lnSpc>
            </a:pPr>
            <a:r>
              <a:rPr sz="700" b="1" spc="-3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7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30" dirty="0">
                <a:solidFill>
                  <a:srgbClr val="FFFFFF"/>
                </a:solidFill>
                <a:latin typeface="Arial"/>
                <a:cs typeface="Arial"/>
              </a:rPr>
              <a:t>R-</a:t>
            </a:r>
            <a:r>
              <a:rPr sz="700" b="1" spc="-45" dirty="0">
                <a:solidFill>
                  <a:srgbClr val="FFFFFF"/>
                </a:solidFill>
                <a:latin typeface="Arial"/>
                <a:cs typeface="Arial"/>
              </a:rPr>
              <a:t>N1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61" name="object 61"/>
          <p:cNvGrpSpPr>
            <a:grpSpLocks noGrp="1" noUngrp="1" noRot="1" noMove="1" noResize="1"/>
          </p:cNvGrpSpPr>
          <p:nvPr/>
        </p:nvGrpSpPr>
        <p:grpSpPr>
          <a:xfrm>
            <a:off x="7866536" y="1338824"/>
            <a:ext cx="528955" cy="180340"/>
            <a:chOff x="7866536" y="1338824"/>
            <a:chExt cx="528955" cy="180340"/>
          </a:xfrm>
        </p:grpSpPr>
        <p:pic>
          <p:nvPicPr>
            <p:cNvPr id="62" name="object 6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866536" y="1341334"/>
              <a:ext cx="528948" cy="172332"/>
            </a:xfrm>
            <a:prstGeom prst="rect">
              <a:avLst/>
            </a:prstGeom>
          </p:spPr>
        </p:pic>
        <p:sp>
          <p:nvSpPr>
            <p:cNvPr id="63" name="object 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63268" y="1338828"/>
              <a:ext cx="412750" cy="180340"/>
            </a:xfrm>
            <a:custGeom>
              <a:avLst/>
              <a:gdLst/>
              <a:ahLst/>
              <a:cxnLst/>
              <a:rect l="l" t="t" r="r" b="b"/>
              <a:pathLst>
                <a:path w="412750" h="180340">
                  <a:moveTo>
                    <a:pt x="8547" y="178435"/>
                  </a:moveTo>
                  <a:lnTo>
                    <a:pt x="5702" y="35534"/>
                  </a:lnTo>
                  <a:lnTo>
                    <a:pt x="4394" y="34277"/>
                  </a:lnTo>
                  <a:lnTo>
                    <a:pt x="2832" y="34315"/>
                  </a:lnTo>
                  <a:lnTo>
                    <a:pt x="1257" y="34340"/>
                  </a:lnTo>
                  <a:lnTo>
                    <a:pt x="0" y="35648"/>
                  </a:lnTo>
                  <a:lnTo>
                    <a:pt x="2832" y="178549"/>
                  </a:lnTo>
                  <a:lnTo>
                    <a:pt x="4152" y="179806"/>
                  </a:lnTo>
                  <a:lnTo>
                    <a:pt x="7289" y="179743"/>
                  </a:lnTo>
                  <a:lnTo>
                    <a:pt x="8547" y="178435"/>
                  </a:lnTo>
                  <a:close/>
                </a:path>
                <a:path w="412750" h="180340">
                  <a:moveTo>
                    <a:pt x="112039" y="176377"/>
                  </a:moveTo>
                  <a:lnTo>
                    <a:pt x="109067" y="26581"/>
                  </a:lnTo>
                  <a:lnTo>
                    <a:pt x="107759" y="25323"/>
                  </a:lnTo>
                  <a:lnTo>
                    <a:pt x="106184" y="25349"/>
                  </a:lnTo>
                  <a:lnTo>
                    <a:pt x="104609" y="25387"/>
                  </a:lnTo>
                  <a:lnTo>
                    <a:pt x="103352" y="26695"/>
                  </a:lnTo>
                  <a:lnTo>
                    <a:pt x="106337" y="176491"/>
                  </a:lnTo>
                  <a:lnTo>
                    <a:pt x="107645" y="177749"/>
                  </a:lnTo>
                  <a:lnTo>
                    <a:pt x="110782" y="177685"/>
                  </a:lnTo>
                  <a:lnTo>
                    <a:pt x="112039" y="176377"/>
                  </a:lnTo>
                  <a:close/>
                </a:path>
                <a:path w="412750" h="180340">
                  <a:moveTo>
                    <a:pt x="192722" y="174777"/>
                  </a:moveTo>
                  <a:lnTo>
                    <a:pt x="189611" y="18427"/>
                  </a:lnTo>
                  <a:lnTo>
                    <a:pt x="188302" y="17170"/>
                  </a:lnTo>
                  <a:lnTo>
                    <a:pt x="186728" y="17208"/>
                  </a:lnTo>
                  <a:lnTo>
                    <a:pt x="185166" y="17233"/>
                  </a:lnTo>
                  <a:lnTo>
                    <a:pt x="183908" y="18542"/>
                  </a:lnTo>
                  <a:lnTo>
                    <a:pt x="187020" y="174891"/>
                  </a:lnTo>
                  <a:lnTo>
                    <a:pt x="188328" y="176149"/>
                  </a:lnTo>
                  <a:lnTo>
                    <a:pt x="191465" y="176085"/>
                  </a:lnTo>
                  <a:lnTo>
                    <a:pt x="192722" y="174777"/>
                  </a:lnTo>
                  <a:close/>
                </a:path>
                <a:path w="412750" h="180340">
                  <a:moveTo>
                    <a:pt x="281546" y="173012"/>
                  </a:moveTo>
                  <a:lnTo>
                    <a:pt x="278320" y="10477"/>
                  </a:lnTo>
                  <a:lnTo>
                    <a:pt x="277012" y="9220"/>
                  </a:lnTo>
                  <a:lnTo>
                    <a:pt x="275437" y="9258"/>
                  </a:lnTo>
                  <a:lnTo>
                    <a:pt x="273862" y="9283"/>
                  </a:lnTo>
                  <a:lnTo>
                    <a:pt x="272605" y="10591"/>
                  </a:lnTo>
                  <a:lnTo>
                    <a:pt x="275844" y="173126"/>
                  </a:lnTo>
                  <a:lnTo>
                    <a:pt x="277152" y="174383"/>
                  </a:lnTo>
                  <a:lnTo>
                    <a:pt x="280289" y="174320"/>
                  </a:lnTo>
                  <a:lnTo>
                    <a:pt x="281546" y="173012"/>
                  </a:lnTo>
                  <a:close/>
                </a:path>
                <a:path w="412750" h="180340">
                  <a:moveTo>
                    <a:pt x="349186" y="171665"/>
                  </a:moveTo>
                  <a:lnTo>
                    <a:pt x="345859" y="4254"/>
                  </a:lnTo>
                  <a:lnTo>
                    <a:pt x="344551" y="2997"/>
                  </a:lnTo>
                  <a:lnTo>
                    <a:pt x="342988" y="3035"/>
                  </a:lnTo>
                  <a:lnTo>
                    <a:pt x="341414" y="3060"/>
                  </a:lnTo>
                  <a:lnTo>
                    <a:pt x="340156" y="4368"/>
                  </a:lnTo>
                  <a:lnTo>
                    <a:pt x="343484" y="171780"/>
                  </a:lnTo>
                  <a:lnTo>
                    <a:pt x="344792" y="173037"/>
                  </a:lnTo>
                  <a:lnTo>
                    <a:pt x="347929" y="172974"/>
                  </a:lnTo>
                  <a:lnTo>
                    <a:pt x="349186" y="171665"/>
                  </a:lnTo>
                  <a:close/>
                </a:path>
                <a:path w="412750" h="180340">
                  <a:moveTo>
                    <a:pt x="381787" y="171018"/>
                  </a:moveTo>
                  <a:lnTo>
                    <a:pt x="378409" y="1257"/>
                  </a:lnTo>
                  <a:lnTo>
                    <a:pt x="377101" y="0"/>
                  </a:lnTo>
                  <a:lnTo>
                    <a:pt x="375539" y="38"/>
                  </a:lnTo>
                  <a:lnTo>
                    <a:pt x="373964" y="63"/>
                  </a:lnTo>
                  <a:lnTo>
                    <a:pt x="372706" y="1371"/>
                  </a:lnTo>
                  <a:lnTo>
                    <a:pt x="376085" y="171132"/>
                  </a:lnTo>
                  <a:lnTo>
                    <a:pt x="377393" y="172389"/>
                  </a:lnTo>
                  <a:lnTo>
                    <a:pt x="380530" y="172326"/>
                  </a:lnTo>
                  <a:lnTo>
                    <a:pt x="381787" y="171018"/>
                  </a:lnTo>
                  <a:close/>
                </a:path>
                <a:path w="412750" h="180340">
                  <a:moveTo>
                    <a:pt x="412661" y="165874"/>
                  </a:moveTo>
                  <a:lnTo>
                    <a:pt x="409409" y="1930"/>
                  </a:lnTo>
                  <a:lnTo>
                    <a:pt x="408101" y="673"/>
                  </a:lnTo>
                  <a:lnTo>
                    <a:pt x="406527" y="711"/>
                  </a:lnTo>
                  <a:lnTo>
                    <a:pt x="404952" y="749"/>
                  </a:lnTo>
                  <a:lnTo>
                    <a:pt x="403694" y="2044"/>
                  </a:lnTo>
                  <a:lnTo>
                    <a:pt x="406958" y="165989"/>
                  </a:lnTo>
                  <a:lnTo>
                    <a:pt x="408266" y="167246"/>
                  </a:lnTo>
                  <a:lnTo>
                    <a:pt x="411403" y="167182"/>
                  </a:lnTo>
                  <a:lnTo>
                    <a:pt x="412661" y="165874"/>
                  </a:lnTo>
                  <a:close/>
                </a:path>
              </a:pathLst>
            </a:custGeom>
            <a:solidFill>
              <a:srgbClr val="0029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1540000">
            <a:off x="7986188" y="1408285"/>
            <a:ext cx="32248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70"/>
              </a:lnSpc>
            </a:pPr>
            <a:r>
              <a:rPr sz="700" b="1" dirty="0">
                <a:solidFill>
                  <a:srgbClr val="00293F"/>
                </a:solidFill>
                <a:latin typeface="Arial"/>
                <a:cs typeface="Arial"/>
              </a:rPr>
              <a:t>N</a:t>
            </a:r>
            <a:r>
              <a:rPr sz="700" b="1" spc="-40" dirty="0">
                <a:solidFill>
                  <a:srgbClr val="00293F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00293F"/>
                </a:solidFill>
                <a:latin typeface="Arial"/>
                <a:cs typeface="Arial"/>
              </a:rPr>
              <a:t>R </a:t>
            </a:r>
            <a:r>
              <a:rPr sz="700" b="1" spc="-75" dirty="0">
                <a:solidFill>
                  <a:srgbClr val="00293F"/>
                </a:solidFill>
                <a:latin typeface="Arial"/>
                <a:cs typeface="Arial"/>
              </a:rPr>
              <a:t>D</a:t>
            </a:r>
            <a:r>
              <a:rPr sz="700" b="1" spc="-35" dirty="0">
                <a:solidFill>
                  <a:srgbClr val="00293F"/>
                </a:solidFill>
                <a:latin typeface="Arial"/>
                <a:cs typeface="Arial"/>
              </a:rPr>
              <a:t> </a:t>
            </a:r>
            <a:r>
              <a:rPr sz="700" b="1" spc="-80" dirty="0">
                <a:solidFill>
                  <a:srgbClr val="00293F"/>
                </a:solidFill>
                <a:latin typeface="Arial"/>
                <a:cs typeface="Arial"/>
              </a:rPr>
              <a:t>C</a:t>
            </a:r>
            <a:endParaRPr sz="700">
              <a:latin typeface="Arial"/>
              <a:cs typeface="Arial"/>
            </a:endParaRPr>
          </a:p>
        </p:txBody>
      </p:sp>
      <p:sp>
        <p:nvSpPr>
          <p:cNvPr id="65" name="object 6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960942" y="1361847"/>
            <a:ext cx="54610" cy="15240"/>
          </a:xfrm>
          <a:custGeom>
            <a:avLst/>
            <a:gdLst/>
            <a:ahLst/>
            <a:cxnLst/>
            <a:rect l="l" t="t" r="r" b="b"/>
            <a:pathLst>
              <a:path w="54609" h="15240">
                <a:moveTo>
                  <a:pt x="0" y="0"/>
                </a:moveTo>
                <a:lnTo>
                  <a:pt x="294" y="14875"/>
                </a:lnTo>
                <a:lnTo>
                  <a:pt x="54085" y="13806"/>
                </a:lnTo>
                <a:lnTo>
                  <a:pt x="53649" y="3934"/>
                </a:lnTo>
                <a:lnTo>
                  <a:pt x="0" y="0"/>
                </a:lnTo>
                <a:close/>
              </a:path>
            </a:pathLst>
          </a:custGeom>
          <a:solidFill>
            <a:srgbClr val="0029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1540000">
            <a:off x="7560915" y="1441732"/>
            <a:ext cx="281711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0"/>
              </a:lnSpc>
            </a:pPr>
            <a:r>
              <a:rPr sz="300" b="1" spc="-10" dirty="0">
                <a:solidFill>
                  <a:srgbClr val="FFFFFF"/>
                </a:solidFill>
                <a:latin typeface="Arial"/>
                <a:cs typeface="Arial"/>
              </a:rPr>
              <a:t>HOVERCRAFT</a:t>
            </a:r>
            <a:endParaRPr sz="300">
              <a:latin typeface="Arial"/>
              <a:cs typeface="Arial"/>
            </a:endParaRPr>
          </a:p>
        </p:txBody>
      </p:sp>
      <p:grpSp>
        <p:nvGrpSpPr>
          <p:cNvPr id="67" name="object 67"/>
          <p:cNvGrpSpPr>
            <a:grpSpLocks noGrp="1" noUngrp="1" noRot="1" noMove="1" noResize="1"/>
          </p:cNvGrpSpPr>
          <p:nvPr/>
        </p:nvGrpSpPr>
        <p:grpSpPr>
          <a:xfrm>
            <a:off x="6475594" y="1157954"/>
            <a:ext cx="2316480" cy="572135"/>
            <a:chOff x="6475594" y="1157954"/>
            <a:chExt cx="2316480" cy="572135"/>
          </a:xfrm>
        </p:grpSpPr>
        <p:sp>
          <p:nvSpPr>
            <p:cNvPr id="68" name="object 6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64135" y="1521198"/>
              <a:ext cx="53975" cy="16510"/>
            </a:xfrm>
            <a:custGeom>
              <a:avLst/>
              <a:gdLst/>
              <a:ahLst/>
              <a:cxnLst/>
              <a:rect l="l" t="t" r="r" b="b"/>
              <a:pathLst>
                <a:path w="53975" h="16509">
                  <a:moveTo>
                    <a:pt x="53787" y="0"/>
                  </a:moveTo>
                  <a:lnTo>
                    <a:pt x="0" y="1069"/>
                  </a:lnTo>
                  <a:lnTo>
                    <a:pt x="294" y="15943"/>
                  </a:lnTo>
                  <a:lnTo>
                    <a:pt x="53747" y="9881"/>
                  </a:lnTo>
                  <a:lnTo>
                    <a:pt x="53787" y="0"/>
                  </a:lnTo>
                  <a:close/>
                </a:path>
              </a:pathLst>
            </a:custGeom>
            <a:solidFill>
              <a:srgbClr val="0029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89298" y="1433757"/>
              <a:ext cx="89535" cy="28575"/>
            </a:xfrm>
            <a:custGeom>
              <a:avLst/>
              <a:gdLst/>
              <a:ahLst/>
              <a:cxnLst/>
              <a:rect l="l" t="t" r="r" b="b"/>
              <a:pathLst>
                <a:path w="89534" h="28575">
                  <a:moveTo>
                    <a:pt x="88920" y="0"/>
                  </a:moveTo>
                  <a:lnTo>
                    <a:pt x="0" y="6530"/>
                  </a:lnTo>
                  <a:lnTo>
                    <a:pt x="342" y="23670"/>
                  </a:lnTo>
                  <a:lnTo>
                    <a:pt x="89479" y="28083"/>
                  </a:lnTo>
                  <a:lnTo>
                    <a:pt x="89343" y="21286"/>
                  </a:lnTo>
                  <a:lnTo>
                    <a:pt x="84107" y="21286"/>
                  </a:lnTo>
                  <a:lnTo>
                    <a:pt x="46445" y="19792"/>
                  </a:lnTo>
                  <a:lnTo>
                    <a:pt x="39434" y="19792"/>
                  </a:lnTo>
                  <a:lnTo>
                    <a:pt x="4652" y="18935"/>
                  </a:lnTo>
                  <a:lnTo>
                    <a:pt x="4507" y="11559"/>
                  </a:lnTo>
                  <a:lnTo>
                    <a:pt x="39348" y="9436"/>
                  </a:lnTo>
                  <a:lnTo>
                    <a:pt x="43989" y="9436"/>
                  </a:lnTo>
                  <a:lnTo>
                    <a:pt x="83812" y="6408"/>
                  </a:lnTo>
                  <a:lnTo>
                    <a:pt x="89047" y="6408"/>
                  </a:lnTo>
                  <a:lnTo>
                    <a:pt x="88920" y="0"/>
                  </a:lnTo>
                  <a:close/>
                </a:path>
                <a:path w="89534" h="28575">
                  <a:moveTo>
                    <a:pt x="89047" y="6408"/>
                  </a:moveTo>
                  <a:lnTo>
                    <a:pt x="83812" y="6408"/>
                  </a:lnTo>
                  <a:lnTo>
                    <a:pt x="84107" y="21286"/>
                  </a:lnTo>
                  <a:lnTo>
                    <a:pt x="89343" y="21286"/>
                  </a:lnTo>
                  <a:lnTo>
                    <a:pt x="89047" y="6408"/>
                  </a:lnTo>
                  <a:close/>
                </a:path>
                <a:path w="89534" h="28575">
                  <a:moveTo>
                    <a:pt x="43989" y="9436"/>
                  </a:moveTo>
                  <a:lnTo>
                    <a:pt x="39348" y="9436"/>
                  </a:lnTo>
                  <a:lnTo>
                    <a:pt x="39434" y="19792"/>
                  </a:lnTo>
                  <a:lnTo>
                    <a:pt x="46445" y="19792"/>
                  </a:lnTo>
                  <a:lnTo>
                    <a:pt x="44075" y="19698"/>
                  </a:lnTo>
                  <a:lnTo>
                    <a:pt x="43989" y="9436"/>
                  </a:lnTo>
                  <a:close/>
                </a:path>
              </a:pathLst>
            </a:custGeom>
            <a:solidFill>
              <a:srgbClr val="003E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85553" y="1173977"/>
              <a:ext cx="296545" cy="34925"/>
            </a:xfrm>
            <a:custGeom>
              <a:avLst/>
              <a:gdLst/>
              <a:ahLst/>
              <a:cxnLst/>
              <a:rect l="l" t="t" r="r" b="b"/>
              <a:pathLst>
                <a:path w="296545" h="34925">
                  <a:moveTo>
                    <a:pt x="295963" y="0"/>
                  </a:moveTo>
                  <a:lnTo>
                    <a:pt x="195389" y="2626"/>
                  </a:lnTo>
                  <a:lnTo>
                    <a:pt x="145584" y="4121"/>
                  </a:lnTo>
                  <a:lnTo>
                    <a:pt x="95671" y="5924"/>
                  </a:lnTo>
                  <a:lnTo>
                    <a:pt x="45327" y="8176"/>
                  </a:lnTo>
                  <a:lnTo>
                    <a:pt x="5460" y="24220"/>
                  </a:lnTo>
                  <a:lnTo>
                    <a:pt x="0" y="34596"/>
                  </a:lnTo>
                  <a:lnTo>
                    <a:pt x="295923" y="17942"/>
                  </a:lnTo>
                  <a:lnTo>
                    <a:pt x="295963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15211" y="1171958"/>
              <a:ext cx="66675" cy="20955"/>
            </a:xfrm>
            <a:custGeom>
              <a:avLst/>
              <a:gdLst/>
              <a:ahLst/>
              <a:cxnLst/>
              <a:rect l="l" t="t" r="r" b="b"/>
              <a:pathLst>
                <a:path w="66675" h="20955">
                  <a:moveTo>
                    <a:pt x="65116" y="20495"/>
                  </a:moveTo>
                  <a:lnTo>
                    <a:pt x="66139" y="0"/>
                  </a:lnTo>
                  <a:lnTo>
                    <a:pt x="0" y="2743"/>
                  </a:lnTo>
                </a:path>
              </a:pathLst>
            </a:custGeom>
            <a:ln w="7199">
              <a:solidFill>
                <a:srgbClr val="9898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414510" y="1281690"/>
              <a:ext cx="534926" cy="28723"/>
            </a:xfrm>
            <a:prstGeom prst="rect">
              <a:avLst/>
            </a:prstGeom>
          </p:spPr>
        </p:pic>
        <p:sp>
          <p:nvSpPr>
            <p:cNvPr id="73" name="object 7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42456" y="1643488"/>
              <a:ext cx="2162175" cy="61594"/>
            </a:xfrm>
            <a:custGeom>
              <a:avLst/>
              <a:gdLst/>
              <a:ahLst/>
              <a:cxnLst/>
              <a:rect l="l" t="t" r="r" b="b"/>
              <a:pathLst>
                <a:path w="2162175" h="61594">
                  <a:moveTo>
                    <a:pt x="42583" y="56146"/>
                  </a:moveTo>
                  <a:lnTo>
                    <a:pt x="42392" y="46151"/>
                  </a:lnTo>
                  <a:lnTo>
                    <a:pt x="38214" y="42151"/>
                  </a:lnTo>
                  <a:lnTo>
                    <a:pt x="9004" y="42735"/>
                  </a:lnTo>
                  <a:lnTo>
                    <a:pt x="4000" y="42837"/>
                  </a:lnTo>
                  <a:lnTo>
                    <a:pt x="0" y="47002"/>
                  </a:lnTo>
                  <a:lnTo>
                    <a:pt x="203" y="56997"/>
                  </a:lnTo>
                  <a:lnTo>
                    <a:pt x="4368" y="60998"/>
                  </a:lnTo>
                  <a:lnTo>
                    <a:pt x="38582" y="60312"/>
                  </a:lnTo>
                  <a:lnTo>
                    <a:pt x="42583" y="56146"/>
                  </a:lnTo>
                  <a:close/>
                </a:path>
                <a:path w="2162175" h="61594">
                  <a:moveTo>
                    <a:pt x="205308" y="52908"/>
                  </a:moveTo>
                  <a:lnTo>
                    <a:pt x="205105" y="42913"/>
                  </a:lnTo>
                  <a:lnTo>
                    <a:pt x="200939" y="38912"/>
                  </a:lnTo>
                  <a:lnTo>
                    <a:pt x="171716" y="39497"/>
                  </a:lnTo>
                  <a:lnTo>
                    <a:pt x="166725" y="39598"/>
                  </a:lnTo>
                  <a:lnTo>
                    <a:pt x="162725" y="43764"/>
                  </a:lnTo>
                  <a:lnTo>
                    <a:pt x="162928" y="53759"/>
                  </a:lnTo>
                  <a:lnTo>
                    <a:pt x="167093" y="57759"/>
                  </a:lnTo>
                  <a:lnTo>
                    <a:pt x="201307" y="57086"/>
                  </a:lnTo>
                  <a:lnTo>
                    <a:pt x="205308" y="52908"/>
                  </a:lnTo>
                  <a:close/>
                </a:path>
                <a:path w="2162175" h="61594">
                  <a:moveTo>
                    <a:pt x="393763" y="49161"/>
                  </a:moveTo>
                  <a:lnTo>
                    <a:pt x="393560" y="39166"/>
                  </a:lnTo>
                  <a:lnTo>
                    <a:pt x="389394" y="35166"/>
                  </a:lnTo>
                  <a:lnTo>
                    <a:pt x="360184" y="35750"/>
                  </a:lnTo>
                  <a:lnTo>
                    <a:pt x="355180" y="35839"/>
                  </a:lnTo>
                  <a:lnTo>
                    <a:pt x="351180" y="40017"/>
                  </a:lnTo>
                  <a:lnTo>
                    <a:pt x="351370" y="50012"/>
                  </a:lnTo>
                  <a:lnTo>
                    <a:pt x="355549" y="54013"/>
                  </a:lnTo>
                  <a:lnTo>
                    <a:pt x="389763" y="53327"/>
                  </a:lnTo>
                  <a:lnTo>
                    <a:pt x="393763" y="49161"/>
                  </a:lnTo>
                  <a:close/>
                </a:path>
                <a:path w="2162175" h="61594">
                  <a:moveTo>
                    <a:pt x="685901" y="43357"/>
                  </a:moveTo>
                  <a:lnTo>
                    <a:pt x="685711" y="33362"/>
                  </a:lnTo>
                  <a:lnTo>
                    <a:pt x="681545" y="29349"/>
                  </a:lnTo>
                  <a:lnTo>
                    <a:pt x="652322" y="29933"/>
                  </a:lnTo>
                  <a:lnTo>
                    <a:pt x="647319" y="30035"/>
                  </a:lnTo>
                  <a:lnTo>
                    <a:pt x="643318" y="34201"/>
                  </a:lnTo>
                  <a:lnTo>
                    <a:pt x="643521" y="44196"/>
                  </a:lnTo>
                  <a:lnTo>
                    <a:pt x="647687" y="48196"/>
                  </a:lnTo>
                  <a:lnTo>
                    <a:pt x="681901" y="47523"/>
                  </a:lnTo>
                  <a:lnTo>
                    <a:pt x="685901" y="43357"/>
                  </a:lnTo>
                  <a:close/>
                </a:path>
                <a:path w="2162175" h="61594">
                  <a:moveTo>
                    <a:pt x="1170292" y="33718"/>
                  </a:moveTo>
                  <a:lnTo>
                    <a:pt x="1170089" y="23723"/>
                  </a:lnTo>
                  <a:lnTo>
                    <a:pt x="1165923" y="19710"/>
                  </a:lnTo>
                  <a:lnTo>
                    <a:pt x="1136700" y="20294"/>
                  </a:lnTo>
                  <a:lnTo>
                    <a:pt x="1131709" y="20396"/>
                  </a:lnTo>
                  <a:lnTo>
                    <a:pt x="1127709" y="24561"/>
                  </a:lnTo>
                  <a:lnTo>
                    <a:pt x="1127899" y="34556"/>
                  </a:lnTo>
                  <a:lnTo>
                    <a:pt x="1132065" y="38557"/>
                  </a:lnTo>
                  <a:lnTo>
                    <a:pt x="1166279" y="37884"/>
                  </a:lnTo>
                  <a:lnTo>
                    <a:pt x="1170292" y="33718"/>
                  </a:lnTo>
                  <a:close/>
                </a:path>
                <a:path w="2162175" h="61594">
                  <a:moveTo>
                    <a:pt x="1518437" y="26784"/>
                  </a:moveTo>
                  <a:lnTo>
                    <a:pt x="1518234" y="16802"/>
                  </a:lnTo>
                  <a:lnTo>
                    <a:pt x="1514068" y="12788"/>
                  </a:lnTo>
                  <a:lnTo>
                    <a:pt x="1509077" y="12890"/>
                  </a:lnTo>
                  <a:lnTo>
                    <a:pt x="1479854" y="13474"/>
                  </a:lnTo>
                  <a:lnTo>
                    <a:pt x="1475854" y="17640"/>
                  </a:lnTo>
                  <a:lnTo>
                    <a:pt x="1476044" y="27635"/>
                  </a:lnTo>
                  <a:lnTo>
                    <a:pt x="1480223" y="31635"/>
                  </a:lnTo>
                  <a:lnTo>
                    <a:pt x="1514436" y="30949"/>
                  </a:lnTo>
                  <a:lnTo>
                    <a:pt x="1518437" y="26784"/>
                  </a:lnTo>
                  <a:close/>
                </a:path>
                <a:path w="2162175" h="61594">
                  <a:moveTo>
                    <a:pt x="1810575" y="20980"/>
                  </a:moveTo>
                  <a:lnTo>
                    <a:pt x="1810385" y="10985"/>
                  </a:lnTo>
                  <a:lnTo>
                    <a:pt x="1806206" y="6985"/>
                  </a:lnTo>
                  <a:lnTo>
                    <a:pt x="1801215" y="7086"/>
                  </a:lnTo>
                  <a:lnTo>
                    <a:pt x="1771992" y="7658"/>
                  </a:lnTo>
                  <a:lnTo>
                    <a:pt x="1767992" y="11823"/>
                  </a:lnTo>
                  <a:lnTo>
                    <a:pt x="1768195" y="21818"/>
                  </a:lnTo>
                  <a:lnTo>
                    <a:pt x="1772361" y="25831"/>
                  </a:lnTo>
                  <a:lnTo>
                    <a:pt x="1806575" y="25146"/>
                  </a:lnTo>
                  <a:lnTo>
                    <a:pt x="1810575" y="20980"/>
                  </a:lnTo>
                  <a:close/>
                </a:path>
                <a:path w="2162175" h="61594">
                  <a:moveTo>
                    <a:pt x="1999030" y="17233"/>
                  </a:moveTo>
                  <a:lnTo>
                    <a:pt x="1998827" y="7239"/>
                  </a:lnTo>
                  <a:lnTo>
                    <a:pt x="1994674" y="3238"/>
                  </a:lnTo>
                  <a:lnTo>
                    <a:pt x="1989670" y="3327"/>
                  </a:lnTo>
                  <a:lnTo>
                    <a:pt x="1960448" y="3911"/>
                  </a:lnTo>
                  <a:lnTo>
                    <a:pt x="1956447" y="8077"/>
                  </a:lnTo>
                  <a:lnTo>
                    <a:pt x="1956650" y="18072"/>
                  </a:lnTo>
                  <a:lnTo>
                    <a:pt x="1960816" y="22072"/>
                  </a:lnTo>
                  <a:lnTo>
                    <a:pt x="1995030" y="21399"/>
                  </a:lnTo>
                  <a:lnTo>
                    <a:pt x="1999030" y="17233"/>
                  </a:lnTo>
                  <a:close/>
                </a:path>
                <a:path w="2162175" h="61594">
                  <a:moveTo>
                    <a:pt x="2161756" y="13995"/>
                  </a:moveTo>
                  <a:lnTo>
                    <a:pt x="2161552" y="4000"/>
                  </a:lnTo>
                  <a:lnTo>
                    <a:pt x="2157387" y="0"/>
                  </a:lnTo>
                  <a:lnTo>
                    <a:pt x="2152396" y="88"/>
                  </a:lnTo>
                  <a:lnTo>
                    <a:pt x="2123173" y="673"/>
                  </a:lnTo>
                  <a:lnTo>
                    <a:pt x="2119172" y="4838"/>
                  </a:lnTo>
                  <a:lnTo>
                    <a:pt x="2119363" y="14833"/>
                  </a:lnTo>
                  <a:lnTo>
                    <a:pt x="2123541" y="18846"/>
                  </a:lnTo>
                  <a:lnTo>
                    <a:pt x="2157755" y="18161"/>
                  </a:lnTo>
                  <a:lnTo>
                    <a:pt x="2161756" y="13995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481292" y="1527188"/>
              <a:ext cx="2300356" cy="168673"/>
            </a:xfrm>
            <a:prstGeom prst="rect">
              <a:avLst/>
            </a:prstGeom>
          </p:spPr>
        </p:pic>
        <p:sp>
          <p:nvSpPr>
            <p:cNvPr id="75" name="object 7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75594" y="1619305"/>
              <a:ext cx="2316480" cy="55880"/>
            </a:xfrm>
            <a:custGeom>
              <a:avLst/>
              <a:gdLst/>
              <a:ahLst/>
              <a:cxnLst/>
              <a:rect l="l" t="t" r="r" b="b"/>
              <a:pathLst>
                <a:path w="2316479" h="55880">
                  <a:moveTo>
                    <a:pt x="2314111" y="0"/>
                  </a:moveTo>
                  <a:lnTo>
                    <a:pt x="4715" y="45942"/>
                  </a:lnTo>
                  <a:lnTo>
                    <a:pt x="2094" y="45993"/>
                  </a:lnTo>
                  <a:lnTo>
                    <a:pt x="0" y="48174"/>
                  </a:lnTo>
                  <a:lnTo>
                    <a:pt x="104" y="53420"/>
                  </a:lnTo>
                  <a:lnTo>
                    <a:pt x="2286" y="55515"/>
                  </a:lnTo>
                  <a:lnTo>
                    <a:pt x="2314303" y="9521"/>
                  </a:lnTo>
                  <a:lnTo>
                    <a:pt x="2316394" y="7339"/>
                  </a:lnTo>
                  <a:lnTo>
                    <a:pt x="2316289" y="2094"/>
                  </a:lnTo>
                  <a:lnTo>
                    <a:pt x="2314111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50290" y="1530175"/>
              <a:ext cx="2134235" cy="133350"/>
            </a:xfrm>
            <a:custGeom>
              <a:avLst/>
              <a:gdLst/>
              <a:ahLst/>
              <a:cxnLst/>
              <a:rect l="l" t="t" r="r" b="b"/>
              <a:pathLst>
                <a:path w="2134234" h="133350">
                  <a:moveTo>
                    <a:pt x="155724" y="37660"/>
                  </a:moveTo>
                  <a:lnTo>
                    <a:pt x="145144" y="39046"/>
                  </a:lnTo>
                  <a:lnTo>
                    <a:pt x="120720" y="49190"/>
                  </a:lnTo>
                  <a:lnTo>
                    <a:pt x="93433" y="77070"/>
                  </a:lnTo>
                  <a:lnTo>
                    <a:pt x="74260" y="131663"/>
                  </a:lnTo>
                </a:path>
                <a:path w="2134234" h="133350">
                  <a:moveTo>
                    <a:pt x="81464" y="39136"/>
                  </a:moveTo>
                  <a:lnTo>
                    <a:pt x="70883" y="40522"/>
                  </a:lnTo>
                  <a:lnTo>
                    <a:pt x="46461" y="50667"/>
                  </a:lnTo>
                  <a:lnTo>
                    <a:pt x="19174" y="78547"/>
                  </a:lnTo>
                  <a:lnTo>
                    <a:pt x="0" y="133142"/>
                  </a:lnTo>
                </a:path>
                <a:path w="2134234" h="133350">
                  <a:moveTo>
                    <a:pt x="475131" y="31305"/>
                  </a:moveTo>
                  <a:lnTo>
                    <a:pt x="469974" y="32583"/>
                  </a:lnTo>
                  <a:lnTo>
                    <a:pt x="458141" y="42477"/>
                  </a:lnTo>
                  <a:lnTo>
                    <a:pt x="445090" y="70075"/>
                  </a:lnTo>
                  <a:lnTo>
                    <a:pt x="436276" y="124463"/>
                  </a:lnTo>
                </a:path>
                <a:path w="2134234" h="133350">
                  <a:moveTo>
                    <a:pt x="799297" y="24858"/>
                  </a:moveTo>
                  <a:lnTo>
                    <a:pt x="796080" y="26098"/>
                  </a:lnTo>
                  <a:lnTo>
                    <a:pt x="788749" y="35902"/>
                  </a:lnTo>
                  <a:lnTo>
                    <a:pt x="780787" y="63397"/>
                  </a:lnTo>
                  <a:lnTo>
                    <a:pt x="775676" y="117709"/>
                  </a:lnTo>
                </a:path>
                <a:path w="2134234" h="133350">
                  <a:moveTo>
                    <a:pt x="1974584" y="1477"/>
                  </a:moveTo>
                  <a:lnTo>
                    <a:pt x="1985211" y="2441"/>
                  </a:lnTo>
                  <a:lnTo>
                    <a:pt x="2010018" y="11606"/>
                  </a:lnTo>
                  <a:lnTo>
                    <a:pt x="2038392" y="38378"/>
                  </a:lnTo>
                  <a:lnTo>
                    <a:pt x="2059721" y="92167"/>
                  </a:lnTo>
                </a:path>
                <a:path w="2134234" h="133350">
                  <a:moveTo>
                    <a:pt x="2048842" y="0"/>
                  </a:moveTo>
                  <a:lnTo>
                    <a:pt x="2059470" y="964"/>
                  </a:lnTo>
                  <a:lnTo>
                    <a:pt x="2084277" y="10129"/>
                  </a:lnTo>
                  <a:lnTo>
                    <a:pt x="2112652" y="36901"/>
                  </a:lnTo>
                  <a:lnTo>
                    <a:pt x="2133982" y="90688"/>
                  </a:lnTo>
                </a:path>
                <a:path w="2134234" h="133350">
                  <a:moveTo>
                    <a:pt x="1835585" y="4241"/>
                  </a:moveTo>
                  <a:lnTo>
                    <a:pt x="1843274" y="5264"/>
                  </a:lnTo>
                  <a:lnTo>
                    <a:pt x="1861258" y="14564"/>
                  </a:lnTo>
                  <a:lnTo>
                    <a:pt x="1881919" y="41490"/>
                  </a:lnTo>
                  <a:lnTo>
                    <a:pt x="1897635" y="95389"/>
                  </a:lnTo>
                </a:path>
                <a:path w="2134234" h="133350">
                  <a:moveTo>
                    <a:pt x="1655175" y="7830"/>
                  </a:moveTo>
                  <a:lnTo>
                    <a:pt x="1660379" y="8903"/>
                  </a:lnTo>
                  <a:lnTo>
                    <a:pt x="1672595" y="18318"/>
                  </a:lnTo>
                  <a:lnTo>
                    <a:pt x="1686734" y="45374"/>
                  </a:lnTo>
                  <a:lnTo>
                    <a:pt x="1697705" y="99367"/>
                  </a:lnTo>
                </a:path>
                <a:path w="2134234" h="133350">
                  <a:moveTo>
                    <a:pt x="1331009" y="14278"/>
                  </a:moveTo>
                  <a:lnTo>
                    <a:pt x="1334273" y="15389"/>
                  </a:lnTo>
                  <a:lnTo>
                    <a:pt x="1341988" y="24894"/>
                  </a:lnTo>
                  <a:lnTo>
                    <a:pt x="1351037" y="52052"/>
                  </a:lnTo>
                  <a:lnTo>
                    <a:pt x="1358304" y="106121"/>
                  </a:lnTo>
                </a:path>
              </a:pathLst>
            </a:custGeom>
            <a:ln w="7199">
              <a:solidFill>
                <a:srgbClr val="3131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457595" y="1407235"/>
              <a:ext cx="42965" cy="20754"/>
            </a:xfrm>
            <a:prstGeom prst="rect">
              <a:avLst/>
            </a:prstGeom>
          </p:spPr>
        </p:pic>
        <p:pic>
          <p:nvPicPr>
            <p:cNvPr id="78" name="object 7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82389" y="1561471"/>
              <a:ext cx="66222" cy="158327"/>
            </a:xfrm>
            <a:prstGeom prst="rect">
              <a:avLst/>
            </a:prstGeom>
          </p:spPr>
        </p:pic>
        <p:sp>
          <p:nvSpPr>
            <p:cNvPr id="79" name="object 7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87288" y="1322286"/>
              <a:ext cx="73660" cy="95250"/>
            </a:xfrm>
            <a:custGeom>
              <a:avLst/>
              <a:gdLst/>
              <a:ahLst/>
              <a:cxnLst/>
              <a:rect l="l" t="t" r="r" b="b"/>
              <a:pathLst>
                <a:path w="73659" h="95250">
                  <a:moveTo>
                    <a:pt x="71776" y="0"/>
                  </a:moveTo>
                  <a:lnTo>
                    <a:pt x="32702" y="774"/>
                  </a:lnTo>
                  <a:lnTo>
                    <a:pt x="32842" y="20297"/>
                  </a:lnTo>
                  <a:lnTo>
                    <a:pt x="0" y="21203"/>
                  </a:lnTo>
                  <a:lnTo>
                    <a:pt x="1465" y="94849"/>
                  </a:lnTo>
                  <a:lnTo>
                    <a:pt x="73634" y="93413"/>
                  </a:lnTo>
                  <a:lnTo>
                    <a:pt x="717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87288" y="1322286"/>
              <a:ext cx="73660" cy="95250"/>
            </a:xfrm>
            <a:custGeom>
              <a:avLst/>
              <a:gdLst/>
              <a:ahLst/>
              <a:cxnLst/>
              <a:rect l="l" t="t" r="r" b="b"/>
              <a:pathLst>
                <a:path w="73659" h="95250">
                  <a:moveTo>
                    <a:pt x="32842" y="20297"/>
                  </a:moveTo>
                  <a:lnTo>
                    <a:pt x="32702" y="774"/>
                  </a:lnTo>
                  <a:lnTo>
                    <a:pt x="71776" y="0"/>
                  </a:lnTo>
                  <a:lnTo>
                    <a:pt x="73634" y="93413"/>
                  </a:lnTo>
                  <a:lnTo>
                    <a:pt x="1465" y="94849"/>
                  </a:lnTo>
                  <a:lnTo>
                    <a:pt x="0" y="21203"/>
                  </a:lnTo>
                  <a:lnTo>
                    <a:pt x="32842" y="20297"/>
                  </a:lnTo>
                  <a:close/>
                </a:path>
              </a:pathLst>
            </a:custGeom>
            <a:ln w="3175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58960" y="1320850"/>
              <a:ext cx="74295" cy="95250"/>
            </a:xfrm>
            <a:custGeom>
              <a:avLst/>
              <a:gdLst/>
              <a:ahLst/>
              <a:cxnLst/>
              <a:rect l="l" t="t" r="r" b="b"/>
              <a:pathLst>
                <a:path w="74295" h="95250">
                  <a:moveTo>
                    <a:pt x="72169" y="0"/>
                  </a:moveTo>
                  <a:lnTo>
                    <a:pt x="0" y="1436"/>
                  </a:lnTo>
                  <a:lnTo>
                    <a:pt x="1858" y="94852"/>
                  </a:lnTo>
                  <a:lnTo>
                    <a:pt x="74027" y="93416"/>
                  </a:lnTo>
                  <a:lnTo>
                    <a:pt x="72169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58960" y="1320850"/>
              <a:ext cx="76200" cy="189230"/>
            </a:xfrm>
            <a:custGeom>
              <a:avLst/>
              <a:gdLst/>
              <a:ahLst/>
              <a:cxnLst/>
              <a:rect l="l" t="t" r="r" b="b"/>
              <a:pathLst>
                <a:path w="76200" h="189230">
                  <a:moveTo>
                    <a:pt x="0" y="1436"/>
                  </a:moveTo>
                  <a:lnTo>
                    <a:pt x="72169" y="0"/>
                  </a:lnTo>
                  <a:lnTo>
                    <a:pt x="74027" y="93416"/>
                  </a:lnTo>
                  <a:lnTo>
                    <a:pt x="1858" y="94852"/>
                  </a:lnTo>
                  <a:lnTo>
                    <a:pt x="0" y="1436"/>
                  </a:lnTo>
                  <a:close/>
                </a:path>
                <a:path w="76200" h="189230">
                  <a:moveTo>
                    <a:pt x="74037" y="93912"/>
                  </a:moveTo>
                  <a:lnTo>
                    <a:pt x="1868" y="95350"/>
                  </a:lnTo>
                  <a:lnTo>
                    <a:pt x="3726" y="188762"/>
                  </a:lnTo>
                  <a:lnTo>
                    <a:pt x="75895" y="187330"/>
                  </a:lnTo>
                  <a:lnTo>
                    <a:pt x="74037" y="93912"/>
                  </a:lnTo>
                  <a:close/>
                </a:path>
              </a:pathLst>
            </a:custGeom>
            <a:ln w="3175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88645" y="1416197"/>
              <a:ext cx="74295" cy="94615"/>
            </a:xfrm>
            <a:custGeom>
              <a:avLst/>
              <a:gdLst/>
              <a:ahLst/>
              <a:cxnLst/>
              <a:rect l="l" t="t" r="r" b="b"/>
              <a:pathLst>
                <a:path w="74295" h="94615">
                  <a:moveTo>
                    <a:pt x="72287" y="0"/>
                  </a:moveTo>
                  <a:lnTo>
                    <a:pt x="0" y="1440"/>
                  </a:lnTo>
                  <a:lnTo>
                    <a:pt x="1468" y="75340"/>
                  </a:lnTo>
                  <a:lnTo>
                    <a:pt x="20509" y="74959"/>
                  </a:lnTo>
                  <a:lnTo>
                    <a:pt x="20789" y="94477"/>
                  </a:lnTo>
                  <a:lnTo>
                    <a:pt x="74145" y="93416"/>
                  </a:lnTo>
                  <a:lnTo>
                    <a:pt x="72287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88645" y="1416197"/>
              <a:ext cx="74295" cy="94615"/>
            </a:xfrm>
            <a:custGeom>
              <a:avLst/>
              <a:gdLst/>
              <a:ahLst/>
              <a:cxnLst/>
              <a:rect l="l" t="t" r="r" b="b"/>
              <a:pathLst>
                <a:path w="74295" h="94615">
                  <a:moveTo>
                    <a:pt x="72287" y="0"/>
                  </a:moveTo>
                  <a:lnTo>
                    <a:pt x="0" y="1440"/>
                  </a:lnTo>
                  <a:lnTo>
                    <a:pt x="1468" y="75340"/>
                  </a:lnTo>
                  <a:lnTo>
                    <a:pt x="20509" y="74959"/>
                  </a:lnTo>
                  <a:lnTo>
                    <a:pt x="20789" y="94477"/>
                  </a:lnTo>
                  <a:lnTo>
                    <a:pt x="74145" y="93416"/>
                  </a:lnTo>
                  <a:lnTo>
                    <a:pt x="72287" y="0"/>
                  </a:lnTo>
                  <a:close/>
                </a:path>
              </a:pathLst>
            </a:custGeom>
            <a:ln w="3175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386203" y="1333669"/>
              <a:ext cx="119623" cy="61517"/>
            </a:xfrm>
            <a:prstGeom prst="rect">
              <a:avLst/>
            </a:prstGeom>
          </p:spPr>
        </p:pic>
        <p:sp>
          <p:nvSpPr>
            <p:cNvPr id="86" name="object 8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96399" y="1332806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5" h="10159">
                  <a:moveTo>
                    <a:pt x="7945" y="0"/>
                  </a:moveTo>
                  <a:lnTo>
                    <a:pt x="5101" y="53"/>
                  </a:lnTo>
                  <a:lnTo>
                    <a:pt x="2258" y="111"/>
                  </a:lnTo>
                  <a:lnTo>
                    <a:pt x="0" y="2368"/>
                  </a:lnTo>
                  <a:lnTo>
                    <a:pt x="107" y="7823"/>
                  </a:lnTo>
                  <a:lnTo>
                    <a:pt x="2456" y="9989"/>
                  </a:lnTo>
                  <a:lnTo>
                    <a:pt x="8140" y="9874"/>
                  </a:lnTo>
                  <a:lnTo>
                    <a:pt x="10401" y="7617"/>
                  </a:lnTo>
                  <a:lnTo>
                    <a:pt x="10293" y="2164"/>
                  </a:lnTo>
                  <a:lnTo>
                    <a:pt x="7945" y="0"/>
                  </a:lnTo>
                  <a:close/>
                </a:path>
              </a:pathLst>
            </a:custGeom>
            <a:solidFill>
              <a:srgbClr val="676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389347" y="1443132"/>
              <a:ext cx="119569" cy="58200"/>
            </a:xfrm>
            <a:prstGeom prst="rect">
              <a:avLst/>
            </a:prstGeom>
          </p:spPr>
        </p:pic>
        <p:sp>
          <p:nvSpPr>
            <p:cNvPr id="88" name="object 8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99546" y="1491093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5" h="10159">
                  <a:moveTo>
                    <a:pt x="7945" y="0"/>
                  </a:moveTo>
                  <a:lnTo>
                    <a:pt x="2260" y="111"/>
                  </a:lnTo>
                  <a:lnTo>
                    <a:pt x="0" y="2369"/>
                  </a:lnTo>
                  <a:lnTo>
                    <a:pt x="111" y="7827"/>
                  </a:lnTo>
                  <a:lnTo>
                    <a:pt x="2458" y="9991"/>
                  </a:lnTo>
                  <a:lnTo>
                    <a:pt x="5299" y="9932"/>
                  </a:lnTo>
                  <a:lnTo>
                    <a:pt x="8143" y="9879"/>
                  </a:lnTo>
                  <a:lnTo>
                    <a:pt x="10403" y="7621"/>
                  </a:lnTo>
                  <a:lnTo>
                    <a:pt x="10295" y="2164"/>
                  </a:lnTo>
                  <a:lnTo>
                    <a:pt x="7945" y="0"/>
                  </a:lnTo>
                  <a:close/>
                </a:path>
              </a:pathLst>
            </a:custGeom>
            <a:solidFill>
              <a:srgbClr val="676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40268" y="1333354"/>
              <a:ext cx="57150" cy="175895"/>
            </a:xfrm>
            <a:custGeom>
              <a:avLst/>
              <a:gdLst/>
              <a:ahLst/>
              <a:cxnLst/>
              <a:rect l="l" t="t" r="r" b="b"/>
              <a:pathLst>
                <a:path w="57150" h="175894">
                  <a:moveTo>
                    <a:pt x="53784" y="14871"/>
                  </a:moveTo>
                  <a:lnTo>
                    <a:pt x="53492" y="0"/>
                  </a:lnTo>
                  <a:lnTo>
                    <a:pt x="38" y="6057"/>
                  </a:lnTo>
                  <a:lnTo>
                    <a:pt x="0" y="15938"/>
                  </a:lnTo>
                  <a:lnTo>
                    <a:pt x="53784" y="14871"/>
                  </a:lnTo>
                  <a:close/>
                </a:path>
                <a:path w="57150" h="175894">
                  <a:moveTo>
                    <a:pt x="56972" y="175285"/>
                  </a:moveTo>
                  <a:lnTo>
                    <a:pt x="56680" y="160413"/>
                  </a:lnTo>
                  <a:lnTo>
                    <a:pt x="2895" y="161480"/>
                  </a:lnTo>
                  <a:lnTo>
                    <a:pt x="3327" y="171361"/>
                  </a:lnTo>
                  <a:lnTo>
                    <a:pt x="56972" y="175285"/>
                  </a:lnTo>
                  <a:close/>
                </a:path>
              </a:pathLst>
            </a:custGeom>
            <a:solidFill>
              <a:srgbClr val="0029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79363" y="1405882"/>
              <a:ext cx="89535" cy="28575"/>
            </a:xfrm>
            <a:custGeom>
              <a:avLst/>
              <a:gdLst/>
              <a:ahLst/>
              <a:cxnLst/>
              <a:rect l="l" t="t" r="r" b="b"/>
              <a:pathLst>
                <a:path w="89534" h="28575">
                  <a:moveTo>
                    <a:pt x="0" y="0"/>
                  </a:moveTo>
                  <a:lnTo>
                    <a:pt x="557" y="28087"/>
                  </a:lnTo>
                  <a:lnTo>
                    <a:pt x="78840" y="21078"/>
                  </a:lnTo>
                  <a:lnTo>
                    <a:pt x="5651" y="21078"/>
                  </a:lnTo>
                  <a:lnTo>
                    <a:pt x="5356" y="6203"/>
                  </a:lnTo>
                  <a:lnTo>
                    <a:pt x="89171" y="6203"/>
                  </a:lnTo>
                  <a:lnTo>
                    <a:pt x="89107" y="2992"/>
                  </a:lnTo>
                  <a:lnTo>
                    <a:pt x="0" y="0"/>
                  </a:lnTo>
                  <a:close/>
                </a:path>
                <a:path w="89534" h="28575">
                  <a:moveTo>
                    <a:pt x="89171" y="6203"/>
                  </a:moveTo>
                  <a:lnTo>
                    <a:pt x="5356" y="6203"/>
                  </a:lnTo>
                  <a:lnTo>
                    <a:pt x="45266" y="7553"/>
                  </a:lnTo>
                  <a:lnTo>
                    <a:pt x="45590" y="17903"/>
                  </a:lnTo>
                  <a:lnTo>
                    <a:pt x="5651" y="21078"/>
                  </a:lnTo>
                  <a:lnTo>
                    <a:pt x="78840" y="21078"/>
                  </a:lnTo>
                  <a:lnTo>
                    <a:pt x="89449" y="20128"/>
                  </a:lnTo>
                  <a:lnTo>
                    <a:pt x="89403" y="17809"/>
                  </a:lnTo>
                  <a:lnTo>
                    <a:pt x="50231" y="17809"/>
                  </a:lnTo>
                  <a:lnTo>
                    <a:pt x="49907" y="7459"/>
                  </a:lnTo>
                  <a:lnTo>
                    <a:pt x="89196" y="7459"/>
                  </a:lnTo>
                  <a:lnTo>
                    <a:pt x="89171" y="6203"/>
                  </a:lnTo>
                  <a:close/>
                </a:path>
                <a:path w="89534" h="28575">
                  <a:moveTo>
                    <a:pt x="89196" y="7459"/>
                  </a:moveTo>
                  <a:lnTo>
                    <a:pt x="49907" y="7459"/>
                  </a:lnTo>
                  <a:lnTo>
                    <a:pt x="84805" y="8194"/>
                  </a:lnTo>
                  <a:lnTo>
                    <a:pt x="84952" y="15574"/>
                  </a:lnTo>
                  <a:lnTo>
                    <a:pt x="50231" y="17809"/>
                  </a:lnTo>
                  <a:lnTo>
                    <a:pt x="89403" y="17809"/>
                  </a:lnTo>
                  <a:lnTo>
                    <a:pt x="89196" y="7459"/>
                  </a:lnTo>
                  <a:close/>
                </a:path>
              </a:pathLst>
            </a:custGeom>
            <a:solidFill>
              <a:srgbClr val="003E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75886" y="1157954"/>
              <a:ext cx="216535" cy="50800"/>
            </a:xfrm>
            <a:custGeom>
              <a:avLst/>
              <a:gdLst/>
              <a:ahLst/>
              <a:cxnLst/>
              <a:rect l="l" t="t" r="r" b="b"/>
              <a:pathLst>
                <a:path w="216534" h="50800">
                  <a:moveTo>
                    <a:pt x="159845" y="54"/>
                  </a:moveTo>
                  <a:lnTo>
                    <a:pt x="105106" y="0"/>
                  </a:lnTo>
                  <a:lnTo>
                    <a:pt x="51842" y="2297"/>
                  </a:lnTo>
                  <a:lnTo>
                    <a:pt x="0" y="6853"/>
                  </a:lnTo>
                  <a:lnTo>
                    <a:pt x="88492" y="50571"/>
                  </a:lnTo>
                  <a:lnTo>
                    <a:pt x="98463" y="49114"/>
                  </a:lnTo>
                  <a:lnTo>
                    <a:pt x="108451" y="48506"/>
                  </a:lnTo>
                  <a:lnTo>
                    <a:pt x="118456" y="48732"/>
                  </a:lnTo>
                  <a:lnTo>
                    <a:pt x="128477" y="49776"/>
                  </a:lnTo>
                  <a:lnTo>
                    <a:pt x="216112" y="2555"/>
                  </a:lnTo>
                  <a:lnTo>
                    <a:pt x="159845" y="54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58248" y="1705610"/>
              <a:ext cx="63291" cy="24246"/>
            </a:xfrm>
            <a:prstGeom prst="rect">
              <a:avLst/>
            </a:prstGeom>
          </p:spPr>
        </p:pic>
        <p:pic>
          <p:nvPicPr>
            <p:cNvPr id="93" name="object 9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725322" y="1554371"/>
              <a:ext cx="236639" cy="102532"/>
            </a:xfrm>
            <a:prstGeom prst="rect">
              <a:avLst/>
            </a:prstGeom>
          </p:spPr>
        </p:pic>
        <p:sp>
          <p:nvSpPr>
            <p:cNvPr id="94" name="object 9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22275" y="1557776"/>
              <a:ext cx="73660" cy="40005"/>
            </a:xfrm>
            <a:custGeom>
              <a:avLst/>
              <a:gdLst/>
              <a:ahLst/>
              <a:cxnLst/>
              <a:rect l="l" t="t" r="r" b="b"/>
              <a:pathLst>
                <a:path w="73659" h="40005">
                  <a:moveTo>
                    <a:pt x="11785" y="8991"/>
                  </a:moveTo>
                  <a:lnTo>
                    <a:pt x="11658" y="2552"/>
                  </a:lnTo>
                  <a:lnTo>
                    <a:pt x="9004" y="0"/>
                  </a:lnTo>
                  <a:lnTo>
                    <a:pt x="5778" y="63"/>
                  </a:lnTo>
                  <a:lnTo>
                    <a:pt x="2552" y="127"/>
                  </a:lnTo>
                  <a:lnTo>
                    <a:pt x="0" y="2794"/>
                  </a:lnTo>
                  <a:lnTo>
                    <a:pt x="127" y="9232"/>
                  </a:lnTo>
                  <a:lnTo>
                    <a:pt x="2794" y="11785"/>
                  </a:lnTo>
                  <a:lnTo>
                    <a:pt x="9232" y="11658"/>
                  </a:lnTo>
                  <a:lnTo>
                    <a:pt x="11785" y="8991"/>
                  </a:lnTo>
                  <a:close/>
                </a:path>
                <a:path w="73659" h="40005">
                  <a:moveTo>
                    <a:pt x="73279" y="36055"/>
                  </a:moveTo>
                  <a:lnTo>
                    <a:pt x="73126" y="28295"/>
                  </a:lnTo>
                  <a:lnTo>
                    <a:pt x="69926" y="25209"/>
                  </a:lnTo>
                  <a:lnTo>
                    <a:pt x="66040" y="25285"/>
                  </a:lnTo>
                  <a:lnTo>
                    <a:pt x="62166" y="25374"/>
                  </a:lnTo>
                  <a:lnTo>
                    <a:pt x="59080" y="28575"/>
                  </a:lnTo>
                  <a:lnTo>
                    <a:pt x="59232" y="36334"/>
                  </a:lnTo>
                  <a:lnTo>
                    <a:pt x="62445" y="39408"/>
                  </a:lnTo>
                  <a:lnTo>
                    <a:pt x="70192" y="39255"/>
                  </a:lnTo>
                  <a:lnTo>
                    <a:pt x="73279" y="36055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28561" y="1550804"/>
              <a:ext cx="93345" cy="106680"/>
            </a:xfrm>
            <a:custGeom>
              <a:avLst/>
              <a:gdLst/>
              <a:ahLst/>
              <a:cxnLst/>
              <a:rect l="l" t="t" r="r" b="b"/>
              <a:pathLst>
                <a:path w="93345" h="106680">
                  <a:moveTo>
                    <a:pt x="53492" y="105079"/>
                  </a:moveTo>
                  <a:lnTo>
                    <a:pt x="53314" y="96507"/>
                  </a:lnTo>
                  <a:lnTo>
                    <a:pt x="952" y="97548"/>
                  </a:lnTo>
                  <a:lnTo>
                    <a:pt x="1130" y="106121"/>
                  </a:lnTo>
                  <a:lnTo>
                    <a:pt x="53492" y="105079"/>
                  </a:lnTo>
                  <a:close/>
                </a:path>
                <a:path w="93345" h="106680">
                  <a:moveTo>
                    <a:pt x="93116" y="14287"/>
                  </a:moveTo>
                  <a:lnTo>
                    <a:pt x="92824" y="0"/>
                  </a:lnTo>
                  <a:lnTo>
                    <a:pt x="0" y="1854"/>
                  </a:lnTo>
                  <a:lnTo>
                    <a:pt x="279" y="16129"/>
                  </a:lnTo>
                  <a:lnTo>
                    <a:pt x="93116" y="1428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547919" y="1526929"/>
              <a:ext cx="63291" cy="167327"/>
            </a:xfrm>
            <a:prstGeom prst="rect">
              <a:avLst/>
            </a:prstGeom>
          </p:spPr>
        </p:pic>
        <p:pic>
          <p:nvPicPr>
            <p:cNvPr id="97" name="object 9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401330" y="1521031"/>
              <a:ext cx="236639" cy="106499"/>
            </a:xfrm>
            <a:prstGeom prst="rect">
              <a:avLst/>
            </a:prstGeom>
          </p:spPr>
        </p:pic>
        <p:sp>
          <p:nvSpPr>
            <p:cNvPr id="98" name="object 9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68817" y="1519841"/>
              <a:ext cx="72390" cy="41910"/>
            </a:xfrm>
            <a:custGeom>
              <a:avLst/>
              <a:gdLst/>
              <a:ahLst/>
              <a:cxnLst/>
              <a:rect l="l" t="t" r="r" b="b"/>
              <a:pathLst>
                <a:path w="72390" h="41909">
                  <a:moveTo>
                    <a:pt x="14198" y="38430"/>
                  </a:moveTo>
                  <a:lnTo>
                    <a:pt x="14033" y="30670"/>
                  </a:lnTo>
                  <a:lnTo>
                    <a:pt x="10833" y="27597"/>
                  </a:lnTo>
                  <a:lnTo>
                    <a:pt x="6959" y="27673"/>
                  </a:lnTo>
                  <a:lnTo>
                    <a:pt x="3073" y="27749"/>
                  </a:lnTo>
                  <a:lnTo>
                    <a:pt x="0" y="30949"/>
                  </a:lnTo>
                  <a:lnTo>
                    <a:pt x="152" y="38709"/>
                  </a:lnTo>
                  <a:lnTo>
                    <a:pt x="3352" y="41795"/>
                  </a:lnTo>
                  <a:lnTo>
                    <a:pt x="11112" y="41630"/>
                  </a:lnTo>
                  <a:lnTo>
                    <a:pt x="14198" y="38430"/>
                  </a:lnTo>
                  <a:close/>
                </a:path>
                <a:path w="72390" h="41909">
                  <a:moveTo>
                    <a:pt x="72186" y="8991"/>
                  </a:moveTo>
                  <a:lnTo>
                    <a:pt x="72047" y="2552"/>
                  </a:lnTo>
                  <a:lnTo>
                    <a:pt x="69392" y="0"/>
                  </a:lnTo>
                  <a:lnTo>
                    <a:pt x="66167" y="63"/>
                  </a:lnTo>
                  <a:lnTo>
                    <a:pt x="62953" y="127"/>
                  </a:lnTo>
                  <a:lnTo>
                    <a:pt x="60388" y="2781"/>
                  </a:lnTo>
                  <a:lnTo>
                    <a:pt x="60515" y="9232"/>
                  </a:lnTo>
                  <a:lnTo>
                    <a:pt x="63182" y="11785"/>
                  </a:lnTo>
                  <a:lnTo>
                    <a:pt x="69621" y="11658"/>
                  </a:lnTo>
                  <a:lnTo>
                    <a:pt x="72186" y="8991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41601" y="1522698"/>
              <a:ext cx="95885" cy="105410"/>
            </a:xfrm>
            <a:custGeom>
              <a:avLst/>
              <a:gdLst/>
              <a:ahLst/>
              <a:cxnLst/>
              <a:rect l="l" t="t" r="r" b="b"/>
              <a:pathLst>
                <a:path w="95884" h="105410">
                  <a:moveTo>
                    <a:pt x="93116" y="14287"/>
                  </a:moveTo>
                  <a:lnTo>
                    <a:pt x="92824" y="0"/>
                  </a:lnTo>
                  <a:lnTo>
                    <a:pt x="0" y="1854"/>
                  </a:lnTo>
                  <a:lnTo>
                    <a:pt x="292" y="16129"/>
                  </a:lnTo>
                  <a:lnTo>
                    <a:pt x="93116" y="14287"/>
                  </a:lnTo>
                  <a:close/>
                </a:path>
                <a:path w="95884" h="105410">
                  <a:moveTo>
                    <a:pt x="95846" y="104228"/>
                  </a:moveTo>
                  <a:lnTo>
                    <a:pt x="95681" y="95656"/>
                  </a:lnTo>
                  <a:lnTo>
                    <a:pt x="43319" y="96697"/>
                  </a:lnTo>
                  <a:lnTo>
                    <a:pt x="43484" y="105270"/>
                  </a:lnTo>
                  <a:lnTo>
                    <a:pt x="95846" y="104228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26721" y="1516064"/>
              <a:ext cx="347345" cy="16510"/>
            </a:xfrm>
            <a:custGeom>
              <a:avLst/>
              <a:gdLst/>
              <a:ahLst/>
              <a:cxnLst/>
              <a:rect l="l" t="t" r="r" b="b"/>
              <a:pathLst>
                <a:path w="347345" h="16509">
                  <a:moveTo>
                    <a:pt x="344661" y="0"/>
                  </a:moveTo>
                  <a:lnTo>
                    <a:pt x="4716" y="6764"/>
                  </a:lnTo>
                  <a:lnTo>
                    <a:pt x="2095" y="6814"/>
                  </a:lnTo>
                  <a:lnTo>
                    <a:pt x="0" y="8995"/>
                  </a:lnTo>
                  <a:lnTo>
                    <a:pt x="105" y="14240"/>
                  </a:lnTo>
                  <a:lnTo>
                    <a:pt x="2285" y="16336"/>
                  </a:lnTo>
                  <a:lnTo>
                    <a:pt x="344851" y="9521"/>
                  </a:lnTo>
                  <a:lnTo>
                    <a:pt x="346947" y="7339"/>
                  </a:lnTo>
                  <a:lnTo>
                    <a:pt x="346842" y="2094"/>
                  </a:lnTo>
                  <a:lnTo>
                    <a:pt x="344661" y="0"/>
                  </a:lnTo>
                  <a:close/>
                </a:path>
              </a:pathLst>
            </a:custGeom>
            <a:solidFill>
              <a:srgbClr val="2D3F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1" name="object 10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1540000">
            <a:off x="7600916" y="1611054"/>
            <a:ext cx="205473" cy="28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5"/>
              </a:lnSpc>
            </a:pPr>
            <a:r>
              <a:rPr sz="200" spc="10" dirty="0">
                <a:solidFill>
                  <a:srgbClr val="4E4E4D"/>
                </a:solidFill>
                <a:latin typeface="Arial"/>
                <a:cs typeface="Arial"/>
              </a:rPr>
              <a:t>V.Ryan</a:t>
            </a:r>
            <a:r>
              <a:rPr sz="200" spc="35" dirty="0">
                <a:solidFill>
                  <a:srgbClr val="4E4E4D"/>
                </a:solidFill>
                <a:latin typeface="Arial"/>
                <a:cs typeface="Arial"/>
              </a:rPr>
              <a:t> </a:t>
            </a:r>
            <a:r>
              <a:rPr sz="200" spc="10" dirty="0">
                <a:solidFill>
                  <a:srgbClr val="4E4E4D"/>
                </a:solidFill>
                <a:latin typeface="Arial"/>
                <a:cs typeface="Arial"/>
              </a:rPr>
              <a:t>©</a:t>
            </a:r>
            <a:r>
              <a:rPr sz="200" spc="30" dirty="0">
                <a:solidFill>
                  <a:srgbClr val="4E4E4D"/>
                </a:solidFill>
                <a:latin typeface="Arial"/>
                <a:cs typeface="Arial"/>
              </a:rPr>
              <a:t> </a:t>
            </a:r>
            <a:r>
              <a:rPr sz="200" spc="-20" dirty="0">
                <a:solidFill>
                  <a:srgbClr val="4E4E4D"/>
                </a:solidFill>
                <a:latin typeface="Arial"/>
                <a:cs typeface="Arial"/>
              </a:rPr>
              <a:t>2022</a:t>
            </a:r>
            <a:endParaRPr sz="200">
              <a:latin typeface="Arial"/>
              <a:cs typeface="Arial"/>
            </a:endParaRPr>
          </a:p>
        </p:txBody>
      </p:sp>
      <p:grpSp>
        <p:nvGrpSpPr>
          <p:cNvPr id="102" name="object 102"/>
          <p:cNvGrpSpPr>
            <a:grpSpLocks noGrp="1" noUngrp="1" noRot="1" noMove="1" noResize="1"/>
          </p:cNvGrpSpPr>
          <p:nvPr/>
        </p:nvGrpSpPr>
        <p:grpSpPr>
          <a:xfrm>
            <a:off x="6376370" y="1022105"/>
            <a:ext cx="2524760" cy="1793875"/>
            <a:chOff x="6376370" y="1022105"/>
            <a:chExt cx="2524760" cy="1793875"/>
          </a:xfrm>
        </p:grpSpPr>
        <p:sp>
          <p:nvSpPr>
            <p:cNvPr id="103" name="object 10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95538" y="1031313"/>
              <a:ext cx="381000" cy="260985"/>
            </a:xfrm>
            <a:custGeom>
              <a:avLst/>
              <a:gdLst/>
              <a:ahLst/>
              <a:cxnLst/>
              <a:rect l="l" t="t" r="r" b="b"/>
              <a:pathLst>
                <a:path w="381000" h="260984">
                  <a:moveTo>
                    <a:pt x="0" y="6814"/>
                  </a:moveTo>
                  <a:lnTo>
                    <a:pt x="6055" y="260409"/>
                  </a:lnTo>
                </a:path>
                <a:path w="381000" h="260984">
                  <a:moveTo>
                    <a:pt x="380767" y="251322"/>
                  </a:moveTo>
                  <a:lnTo>
                    <a:pt x="375469" y="0"/>
                  </a:lnTo>
                </a:path>
              </a:pathLst>
            </a:custGeom>
            <a:ln w="17999">
              <a:solidFill>
                <a:srgbClr val="9898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440342" y="1614476"/>
              <a:ext cx="2398161" cy="160412"/>
            </a:xfrm>
            <a:prstGeom prst="rect">
              <a:avLst/>
            </a:prstGeom>
          </p:spPr>
        </p:pic>
        <p:sp>
          <p:nvSpPr>
            <p:cNvPr id="105" name="object 10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76370" y="1754798"/>
              <a:ext cx="2471420" cy="21590"/>
            </a:xfrm>
            <a:custGeom>
              <a:avLst/>
              <a:gdLst/>
              <a:ahLst/>
              <a:cxnLst/>
              <a:rect l="l" t="t" r="r" b="b"/>
              <a:pathLst>
                <a:path w="2471420" h="21589">
                  <a:moveTo>
                    <a:pt x="2470838" y="0"/>
                  </a:moveTo>
                  <a:lnTo>
                    <a:pt x="0" y="0"/>
                  </a:lnTo>
                  <a:lnTo>
                    <a:pt x="0" y="21197"/>
                  </a:lnTo>
                  <a:lnTo>
                    <a:pt x="2470838" y="21197"/>
                  </a:lnTo>
                  <a:lnTo>
                    <a:pt x="2470838" y="0"/>
                  </a:lnTo>
                  <a:close/>
                </a:path>
              </a:pathLst>
            </a:custGeom>
            <a:solidFill>
              <a:srgbClr val="F8A7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93887" y="2189030"/>
              <a:ext cx="368935" cy="291465"/>
            </a:xfrm>
            <a:custGeom>
              <a:avLst/>
              <a:gdLst/>
              <a:ahLst/>
              <a:cxnLst/>
              <a:rect l="l" t="t" r="r" b="b"/>
              <a:pathLst>
                <a:path w="368934" h="291464">
                  <a:moveTo>
                    <a:pt x="4569" y="0"/>
                  </a:moveTo>
                  <a:lnTo>
                    <a:pt x="0" y="290887"/>
                  </a:lnTo>
                  <a:lnTo>
                    <a:pt x="368557" y="254336"/>
                  </a:lnTo>
                  <a:lnTo>
                    <a:pt x="368557" y="62442"/>
                  </a:lnTo>
                  <a:lnTo>
                    <a:pt x="4569" y="0"/>
                  </a:lnTo>
                  <a:close/>
                </a:path>
              </a:pathLst>
            </a:custGeom>
            <a:solidFill>
              <a:srgbClr val="FBE1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13683" y="2789869"/>
              <a:ext cx="2486025" cy="21590"/>
            </a:xfrm>
            <a:custGeom>
              <a:avLst/>
              <a:gdLst/>
              <a:ahLst/>
              <a:cxnLst/>
              <a:rect l="l" t="t" r="r" b="b"/>
              <a:pathLst>
                <a:path w="2486025" h="21589">
                  <a:moveTo>
                    <a:pt x="2485472" y="0"/>
                  </a:moveTo>
                  <a:lnTo>
                    <a:pt x="0" y="0"/>
                  </a:lnTo>
                  <a:lnTo>
                    <a:pt x="0" y="21323"/>
                  </a:lnTo>
                  <a:lnTo>
                    <a:pt x="2485472" y="21323"/>
                  </a:lnTo>
                  <a:lnTo>
                    <a:pt x="2485472" y="0"/>
                  </a:lnTo>
                  <a:close/>
                </a:path>
              </a:pathLst>
            </a:custGeom>
            <a:solidFill>
              <a:srgbClr val="F8A7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395758" y="2407651"/>
              <a:ext cx="88772" cy="124574"/>
            </a:xfrm>
            <a:prstGeom prst="rect">
              <a:avLst/>
            </a:prstGeom>
          </p:spPr>
        </p:pic>
        <p:sp>
          <p:nvSpPr>
            <p:cNvPr id="109" name="object 10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26912" y="2428869"/>
              <a:ext cx="18415" cy="21590"/>
            </a:xfrm>
            <a:custGeom>
              <a:avLst/>
              <a:gdLst/>
              <a:ahLst/>
              <a:cxnLst/>
              <a:rect l="l" t="t" r="r" b="b"/>
              <a:pathLst>
                <a:path w="18415" h="21589">
                  <a:moveTo>
                    <a:pt x="11002" y="0"/>
                  </a:moveTo>
                  <a:lnTo>
                    <a:pt x="9597" y="486"/>
                  </a:lnTo>
                  <a:lnTo>
                    <a:pt x="749" y="3563"/>
                  </a:lnTo>
                  <a:lnTo>
                    <a:pt x="0" y="5107"/>
                  </a:lnTo>
                  <a:lnTo>
                    <a:pt x="5403" y="20656"/>
                  </a:lnTo>
                  <a:lnTo>
                    <a:pt x="6948" y="21402"/>
                  </a:lnTo>
                  <a:lnTo>
                    <a:pt x="17200" y="17840"/>
                  </a:lnTo>
                  <a:lnTo>
                    <a:pt x="17946" y="16296"/>
                  </a:lnTo>
                  <a:lnTo>
                    <a:pt x="12542" y="748"/>
                  </a:lnTo>
                  <a:lnTo>
                    <a:pt x="11002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26912" y="2428869"/>
              <a:ext cx="18415" cy="21590"/>
            </a:xfrm>
            <a:custGeom>
              <a:avLst/>
              <a:gdLst/>
              <a:ahLst/>
              <a:cxnLst/>
              <a:rect l="l" t="t" r="r" b="b"/>
              <a:pathLst>
                <a:path w="18415" h="21589">
                  <a:moveTo>
                    <a:pt x="9597" y="486"/>
                  </a:moveTo>
                  <a:lnTo>
                    <a:pt x="2148" y="3077"/>
                  </a:lnTo>
                  <a:lnTo>
                    <a:pt x="749" y="3563"/>
                  </a:lnTo>
                  <a:lnTo>
                    <a:pt x="0" y="5107"/>
                  </a:lnTo>
                  <a:lnTo>
                    <a:pt x="486" y="6508"/>
                  </a:lnTo>
                  <a:lnTo>
                    <a:pt x="4913" y="19253"/>
                  </a:lnTo>
                  <a:lnTo>
                    <a:pt x="5403" y="20656"/>
                  </a:lnTo>
                  <a:lnTo>
                    <a:pt x="6948" y="21402"/>
                  </a:lnTo>
                  <a:lnTo>
                    <a:pt x="8348" y="20915"/>
                  </a:lnTo>
                  <a:lnTo>
                    <a:pt x="15797" y="18327"/>
                  </a:lnTo>
                  <a:lnTo>
                    <a:pt x="17200" y="17840"/>
                  </a:lnTo>
                  <a:lnTo>
                    <a:pt x="17946" y="16296"/>
                  </a:lnTo>
                  <a:lnTo>
                    <a:pt x="17459" y="14893"/>
                  </a:lnTo>
                  <a:lnTo>
                    <a:pt x="13032" y="2148"/>
                  </a:lnTo>
                  <a:lnTo>
                    <a:pt x="12542" y="748"/>
                  </a:lnTo>
                  <a:lnTo>
                    <a:pt x="11002" y="0"/>
                  </a:lnTo>
                  <a:lnTo>
                    <a:pt x="9597" y="486"/>
                  </a:lnTo>
                  <a:close/>
                </a:path>
              </a:pathLst>
            </a:custGeom>
            <a:ln w="3175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23413" y="2409288"/>
              <a:ext cx="14604" cy="28575"/>
            </a:xfrm>
            <a:custGeom>
              <a:avLst/>
              <a:gdLst/>
              <a:ahLst/>
              <a:cxnLst/>
              <a:rect l="l" t="t" r="r" b="b"/>
              <a:pathLst>
                <a:path w="14604" h="28575">
                  <a:moveTo>
                    <a:pt x="5688" y="0"/>
                  </a:moveTo>
                  <a:lnTo>
                    <a:pt x="0" y="2059"/>
                  </a:lnTo>
                  <a:lnTo>
                    <a:pt x="8304" y="28040"/>
                  </a:lnTo>
                  <a:lnTo>
                    <a:pt x="13996" y="25877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rgbClr val="8182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31804" y="243143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756" y="0"/>
                  </a:moveTo>
                  <a:lnTo>
                    <a:pt x="64" y="633"/>
                  </a:lnTo>
                  <a:lnTo>
                    <a:pt x="0" y="2264"/>
                  </a:lnTo>
                  <a:lnTo>
                    <a:pt x="637" y="2955"/>
                  </a:lnTo>
                  <a:lnTo>
                    <a:pt x="2268" y="3020"/>
                  </a:lnTo>
                  <a:lnTo>
                    <a:pt x="2956" y="2382"/>
                  </a:lnTo>
                  <a:lnTo>
                    <a:pt x="3021" y="751"/>
                  </a:lnTo>
                  <a:lnTo>
                    <a:pt x="2387" y="64"/>
                  </a:lnTo>
                  <a:lnTo>
                    <a:pt x="1569" y="31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676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424621" y="2290765"/>
              <a:ext cx="102534" cy="27939"/>
            </a:xfrm>
            <a:prstGeom prst="rect">
              <a:avLst/>
            </a:prstGeom>
          </p:spPr>
        </p:pic>
        <p:sp>
          <p:nvSpPr>
            <p:cNvPr id="114" name="object 1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3165" y="2316545"/>
              <a:ext cx="66675" cy="7620"/>
            </a:xfrm>
            <a:custGeom>
              <a:avLst/>
              <a:gdLst/>
              <a:ahLst/>
              <a:cxnLst/>
              <a:rect l="l" t="t" r="r" b="b"/>
              <a:pathLst>
                <a:path w="66675" h="7619">
                  <a:moveTo>
                    <a:pt x="115" y="0"/>
                  </a:moveTo>
                  <a:lnTo>
                    <a:pt x="0" y="5709"/>
                  </a:lnTo>
                  <a:lnTo>
                    <a:pt x="66236" y="7042"/>
                  </a:lnTo>
                  <a:lnTo>
                    <a:pt x="66352" y="1332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3223" y="2322651"/>
              <a:ext cx="62230" cy="43815"/>
            </a:xfrm>
            <a:custGeom>
              <a:avLst/>
              <a:gdLst/>
              <a:ahLst/>
              <a:cxnLst/>
              <a:rect l="l" t="t" r="r" b="b"/>
              <a:pathLst>
                <a:path w="62229" h="43814">
                  <a:moveTo>
                    <a:pt x="0" y="42217"/>
                  </a:moveTo>
                  <a:lnTo>
                    <a:pt x="14597" y="0"/>
                  </a:lnTo>
                  <a:lnTo>
                    <a:pt x="51901" y="751"/>
                  </a:lnTo>
                  <a:lnTo>
                    <a:pt x="61702" y="43599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959782" y="2292659"/>
              <a:ext cx="168875" cy="271270"/>
            </a:xfrm>
            <a:prstGeom prst="rect">
              <a:avLst/>
            </a:prstGeom>
          </p:spPr>
        </p:pic>
        <p:pic>
          <p:nvPicPr>
            <p:cNvPr id="117" name="object 11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963958" y="2291287"/>
              <a:ext cx="162474" cy="111768"/>
            </a:xfrm>
            <a:prstGeom prst="rect">
              <a:avLst/>
            </a:prstGeom>
          </p:spPr>
        </p:pic>
        <p:pic>
          <p:nvPicPr>
            <p:cNvPr id="118" name="object 1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150686" y="2357358"/>
              <a:ext cx="399873" cy="205913"/>
            </a:xfrm>
            <a:prstGeom prst="rect">
              <a:avLst/>
            </a:prstGeom>
          </p:spPr>
        </p:pic>
        <p:sp>
          <p:nvSpPr>
            <p:cNvPr id="119" name="object 1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78967" y="2389715"/>
              <a:ext cx="347980" cy="142240"/>
            </a:xfrm>
            <a:custGeom>
              <a:avLst/>
              <a:gdLst/>
              <a:ahLst/>
              <a:cxnLst/>
              <a:rect l="l" t="t" r="r" b="b"/>
              <a:pathLst>
                <a:path w="347979" h="142239">
                  <a:moveTo>
                    <a:pt x="117005" y="2298"/>
                  </a:moveTo>
                  <a:lnTo>
                    <a:pt x="2806" y="0"/>
                  </a:lnTo>
                  <a:lnTo>
                    <a:pt x="0" y="139319"/>
                  </a:lnTo>
                  <a:lnTo>
                    <a:pt x="114198" y="141617"/>
                  </a:lnTo>
                  <a:lnTo>
                    <a:pt x="117005" y="2298"/>
                  </a:lnTo>
                  <a:close/>
                </a:path>
                <a:path w="347979" h="142239">
                  <a:moveTo>
                    <a:pt x="347687" y="6934"/>
                  </a:moveTo>
                  <a:lnTo>
                    <a:pt x="233489" y="4635"/>
                  </a:lnTo>
                  <a:lnTo>
                    <a:pt x="231914" y="83058"/>
                  </a:lnTo>
                  <a:lnTo>
                    <a:pt x="346113" y="85356"/>
                  </a:lnTo>
                  <a:lnTo>
                    <a:pt x="347687" y="6934"/>
                  </a:lnTo>
                  <a:close/>
                </a:path>
              </a:pathLst>
            </a:custGeom>
            <a:solidFill>
              <a:srgbClr val="B2A7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54261" y="2357358"/>
              <a:ext cx="396875" cy="28575"/>
            </a:xfrm>
            <a:custGeom>
              <a:avLst/>
              <a:gdLst/>
              <a:ahLst/>
              <a:cxnLst/>
              <a:rect l="l" t="t" r="r" b="b"/>
              <a:pathLst>
                <a:path w="396875" h="28575">
                  <a:moveTo>
                    <a:pt x="410" y="0"/>
                  </a:moveTo>
                  <a:lnTo>
                    <a:pt x="0" y="20365"/>
                  </a:lnTo>
                  <a:lnTo>
                    <a:pt x="395888" y="28332"/>
                  </a:lnTo>
                  <a:lnTo>
                    <a:pt x="396298" y="7967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005B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79043" y="2391404"/>
              <a:ext cx="348615" cy="137795"/>
            </a:xfrm>
            <a:custGeom>
              <a:avLst/>
              <a:gdLst/>
              <a:ahLst/>
              <a:cxnLst/>
              <a:rect l="l" t="t" r="r" b="b"/>
              <a:pathLst>
                <a:path w="348615" h="137794">
                  <a:moveTo>
                    <a:pt x="116954" y="1435"/>
                  </a:moveTo>
                  <a:lnTo>
                    <a:pt x="109728" y="1295"/>
                  </a:lnTo>
                  <a:lnTo>
                    <a:pt x="109651" y="4800"/>
                  </a:lnTo>
                  <a:lnTo>
                    <a:pt x="109512" y="4800"/>
                  </a:lnTo>
                  <a:lnTo>
                    <a:pt x="109512" y="11658"/>
                  </a:lnTo>
                  <a:lnTo>
                    <a:pt x="109474" y="13563"/>
                  </a:lnTo>
                  <a:lnTo>
                    <a:pt x="109334" y="13563"/>
                  </a:lnTo>
                  <a:lnTo>
                    <a:pt x="109334" y="20408"/>
                  </a:lnTo>
                  <a:lnTo>
                    <a:pt x="109283" y="22694"/>
                  </a:lnTo>
                  <a:lnTo>
                    <a:pt x="109143" y="22694"/>
                  </a:lnTo>
                  <a:lnTo>
                    <a:pt x="109143" y="29540"/>
                  </a:lnTo>
                  <a:lnTo>
                    <a:pt x="109093" y="31826"/>
                  </a:lnTo>
                  <a:lnTo>
                    <a:pt x="108953" y="31826"/>
                  </a:lnTo>
                  <a:lnTo>
                    <a:pt x="108953" y="38684"/>
                  </a:lnTo>
                  <a:lnTo>
                    <a:pt x="108915" y="40640"/>
                  </a:lnTo>
                  <a:lnTo>
                    <a:pt x="108788" y="40640"/>
                  </a:lnTo>
                  <a:lnTo>
                    <a:pt x="108788" y="47485"/>
                  </a:lnTo>
                  <a:lnTo>
                    <a:pt x="108750" y="49720"/>
                  </a:lnTo>
                  <a:lnTo>
                    <a:pt x="108610" y="49720"/>
                  </a:lnTo>
                  <a:lnTo>
                    <a:pt x="108610" y="56565"/>
                  </a:lnTo>
                  <a:lnTo>
                    <a:pt x="108572" y="58470"/>
                  </a:lnTo>
                  <a:lnTo>
                    <a:pt x="108432" y="58470"/>
                  </a:lnTo>
                  <a:lnTo>
                    <a:pt x="108432" y="65328"/>
                  </a:lnTo>
                  <a:lnTo>
                    <a:pt x="108394" y="67233"/>
                  </a:lnTo>
                  <a:lnTo>
                    <a:pt x="108254" y="67233"/>
                  </a:lnTo>
                  <a:lnTo>
                    <a:pt x="108254" y="74079"/>
                  </a:lnTo>
                  <a:lnTo>
                    <a:pt x="108216" y="76365"/>
                  </a:lnTo>
                  <a:lnTo>
                    <a:pt x="108077" y="76365"/>
                  </a:lnTo>
                  <a:lnTo>
                    <a:pt x="108077" y="83223"/>
                  </a:lnTo>
                  <a:lnTo>
                    <a:pt x="108026" y="85509"/>
                  </a:lnTo>
                  <a:lnTo>
                    <a:pt x="107886" y="85509"/>
                  </a:lnTo>
                  <a:lnTo>
                    <a:pt x="107886" y="92354"/>
                  </a:lnTo>
                  <a:lnTo>
                    <a:pt x="107848" y="94310"/>
                  </a:lnTo>
                  <a:lnTo>
                    <a:pt x="107708" y="94310"/>
                  </a:lnTo>
                  <a:lnTo>
                    <a:pt x="107708" y="101155"/>
                  </a:lnTo>
                  <a:lnTo>
                    <a:pt x="107683" y="102730"/>
                  </a:lnTo>
                  <a:lnTo>
                    <a:pt x="107543" y="102730"/>
                  </a:lnTo>
                  <a:lnTo>
                    <a:pt x="107543" y="109588"/>
                  </a:lnTo>
                  <a:lnTo>
                    <a:pt x="107505" y="111366"/>
                  </a:lnTo>
                  <a:lnTo>
                    <a:pt x="107365" y="111366"/>
                  </a:lnTo>
                  <a:lnTo>
                    <a:pt x="107365" y="118224"/>
                  </a:lnTo>
                  <a:lnTo>
                    <a:pt x="107340" y="119888"/>
                  </a:lnTo>
                  <a:lnTo>
                    <a:pt x="107200" y="119888"/>
                  </a:lnTo>
                  <a:lnTo>
                    <a:pt x="107200" y="126746"/>
                  </a:lnTo>
                  <a:lnTo>
                    <a:pt x="107162" y="128524"/>
                  </a:lnTo>
                  <a:lnTo>
                    <a:pt x="7416" y="126504"/>
                  </a:lnTo>
                  <a:lnTo>
                    <a:pt x="7454" y="124726"/>
                  </a:lnTo>
                  <a:lnTo>
                    <a:pt x="107200" y="126746"/>
                  </a:lnTo>
                  <a:lnTo>
                    <a:pt x="107200" y="119888"/>
                  </a:lnTo>
                  <a:lnTo>
                    <a:pt x="7594" y="117881"/>
                  </a:lnTo>
                  <a:lnTo>
                    <a:pt x="7632" y="116205"/>
                  </a:lnTo>
                  <a:lnTo>
                    <a:pt x="107365" y="118224"/>
                  </a:lnTo>
                  <a:lnTo>
                    <a:pt x="107365" y="111366"/>
                  </a:lnTo>
                  <a:lnTo>
                    <a:pt x="7759" y="109359"/>
                  </a:lnTo>
                  <a:lnTo>
                    <a:pt x="7797" y="107569"/>
                  </a:lnTo>
                  <a:lnTo>
                    <a:pt x="107543" y="109588"/>
                  </a:lnTo>
                  <a:lnTo>
                    <a:pt x="107543" y="102730"/>
                  </a:lnTo>
                  <a:lnTo>
                    <a:pt x="7937" y="100723"/>
                  </a:lnTo>
                  <a:lnTo>
                    <a:pt x="7975" y="99148"/>
                  </a:lnTo>
                  <a:lnTo>
                    <a:pt x="107708" y="101155"/>
                  </a:lnTo>
                  <a:lnTo>
                    <a:pt x="107708" y="94310"/>
                  </a:lnTo>
                  <a:lnTo>
                    <a:pt x="8102" y="92290"/>
                  </a:lnTo>
                  <a:lnTo>
                    <a:pt x="8153" y="90335"/>
                  </a:lnTo>
                  <a:lnTo>
                    <a:pt x="107886" y="92354"/>
                  </a:lnTo>
                  <a:lnTo>
                    <a:pt x="107886" y="85509"/>
                  </a:lnTo>
                  <a:lnTo>
                    <a:pt x="8280" y="83489"/>
                  </a:lnTo>
                  <a:lnTo>
                    <a:pt x="8331" y="81203"/>
                  </a:lnTo>
                  <a:lnTo>
                    <a:pt x="108077" y="83223"/>
                  </a:lnTo>
                  <a:lnTo>
                    <a:pt x="108077" y="76365"/>
                  </a:lnTo>
                  <a:lnTo>
                    <a:pt x="8470" y="74345"/>
                  </a:lnTo>
                  <a:lnTo>
                    <a:pt x="8509" y="72072"/>
                  </a:lnTo>
                  <a:lnTo>
                    <a:pt x="108254" y="74079"/>
                  </a:lnTo>
                  <a:lnTo>
                    <a:pt x="108254" y="67233"/>
                  </a:lnTo>
                  <a:lnTo>
                    <a:pt x="8648" y="65214"/>
                  </a:lnTo>
                  <a:lnTo>
                    <a:pt x="8686" y="63309"/>
                  </a:lnTo>
                  <a:lnTo>
                    <a:pt x="108432" y="65328"/>
                  </a:lnTo>
                  <a:lnTo>
                    <a:pt x="108432" y="58470"/>
                  </a:lnTo>
                  <a:lnTo>
                    <a:pt x="8826" y="56464"/>
                  </a:lnTo>
                  <a:lnTo>
                    <a:pt x="8864" y="54559"/>
                  </a:lnTo>
                  <a:lnTo>
                    <a:pt x="108610" y="56565"/>
                  </a:lnTo>
                  <a:lnTo>
                    <a:pt x="108610" y="49720"/>
                  </a:lnTo>
                  <a:lnTo>
                    <a:pt x="9004" y="47713"/>
                  </a:lnTo>
                  <a:lnTo>
                    <a:pt x="9042" y="45466"/>
                  </a:lnTo>
                  <a:lnTo>
                    <a:pt x="108788" y="47485"/>
                  </a:lnTo>
                  <a:lnTo>
                    <a:pt x="108788" y="40640"/>
                  </a:lnTo>
                  <a:lnTo>
                    <a:pt x="9169" y="38620"/>
                  </a:lnTo>
                  <a:lnTo>
                    <a:pt x="9207" y="36664"/>
                  </a:lnTo>
                  <a:lnTo>
                    <a:pt x="108953" y="38684"/>
                  </a:lnTo>
                  <a:lnTo>
                    <a:pt x="108953" y="31826"/>
                  </a:lnTo>
                  <a:lnTo>
                    <a:pt x="9347" y="29806"/>
                  </a:lnTo>
                  <a:lnTo>
                    <a:pt x="9398" y="27533"/>
                  </a:lnTo>
                  <a:lnTo>
                    <a:pt x="109143" y="29540"/>
                  </a:lnTo>
                  <a:lnTo>
                    <a:pt x="109143" y="22694"/>
                  </a:lnTo>
                  <a:lnTo>
                    <a:pt x="9537" y="20675"/>
                  </a:lnTo>
                  <a:lnTo>
                    <a:pt x="9588" y="18389"/>
                  </a:lnTo>
                  <a:lnTo>
                    <a:pt x="109334" y="20408"/>
                  </a:lnTo>
                  <a:lnTo>
                    <a:pt x="109334" y="13563"/>
                  </a:lnTo>
                  <a:lnTo>
                    <a:pt x="9728" y="11544"/>
                  </a:lnTo>
                  <a:lnTo>
                    <a:pt x="9766" y="9639"/>
                  </a:lnTo>
                  <a:lnTo>
                    <a:pt x="109512" y="11658"/>
                  </a:lnTo>
                  <a:lnTo>
                    <a:pt x="109512" y="4800"/>
                  </a:lnTo>
                  <a:lnTo>
                    <a:pt x="9906" y="2781"/>
                  </a:lnTo>
                  <a:lnTo>
                    <a:pt x="9969" y="139"/>
                  </a:lnTo>
                  <a:lnTo>
                    <a:pt x="2743" y="0"/>
                  </a:lnTo>
                  <a:lnTo>
                    <a:pt x="0" y="136283"/>
                  </a:lnTo>
                  <a:lnTo>
                    <a:pt x="7226" y="136423"/>
                  </a:lnTo>
                  <a:lnTo>
                    <a:pt x="7277" y="133350"/>
                  </a:lnTo>
                  <a:lnTo>
                    <a:pt x="107022" y="135369"/>
                  </a:lnTo>
                  <a:lnTo>
                    <a:pt x="106984" y="137566"/>
                  </a:lnTo>
                  <a:lnTo>
                    <a:pt x="114211" y="137718"/>
                  </a:lnTo>
                  <a:lnTo>
                    <a:pt x="116954" y="1435"/>
                  </a:lnTo>
                  <a:close/>
                </a:path>
                <a:path w="348615" h="137794">
                  <a:moveTo>
                    <a:pt x="348399" y="6096"/>
                  </a:moveTo>
                  <a:lnTo>
                    <a:pt x="341172" y="5943"/>
                  </a:lnTo>
                  <a:lnTo>
                    <a:pt x="341096" y="9461"/>
                  </a:lnTo>
                  <a:lnTo>
                    <a:pt x="340880" y="9461"/>
                  </a:lnTo>
                  <a:lnTo>
                    <a:pt x="340880" y="20256"/>
                  </a:lnTo>
                  <a:lnTo>
                    <a:pt x="340817" y="23241"/>
                  </a:lnTo>
                  <a:lnTo>
                    <a:pt x="340601" y="23241"/>
                  </a:lnTo>
                  <a:lnTo>
                    <a:pt x="340601" y="34036"/>
                  </a:lnTo>
                  <a:lnTo>
                    <a:pt x="340525" y="37630"/>
                  </a:lnTo>
                  <a:lnTo>
                    <a:pt x="340309" y="37630"/>
                  </a:lnTo>
                  <a:lnTo>
                    <a:pt x="340309" y="48425"/>
                  </a:lnTo>
                  <a:lnTo>
                    <a:pt x="340233" y="52019"/>
                  </a:lnTo>
                  <a:lnTo>
                    <a:pt x="340017" y="52019"/>
                  </a:lnTo>
                  <a:lnTo>
                    <a:pt x="340017" y="62814"/>
                  </a:lnTo>
                  <a:lnTo>
                    <a:pt x="339953" y="65887"/>
                  </a:lnTo>
                  <a:lnTo>
                    <a:pt x="240220" y="63881"/>
                  </a:lnTo>
                  <a:lnTo>
                    <a:pt x="240284" y="60794"/>
                  </a:lnTo>
                  <a:lnTo>
                    <a:pt x="340017" y="62814"/>
                  </a:lnTo>
                  <a:lnTo>
                    <a:pt x="340017" y="52019"/>
                  </a:lnTo>
                  <a:lnTo>
                    <a:pt x="240499" y="50012"/>
                  </a:lnTo>
                  <a:lnTo>
                    <a:pt x="240576" y="46405"/>
                  </a:lnTo>
                  <a:lnTo>
                    <a:pt x="340309" y="48425"/>
                  </a:lnTo>
                  <a:lnTo>
                    <a:pt x="340309" y="37630"/>
                  </a:lnTo>
                  <a:lnTo>
                    <a:pt x="240792" y="35623"/>
                  </a:lnTo>
                  <a:lnTo>
                    <a:pt x="240868" y="32016"/>
                  </a:lnTo>
                  <a:lnTo>
                    <a:pt x="340601" y="34036"/>
                  </a:lnTo>
                  <a:lnTo>
                    <a:pt x="340601" y="23241"/>
                  </a:lnTo>
                  <a:lnTo>
                    <a:pt x="241084" y="21234"/>
                  </a:lnTo>
                  <a:lnTo>
                    <a:pt x="241147" y="18237"/>
                  </a:lnTo>
                  <a:lnTo>
                    <a:pt x="340880" y="20256"/>
                  </a:lnTo>
                  <a:lnTo>
                    <a:pt x="340880" y="9461"/>
                  </a:lnTo>
                  <a:lnTo>
                    <a:pt x="241363" y="7442"/>
                  </a:lnTo>
                  <a:lnTo>
                    <a:pt x="241427" y="4419"/>
                  </a:lnTo>
                  <a:lnTo>
                    <a:pt x="234188" y="4279"/>
                  </a:lnTo>
                  <a:lnTo>
                    <a:pt x="232664" y="80225"/>
                  </a:lnTo>
                  <a:lnTo>
                    <a:pt x="239903" y="80365"/>
                  </a:lnTo>
                  <a:lnTo>
                    <a:pt x="240004" y="74663"/>
                  </a:lnTo>
                  <a:lnTo>
                    <a:pt x="339737" y="76682"/>
                  </a:lnTo>
                  <a:lnTo>
                    <a:pt x="339636" y="81902"/>
                  </a:lnTo>
                  <a:lnTo>
                    <a:pt x="346875" y="82042"/>
                  </a:lnTo>
                  <a:lnTo>
                    <a:pt x="348399" y="6096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58677" y="2395105"/>
              <a:ext cx="172720" cy="13335"/>
            </a:xfrm>
            <a:custGeom>
              <a:avLst/>
              <a:gdLst/>
              <a:ahLst/>
              <a:cxnLst/>
              <a:rect l="l" t="t" r="r" b="b"/>
              <a:pathLst>
                <a:path w="172720" h="13335">
                  <a:moveTo>
                    <a:pt x="190" y="0"/>
                  </a:moveTo>
                  <a:lnTo>
                    <a:pt x="0" y="9514"/>
                  </a:lnTo>
                  <a:lnTo>
                    <a:pt x="172058" y="12978"/>
                  </a:lnTo>
                  <a:lnTo>
                    <a:pt x="172248" y="345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66267" y="2397373"/>
              <a:ext cx="160020" cy="8255"/>
            </a:xfrm>
            <a:custGeom>
              <a:avLst/>
              <a:gdLst/>
              <a:ahLst/>
              <a:cxnLst/>
              <a:rect l="l" t="t" r="r" b="b"/>
              <a:pathLst>
                <a:path w="160020" h="8255">
                  <a:moveTo>
                    <a:pt x="4711" y="1117"/>
                  </a:moveTo>
                  <a:lnTo>
                    <a:pt x="3683" y="50"/>
                  </a:lnTo>
                  <a:lnTo>
                    <a:pt x="2400" y="25"/>
                  </a:lnTo>
                  <a:lnTo>
                    <a:pt x="1117" y="0"/>
                  </a:lnTo>
                  <a:lnTo>
                    <a:pt x="50" y="1028"/>
                  </a:lnTo>
                  <a:lnTo>
                    <a:pt x="0" y="3606"/>
                  </a:lnTo>
                  <a:lnTo>
                    <a:pt x="1016" y="4660"/>
                  </a:lnTo>
                  <a:lnTo>
                    <a:pt x="3594" y="4711"/>
                  </a:lnTo>
                  <a:lnTo>
                    <a:pt x="4660" y="3695"/>
                  </a:lnTo>
                  <a:lnTo>
                    <a:pt x="4711" y="1117"/>
                  </a:lnTo>
                  <a:close/>
                </a:path>
                <a:path w="160020" h="8255">
                  <a:moveTo>
                    <a:pt x="15557" y="1333"/>
                  </a:moveTo>
                  <a:lnTo>
                    <a:pt x="14541" y="266"/>
                  </a:lnTo>
                  <a:lnTo>
                    <a:pt x="13246" y="241"/>
                  </a:lnTo>
                  <a:lnTo>
                    <a:pt x="11963" y="215"/>
                  </a:lnTo>
                  <a:lnTo>
                    <a:pt x="10896" y="1244"/>
                  </a:lnTo>
                  <a:lnTo>
                    <a:pt x="10845" y="3822"/>
                  </a:lnTo>
                  <a:lnTo>
                    <a:pt x="11861" y="4876"/>
                  </a:lnTo>
                  <a:lnTo>
                    <a:pt x="14439" y="4927"/>
                  </a:lnTo>
                  <a:lnTo>
                    <a:pt x="15506" y="3911"/>
                  </a:lnTo>
                  <a:lnTo>
                    <a:pt x="15557" y="1333"/>
                  </a:lnTo>
                  <a:close/>
                </a:path>
                <a:path w="160020" h="8255">
                  <a:moveTo>
                    <a:pt x="26416" y="1549"/>
                  </a:moveTo>
                  <a:lnTo>
                    <a:pt x="25387" y="495"/>
                  </a:lnTo>
                  <a:lnTo>
                    <a:pt x="24104" y="457"/>
                  </a:lnTo>
                  <a:lnTo>
                    <a:pt x="22809" y="431"/>
                  </a:lnTo>
                  <a:lnTo>
                    <a:pt x="21742" y="1460"/>
                  </a:lnTo>
                  <a:lnTo>
                    <a:pt x="21691" y="4038"/>
                  </a:lnTo>
                  <a:lnTo>
                    <a:pt x="22720" y="5105"/>
                  </a:lnTo>
                  <a:lnTo>
                    <a:pt x="25298" y="5156"/>
                  </a:lnTo>
                  <a:lnTo>
                    <a:pt x="26352" y="4127"/>
                  </a:lnTo>
                  <a:lnTo>
                    <a:pt x="26416" y="1549"/>
                  </a:lnTo>
                  <a:close/>
                </a:path>
                <a:path w="160020" h="8255">
                  <a:moveTo>
                    <a:pt x="36499" y="1752"/>
                  </a:moveTo>
                  <a:lnTo>
                    <a:pt x="35471" y="698"/>
                  </a:lnTo>
                  <a:lnTo>
                    <a:pt x="34188" y="673"/>
                  </a:lnTo>
                  <a:lnTo>
                    <a:pt x="32893" y="647"/>
                  </a:lnTo>
                  <a:lnTo>
                    <a:pt x="31838" y="1663"/>
                  </a:lnTo>
                  <a:lnTo>
                    <a:pt x="31775" y="4241"/>
                  </a:lnTo>
                  <a:lnTo>
                    <a:pt x="32804" y="5308"/>
                  </a:lnTo>
                  <a:lnTo>
                    <a:pt x="35382" y="5359"/>
                  </a:lnTo>
                  <a:lnTo>
                    <a:pt x="36449" y="4330"/>
                  </a:lnTo>
                  <a:lnTo>
                    <a:pt x="36499" y="1752"/>
                  </a:lnTo>
                  <a:close/>
                </a:path>
                <a:path w="160020" h="8255">
                  <a:moveTo>
                    <a:pt x="45529" y="1943"/>
                  </a:moveTo>
                  <a:lnTo>
                    <a:pt x="44513" y="876"/>
                  </a:lnTo>
                  <a:lnTo>
                    <a:pt x="43218" y="850"/>
                  </a:lnTo>
                  <a:lnTo>
                    <a:pt x="41935" y="825"/>
                  </a:lnTo>
                  <a:lnTo>
                    <a:pt x="40868" y="1841"/>
                  </a:lnTo>
                  <a:lnTo>
                    <a:pt x="40817" y="4419"/>
                  </a:lnTo>
                  <a:lnTo>
                    <a:pt x="41833" y="5486"/>
                  </a:lnTo>
                  <a:lnTo>
                    <a:pt x="44411" y="5537"/>
                  </a:lnTo>
                  <a:lnTo>
                    <a:pt x="45478" y="4521"/>
                  </a:lnTo>
                  <a:lnTo>
                    <a:pt x="45529" y="1943"/>
                  </a:lnTo>
                  <a:close/>
                </a:path>
                <a:path w="160020" h="8255">
                  <a:moveTo>
                    <a:pt x="56375" y="2159"/>
                  </a:moveTo>
                  <a:lnTo>
                    <a:pt x="55359" y="1092"/>
                  </a:lnTo>
                  <a:lnTo>
                    <a:pt x="54063" y="1066"/>
                  </a:lnTo>
                  <a:lnTo>
                    <a:pt x="52781" y="1041"/>
                  </a:lnTo>
                  <a:lnTo>
                    <a:pt x="51714" y="2070"/>
                  </a:lnTo>
                  <a:lnTo>
                    <a:pt x="51663" y="4635"/>
                  </a:lnTo>
                  <a:lnTo>
                    <a:pt x="52692" y="5702"/>
                  </a:lnTo>
                  <a:lnTo>
                    <a:pt x="55257" y="5753"/>
                  </a:lnTo>
                  <a:lnTo>
                    <a:pt x="56324" y="4737"/>
                  </a:lnTo>
                  <a:lnTo>
                    <a:pt x="56375" y="2159"/>
                  </a:lnTo>
                  <a:close/>
                </a:path>
                <a:path w="160020" h="8255">
                  <a:moveTo>
                    <a:pt x="67233" y="2374"/>
                  </a:moveTo>
                  <a:lnTo>
                    <a:pt x="66205" y="1308"/>
                  </a:lnTo>
                  <a:lnTo>
                    <a:pt x="64922" y="1282"/>
                  </a:lnTo>
                  <a:lnTo>
                    <a:pt x="63627" y="1257"/>
                  </a:lnTo>
                  <a:lnTo>
                    <a:pt x="62572" y="2286"/>
                  </a:lnTo>
                  <a:lnTo>
                    <a:pt x="62509" y="4864"/>
                  </a:lnTo>
                  <a:lnTo>
                    <a:pt x="63538" y="5918"/>
                  </a:lnTo>
                  <a:lnTo>
                    <a:pt x="66116" y="5969"/>
                  </a:lnTo>
                  <a:lnTo>
                    <a:pt x="67170" y="4953"/>
                  </a:lnTo>
                  <a:lnTo>
                    <a:pt x="67233" y="2374"/>
                  </a:lnTo>
                  <a:close/>
                </a:path>
                <a:path w="160020" h="8255">
                  <a:moveTo>
                    <a:pt x="77317" y="2578"/>
                  </a:moveTo>
                  <a:lnTo>
                    <a:pt x="76288" y="1511"/>
                  </a:lnTo>
                  <a:lnTo>
                    <a:pt x="75006" y="1485"/>
                  </a:lnTo>
                  <a:lnTo>
                    <a:pt x="73723" y="1460"/>
                  </a:lnTo>
                  <a:lnTo>
                    <a:pt x="72656" y="2489"/>
                  </a:lnTo>
                  <a:lnTo>
                    <a:pt x="72605" y="5054"/>
                  </a:lnTo>
                  <a:lnTo>
                    <a:pt x="73621" y="6121"/>
                  </a:lnTo>
                  <a:lnTo>
                    <a:pt x="76200" y="6184"/>
                  </a:lnTo>
                  <a:lnTo>
                    <a:pt x="77266" y="5156"/>
                  </a:lnTo>
                  <a:lnTo>
                    <a:pt x="77317" y="2578"/>
                  </a:lnTo>
                  <a:close/>
                </a:path>
                <a:path w="160020" h="8255">
                  <a:moveTo>
                    <a:pt x="86360" y="2768"/>
                  </a:moveTo>
                  <a:lnTo>
                    <a:pt x="85344" y="1701"/>
                  </a:lnTo>
                  <a:lnTo>
                    <a:pt x="84048" y="1676"/>
                  </a:lnTo>
                  <a:lnTo>
                    <a:pt x="82765" y="1638"/>
                  </a:lnTo>
                  <a:lnTo>
                    <a:pt x="81699" y="2667"/>
                  </a:lnTo>
                  <a:lnTo>
                    <a:pt x="81648" y="5245"/>
                  </a:lnTo>
                  <a:lnTo>
                    <a:pt x="82677" y="6311"/>
                  </a:lnTo>
                  <a:lnTo>
                    <a:pt x="85242" y="6362"/>
                  </a:lnTo>
                  <a:lnTo>
                    <a:pt x="86309" y="5334"/>
                  </a:lnTo>
                  <a:lnTo>
                    <a:pt x="86360" y="2768"/>
                  </a:lnTo>
                  <a:close/>
                </a:path>
                <a:path w="160020" h="8255">
                  <a:moveTo>
                    <a:pt x="97218" y="2984"/>
                  </a:moveTo>
                  <a:lnTo>
                    <a:pt x="96189" y="1917"/>
                  </a:lnTo>
                  <a:lnTo>
                    <a:pt x="94907" y="1892"/>
                  </a:lnTo>
                  <a:lnTo>
                    <a:pt x="93611" y="1866"/>
                  </a:lnTo>
                  <a:lnTo>
                    <a:pt x="92544" y="2882"/>
                  </a:lnTo>
                  <a:lnTo>
                    <a:pt x="92494" y="5461"/>
                  </a:lnTo>
                  <a:lnTo>
                    <a:pt x="93522" y="6527"/>
                  </a:lnTo>
                  <a:lnTo>
                    <a:pt x="96100" y="6578"/>
                  </a:lnTo>
                  <a:lnTo>
                    <a:pt x="97155" y="5562"/>
                  </a:lnTo>
                  <a:lnTo>
                    <a:pt x="97218" y="2984"/>
                  </a:lnTo>
                  <a:close/>
                </a:path>
                <a:path w="160020" h="8255">
                  <a:moveTo>
                    <a:pt x="108064" y="3200"/>
                  </a:moveTo>
                  <a:lnTo>
                    <a:pt x="107035" y="2133"/>
                  </a:lnTo>
                  <a:lnTo>
                    <a:pt x="105752" y="2108"/>
                  </a:lnTo>
                  <a:lnTo>
                    <a:pt x="104470" y="2082"/>
                  </a:lnTo>
                  <a:lnTo>
                    <a:pt x="103403" y="3098"/>
                  </a:lnTo>
                  <a:lnTo>
                    <a:pt x="103352" y="5676"/>
                  </a:lnTo>
                  <a:lnTo>
                    <a:pt x="104368" y="6743"/>
                  </a:lnTo>
                  <a:lnTo>
                    <a:pt x="106946" y="6794"/>
                  </a:lnTo>
                  <a:lnTo>
                    <a:pt x="108013" y="5778"/>
                  </a:lnTo>
                  <a:lnTo>
                    <a:pt x="108064" y="3200"/>
                  </a:lnTo>
                  <a:close/>
                </a:path>
                <a:path w="160020" h="8255">
                  <a:moveTo>
                    <a:pt x="118148" y="3403"/>
                  </a:moveTo>
                  <a:lnTo>
                    <a:pt x="117132" y="2336"/>
                  </a:lnTo>
                  <a:lnTo>
                    <a:pt x="115836" y="2311"/>
                  </a:lnTo>
                  <a:lnTo>
                    <a:pt x="114554" y="2286"/>
                  </a:lnTo>
                  <a:lnTo>
                    <a:pt x="113487" y="3302"/>
                  </a:lnTo>
                  <a:lnTo>
                    <a:pt x="113436" y="5880"/>
                  </a:lnTo>
                  <a:lnTo>
                    <a:pt x="114465" y="6946"/>
                  </a:lnTo>
                  <a:lnTo>
                    <a:pt x="117030" y="6997"/>
                  </a:lnTo>
                  <a:lnTo>
                    <a:pt x="118097" y="5981"/>
                  </a:lnTo>
                  <a:lnTo>
                    <a:pt x="118148" y="3403"/>
                  </a:lnTo>
                  <a:close/>
                </a:path>
                <a:path w="160020" h="8255">
                  <a:moveTo>
                    <a:pt x="127673" y="3594"/>
                  </a:moveTo>
                  <a:lnTo>
                    <a:pt x="126644" y="2527"/>
                  </a:lnTo>
                  <a:lnTo>
                    <a:pt x="125361" y="2501"/>
                  </a:lnTo>
                  <a:lnTo>
                    <a:pt x="124066" y="2476"/>
                  </a:lnTo>
                  <a:lnTo>
                    <a:pt x="122999" y="3492"/>
                  </a:lnTo>
                  <a:lnTo>
                    <a:pt x="122948" y="6070"/>
                  </a:lnTo>
                  <a:lnTo>
                    <a:pt x="123977" y="7137"/>
                  </a:lnTo>
                  <a:lnTo>
                    <a:pt x="126555" y="7188"/>
                  </a:lnTo>
                  <a:lnTo>
                    <a:pt x="127609" y="6172"/>
                  </a:lnTo>
                  <a:lnTo>
                    <a:pt x="127673" y="3594"/>
                  </a:lnTo>
                  <a:close/>
                </a:path>
                <a:path w="160020" h="8255">
                  <a:moveTo>
                    <a:pt x="138518" y="3810"/>
                  </a:moveTo>
                  <a:lnTo>
                    <a:pt x="137490" y="2743"/>
                  </a:lnTo>
                  <a:lnTo>
                    <a:pt x="136207" y="2717"/>
                  </a:lnTo>
                  <a:lnTo>
                    <a:pt x="134912" y="2692"/>
                  </a:lnTo>
                  <a:lnTo>
                    <a:pt x="133858" y="3721"/>
                  </a:lnTo>
                  <a:lnTo>
                    <a:pt x="133807" y="6299"/>
                  </a:lnTo>
                  <a:lnTo>
                    <a:pt x="134823" y="7353"/>
                  </a:lnTo>
                  <a:lnTo>
                    <a:pt x="137401" y="7404"/>
                  </a:lnTo>
                  <a:lnTo>
                    <a:pt x="138468" y="6388"/>
                  </a:lnTo>
                  <a:lnTo>
                    <a:pt x="138518" y="3810"/>
                  </a:lnTo>
                  <a:close/>
                </a:path>
                <a:path w="160020" h="8255">
                  <a:moveTo>
                    <a:pt x="149364" y="4025"/>
                  </a:moveTo>
                  <a:lnTo>
                    <a:pt x="148336" y="2959"/>
                  </a:lnTo>
                  <a:lnTo>
                    <a:pt x="147053" y="2933"/>
                  </a:lnTo>
                  <a:lnTo>
                    <a:pt x="145770" y="2908"/>
                  </a:lnTo>
                  <a:lnTo>
                    <a:pt x="144703" y="3937"/>
                  </a:lnTo>
                  <a:lnTo>
                    <a:pt x="144653" y="6515"/>
                  </a:lnTo>
                  <a:lnTo>
                    <a:pt x="145669" y="7581"/>
                  </a:lnTo>
                  <a:lnTo>
                    <a:pt x="148247" y="7620"/>
                  </a:lnTo>
                  <a:lnTo>
                    <a:pt x="149313" y="6604"/>
                  </a:lnTo>
                  <a:lnTo>
                    <a:pt x="149364" y="4025"/>
                  </a:lnTo>
                  <a:close/>
                </a:path>
                <a:path w="160020" h="8255">
                  <a:moveTo>
                    <a:pt x="159448" y="4229"/>
                  </a:moveTo>
                  <a:lnTo>
                    <a:pt x="158432" y="3162"/>
                  </a:lnTo>
                  <a:lnTo>
                    <a:pt x="157149" y="3136"/>
                  </a:lnTo>
                  <a:lnTo>
                    <a:pt x="155854" y="3111"/>
                  </a:lnTo>
                  <a:lnTo>
                    <a:pt x="154787" y="4140"/>
                  </a:lnTo>
                  <a:lnTo>
                    <a:pt x="154736" y="6718"/>
                  </a:lnTo>
                  <a:lnTo>
                    <a:pt x="155765" y="7772"/>
                  </a:lnTo>
                  <a:lnTo>
                    <a:pt x="158330" y="7835"/>
                  </a:lnTo>
                  <a:lnTo>
                    <a:pt x="159397" y="6807"/>
                  </a:lnTo>
                  <a:lnTo>
                    <a:pt x="159448" y="4229"/>
                  </a:lnTo>
                  <a:close/>
                </a:path>
              </a:pathLst>
            </a:custGeom>
            <a:solidFill>
              <a:srgbClr val="313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722768" y="2160673"/>
              <a:ext cx="247364" cy="391844"/>
            </a:xfrm>
            <a:prstGeom prst="rect">
              <a:avLst/>
            </a:prstGeom>
          </p:spPr>
        </p:pic>
        <p:sp>
          <p:nvSpPr>
            <p:cNvPr id="125" name="object 1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22768" y="2160673"/>
              <a:ext cx="247650" cy="392430"/>
            </a:xfrm>
            <a:custGeom>
              <a:avLst/>
              <a:gdLst/>
              <a:ahLst/>
              <a:cxnLst/>
              <a:rect l="l" t="t" r="r" b="b"/>
              <a:pathLst>
                <a:path w="247650" h="392430">
                  <a:moveTo>
                    <a:pt x="5760" y="46097"/>
                  </a:moveTo>
                  <a:lnTo>
                    <a:pt x="247364" y="0"/>
                  </a:lnTo>
                  <a:lnTo>
                    <a:pt x="239476" y="391844"/>
                  </a:lnTo>
                  <a:lnTo>
                    <a:pt x="0" y="332145"/>
                  </a:lnTo>
                  <a:lnTo>
                    <a:pt x="5760" y="46097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568380" y="2221322"/>
              <a:ext cx="136601" cy="259354"/>
            </a:xfrm>
            <a:prstGeom prst="rect">
              <a:avLst/>
            </a:prstGeom>
          </p:spPr>
        </p:pic>
        <p:sp>
          <p:nvSpPr>
            <p:cNvPr id="127" name="object 12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68380" y="2221322"/>
              <a:ext cx="137160" cy="259715"/>
            </a:xfrm>
            <a:custGeom>
              <a:avLst/>
              <a:gdLst/>
              <a:ahLst/>
              <a:cxnLst/>
              <a:rect l="l" t="t" r="r" b="b"/>
              <a:pathLst>
                <a:path w="137159" h="259714">
                  <a:moveTo>
                    <a:pt x="5165" y="0"/>
                  </a:moveTo>
                  <a:lnTo>
                    <a:pt x="136601" y="2641"/>
                  </a:lnTo>
                  <a:lnTo>
                    <a:pt x="131432" y="259354"/>
                  </a:lnTo>
                  <a:lnTo>
                    <a:pt x="0" y="256708"/>
                  </a:lnTo>
                  <a:lnTo>
                    <a:pt x="5165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12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694214" y="2236082"/>
              <a:ext cx="41320" cy="13147"/>
            </a:xfrm>
            <a:prstGeom prst="rect">
              <a:avLst/>
            </a:prstGeom>
          </p:spPr>
        </p:pic>
        <p:pic>
          <p:nvPicPr>
            <p:cNvPr id="129" name="object 12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689973" y="2446869"/>
              <a:ext cx="41320" cy="13150"/>
            </a:xfrm>
            <a:prstGeom prst="rect">
              <a:avLst/>
            </a:prstGeom>
          </p:spPr>
        </p:pic>
        <p:sp>
          <p:nvSpPr>
            <p:cNvPr id="130" name="object 13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75186" y="2316912"/>
              <a:ext cx="80645" cy="78105"/>
            </a:xfrm>
            <a:custGeom>
              <a:avLst/>
              <a:gdLst/>
              <a:ahLst/>
              <a:cxnLst/>
              <a:rect l="l" t="t" r="r" b="b"/>
              <a:pathLst>
                <a:path w="80645" h="78105">
                  <a:moveTo>
                    <a:pt x="80642" y="0"/>
                  </a:moveTo>
                  <a:lnTo>
                    <a:pt x="0" y="33414"/>
                  </a:lnTo>
                  <a:lnTo>
                    <a:pt x="78317" y="77641"/>
                  </a:lnTo>
                </a:path>
              </a:pathLst>
            </a:custGeom>
            <a:ln w="179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3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572761" y="2539439"/>
              <a:ext cx="2245417" cy="224654"/>
            </a:xfrm>
            <a:prstGeom prst="rect">
              <a:avLst/>
            </a:prstGeom>
          </p:spPr>
        </p:pic>
        <p:sp>
          <p:nvSpPr>
            <p:cNvPr id="132" name="object 13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72761" y="2539439"/>
              <a:ext cx="2245995" cy="224790"/>
            </a:xfrm>
            <a:custGeom>
              <a:avLst/>
              <a:gdLst/>
              <a:ahLst/>
              <a:cxnLst/>
              <a:rect l="l" t="t" r="r" b="b"/>
              <a:pathLst>
                <a:path w="2245995" h="224789">
                  <a:moveTo>
                    <a:pt x="93225" y="0"/>
                  </a:moveTo>
                  <a:lnTo>
                    <a:pt x="2154894" y="41493"/>
                  </a:lnTo>
                  <a:lnTo>
                    <a:pt x="2219384" y="62537"/>
                  </a:lnTo>
                  <a:lnTo>
                    <a:pt x="2245417" y="110542"/>
                  </a:lnTo>
                  <a:lnTo>
                    <a:pt x="2236507" y="149268"/>
                  </a:lnTo>
                  <a:lnTo>
                    <a:pt x="2210551" y="186662"/>
                  </a:lnTo>
                  <a:lnTo>
                    <a:pt x="2166490" y="214525"/>
                  </a:lnTo>
                  <a:lnTo>
                    <a:pt x="2103271" y="224654"/>
                  </a:lnTo>
                  <a:lnTo>
                    <a:pt x="131191" y="184964"/>
                  </a:lnTo>
                  <a:lnTo>
                    <a:pt x="69406" y="172320"/>
                  </a:lnTo>
                  <a:lnTo>
                    <a:pt x="28651" y="142750"/>
                  </a:lnTo>
                  <a:lnTo>
                    <a:pt x="6368" y="104384"/>
                  </a:lnTo>
                  <a:lnTo>
                    <a:pt x="0" y="65350"/>
                  </a:lnTo>
                  <a:lnTo>
                    <a:pt x="7774" y="39403"/>
                  </a:lnTo>
                  <a:lnTo>
                    <a:pt x="27942" y="18434"/>
                  </a:lnTo>
                  <a:lnTo>
                    <a:pt x="57446" y="4585"/>
                  </a:lnTo>
                  <a:lnTo>
                    <a:pt x="93225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80624" y="2427710"/>
              <a:ext cx="130175" cy="133350"/>
            </a:xfrm>
            <a:custGeom>
              <a:avLst/>
              <a:gdLst/>
              <a:ahLst/>
              <a:cxnLst/>
              <a:rect l="l" t="t" r="r" b="b"/>
              <a:pathLst>
                <a:path w="130175" h="133350">
                  <a:moveTo>
                    <a:pt x="2621" y="0"/>
                  </a:moveTo>
                  <a:lnTo>
                    <a:pt x="0" y="130186"/>
                  </a:lnTo>
                </a:path>
                <a:path w="130175" h="133350">
                  <a:moveTo>
                    <a:pt x="129762" y="2560"/>
                  </a:moveTo>
                  <a:lnTo>
                    <a:pt x="127144" y="132742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2113" y="2418391"/>
              <a:ext cx="167005" cy="143510"/>
            </a:xfrm>
            <a:custGeom>
              <a:avLst/>
              <a:gdLst/>
              <a:ahLst/>
              <a:cxnLst/>
              <a:rect l="l" t="t" r="r" b="b"/>
              <a:pathLst>
                <a:path w="167004" h="143510">
                  <a:moveTo>
                    <a:pt x="36728" y="140639"/>
                  </a:moveTo>
                  <a:lnTo>
                    <a:pt x="25603" y="125374"/>
                  </a:lnTo>
                  <a:lnTo>
                    <a:pt x="13423" y="125120"/>
                  </a:lnTo>
                  <a:lnTo>
                    <a:pt x="0" y="139903"/>
                  </a:lnTo>
                  <a:lnTo>
                    <a:pt x="36728" y="140639"/>
                  </a:lnTo>
                  <a:close/>
                </a:path>
                <a:path w="167004" h="143510">
                  <a:moveTo>
                    <a:pt x="39547" y="736"/>
                  </a:moveTo>
                  <a:lnTo>
                    <a:pt x="2806" y="0"/>
                  </a:lnTo>
                  <a:lnTo>
                    <a:pt x="15633" y="15303"/>
                  </a:lnTo>
                  <a:lnTo>
                    <a:pt x="27825" y="15544"/>
                  </a:lnTo>
                  <a:lnTo>
                    <a:pt x="39547" y="736"/>
                  </a:lnTo>
                  <a:close/>
                </a:path>
                <a:path w="167004" h="143510">
                  <a:moveTo>
                    <a:pt x="164172" y="143205"/>
                  </a:moveTo>
                  <a:lnTo>
                    <a:pt x="153060" y="127939"/>
                  </a:lnTo>
                  <a:lnTo>
                    <a:pt x="140881" y="127685"/>
                  </a:lnTo>
                  <a:lnTo>
                    <a:pt x="127444" y="142468"/>
                  </a:lnTo>
                  <a:lnTo>
                    <a:pt x="164172" y="143205"/>
                  </a:lnTo>
                  <a:close/>
                </a:path>
                <a:path w="167004" h="143510">
                  <a:moveTo>
                    <a:pt x="166992" y="3302"/>
                  </a:moveTo>
                  <a:lnTo>
                    <a:pt x="130251" y="2565"/>
                  </a:lnTo>
                  <a:lnTo>
                    <a:pt x="143078" y="17868"/>
                  </a:lnTo>
                  <a:lnTo>
                    <a:pt x="155270" y="18110"/>
                  </a:lnTo>
                  <a:lnTo>
                    <a:pt x="166992" y="330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13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548493" y="2384417"/>
              <a:ext cx="546483" cy="183109"/>
            </a:xfrm>
            <a:prstGeom prst="rect">
              <a:avLst/>
            </a:prstGeom>
          </p:spPr>
        </p:pic>
        <p:pic>
          <p:nvPicPr>
            <p:cNvPr id="136" name="object 13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929183" y="2380817"/>
              <a:ext cx="169393" cy="190309"/>
            </a:xfrm>
            <a:prstGeom prst="rect">
              <a:avLst/>
            </a:prstGeom>
          </p:spPr>
        </p:pic>
        <p:sp>
          <p:nvSpPr>
            <p:cNvPr id="137" name="object 1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21770" y="2326503"/>
              <a:ext cx="88900" cy="28575"/>
            </a:xfrm>
            <a:custGeom>
              <a:avLst/>
              <a:gdLst/>
              <a:ahLst/>
              <a:cxnLst/>
              <a:rect l="l" t="t" r="r" b="b"/>
              <a:pathLst>
                <a:path w="88900" h="28575">
                  <a:moveTo>
                    <a:pt x="529" y="0"/>
                  </a:moveTo>
                  <a:lnTo>
                    <a:pt x="0" y="26264"/>
                  </a:lnTo>
                  <a:lnTo>
                    <a:pt x="87933" y="28036"/>
                  </a:lnTo>
                  <a:lnTo>
                    <a:pt x="88463" y="177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089441" y="2344953"/>
              <a:ext cx="559194" cy="233560"/>
            </a:xfrm>
            <a:prstGeom prst="rect">
              <a:avLst/>
            </a:prstGeom>
          </p:spPr>
        </p:pic>
        <p:sp>
          <p:nvSpPr>
            <p:cNvPr id="139" name="object 1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89441" y="2344953"/>
              <a:ext cx="559435" cy="233679"/>
            </a:xfrm>
            <a:custGeom>
              <a:avLst/>
              <a:gdLst/>
              <a:ahLst/>
              <a:cxnLst/>
              <a:rect l="l" t="t" r="r" b="b"/>
              <a:pathLst>
                <a:path w="559434" h="233680">
                  <a:moveTo>
                    <a:pt x="0" y="222307"/>
                  </a:moveTo>
                  <a:lnTo>
                    <a:pt x="559194" y="233560"/>
                  </a:lnTo>
                  <a:lnTo>
                    <a:pt x="527479" y="198360"/>
                  </a:lnTo>
                  <a:lnTo>
                    <a:pt x="493266" y="156344"/>
                  </a:lnTo>
                  <a:lnTo>
                    <a:pt x="458512" y="111304"/>
                  </a:lnTo>
                  <a:lnTo>
                    <a:pt x="425177" y="67034"/>
                  </a:lnTo>
                  <a:lnTo>
                    <a:pt x="395221" y="27327"/>
                  </a:lnTo>
                  <a:lnTo>
                    <a:pt x="349610" y="8470"/>
                  </a:lnTo>
                  <a:lnTo>
                    <a:pt x="4470" y="0"/>
                  </a:lnTo>
                  <a:lnTo>
                    <a:pt x="0" y="222307"/>
                  </a:lnTo>
                  <a:close/>
                </a:path>
                <a:path w="559434" h="233680">
                  <a:moveTo>
                    <a:pt x="204288" y="24584"/>
                  </a:moveTo>
                  <a:lnTo>
                    <a:pt x="280317" y="25973"/>
                  </a:lnTo>
                  <a:lnTo>
                    <a:pt x="318579" y="27029"/>
                  </a:lnTo>
                  <a:lnTo>
                    <a:pt x="366231" y="28936"/>
                  </a:lnTo>
                  <a:lnTo>
                    <a:pt x="401550" y="68023"/>
                  </a:lnTo>
                  <a:lnTo>
                    <a:pt x="445347" y="126111"/>
                  </a:lnTo>
                  <a:lnTo>
                    <a:pt x="468475" y="155573"/>
                  </a:lnTo>
                  <a:lnTo>
                    <a:pt x="473349" y="163367"/>
                  </a:lnTo>
                  <a:lnTo>
                    <a:pt x="468057" y="166147"/>
                  </a:lnTo>
                  <a:lnTo>
                    <a:pt x="456843" y="166002"/>
                  </a:lnTo>
                  <a:lnTo>
                    <a:pt x="405825" y="164975"/>
                  </a:lnTo>
                  <a:lnTo>
                    <a:pt x="355430" y="163961"/>
                  </a:lnTo>
                  <a:lnTo>
                    <a:pt x="305241" y="162951"/>
                  </a:lnTo>
                  <a:lnTo>
                    <a:pt x="254845" y="161936"/>
                  </a:lnTo>
                  <a:lnTo>
                    <a:pt x="203828" y="160909"/>
                  </a:lnTo>
                  <a:lnTo>
                    <a:pt x="190004" y="156485"/>
                  </a:lnTo>
                  <a:lnTo>
                    <a:pt x="190371" y="148454"/>
                  </a:lnTo>
                  <a:lnTo>
                    <a:pt x="190919" y="121235"/>
                  </a:lnTo>
                  <a:lnTo>
                    <a:pt x="191467" y="94017"/>
                  </a:lnTo>
                  <a:lnTo>
                    <a:pt x="192015" y="66800"/>
                  </a:lnTo>
                  <a:lnTo>
                    <a:pt x="192563" y="39582"/>
                  </a:lnTo>
                  <a:lnTo>
                    <a:pt x="193064" y="31036"/>
                  </a:lnTo>
                  <a:lnTo>
                    <a:pt x="195573" y="24580"/>
                  </a:lnTo>
                  <a:lnTo>
                    <a:pt x="204288" y="24584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97725" y="2257800"/>
              <a:ext cx="208279" cy="88900"/>
            </a:xfrm>
            <a:custGeom>
              <a:avLst/>
              <a:gdLst/>
              <a:ahLst/>
              <a:cxnLst/>
              <a:rect l="l" t="t" r="r" b="b"/>
              <a:pathLst>
                <a:path w="208279" h="88900">
                  <a:moveTo>
                    <a:pt x="40572" y="69027"/>
                  </a:moveTo>
                  <a:lnTo>
                    <a:pt x="5259" y="69027"/>
                  </a:lnTo>
                  <a:lnTo>
                    <a:pt x="7982" y="78041"/>
                  </a:lnTo>
                  <a:lnTo>
                    <a:pt x="11100" y="86212"/>
                  </a:lnTo>
                  <a:lnTo>
                    <a:pt x="13805" y="88722"/>
                  </a:lnTo>
                  <a:lnTo>
                    <a:pt x="16484" y="87012"/>
                  </a:lnTo>
                  <a:lnTo>
                    <a:pt x="19551" y="82591"/>
                  </a:lnTo>
                  <a:lnTo>
                    <a:pt x="21859" y="79009"/>
                  </a:lnTo>
                  <a:lnTo>
                    <a:pt x="26226" y="79009"/>
                  </a:lnTo>
                  <a:lnTo>
                    <a:pt x="26715" y="78775"/>
                  </a:lnTo>
                  <a:lnTo>
                    <a:pt x="23554" y="72151"/>
                  </a:lnTo>
                  <a:lnTo>
                    <a:pt x="29084" y="72151"/>
                  </a:lnTo>
                  <a:lnTo>
                    <a:pt x="34168" y="69725"/>
                  </a:lnTo>
                  <a:lnTo>
                    <a:pt x="39107" y="69725"/>
                  </a:lnTo>
                  <a:lnTo>
                    <a:pt x="40572" y="69027"/>
                  </a:lnTo>
                  <a:close/>
                </a:path>
                <a:path w="208279" h="88900">
                  <a:moveTo>
                    <a:pt x="26226" y="79009"/>
                  </a:moveTo>
                  <a:lnTo>
                    <a:pt x="21859" y="79009"/>
                  </a:lnTo>
                  <a:lnTo>
                    <a:pt x="22522" y="80777"/>
                  </a:lnTo>
                  <a:lnTo>
                    <a:pt x="26226" y="79009"/>
                  </a:lnTo>
                  <a:close/>
                </a:path>
                <a:path w="208279" h="88900">
                  <a:moveTo>
                    <a:pt x="71607" y="64842"/>
                  </a:moveTo>
                  <a:lnTo>
                    <a:pt x="59797" y="64842"/>
                  </a:lnTo>
                  <a:lnTo>
                    <a:pt x="62428" y="66448"/>
                  </a:lnTo>
                  <a:lnTo>
                    <a:pt x="62262" y="70078"/>
                  </a:lnTo>
                  <a:lnTo>
                    <a:pt x="61435" y="75812"/>
                  </a:lnTo>
                  <a:lnTo>
                    <a:pt x="62459" y="80041"/>
                  </a:lnTo>
                  <a:lnTo>
                    <a:pt x="67819" y="80041"/>
                  </a:lnTo>
                  <a:lnTo>
                    <a:pt x="73211" y="78041"/>
                  </a:lnTo>
                  <a:lnTo>
                    <a:pt x="67734" y="78041"/>
                  </a:lnTo>
                  <a:lnTo>
                    <a:pt x="71607" y="64842"/>
                  </a:lnTo>
                  <a:close/>
                </a:path>
                <a:path w="208279" h="88900">
                  <a:moveTo>
                    <a:pt x="73375" y="77980"/>
                  </a:moveTo>
                  <a:lnTo>
                    <a:pt x="67734" y="78041"/>
                  </a:lnTo>
                  <a:lnTo>
                    <a:pt x="73211" y="78041"/>
                  </a:lnTo>
                  <a:lnTo>
                    <a:pt x="73375" y="77980"/>
                  </a:lnTo>
                  <a:close/>
                </a:path>
                <a:path w="208279" h="88900">
                  <a:moveTo>
                    <a:pt x="84124" y="68061"/>
                  </a:moveTo>
                  <a:lnTo>
                    <a:pt x="88837" y="77396"/>
                  </a:lnTo>
                  <a:lnTo>
                    <a:pt x="103443" y="70430"/>
                  </a:lnTo>
                  <a:lnTo>
                    <a:pt x="86551" y="70430"/>
                  </a:lnTo>
                  <a:lnTo>
                    <a:pt x="84124" y="68061"/>
                  </a:lnTo>
                  <a:close/>
                </a:path>
                <a:path w="208279" h="88900">
                  <a:moveTo>
                    <a:pt x="195873" y="53305"/>
                  </a:moveTo>
                  <a:lnTo>
                    <a:pt x="190350" y="53305"/>
                  </a:lnTo>
                  <a:lnTo>
                    <a:pt x="192989" y="58856"/>
                  </a:lnTo>
                  <a:lnTo>
                    <a:pt x="194017" y="61643"/>
                  </a:lnTo>
                  <a:lnTo>
                    <a:pt x="195720" y="66899"/>
                  </a:lnTo>
                  <a:lnTo>
                    <a:pt x="197134" y="73197"/>
                  </a:lnTo>
                  <a:lnTo>
                    <a:pt x="197739" y="76501"/>
                  </a:lnTo>
                  <a:lnTo>
                    <a:pt x="199695" y="76903"/>
                  </a:lnTo>
                  <a:lnTo>
                    <a:pt x="205160" y="74491"/>
                  </a:lnTo>
                  <a:lnTo>
                    <a:pt x="203143" y="70990"/>
                  </a:lnTo>
                  <a:lnTo>
                    <a:pt x="202214" y="70232"/>
                  </a:lnTo>
                  <a:lnTo>
                    <a:pt x="200913" y="67656"/>
                  </a:lnTo>
                  <a:lnTo>
                    <a:pt x="195873" y="53305"/>
                  </a:lnTo>
                  <a:close/>
                </a:path>
                <a:path w="208279" h="88900">
                  <a:moveTo>
                    <a:pt x="29084" y="72151"/>
                  </a:moveTo>
                  <a:lnTo>
                    <a:pt x="23554" y="72151"/>
                  </a:lnTo>
                  <a:lnTo>
                    <a:pt x="25787" y="73724"/>
                  </a:lnTo>
                  <a:lnTo>
                    <a:pt x="29084" y="72151"/>
                  </a:lnTo>
                  <a:close/>
                </a:path>
                <a:path w="208279" h="88900">
                  <a:moveTo>
                    <a:pt x="39107" y="69725"/>
                  </a:moveTo>
                  <a:lnTo>
                    <a:pt x="34168" y="69725"/>
                  </a:lnTo>
                  <a:lnTo>
                    <a:pt x="34829" y="70571"/>
                  </a:lnTo>
                  <a:lnTo>
                    <a:pt x="37437" y="72302"/>
                  </a:lnTo>
                  <a:lnTo>
                    <a:pt x="38247" y="70300"/>
                  </a:lnTo>
                  <a:lnTo>
                    <a:pt x="38367" y="70078"/>
                  </a:lnTo>
                  <a:lnTo>
                    <a:pt x="39107" y="69725"/>
                  </a:lnTo>
                  <a:close/>
                </a:path>
                <a:path w="208279" h="88900">
                  <a:moveTo>
                    <a:pt x="2876" y="64119"/>
                  </a:moveTo>
                  <a:lnTo>
                    <a:pt x="2109" y="64350"/>
                  </a:lnTo>
                  <a:lnTo>
                    <a:pt x="0" y="67190"/>
                  </a:lnTo>
                  <a:lnTo>
                    <a:pt x="2588" y="71625"/>
                  </a:lnTo>
                  <a:lnTo>
                    <a:pt x="5259" y="69027"/>
                  </a:lnTo>
                  <a:lnTo>
                    <a:pt x="40572" y="69027"/>
                  </a:lnTo>
                  <a:lnTo>
                    <a:pt x="43531" y="67616"/>
                  </a:lnTo>
                  <a:lnTo>
                    <a:pt x="43663" y="67572"/>
                  </a:lnTo>
                  <a:lnTo>
                    <a:pt x="41976" y="67572"/>
                  </a:lnTo>
                  <a:lnTo>
                    <a:pt x="46573" y="65379"/>
                  </a:lnTo>
                  <a:lnTo>
                    <a:pt x="47977" y="65379"/>
                  </a:lnTo>
                  <a:lnTo>
                    <a:pt x="49147" y="64937"/>
                  </a:lnTo>
                  <a:lnTo>
                    <a:pt x="59533" y="64937"/>
                  </a:lnTo>
                  <a:lnTo>
                    <a:pt x="59797" y="64842"/>
                  </a:lnTo>
                  <a:lnTo>
                    <a:pt x="71607" y="64842"/>
                  </a:lnTo>
                  <a:lnTo>
                    <a:pt x="71803" y="64174"/>
                  </a:lnTo>
                  <a:lnTo>
                    <a:pt x="9039" y="64174"/>
                  </a:lnTo>
                  <a:lnTo>
                    <a:pt x="2876" y="64119"/>
                  </a:lnTo>
                  <a:close/>
                </a:path>
                <a:path w="208279" h="88900">
                  <a:moveTo>
                    <a:pt x="100821" y="60984"/>
                  </a:moveTo>
                  <a:lnTo>
                    <a:pt x="82022" y="60984"/>
                  </a:lnTo>
                  <a:lnTo>
                    <a:pt x="86551" y="70430"/>
                  </a:lnTo>
                  <a:lnTo>
                    <a:pt x="103443" y="70430"/>
                  </a:lnTo>
                  <a:lnTo>
                    <a:pt x="104180" y="70078"/>
                  </a:lnTo>
                  <a:lnTo>
                    <a:pt x="100821" y="60984"/>
                  </a:lnTo>
                  <a:close/>
                </a:path>
                <a:path w="208279" h="88900">
                  <a:moveTo>
                    <a:pt x="43604" y="67616"/>
                  </a:moveTo>
                  <a:lnTo>
                    <a:pt x="39982" y="70232"/>
                  </a:lnTo>
                  <a:lnTo>
                    <a:pt x="43604" y="67616"/>
                  </a:lnTo>
                  <a:close/>
                </a:path>
                <a:path w="208279" h="88900">
                  <a:moveTo>
                    <a:pt x="44326" y="67094"/>
                  </a:moveTo>
                  <a:lnTo>
                    <a:pt x="41976" y="67572"/>
                  </a:lnTo>
                  <a:lnTo>
                    <a:pt x="43663" y="67572"/>
                  </a:lnTo>
                  <a:lnTo>
                    <a:pt x="44326" y="67094"/>
                  </a:lnTo>
                  <a:close/>
                </a:path>
                <a:path w="208279" h="88900">
                  <a:moveTo>
                    <a:pt x="80403" y="64152"/>
                  </a:moveTo>
                  <a:lnTo>
                    <a:pt x="71809" y="64152"/>
                  </a:lnTo>
                  <a:lnTo>
                    <a:pt x="73320" y="67532"/>
                  </a:lnTo>
                  <a:lnTo>
                    <a:pt x="80403" y="64152"/>
                  </a:lnTo>
                  <a:close/>
                </a:path>
                <a:path w="208279" h="88900">
                  <a:moveTo>
                    <a:pt x="59533" y="64937"/>
                  </a:moveTo>
                  <a:lnTo>
                    <a:pt x="49147" y="64937"/>
                  </a:lnTo>
                  <a:lnTo>
                    <a:pt x="52476" y="67182"/>
                  </a:lnTo>
                  <a:lnTo>
                    <a:pt x="56253" y="66118"/>
                  </a:lnTo>
                  <a:lnTo>
                    <a:pt x="59533" y="64937"/>
                  </a:lnTo>
                  <a:close/>
                </a:path>
                <a:path w="208279" h="88900">
                  <a:moveTo>
                    <a:pt x="47977" y="65379"/>
                  </a:moveTo>
                  <a:lnTo>
                    <a:pt x="46573" y="65379"/>
                  </a:lnTo>
                  <a:lnTo>
                    <a:pt x="47070" y="65722"/>
                  </a:lnTo>
                  <a:lnTo>
                    <a:pt x="47977" y="65379"/>
                  </a:lnTo>
                  <a:close/>
                </a:path>
                <a:path w="208279" h="88900">
                  <a:moveTo>
                    <a:pt x="38102" y="56880"/>
                  </a:moveTo>
                  <a:lnTo>
                    <a:pt x="34700" y="57956"/>
                  </a:lnTo>
                  <a:lnTo>
                    <a:pt x="28418" y="60343"/>
                  </a:lnTo>
                  <a:lnTo>
                    <a:pt x="23676" y="62356"/>
                  </a:lnTo>
                  <a:lnTo>
                    <a:pt x="18030" y="63723"/>
                  </a:lnTo>
                  <a:lnTo>
                    <a:pt x="9039" y="64174"/>
                  </a:lnTo>
                  <a:lnTo>
                    <a:pt x="71803" y="64174"/>
                  </a:lnTo>
                  <a:lnTo>
                    <a:pt x="80403" y="64152"/>
                  </a:lnTo>
                  <a:lnTo>
                    <a:pt x="81205" y="63770"/>
                  </a:lnTo>
                  <a:lnTo>
                    <a:pt x="82335" y="63770"/>
                  </a:lnTo>
                  <a:lnTo>
                    <a:pt x="79992" y="58856"/>
                  </a:lnTo>
                  <a:lnTo>
                    <a:pt x="80802" y="58472"/>
                  </a:lnTo>
                  <a:lnTo>
                    <a:pt x="35653" y="58472"/>
                  </a:lnTo>
                  <a:lnTo>
                    <a:pt x="38102" y="56880"/>
                  </a:lnTo>
                  <a:close/>
                </a:path>
                <a:path w="208279" h="88900">
                  <a:moveTo>
                    <a:pt x="82335" y="63770"/>
                  </a:moveTo>
                  <a:lnTo>
                    <a:pt x="81205" y="63770"/>
                  </a:lnTo>
                  <a:lnTo>
                    <a:pt x="82436" y="63982"/>
                  </a:lnTo>
                  <a:lnTo>
                    <a:pt x="82335" y="63770"/>
                  </a:lnTo>
                  <a:close/>
                </a:path>
                <a:path w="208279" h="88900">
                  <a:moveTo>
                    <a:pt x="99811" y="58248"/>
                  </a:moveTo>
                  <a:lnTo>
                    <a:pt x="81273" y="58248"/>
                  </a:lnTo>
                  <a:lnTo>
                    <a:pt x="82329" y="63061"/>
                  </a:lnTo>
                  <a:lnTo>
                    <a:pt x="82022" y="60984"/>
                  </a:lnTo>
                  <a:lnTo>
                    <a:pt x="100821" y="60984"/>
                  </a:lnTo>
                  <a:lnTo>
                    <a:pt x="99811" y="58248"/>
                  </a:lnTo>
                  <a:close/>
                </a:path>
                <a:path w="208279" h="88900">
                  <a:moveTo>
                    <a:pt x="39874" y="53345"/>
                  </a:moveTo>
                  <a:lnTo>
                    <a:pt x="38271" y="53643"/>
                  </a:lnTo>
                  <a:lnTo>
                    <a:pt x="37983" y="55614"/>
                  </a:lnTo>
                  <a:lnTo>
                    <a:pt x="39156" y="57146"/>
                  </a:lnTo>
                  <a:lnTo>
                    <a:pt x="35653" y="58472"/>
                  </a:lnTo>
                  <a:lnTo>
                    <a:pt x="80802" y="58472"/>
                  </a:lnTo>
                  <a:lnTo>
                    <a:pt x="81273" y="58248"/>
                  </a:lnTo>
                  <a:lnTo>
                    <a:pt x="99811" y="58248"/>
                  </a:lnTo>
                  <a:lnTo>
                    <a:pt x="99307" y="56880"/>
                  </a:lnTo>
                  <a:lnTo>
                    <a:pt x="98704" y="54227"/>
                  </a:lnTo>
                  <a:lnTo>
                    <a:pt x="98972" y="54227"/>
                  </a:lnTo>
                  <a:lnTo>
                    <a:pt x="98773" y="53809"/>
                  </a:lnTo>
                  <a:lnTo>
                    <a:pt x="40337" y="53809"/>
                  </a:lnTo>
                  <a:lnTo>
                    <a:pt x="39005" y="53607"/>
                  </a:lnTo>
                  <a:lnTo>
                    <a:pt x="39874" y="53345"/>
                  </a:lnTo>
                  <a:close/>
                </a:path>
                <a:path w="208279" h="88900">
                  <a:moveTo>
                    <a:pt x="98972" y="54227"/>
                  </a:moveTo>
                  <a:lnTo>
                    <a:pt x="98704" y="54227"/>
                  </a:lnTo>
                  <a:lnTo>
                    <a:pt x="100277" y="56963"/>
                  </a:lnTo>
                  <a:lnTo>
                    <a:pt x="98972" y="54227"/>
                  </a:lnTo>
                  <a:close/>
                </a:path>
                <a:path w="208279" h="88900">
                  <a:moveTo>
                    <a:pt x="37590" y="55101"/>
                  </a:moveTo>
                  <a:lnTo>
                    <a:pt x="37929" y="55980"/>
                  </a:lnTo>
                  <a:lnTo>
                    <a:pt x="37983" y="55614"/>
                  </a:lnTo>
                  <a:lnTo>
                    <a:pt x="37590" y="55101"/>
                  </a:lnTo>
                  <a:close/>
                </a:path>
                <a:path w="208279" h="88900">
                  <a:moveTo>
                    <a:pt x="186148" y="16755"/>
                  </a:moveTo>
                  <a:lnTo>
                    <a:pt x="180526" y="18124"/>
                  </a:lnTo>
                  <a:lnTo>
                    <a:pt x="180319" y="19545"/>
                  </a:lnTo>
                  <a:lnTo>
                    <a:pt x="180194" y="21402"/>
                  </a:lnTo>
                  <a:lnTo>
                    <a:pt x="181090" y="25081"/>
                  </a:lnTo>
                  <a:lnTo>
                    <a:pt x="189798" y="48859"/>
                  </a:lnTo>
                  <a:lnTo>
                    <a:pt x="186602" y="50385"/>
                  </a:lnTo>
                  <a:lnTo>
                    <a:pt x="188431" y="54220"/>
                  </a:lnTo>
                  <a:lnTo>
                    <a:pt x="190350" y="53305"/>
                  </a:lnTo>
                  <a:lnTo>
                    <a:pt x="195873" y="53305"/>
                  </a:lnTo>
                  <a:lnTo>
                    <a:pt x="192839" y="44644"/>
                  </a:lnTo>
                  <a:lnTo>
                    <a:pt x="190674" y="37835"/>
                  </a:lnTo>
                  <a:lnTo>
                    <a:pt x="189010" y="31040"/>
                  </a:lnTo>
                  <a:lnTo>
                    <a:pt x="188845" y="30190"/>
                  </a:lnTo>
                  <a:lnTo>
                    <a:pt x="188647" y="29563"/>
                  </a:lnTo>
                  <a:lnTo>
                    <a:pt x="186148" y="16755"/>
                  </a:lnTo>
                  <a:close/>
                </a:path>
                <a:path w="208279" h="88900">
                  <a:moveTo>
                    <a:pt x="73591" y="39510"/>
                  </a:moveTo>
                  <a:lnTo>
                    <a:pt x="69735" y="41163"/>
                  </a:lnTo>
                  <a:lnTo>
                    <a:pt x="68640" y="43084"/>
                  </a:lnTo>
                  <a:lnTo>
                    <a:pt x="65369" y="44644"/>
                  </a:lnTo>
                  <a:lnTo>
                    <a:pt x="59403" y="47611"/>
                  </a:lnTo>
                  <a:lnTo>
                    <a:pt x="52602" y="50827"/>
                  </a:lnTo>
                  <a:lnTo>
                    <a:pt x="45926" y="53244"/>
                  </a:lnTo>
                  <a:lnTo>
                    <a:pt x="40337" y="53809"/>
                  </a:lnTo>
                  <a:lnTo>
                    <a:pt x="98773" y="53809"/>
                  </a:lnTo>
                  <a:lnTo>
                    <a:pt x="97876" y="51930"/>
                  </a:lnTo>
                  <a:lnTo>
                    <a:pt x="95558" y="50915"/>
                  </a:lnTo>
                  <a:lnTo>
                    <a:pt x="99526" y="48298"/>
                  </a:lnTo>
                  <a:lnTo>
                    <a:pt x="100884" y="48298"/>
                  </a:lnTo>
                  <a:lnTo>
                    <a:pt x="101563" y="47862"/>
                  </a:lnTo>
                  <a:lnTo>
                    <a:pt x="100385" y="47862"/>
                  </a:lnTo>
                  <a:lnTo>
                    <a:pt x="106847" y="44018"/>
                  </a:lnTo>
                  <a:lnTo>
                    <a:pt x="116075" y="42429"/>
                  </a:lnTo>
                  <a:lnTo>
                    <a:pt x="120507" y="40317"/>
                  </a:lnTo>
                  <a:lnTo>
                    <a:pt x="118565" y="40317"/>
                  </a:lnTo>
                  <a:lnTo>
                    <a:pt x="121233" y="39607"/>
                  </a:lnTo>
                  <a:lnTo>
                    <a:pt x="75628" y="39607"/>
                  </a:lnTo>
                  <a:lnTo>
                    <a:pt x="73591" y="39510"/>
                  </a:lnTo>
                  <a:close/>
                </a:path>
                <a:path w="208279" h="88900">
                  <a:moveTo>
                    <a:pt x="100884" y="48298"/>
                  </a:moveTo>
                  <a:lnTo>
                    <a:pt x="99526" y="48298"/>
                  </a:lnTo>
                  <a:lnTo>
                    <a:pt x="96439" y="51145"/>
                  </a:lnTo>
                  <a:lnTo>
                    <a:pt x="100884" y="48298"/>
                  </a:lnTo>
                  <a:close/>
                </a:path>
                <a:path w="208279" h="88900">
                  <a:moveTo>
                    <a:pt x="101855" y="47675"/>
                  </a:moveTo>
                  <a:lnTo>
                    <a:pt x="100385" y="47862"/>
                  </a:lnTo>
                  <a:lnTo>
                    <a:pt x="101563" y="47862"/>
                  </a:lnTo>
                  <a:lnTo>
                    <a:pt x="101855" y="47675"/>
                  </a:lnTo>
                  <a:close/>
                </a:path>
                <a:path w="208279" h="88900">
                  <a:moveTo>
                    <a:pt x="121128" y="40021"/>
                  </a:moveTo>
                  <a:lnTo>
                    <a:pt x="118565" y="40317"/>
                  </a:lnTo>
                  <a:lnTo>
                    <a:pt x="120507" y="40317"/>
                  </a:lnTo>
                  <a:lnTo>
                    <a:pt x="121128" y="40021"/>
                  </a:lnTo>
                  <a:close/>
                </a:path>
                <a:path w="208279" h="88900">
                  <a:moveTo>
                    <a:pt x="89124" y="34784"/>
                  </a:moveTo>
                  <a:lnTo>
                    <a:pt x="83559" y="36367"/>
                  </a:lnTo>
                  <a:lnTo>
                    <a:pt x="81803" y="36940"/>
                  </a:lnTo>
                  <a:lnTo>
                    <a:pt x="75628" y="39607"/>
                  </a:lnTo>
                  <a:lnTo>
                    <a:pt x="121233" y="39607"/>
                  </a:lnTo>
                  <a:lnTo>
                    <a:pt x="125427" y="38491"/>
                  </a:lnTo>
                  <a:lnTo>
                    <a:pt x="130798" y="36518"/>
                  </a:lnTo>
                  <a:lnTo>
                    <a:pt x="131814" y="36313"/>
                  </a:lnTo>
                  <a:lnTo>
                    <a:pt x="132629" y="36007"/>
                  </a:lnTo>
                  <a:lnTo>
                    <a:pt x="94993" y="36007"/>
                  </a:lnTo>
                  <a:lnTo>
                    <a:pt x="94484" y="34941"/>
                  </a:lnTo>
                  <a:lnTo>
                    <a:pt x="90644" y="34941"/>
                  </a:lnTo>
                  <a:lnTo>
                    <a:pt x="89124" y="34784"/>
                  </a:lnTo>
                  <a:close/>
                </a:path>
                <a:path w="208279" h="88900">
                  <a:moveTo>
                    <a:pt x="97628" y="35010"/>
                  </a:moveTo>
                  <a:lnTo>
                    <a:pt x="94993" y="36007"/>
                  </a:lnTo>
                  <a:lnTo>
                    <a:pt x="132629" y="36007"/>
                  </a:lnTo>
                  <a:lnTo>
                    <a:pt x="134678" y="35237"/>
                  </a:lnTo>
                  <a:lnTo>
                    <a:pt x="99359" y="35237"/>
                  </a:lnTo>
                  <a:lnTo>
                    <a:pt x="97628" y="35010"/>
                  </a:lnTo>
                  <a:close/>
                </a:path>
                <a:path w="208279" h="88900">
                  <a:moveTo>
                    <a:pt x="99899" y="28181"/>
                  </a:moveTo>
                  <a:lnTo>
                    <a:pt x="101365" y="31201"/>
                  </a:lnTo>
                  <a:lnTo>
                    <a:pt x="101994" y="34236"/>
                  </a:lnTo>
                  <a:lnTo>
                    <a:pt x="99359" y="35237"/>
                  </a:lnTo>
                  <a:lnTo>
                    <a:pt x="134678" y="35237"/>
                  </a:lnTo>
                  <a:lnTo>
                    <a:pt x="140507" y="33047"/>
                  </a:lnTo>
                  <a:lnTo>
                    <a:pt x="140144" y="31701"/>
                  </a:lnTo>
                  <a:lnTo>
                    <a:pt x="147980" y="29149"/>
                  </a:lnTo>
                  <a:lnTo>
                    <a:pt x="101066" y="29149"/>
                  </a:lnTo>
                  <a:lnTo>
                    <a:pt x="99899" y="28181"/>
                  </a:lnTo>
                  <a:close/>
                </a:path>
                <a:path w="208279" h="88900">
                  <a:moveTo>
                    <a:pt x="93772" y="33451"/>
                  </a:moveTo>
                  <a:lnTo>
                    <a:pt x="90644" y="34941"/>
                  </a:lnTo>
                  <a:lnTo>
                    <a:pt x="94484" y="34941"/>
                  </a:lnTo>
                  <a:lnTo>
                    <a:pt x="93772" y="33451"/>
                  </a:lnTo>
                  <a:close/>
                </a:path>
                <a:path w="208279" h="88900">
                  <a:moveTo>
                    <a:pt x="99918" y="26597"/>
                  </a:moveTo>
                  <a:lnTo>
                    <a:pt x="101066" y="29149"/>
                  </a:lnTo>
                  <a:lnTo>
                    <a:pt x="147980" y="29149"/>
                  </a:lnTo>
                  <a:lnTo>
                    <a:pt x="148530" y="28969"/>
                  </a:lnTo>
                  <a:lnTo>
                    <a:pt x="103319" y="28969"/>
                  </a:lnTo>
                  <a:lnTo>
                    <a:pt x="101380" y="27863"/>
                  </a:lnTo>
                  <a:lnTo>
                    <a:pt x="100705" y="27306"/>
                  </a:lnTo>
                  <a:lnTo>
                    <a:pt x="99918" y="26597"/>
                  </a:lnTo>
                  <a:close/>
                </a:path>
                <a:path w="208279" h="88900">
                  <a:moveTo>
                    <a:pt x="116423" y="25002"/>
                  </a:moveTo>
                  <a:lnTo>
                    <a:pt x="113389" y="26449"/>
                  </a:lnTo>
                  <a:lnTo>
                    <a:pt x="110427" y="26866"/>
                  </a:lnTo>
                  <a:lnTo>
                    <a:pt x="104565" y="28404"/>
                  </a:lnTo>
                  <a:lnTo>
                    <a:pt x="103319" y="28969"/>
                  </a:lnTo>
                  <a:lnTo>
                    <a:pt x="148530" y="28969"/>
                  </a:lnTo>
                  <a:lnTo>
                    <a:pt x="149867" y="28534"/>
                  </a:lnTo>
                  <a:lnTo>
                    <a:pt x="118893" y="28534"/>
                  </a:lnTo>
                  <a:lnTo>
                    <a:pt x="118609" y="28249"/>
                  </a:lnTo>
                  <a:lnTo>
                    <a:pt x="119384" y="28249"/>
                  </a:lnTo>
                  <a:lnTo>
                    <a:pt x="118774" y="27565"/>
                  </a:lnTo>
                  <a:lnTo>
                    <a:pt x="118008" y="27565"/>
                  </a:lnTo>
                  <a:lnTo>
                    <a:pt x="116423" y="25002"/>
                  </a:lnTo>
                  <a:close/>
                </a:path>
                <a:path w="208279" h="88900">
                  <a:moveTo>
                    <a:pt x="186128" y="15297"/>
                  </a:moveTo>
                  <a:lnTo>
                    <a:pt x="157798" y="15297"/>
                  </a:lnTo>
                  <a:lnTo>
                    <a:pt x="153633" y="17471"/>
                  </a:lnTo>
                  <a:lnTo>
                    <a:pt x="132591" y="24354"/>
                  </a:lnTo>
                  <a:lnTo>
                    <a:pt x="128724" y="25459"/>
                  </a:lnTo>
                  <a:lnTo>
                    <a:pt x="122547" y="26788"/>
                  </a:lnTo>
                  <a:lnTo>
                    <a:pt x="119488" y="28249"/>
                  </a:lnTo>
                  <a:lnTo>
                    <a:pt x="119286" y="28346"/>
                  </a:lnTo>
                  <a:lnTo>
                    <a:pt x="118893" y="28534"/>
                  </a:lnTo>
                  <a:lnTo>
                    <a:pt x="149867" y="28534"/>
                  </a:lnTo>
                  <a:lnTo>
                    <a:pt x="150444" y="28346"/>
                  </a:lnTo>
                  <a:lnTo>
                    <a:pt x="119470" y="28346"/>
                  </a:lnTo>
                  <a:lnTo>
                    <a:pt x="119321" y="28329"/>
                  </a:lnTo>
                  <a:lnTo>
                    <a:pt x="150495" y="28329"/>
                  </a:lnTo>
                  <a:lnTo>
                    <a:pt x="153636" y="27306"/>
                  </a:lnTo>
                  <a:lnTo>
                    <a:pt x="155460" y="27306"/>
                  </a:lnTo>
                  <a:lnTo>
                    <a:pt x="156787" y="26788"/>
                  </a:lnTo>
                  <a:lnTo>
                    <a:pt x="161096" y="24786"/>
                  </a:lnTo>
                  <a:lnTo>
                    <a:pt x="164578" y="23375"/>
                  </a:lnTo>
                  <a:lnTo>
                    <a:pt x="170178" y="22445"/>
                  </a:lnTo>
                  <a:lnTo>
                    <a:pt x="171287" y="21859"/>
                  </a:lnTo>
                  <a:lnTo>
                    <a:pt x="171893" y="21402"/>
                  </a:lnTo>
                  <a:lnTo>
                    <a:pt x="174618" y="19545"/>
                  </a:lnTo>
                  <a:lnTo>
                    <a:pt x="177876" y="18544"/>
                  </a:lnTo>
                  <a:lnTo>
                    <a:pt x="180548" y="17957"/>
                  </a:lnTo>
                  <a:lnTo>
                    <a:pt x="186128" y="15297"/>
                  </a:lnTo>
                  <a:close/>
                </a:path>
                <a:path w="208279" h="88900">
                  <a:moveTo>
                    <a:pt x="119384" y="28249"/>
                  </a:moveTo>
                  <a:lnTo>
                    <a:pt x="118609" y="28249"/>
                  </a:lnTo>
                  <a:lnTo>
                    <a:pt x="119321" y="28329"/>
                  </a:lnTo>
                  <a:close/>
                </a:path>
                <a:path w="208279" h="88900">
                  <a:moveTo>
                    <a:pt x="155460" y="27306"/>
                  </a:moveTo>
                  <a:lnTo>
                    <a:pt x="153636" y="27306"/>
                  </a:lnTo>
                  <a:lnTo>
                    <a:pt x="154598" y="27633"/>
                  </a:lnTo>
                  <a:lnTo>
                    <a:pt x="155460" y="27306"/>
                  </a:lnTo>
                  <a:close/>
                </a:path>
                <a:path w="208279" h="88900">
                  <a:moveTo>
                    <a:pt x="116344" y="24837"/>
                  </a:moveTo>
                  <a:lnTo>
                    <a:pt x="118008" y="27565"/>
                  </a:lnTo>
                  <a:lnTo>
                    <a:pt x="118774" y="27565"/>
                  </a:lnTo>
                  <a:lnTo>
                    <a:pt x="116344" y="24837"/>
                  </a:lnTo>
                  <a:close/>
                </a:path>
                <a:path w="208279" h="88900">
                  <a:moveTo>
                    <a:pt x="179687" y="19317"/>
                  </a:moveTo>
                  <a:lnTo>
                    <a:pt x="179859" y="22705"/>
                  </a:lnTo>
                  <a:lnTo>
                    <a:pt x="180103" y="21029"/>
                  </a:lnTo>
                  <a:lnTo>
                    <a:pt x="179687" y="19317"/>
                  </a:lnTo>
                  <a:close/>
                </a:path>
                <a:path w="208279" h="88900">
                  <a:moveTo>
                    <a:pt x="180550" y="17957"/>
                  </a:moveTo>
                  <a:lnTo>
                    <a:pt x="179856" y="18287"/>
                  </a:lnTo>
                  <a:lnTo>
                    <a:pt x="180526" y="18124"/>
                  </a:lnTo>
                  <a:lnTo>
                    <a:pt x="180550" y="17957"/>
                  </a:lnTo>
                  <a:close/>
                </a:path>
                <a:path w="208279" h="88900">
                  <a:moveTo>
                    <a:pt x="174550" y="4601"/>
                  </a:moveTo>
                  <a:lnTo>
                    <a:pt x="173333" y="4601"/>
                  </a:lnTo>
                  <a:lnTo>
                    <a:pt x="173088" y="10530"/>
                  </a:lnTo>
                  <a:lnTo>
                    <a:pt x="169829" y="12085"/>
                  </a:lnTo>
                  <a:lnTo>
                    <a:pt x="162274" y="14616"/>
                  </a:lnTo>
                  <a:lnTo>
                    <a:pt x="155134" y="15405"/>
                  </a:lnTo>
                  <a:lnTo>
                    <a:pt x="157798" y="15297"/>
                  </a:lnTo>
                  <a:lnTo>
                    <a:pt x="186128" y="15297"/>
                  </a:lnTo>
                  <a:lnTo>
                    <a:pt x="190864" y="13039"/>
                  </a:lnTo>
                  <a:lnTo>
                    <a:pt x="196422" y="13039"/>
                  </a:lnTo>
                  <a:lnTo>
                    <a:pt x="197082" y="12924"/>
                  </a:lnTo>
                  <a:lnTo>
                    <a:pt x="199655" y="12139"/>
                  </a:lnTo>
                  <a:lnTo>
                    <a:pt x="199090" y="9116"/>
                  </a:lnTo>
                  <a:lnTo>
                    <a:pt x="201952" y="8486"/>
                  </a:lnTo>
                  <a:lnTo>
                    <a:pt x="202661" y="8366"/>
                  </a:lnTo>
                  <a:lnTo>
                    <a:pt x="175978" y="8366"/>
                  </a:lnTo>
                  <a:lnTo>
                    <a:pt x="174550" y="4601"/>
                  </a:lnTo>
                  <a:close/>
                </a:path>
                <a:path w="208279" h="88900">
                  <a:moveTo>
                    <a:pt x="196422" y="13039"/>
                  </a:moveTo>
                  <a:lnTo>
                    <a:pt x="190864" y="13039"/>
                  </a:lnTo>
                  <a:lnTo>
                    <a:pt x="188291" y="14447"/>
                  </a:lnTo>
                  <a:lnTo>
                    <a:pt x="196422" y="13039"/>
                  </a:lnTo>
                  <a:close/>
                </a:path>
                <a:path w="208279" h="88900">
                  <a:moveTo>
                    <a:pt x="184701" y="4208"/>
                  </a:moveTo>
                  <a:lnTo>
                    <a:pt x="175978" y="8366"/>
                  </a:lnTo>
                  <a:lnTo>
                    <a:pt x="202661" y="8366"/>
                  </a:lnTo>
                  <a:lnTo>
                    <a:pt x="204817" y="8003"/>
                  </a:lnTo>
                  <a:lnTo>
                    <a:pt x="207676" y="7373"/>
                  </a:lnTo>
                  <a:lnTo>
                    <a:pt x="206874" y="5256"/>
                  </a:lnTo>
                  <a:lnTo>
                    <a:pt x="190731" y="5256"/>
                  </a:lnTo>
                  <a:lnTo>
                    <a:pt x="184701" y="4208"/>
                  </a:lnTo>
                  <a:close/>
                </a:path>
                <a:path w="208279" h="88900">
                  <a:moveTo>
                    <a:pt x="174658" y="0"/>
                  </a:moveTo>
                  <a:lnTo>
                    <a:pt x="170402" y="1612"/>
                  </a:lnTo>
                  <a:lnTo>
                    <a:pt x="172921" y="6897"/>
                  </a:lnTo>
                  <a:lnTo>
                    <a:pt x="173333" y="4601"/>
                  </a:lnTo>
                  <a:lnTo>
                    <a:pt x="174550" y="4601"/>
                  </a:lnTo>
                  <a:lnTo>
                    <a:pt x="173847" y="2747"/>
                  </a:lnTo>
                  <a:lnTo>
                    <a:pt x="174658" y="0"/>
                  </a:lnTo>
                  <a:close/>
                </a:path>
                <a:path w="208279" h="88900">
                  <a:moveTo>
                    <a:pt x="207077" y="4493"/>
                  </a:moveTo>
                  <a:lnTo>
                    <a:pt x="206585" y="4493"/>
                  </a:lnTo>
                  <a:lnTo>
                    <a:pt x="207543" y="5476"/>
                  </a:lnTo>
                  <a:lnTo>
                    <a:pt x="207077" y="4493"/>
                  </a:lnTo>
                  <a:close/>
                </a:path>
                <a:path w="208279" h="88900">
                  <a:moveTo>
                    <a:pt x="196682" y="2415"/>
                  </a:moveTo>
                  <a:lnTo>
                    <a:pt x="190731" y="5256"/>
                  </a:lnTo>
                  <a:lnTo>
                    <a:pt x="206874" y="5256"/>
                  </a:lnTo>
                  <a:lnTo>
                    <a:pt x="206585" y="4493"/>
                  </a:lnTo>
                  <a:lnTo>
                    <a:pt x="207077" y="4493"/>
                  </a:lnTo>
                  <a:lnTo>
                    <a:pt x="207002" y="4334"/>
                  </a:lnTo>
                  <a:lnTo>
                    <a:pt x="197596" y="4334"/>
                  </a:lnTo>
                  <a:lnTo>
                    <a:pt x="196682" y="2415"/>
                  </a:lnTo>
                  <a:close/>
                </a:path>
                <a:path w="208279" h="88900">
                  <a:moveTo>
                    <a:pt x="205268" y="676"/>
                  </a:moveTo>
                  <a:lnTo>
                    <a:pt x="197596" y="4334"/>
                  </a:lnTo>
                  <a:lnTo>
                    <a:pt x="207002" y="4334"/>
                  </a:lnTo>
                  <a:lnTo>
                    <a:pt x="205268" y="676"/>
                  </a:lnTo>
                  <a:close/>
                </a:path>
              </a:pathLst>
            </a:custGeom>
            <a:solidFill>
              <a:srgbClr val="2E2A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05017" y="2361995"/>
              <a:ext cx="149225" cy="205740"/>
            </a:xfrm>
            <a:custGeom>
              <a:avLst/>
              <a:gdLst/>
              <a:ahLst/>
              <a:cxnLst/>
              <a:rect l="l" t="t" r="r" b="b"/>
              <a:pathLst>
                <a:path w="149225" h="205739">
                  <a:moveTo>
                    <a:pt x="4079" y="0"/>
                  </a:moveTo>
                  <a:lnTo>
                    <a:pt x="0" y="202511"/>
                  </a:lnTo>
                  <a:lnTo>
                    <a:pt x="144655" y="205423"/>
                  </a:lnTo>
                  <a:lnTo>
                    <a:pt x="148730" y="2909"/>
                  </a:lnTo>
                  <a:lnTo>
                    <a:pt x="4079" y="0"/>
                  </a:lnTo>
                  <a:close/>
                </a:path>
              </a:pathLst>
            </a:custGeom>
            <a:solidFill>
              <a:srgbClr val="0046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5747" y="2233213"/>
              <a:ext cx="25400" cy="231140"/>
            </a:xfrm>
            <a:custGeom>
              <a:avLst/>
              <a:gdLst/>
              <a:ahLst/>
              <a:cxnLst/>
              <a:rect l="l" t="t" r="r" b="b"/>
              <a:pathLst>
                <a:path w="25400" h="231139">
                  <a:moveTo>
                    <a:pt x="20789" y="214947"/>
                  </a:moveTo>
                  <a:lnTo>
                    <a:pt x="16281" y="210261"/>
                  </a:lnTo>
                  <a:lnTo>
                    <a:pt x="10604" y="210146"/>
                  </a:lnTo>
                  <a:lnTo>
                    <a:pt x="4927" y="210032"/>
                  </a:lnTo>
                  <a:lnTo>
                    <a:pt x="228" y="214541"/>
                  </a:lnTo>
                  <a:lnTo>
                    <a:pt x="0" y="225894"/>
                  </a:lnTo>
                  <a:lnTo>
                    <a:pt x="4508" y="230581"/>
                  </a:lnTo>
                  <a:lnTo>
                    <a:pt x="15862" y="230809"/>
                  </a:lnTo>
                  <a:lnTo>
                    <a:pt x="20561" y="226301"/>
                  </a:lnTo>
                  <a:lnTo>
                    <a:pt x="20789" y="214947"/>
                  </a:lnTo>
                  <a:close/>
                </a:path>
                <a:path w="25400" h="231139">
                  <a:moveTo>
                    <a:pt x="25019" y="4927"/>
                  </a:moveTo>
                  <a:lnTo>
                    <a:pt x="20497" y="241"/>
                  </a:lnTo>
                  <a:lnTo>
                    <a:pt x="14833" y="114"/>
                  </a:lnTo>
                  <a:lnTo>
                    <a:pt x="9156" y="0"/>
                  </a:lnTo>
                  <a:lnTo>
                    <a:pt x="4457" y="4521"/>
                  </a:lnTo>
                  <a:lnTo>
                    <a:pt x="4229" y="15862"/>
                  </a:lnTo>
                  <a:lnTo>
                    <a:pt x="8737" y="20561"/>
                  </a:lnTo>
                  <a:lnTo>
                    <a:pt x="20091" y="20789"/>
                  </a:lnTo>
                  <a:lnTo>
                    <a:pt x="24777" y="16281"/>
                  </a:lnTo>
                  <a:lnTo>
                    <a:pt x="25019" y="492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77072" y="2568582"/>
              <a:ext cx="1959610" cy="193040"/>
            </a:xfrm>
            <a:custGeom>
              <a:avLst/>
              <a:gdLst/>
              <a:ahLst/>
              <a:cxnLst/>
              <a:rect l="l" t="t" r="r" b="b"/>
              <a:pathLst>
                <a:path w="1959609" h="193039">
                  <a:moveTo>
                    <a:pt x="70208" y="0"/>
                  </a:moveTo>
                  <a:lnTo>
                    <a:pt x="46912" y="9789"/>
                  </a:lnTo>
                  <a:lnTo>
                    <a:pt x="8014" y="39115"/>
                  </a:lnTo>
                  <a:lnTo>
                    <a:pt x="0" y="87912"/>
                  </a:lnTo>
                  <a:lnTo>
                    <a:pt x="69352" y="156117"/>
                  </a:lnTo>
                </a:path>
                <a:path w="1959609" h="193039">
                  <a:moveTo>
                    <a:pt x="438338" y="7407"/>
                  </a:moveTo>
                  <a:lnTo>
                    <a:pt x="426836" y="17434"/>
                  </a:lnTo>
                  <a:lnTo>
                    <a:pt x="407497" y="47153"/>
                  </a:lnTo>
                  <a:lnTo>
                    <a:pt x="403072" y="96022"/>
                  </a:lnTo>
                  <a:lnTo>
                    <a:pt x="436311" y="163501"/>
                  </a:lnTo>
                </a:path>
                <a:path w="1959609" h="193039">
                  <a:moveTo>
                    <a:pt x="825823" y="15205"/>
                  </a:moveTo>
                  <a:lnTo>
                    <a:pt x="821737" y="25382"/>
                  </a:lnTo>
                  <a:lnTo>
                    <a:pt x="814696" y="55348"/>
                  </a:lnTo>
                  <a:lnTo>
                    <a:pt x="812529" y="104263"/>
                  </a:lnTo>
                  <a:lnTo>
                    <a:pt x="823065" y="171283"/>
                  </a:lnTo>
                </a:path>
                <a:path w="1959609" h="193039">
                  <a:moveTo>
                    <a:pt x="1892734" y="36676"/>
                  </a:moveTo>
                  <a:lnTo>
                    <a:pt x="1915617" y="47395"/>
                  </a:lnTo>
                  <a:lnTo>
                    <a:pt x="1953304" y="78262"/>
                  </a:lnTo>
                  <a:lnTo>
                    <a:pt x="1959351" y="127343"/>
                  </a:lnTo>
                  <a:lnTo>
                    <a:pt x="1887312" y="192703"/>
                  </a:lnTo>
                </a:path>
                <a:path w="1959609" h="193039">
                  <a:moveTo>
                    <a:pt x="1666214" y="32118"/>
                  </a:moveTo>
                  <a:lnTo>
                    <a:pt x="1677303" y="42599"/>
                  </a:lnTo>
                  <a:lnTo>
                    <a:pt x="1695429" y="73073"/>
                  </a:lnTo>
                  <a:lnTo>
                    <a:pt x="1697884" y="122081"/>
                  </a:lnTo>
                  <a:lnTo>
                    <a:pt x="1661956" y="188168"/>
                  </a:lnTo>
                </a:path>
                <a:path w="1959609" h="193039">
                  <a:moveTo>
                    <a:pt x="1219347" y="23125"/>
                  </a:moveTo>
                  <a:lnTo>
                    <a:pt x="1223020" y="33457"/>
                  </a:lnTo>
                  <a:lnTo>
                    <a:pt x="1228849" y="63684"/>
                  </a:lnTo>
                  <a:lnTo>
                    <a:pt x="1229044" y="112646"/>
                  </a:lnTo>
                  <a:lnTo>
                    <a:pt x="1215819" y="179189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14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668214" y="2539486"/>
              <a:ext cx="2004127" cy="71431"/>
            </a:xfrm>
            <a:prstGeom prst="rect">
              <a:avLst/>
            </a:prstGeom>
          </p:spPr>
        </p:pic>
        <p:pic>
          <p:nvPicPr>
            <p:cNvPr id="145" name="object 14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555247" y="2444339"/>
              <a:ext cx="104634" cy="115278"/>
            </a:xfrm>
            <a:prstGeom prst="rect">
              <a:avLst/>
            </a:prstGeom>
          </p:spPr>
        </p:pic>
        <p:pic>
          <p:nvPicPr>
            <p:cNvPr id="146" name="object 14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692286" y="2447096"/>
              <a:ext cx="104635" cy="115279"/>
            </a:xfrm>
            <a:prstGeom prst="rect">
              <a:avLst/>
            </a:prstGeom>
          </p:spPr>
        </p:pic>
        <p:pic>
          <p:nvPicPr>
            <p:cNvPr id="147" name="object 14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823235" y="2449731"/>
              <a:ext cx="104634" cy="115279"/>
            </a:xfrm>
            <a:prstGeom prst="rect">
              <a:avLst/>
            </a:prstGeom>
          </p:spPr>
        </p:pic>
        <p:pic>
          <p:nvPicPr>
            <p:cNvPr id="148" name="object 14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488693" y="2693825"/>
              <a:ext cx="2412367" cy="122054"/>
            </a:xfrm>
            <a:prstGeom prst="rect">
              <a:avLst/>
            </a:prstGeom>
          </p:spPr>
        </p:pic>
        <p:pic>
          <p:nvPicPr>
            <p:cNvPr id="149" name="object 14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395884" y="2449822"/>
              <a:ext cx="70087" cy="59015"/>
            </a:xfrm>
            <a:prstGeom prst="rect">
              <a:avLst/>
            </a:prstGeom>
          </p:spPr>
        </p:pic>
        <p:pic>
          <p:nvPicPr>
            <p:cNvPr id="150" name="object 15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511555" y="2397819"/>
              <a:ext cx="91080" cy="116334"/>
            </a:xfrm>
            <a:prstGeom prst="rect">
              <a:avLst/>
            </a:prstGeom>
          </p:spPr>
        </p:pic>
        <p:pic>
          <p:nvPicPr>
            <p:cNvPr id="151" name="object 15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593056" y="2508126"/>
              <a:ext cx="10662" cy="10044"/>
            </a:xfrm>
            <a:prstGeom prst="rect">
              <a:avLst/>
            </a:prstGeom>
          </p:spPr>
        </p:pic>
      </p:grpSp>
      <p:sp>
        <p:nvSpPr>
          <p:cNvPr id="152" name="object 15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60000">
            <a:off x="7596722" y="2655568"/>
            <a:ext cx="207357" cy="27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0"/>
              </a:lnSpc>
            </a:pPr>
            <a:r>
              <a:rPr sz="200" spc="10" dirty="0">
                <a:solidFill>
                  <a:srgbClr val="FFFFFF"/>
                </a:solidFill>
                <a:latin typeface="Arial"/>
                <a:cs typeface="Arial"/>
              </a:rPr>
              <a:t>V.Ryan</a:t>
            </a:r>
            <a:r>
              <a:rPr sz="2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" spc="10" dirty="0">
                <a:solidFill>
                  <a:srgbClr val="FFFFFF"/>
                </a:solidFill>
                <a:latin typeface="Arial"/>
                <a:cs typeface="Arial"/>
              </a:rPr>
              <a:t>©</a:t>
            </a:r>
            <a:r>
              <a:rPr sz="2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" spc="-20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200">
              <a:latin typeface="Arial"/>
              <a:cs typeface="Arial"/>
            </a:endParaRPr>
          </a:p>
        </p:txBody>
      </p:sp>
      <p:grpSp>
        <p:nvGrpSpPr>
          <p:cNvPr id="153" name="object 153"/>
          <p:cNvGrpSpPr>
            <a:grpSpLocks noGrp="1" noUngrp="1" noRot="1" noMove="1" noResize="1"/>
          </p:cNvGrpSpPr>
          <p:nvPr/>
        </p:nvGrpSpPr>
        <p:grpSpPr>
          <a:xfrm>
            <a:off x="7152854" y="2073416"/>
            <a:ext cx="948055" cy="494030"/>
            <a:chOff x="7152854" y="2073416"/>
            <a:chExt cx="948055" cy="494030"/>
          </a:xfrm>
        </p:grpSpPr>
        <p:pic>
          <p:nvPicPr>
            <p:cNvPr id="154" name="object 15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861464" y="2073416"/>
              <a:ext cx="236592" cy="199219"/>
            </a:xfrm>
            <a:prstGeom prst="rect">
              <a:avLst/>
            </a:prstGeom>
          </p:spPr>
        </p:pic>
        <p:sp>
          <p:nvSpPr>
            <p:cNvPr id="155" name="object 15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89218" y="2075065"/>
              <a:ext cx="11430" cy="311785"/>
            </a:xfrm>
            <a:custGeom>
              <a:avLst/>
              <a:gdLst/>
              <a:ahLst/>
              <a:cxnLst/>
              <a:rect l="l" t="t" r="r" b="b"/>
              <a:pathLst>
                <a:path w="11429" h="311785">
                  <a:moveTo>
                    <a:pt x="11192" y="96"/>
                  </a:moveTo>
                  <a:lnTo>
                    <a:pt x="6624" y="0"/>
                  </a:lnTo>
                  <a:lnTo>
                    <a:pt x="0" y="311557"/>
                  </a:lnTo>
                  <a:lnTo>
                    <a:pt x="4568" y="311659"/>
                  </a:lnTo>
                  <a:lnTo>
                    <a:pt x="11192" y="96"/>
                  </a:lnTo>
                  <a:close/>
                </a:path>
              </a:pathLst>
            </a:custGeom>
            <a:solidFill>
              <a:srgbClr val="676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52854" y="2372259"/>
              <a:ext cx="172720" cy="13335"/>
            </a:xfrm>
            <a:custGeom>
              <a:avLst/>
              <a:gdLst/>
              <a:ahLst/>
              <a:cxnLst/>
              <a:rect l="l" t="t" r="r" b="b"/>
              <a:pathLst>
                <a:path w="172720" h="13335">
                  <a:moveTo>
                    <a:pt x="194" y="0"/>
                  </a:moveTo>
                  <a:lnTo>
                    <a:pt x="0" y="9518"/>
                  </a:lnTo>
                  <a:lnTo>
                    <a:pt x="172062" y="12981"/>
                  </a:lnTo>
                  <a:lnTo>
                    <a:pt x="172252" y="3463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60438" y="2374525"/>
              <a:ext cx="160020" cy="8255"/>
            </a:xfrm>
            <a:custGeom>
              <a:avLst/>
              <a:gdLst/>
              <a:ahLst/>
              <a:cxnLst/>
              <a:rect l="l" t="t" r="r" b="b"/>
              <a:pathLst>
                <a:path w="160020" h="8255">
                  <a:moveTo>
                    <a:pt x="4724" y="1117"/>
                  </a:moveTo>
                  <a:lnTo>
                    <a:pt x="3695" y="63"/>
                  </a:lnTo>
                  <a:lnTo>
                    <a:pt x="2413" y="38"/>
                  </a:lnTo>
                  <a:lnTo>
                    <a:pt x="1117" y="0"/>
                  </a:lnTo>
                  <a:lnTo>
                    <a:pt x="63" y="1028"/>
                  </a:lnTo>
                  <a:lnTo>
                    <a:pt x="0" y="3606"/>
                  </a:lnTo>
                  <a:lnTo>
                    <a:pt x="1028" y="4673"/>
                  </a:lnTo>
                  <a:lnTo>
                    <a:pt x="3606" y="4724"/>
                  </a:lnTo>
                  <a:lnTo>
                    <a:pt x="4673" y="3695"/>
                  </a:lnTo>
                  <a:lnTo>
                    <a:pt x="4724" y="1117"/>
                  </a:lnTo>
                  <a:close/>
                </a:path>
                <a:path w="160020" h="8255">
                  <a:moveTo>
                    <a:pt x="15570" y="1333"/>
                  </a:moveTo>
                  <a:lnTo>
                    <a:pt x="14541" y="279"/>
                  </a:lnTo>
                  <a:lnTo>
                    <a:pt x="13258" y="254"/>
                  </a:lnTo>
                  <a:lnTo>
                    <a:pt x="11963" y="228"/>
                  </a:lnTo>
                  <a:lnTo>
                    <a:pt x="10909" y="1244"/>
                  </a:lnTo>
                  <a:lnTo>
                    <a:pt x="10858" y="3822"/>
                  </a:lnTo>
                  <a:lnTo>
                    <a:pt x="11874" y="4889"/>
                  </a:lnTo>
                  <a:lnTo>
                    <a:pt x="14452" y="4940"/>
                  </a:lnTo>
                  <a:lnTo>
                    <a:pt x="15519" y="3911"/>
                  </a:lnTo>
                  <a:lnTo>
                    <a:pt x="15570" y="1333"/>
                  </a:lnTo>
                  <a:close/>
                </a:path>
                <a:path w="160020" h="8255">
                  <a:moveTo>
                    <a:pt x="26416" y="1562"/>
                  </a:moveTo>
                  <a:lnTo>
                    <a:pt x="25400" y="495"/>
                  </a:lnTo>
                  <a:lnTo>
                    <a:pt x="24104" y="469"/>
                  </a:lnTo>
                  <a:lnTo>
                    <a:pt x="22821" y="444"/>
                  </a:lnTo>
                  <a:lnTo>
                    <a:pt x="21755" y="1460"/>
                  </a:lnTo>
                  <a:lnTo>
                    <a:pt x="21704" y="4038"/>
                  </a:lnTo>
                  <a:lnTo>
                    <a:pt x="22720" y="5105"/>
                  </a:lnTo>
                  <a:lnTo>
                    <a:pt x="25298" y="5156"/>
                  </a:lnTo>
                  <a:lnTo>
                    <a:pt x="26365" y="4127"/>
                  </a:lnTo>
                  <a:lnTo>
                    <a:pt x="26416" y="1562"/>
                  </a:lnTo>
                  <a:close/>
                </a:path>
                <a:path w="160020" h="8255">
                  <a:moveTo>
                    <a:pt x="36499" y="1765"/>
                  </a:moveTo>
                  <a:lnTo>
                    <a:pt x="35483" y="698"/>
                  </a:lnTo>
                  <a:lnTo>
                    <a:pt x="34201" y="673"/>
                  </a:lnTo>
                  <a:lnTo>
                    <a:pt x="32905" y="647"/>
                  </a:lnTo>
                  <a:lnTo>
                    <a:pt x="31838" y="1663"/>
                  </a:lnTo>
                  <a:lnTo>
                    <a:pt x="31788" y="4241"/>
                  </a:lnTo>
                  <a:lnTo>
                    <a:pt x="32816" y="5308"/>
                  </a:lnTo>
                  <a:lnTo>
                    <a:pt x="35382" y="5359"/>
                  </a:lnTo>
                  <a:lnTo>
                    <a:pt x="36449" y="4343"/>
                  </a:lnTo>
                  <a:lnTo>
                    <a:pt x="36499" y="1765"/>
                  </a:lnTo>
                  <a:close/>
                </a:path>
                <a:path w="160020" h="8255">
                  <a:moveTo>
                    <a:pt x="45542" y="1943"/>
                  </a:moveTo>
                  <a:lnTo>
                    <a:pt x="44513" y="876"/>
                  </a:lnTo>
                  <a:lnTo>
                    <a:pt x="43230" y="850"/>
                  </a:lnTo>
                  <a:lnTo>
                    <a:pt x="41935" y="825"/>
                  </a:lnTo>
                  <a:lnTo>
                    <a:pt x="40881" y="1854"/>
                  </a:lnTo>
                  <a:lnTo>
                    <a:pt x="40817" y="4419"/>
                  </a:lnTo>
                  <a:lnTo>
                    <a:pt x="41846" y="5486"/>
                  </a:lnTo>
                  <a:lnTo>
                    <a:pt x="44424" y="5537"/>
                  </a:lnTo>
                  <a:lnTo>
                    <a:pt x="45491" y="4521"/>
                  </a:lnTo>
                  <a:lnTo>
                    <a:pt x="45542" y="1943"/>
                  </a:lnTo>
                  <a:close/>
                </a:path>
                <a:path w="160020" h="8255">
                  <a:moveTo>
                    <a:pt x="56388" y="2159"/>
                  </a:moveTo>
                  <a:lnTo>
                    <a:pt x="55372" y="1092"/>
                  </a:lnTo>
                  <a:lnTo>
                    <a:pt x="54076" y="1066"/>
                  </a:lnTo>
                  <a:lnTo>
                    <a:pt x="52793" y="1041"/>
                  </a:lnTo>
                  <a:lnTo>
                    <a:pt x="51727" y="2070"/>
                  </a:lnTo>
                  <a:lnTo>
                    <a:pt x="51676" y="4648"/>
                  </a:lnTo>
                  <a:lnTo>
                    <a:pt x="52692" y="5715"/>
                  </a:lnTo>
                  <a:lnTo>
                    <a:pt x="55270" y="5765"/>
                  </a:lnTo>
                  <a:lnTo>
                    <a:pt x="56337" y="4737"/>
                  </a:lnTo>
                  <a:lnTo>
                    <a:pt x="56388" y="2159"/>
                  </a:lnTo>
                  <a:close/>
                </a:path>
                <a:path w="160020" h="8255">
                  <a:moveTo>
                    <a:pt x="67233" y="2374"/>
                  </a:moveTo>
                  <a:lnTo>
                    <a:pt x="66217" y="1308"/>
                  </a:lnTo>
                  <a:lnTo>
                    <a:pt x="64922" y="1282"/>
                  </a:lnTo>
                  <a:lnTo>
                    <a:pt x="63639" y="1257"/>
                  </a:lnTo>
                  <a:lnTo>
                    <a:pt x="62572" y="2286"/>
                  </a:lnTo>
                  <a:lnTo>
                    <a:pt x="62522" y="4864"/>
                  </a:lnTo>
                  <a:lnTo>
                    <a:pt x="63550" y="5930"/>
                  </a:lnTo>
                  <a:lnTo>
                    <a:pt x="66116" y="5981"/>
                  </a:lnTo>
                  <a:lnTo>
                    <a:pt x="67183" y="4953"/>
                  </a:lnTo>
                  <a:lnTo>
                    <a:pt x="67233" y="2374"/>
                  </a:lnTo>
                  <a:close/>
                </a:path>
                <a:path w="160020" h="8255">
                  <a:moveTo>
                    <a:pt x="77330" y="2578"/>
                  </a:moveTo>
                  <a:lnTo>
                    <a:pt x="76301" y="1524"/>
                  </a:lnTo>
                  <a:lnTo>
                    <a:pt x="75018" y="1485"/>
                  </a:lnTo>
                  <a:lnTo>
                    <a:pt x="73723" y="1460"/>
                  </a:lnTo>
                  <a:lnTo>
                    <a:pt x="72656" y="2489"/>
                  </a:lnTo>
                  <a:lnTo>
                    <a:pt x="72605" y="5067"/>
                  </a:lnTo>
                  <a:lnTo>
                    <a:pt x="73634" y="6134"/>
                  </a:lnTo>
                  <a:lnTo>
                    <a:pt x="76212" y="6184"/>
                  </a:lnTo>
                  <a:lnTo>
                    <a:pt x="77279" y="5156"/>
                  </a:lnTo>
                  <a:lnTo>
                    <a:pt x="77330" y="2578"/>
                  </a:lnTo>
                  <a:close/>
                </a:path>
                <a:path w="160020" h="8255">
                  <a:moveTo>
                    <a:pt x="86372" y="2768"/>
                  </a:moveTo>
                  <a:lnTo>
                    <a:pt x="85344" y="1701"/>
                  </a:lnTo>
                  <a:lnTo>
                    <a:pt x="84061" y="1676"/>
                  </a:lnTo>
                  <a:lnTo>
                    <a:pt x="82778" y="1651"/>
                  </a:lnTo>
                  <a:lnTo>
                    <a:pt x="81711" y="2667"/>
                  </a:lnTo>
                  <a:lnTo>
                    <a:pt x="81661" y="5245"/>
                  </a:lnTo>
                  <a:lnTo>
                    <a:pt x="82677" y="6311"/>
                  </a:lnTo>
                  <a:lnTo>
                    <a:pt x="85255" y="6362"/>
                  </a:lnTo>
                  <a:lnTo>
                    <a:pt x="86321" y="5346"/>
                  </a:lnTo>
                  <a:lnTo>
                    <a:pt x="86372" y="2768"/>
                  </a:lnTo>
                  <a:close/>
                </a:path>
                <a:path w="160020" h="8255">
                  <a:moveTo>
                    <a:pt x="97218" y="2984"/>
                  </a:moveTo>
                  <a:lnTo>
                    <a:pt x="96202" y="1917"/>
                  </a:lnTo>
                  <a:lnTo>
                    <a:pt x="94907" y="1892"/>
                  </a:lnTo>
                  <a:lnTo>
                    <a:pt x="93624" y="1866"/>
                  </a:lnTo>
                  <a:lnTo>
                    <a:pt x="92557" y="2895"/>
                  </a:lnTo>
                  <a:lnTo>
                    <a:pt x="92506" y="5461"/>
                  </a:lnTo>
                  <a:lnTo>
                    <a:pt x="93522" y="6527"/>
                  </a:lnTo>
                  <a:lnTo>
                    <a:pt x="96100" y="6578"/>
                  </a:lnTo>
                  <a:lnTo>
                    <a:pt x="97167" y="5562"/>
                  </a:lnTo>
                  <a:lnTo>
                    <a:pt x="97218" y="2984"/>
                  </a:lnTo>
                  <a:close/>
                </a:path>
                <a:path w="160020" h="8255">
                  <a:moveTo>
                    <a:pt x="108077" y="3200"/>
                  </a:moveTo>
                  <a:lnTo>
                    <a:pt x="107048" y="2133"/>
                  </a:lnTo>
                  <a:lnTo>
                    <a:pt x="105765" y="2108"/>
                  </a:lnTo>
                  <a:lnTo>
                    <a:pt x="104470" y="2082"/>
                  </a:lnTo>
                  <a:lnTo>
                    <a:pt x="103403" y="3111"/>
                  </a:lnTo>
                  <a:lnTo>
                    <a:pt x="103352" y="5689"/>
                  </a:lnTo>
                  <a:lnTo>
                    <a:pt x="104381" y="6743"/>
                  </a:lnTo>
                  <a:lnTo>
                    <a:pt x="106959" y="6794"/>
                  </a:lnTo>
                  <a:lnTo>
                    <a:pt x="108013" y="5778"/>
                  </a:lnTo>
                  <a:lnTo>
                    <a:pt x="108077" y="3200"/>
                  </a:lnTo>
                  <a:close/>
                </a:path>
                <a:path w="160020" h="8255">
                  <a:moveTo>
                    <a:pt x="118160" y="3403"/>
                  </a:moveTo>
                  <a:lnTo>
                    <a:pt x="117132" y="2336"/>
                  </a:lnTo>
                  <a:lnTo>
                    <a:pt x="115849" y="2311"/>
                  </a:lnTo>
                  <a:lnTo>
                    <a:pt x="114554" y="2286"/>
                  </a:lnTo>
                  <a:lnTo>
                    <a:pt x="113499" y="3314"/>
                  </a:lnTo>
                  <a:lnTo>
                    <a:pt x="113449" y="5880"/>
                  </a:lnTo>
                  <a:lnTo>
                    <a:pt x="114465" y="6946"/>
                  </a:lnTo>
                  <a:lnTo>
                    <a:pt x="117043" y="6997"/>
                  </a:lnTo>
                  <a:lnTo>
                    <a:pt x="118110" y="5981"/>
                  </a:lnTo>
                  <a:lnTo>
                    <a:pt x="118160" y="3403"/>
                  </a:lnTo>
                  <a:close/>
                </a:path>
                <a:path w="160020" h="8255">
                  <a:moveTo>
                    <a:pt x="127673" y="3594"/>
                  </a:moveTo>
                  <a:lnTo>
                    <a:pt x="126657" y="2527"/>
                  </a:lnTo>
                  <a:lnTo>
                    <a:pt x="125361" y="2501"/>
                  </a:lnTo>
                  <a:lnTo>
                    <a:pt x="124079" y="2476"/>
                  </a:lnTo>
                  <a:lnTo>
                    <a:pt x="123012" y="3505"/>
                  </a:lnTo>
                  <a:lnTo>
                    <a:pt x="122961" y="6070"/>
                  </a:lnTo>
                  <a:lnTo>
                    <a:pt x="123977" y="7137"/>
                  </a:lnTo>
                  <a:lnTo>
                    <a:pt x="126555" y="7188"/>
                  </a:lnTo>
                  <a:lnTo>
                    <a:pt x="127622" y="6172"/>
                  </a:lnTo>
                  <a:lnTo>
                    <a:pt x="127673" y="3594"/>
                  </a:lnTo>
                  <a:close/>
                </a:path>
                <a:path w="160020" h="8255">
                  <a:moveTo>
                    <a:pt x="138518" y="3810"/>
                  </a:moveTo>
                  <a:lnTo>
                    <a:pt x="137502" y="2755"/>
                  </a:lnTo>
                  <a:lnTo>
                    <a:pt x="136207" y="2730"/>
                  </a:lnTo>
                  <a:lnTo>
                    <a:pt x="134924" y="2692"/>
                  </a:lnTo>
                  <a:lnTo>
                    <a:pt x="133858" y="3721"/>
                  </a:lnTo>
                  <a:lnTo>
                    <a:pt x="133807" y="6299"/>
                  </a:lnTo>
                  <a:lnTo>
                    <a:pt x="134835" y="7366"/>
                  </a:lnTo>
                  <a:lnTo>
                    <a:pt x="137414" y="7416"/>
                  </a:lnTo>
                  <a:lnTo>
                    <a:pt x="138468" y="6388"/>
                  </a:lnTo>
                  <a:lnTo>
                    <a:pt x="138518" y="3810"/>
                  </a:lnTo>
                  <a:close/>
                </a:path>
                <a:path w="160020" h="8255">
                  <a:moveTo>
                    <a:pt x="149377" y="4025"/>
                  </a:moveTo>
                  <a:lnTo>
                    <a:pt x="148348" y="2971"/>
                  </a:lnTo>
                  <a:lnTo>
                    <a:pt x="147066" y="2946"/>
                  </a:lnTo>
                  <a:lnTo>
                    <a:pt x="145770" y="2921"/>
                  </a:lnTo>
                  <a:lnTo>
                    <a:pt x="144703" y="3937"/>
                  </a:lnTo>
                  <a:lnTo>
                    <a:pt x="144653" y="6515"/>
                  </a:lnTo>
                  <a:lnTo>
                    <a:pt x="145681" y="7581"/>
                  </a:lnTo>
                  <a:lnTo>
                    <a:pt x="148259" y="7632"/>
                  </a:lnTo>
                  <a:lnTo>
                    <a:pt x="149326" y="6604"/>
                  </a:lnTo>
                  <a:lnTo>
                    <a:pt x="149377" y="4025"/>
                  </a:lnTo>
                  <a:close/>
                </a:path>
                <a:path w="160020" h="8255">
                  <a:moveTo>
                    <a:pt x="159461" y="4241"/>
                  </a:moveTo>
                  <a:lnTo>
                    <a:pt x="158445" y="3175"/>
                  </a:lnTo>
                  <a:lnTo>
                    <a:pt x="157149" y="3149"/>
                  </a:lnTo>
                  <a:lnTo>
                    <a:pt x="155867" y="3111"/>
                  </a:lnTo>
                  <a:lnTo>
                    <a:pt x="154800" y="4140"/>
                  </a:lnTo>
                  <a:lnTo>
                    <a:pt x="154749" y="6718"/>
                  </a:lnTo>
                  <a:lnTo>
                    <a:pt x="155765" y="7785"/>
                  </a:lnTo>
                  <a:lnTo>
                    <a:pt x="158343" y="7835"/>
                  </a:lnTo>
                  <a:lnTo>
                    <a:pt x="159410" y="6807"/>
                  </a:lnTo>
                  <a:lnTo>
                    <a:pt x="159461" y="4241"/>
                  </a:lnTo>
                  <a:close/>
                </a:path>
              </a:pathLst>
            </a:custGeom>
            <a:solidFill>
              <a:srgbClr val="313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20618" y="2375589"/>
              <a:ext cx="172720" cy="13335"/>
            </a:xfrm>
            <a:custGeom>
              <a:avLst/>
              <a:gdLst/>
              <a:ahLst/>
              <a:cxnLst/>
              <a:rect l="l" t="t" r="r" b="b"/>
              <a:pathLst>
                <a:path w="172720" h="13335">
                  <a:moveTo>
                    <a:pt x="194" y="0"/>
                  </a:moveTo>
                  <a:lnTo>
                    <a:pt x="0" y="9518"/>
                  </a:lnTo>
                  <a:lnTo>
                    <a:pt x="172062" y="12981"/>
                  </a:lnTo>
                  <a:lnTo>
                    <a:pt x="172252" y="3463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28205" y="2377853"/>
              <a:ext cx="160020" cy="8255"/>
            </a:xfrm>
            <a:custGeom>
              <a:avLst/>
              <a:gdLst/>
              <a:ahLst/>
              <a:cxnLst/>
              <a:rect l="l" t="t" r="r" b="b"/>
              <a:pathLst>
                <a:path w="160020" h="8255">
                  <a:moveTo>
                    <a:pt x="4711" y="1130"/>
                  </a:moveTo>
                  <a:lnTo>
                    <a:pt x="3695" y="63"/>
                  </a:lnTo>
                  <a:lnTo>
                    <a:pt x="2400" y="38"/>
                  </a:lnTo>
                  <a:lnTo>
                    <a:pt x="1117" y="0"/>
                  </a:lnTo>
                  <a:lnTo>
                    <a:pt x="50" y="1028"/>
                  </a:lnTo>
                  <a:lnTo>
                    <a:pt x="0" y="3606"/>
                  </a:lnTo>
                  <a:lnTo>
                    <a:pt x="1016" y="4673"/>
                  </a:lnTo>
                  <a:lnTo>
                    <a:pt x="3594" y="4724"/>
                  </a:lnTo>
                  <a:lnTo>
                    <a:pt x="4660" y="3695"/>
                  </a:lnTo>
                  <a:lnTo>
                    <a:pt x="4711" y="1130"/>
                  </a:lnTo>
                  <a:close/>
                </a:path>
                <a:path w="160020" h="8255">
                  <a:moveTo>
                    <a:pt x="15570" y="1346"/>
                  </a:moveTo>
                  <a:lnTo>
                    <a:pt x="14541" y="279"/>
                  </a:lnTo>
                  <a:lnTo>
                    <a:pt x="13258" y="254"/>
                  </a:lnTo>
                  <a:lnTo>
                    <a:pt x="11963" y="228"/>
                  </a:lnTo>
                  <a:lnTo>
                    <a:pt x="10896" y="1244"/>
                  </a:lnTo>
                  <a:lnTo>
                    <a:pt x="10845" y="3822"/>
                  </a:lnTo>
                  <a:lnTo>
                    <a:pt x="11874" y="4889"/>
                  </a:lnTo>
                  <a:lnTo>
                    <a:pt x="14452" y="4940"/>
                  </a:lnTo>
                  <a:lnTo>
                    <a:pt x="15506" y="3924"/>
                  </a:lnTo>
                  <a:lnTo>
                    <a:pt x="15570" y="1346"/>
                  </a:lnTo>
                  <a:close/>
                </a:path>
                <a:path w="160020" h="8255">
                  <a:moveTo>
                    <a:pt x="26416" y="1562"/>
                  </a:moveTo>
                  <a:lnTo>
                    <a:pt x="25387" y="495"/>
                  </a:lnTo>
                  <a:lnTo>
                    <a:pt x="24104" y="469"/>
                  </a:lnTo>
                  <a:lnTo>
                    <a:pt x="22821" y="444"/>
                  </a:lnTo>
                  <a:lnTo>
                    <a:pt x="21755" y="1473"/>
                  </a:lnTo>
                  <a:lnTo>
                    <a:pt x="21704" y="4038"/>
                  </a:lnTo>
                  <a:lnTo>
                    <a:pt x="22720" y="5105"/>
                  </a:lnTo>
                  <a:lnTo>
                    <a:pt x="25298" y="5156"/>
                  </a:lnTo>
                  <a:lnTo>
                    <a:pt x="26365" y="4140"/>
                  </a:lnTo>
                  <a:lnTo>
                    <a:pt x="26416" y="1562"/>
                  </a:lnTo>
                  <a:close/>
                </a:path>
                <a:path w="160020" h="8255">
                  <a:moveTo>
                    <a:pt x="36499" y="1765"/>
                  </a:moveTo>
                  <a:lnTo>
                    <a:pt x="35483" y="698"/>
                  </a:lnTo>
                  <a:lnTo>
                    <a:pt x="34188" y="673"/>
                  </a:lnTo>
                  <a:lnTo>
                    <a:pt x="32905" y="647"/>
                  </a:lnTo>
                  <a:lnTo>
                    <a:pt x="31838" y="1663"/>
                  </a:lnTo>
                  <a:lnTo>
                    <a:pt x="31788" y="4241"/>
                  </a:lnTo>
                  <a:lnTo>
                    <a:pt x="32804" y="5308"/>
                  </a:lnTo>
                  <a:lnTo>
                    <a:pt x="35382" y="5359"/>
                  </a:lnTo>
                  <a:lnTo>
                    <a:pt x="36449" y="4343"/>
                  </a:lnTo>
                  <a:lnTo>
                    <a:pt x="36499" y="1765"/>
                  </a:lnTo>
                  <a:close/>
                </a:path>
                <a:path w="160020" h="8255">
                  <a:moveTo>
                    <a:pt x="45542" y="1943"/>
                  </a:moveTo>
                  <a:lnTo>
                    <a:pt x="44513" y="876"/>
                  </a:lnTo>
                  <a:lnTo>
                    <a:pt x="43230" y="850"/>
                  </a:lnTo>
                  <a:lnTo>
                    <a:pt x="41935" y="825"/>
                  </a:lnTo>
                  <a:lnTo>
                    <a:pt x="40868" y="1854"/>
                  </a:lnTo>
                  <a:lnTo>
                    <a:pt x="40817" y="4432"/>
                  </a:lnTo>
                  <a:lnTo>
                    <a:pt x="41846" y="5486"/>
                  </a:lnTo>
                  <a:lnTo>
                    <a:pt x="44424" y="5537"/>
                  </a:lnTo>
                  <a:lnTo>
                    <a:pt x="45491" y="4521"/>
                  </a:lnTo>
                  <a:lnTo>
                    <a:pt x="45542" y="1943"/>
                  </a:lnTo>
                  <a:close/>
                </a:path>
                <a:path w="160020" h="8255">
                  <a:moveTo>
                    <a:pt x="56388" y="2159"/>
                  </a:moveTo>
                  <a:lnTo>
                    <a:pt x="55359" y="1104"/>
                  </a:lnTo>
                  <a:lnTo>
                    <a:pt x="54076" y="1066"/>
                  </a:lnTo>
                  <a:lnTo>
                    <a:pt x="52781" y="1041"/>
                  </a:lnTo>
                  <a:lnTo>
                    <a:pt x="51727" y="2070"/>
                  </a:lnTo>
                  <a:lnTo>
                    <a:pt x="51676" y="4648"/>
                  </a:lnTo>
                  <a:lnTo>
                    <a:pt x="52692" y="5715"/>
                  </a:lnTo>
                  <a:lnTo>
                    <a:pt x="55270" y="5765"/>
                  </a:lnTo>
                  <a:lnTo>
                    <a:pt x="56337" y="4737"/>
                  </a:lnTo>
                  <a:lnTo>
                    <a:pt x="56388" y="2159"/>
                  </a:lnTo>
                  <a:close/>
                </a:path>
                <a:path w="160020" h="8255">
                  <a:moveTo>
                    <a:pt x="67233" y="2387"/>
                  </a:moveTo>
                  <a:lnTo>
                    <a:pt x="66205" y="1320"/>
                  </a:lnTo>
                  <a:lnTo>
                    <a:pt x="64922" y="1295"/>
                  </a:lnTo>
                  <a:lnTo>
                    <a:pt x="63639" y="1270"/>
                  </a:lnTo>
                  <a:lnTo>
                    <a:pt x="62572" y="2286"/>
                  </a:lnTo>
                  <a:lnTo>
                    <a:pt x="62522" y="4864"/>
                  </a:lnTo>
                  <a:lnTo>
                    <a:pt x="63538" y="5930"/>
                  </a:lnTo>
                  <a:lnTo>
                    <a:pt x="66116" y="5981"/>
                  </a:lnTo>
                  <a:lnTo>
                    <a:pt x="67183" y="4965"/>
                  </a:lnTo>
                  <a:lnTo>
                    <a:pt x="67233" y="2387"/>
                  </a:lnTo>
                  <a:close/>
                </a:path>
                <a:path w="160020" h="8255">
                  <a:moveTo>
                    <a:pt x="77330" y="2578"/>
                  </a:moveTo>
                  <a:lnTo>
                    <a:pt x="76301" y="1524"/>
                  </a:lnTo>
                  <a:lnTo>
                    <a:pt x="75018" y="1498"/>
                  </a:lnTo>
                  <a:lnTo>
                    <a:pt x="73723" y="1473"/>
                  </a:lnTo>
                  <a:lnTo>
                    <a:pt x="72656" y="2489"/>
                  </a:lnTo>
                  <a:lnTo>
                    <a:pt x="72605" y="5067"/>
                  </a:lnTo>
                  <a:lnTo>
                    <a:pt x="73634" y="6134"/>
                  </a:lnTo>
                  <a:lnTo>
                    <a:pt x="76200" y="6184"/>
                  </a:lnTo>
                  <a:lnTo>
                    <a:pt x="77266" y="5156"/>
                  </a:lnTo>
                  <a:lnTo>
                    <a:pt x="77330" y="2578"/>
                  </a:lnTo>
                  <a:close/>
                </a:path>
                <a:path w="160020" h="8255">
                  <a:moveTo>
                    <a:pt x="86372" y="2768"/>
                  </a:moveTo>
                  <a:lnTo>
                    <a:pt x="85344" y="1701"/>
                  </a:lnTo>
                  <a:lnTo>
                    <a:pt x="84061" y="1676"/>
                  </a:lnTo>
                  <a:lnTo>
                    <a:pt x="82765" y="1651"/>
                  </a:lnTo>
                  <a:lnTo>
                    <a:pt x="81711" y="2679"/>
                  </a:lnTo>
                  <a:lnTo>
                    <a:pt x="81661" y="5245"/>
                  </a:lnTo>
                  <a:lnTo>
                    <a:pt x="82677" y="6311"/>
                  </a:lnTo>
                  <a:lnTo>
                    <a:pt x="85255" y="6362"/>
                  </a:lnTo>
                  <a:lnTo>
                    <a:pt x="86321" y="5346"/>
                  </a:lnTo>
                  <a:lnTo>
                    <a:pt x="86372" y="2768"/>
                  </a:lnTo>
                  <a:close/>
                </a:path>
                <a:path w="160020" h="8255">
                  <a:moveTo>
                    <a:pt x="97218" y="2984"/>
                  </a:moveTo>
                  <a:lnTo>
                    <a:pt x="96189" y="1917"/>
                  </a:lnTo>
                  <a:lnTo>
                    <a:pt x="94907" y="1892"/>
                  </a:lnTo>
                  <a:lnTo>
                    <a:pt x="93624" y="1866"/>
                  </a:lnTo>
                  <a:lnTo>
                    <a:pt x="92557" y="2895"/>
                  </a:lnTo>
                  <a:lnTo>
                    <a:pt x="92506" y="5461"/>
                  </a:lnTo>
                  <a:lnTo>
                    <a:pt x="93522" y="6527"/>
                  </a:lnTo>
                  <a:lnTo>
                    <a:pt x="96100" y="6578"/>
                  </a:lnTo>
                  <a:lnTo>
                    <a:pt x="97167" y="5562"/>
                  </a:lnTo>
                  <a:lnTo>
                    <a:pt x="97218" y="2984"/>
                  </a:lnTo>
                  <a:close/>
                </a:path>
                <a:path w="160020" h="8255">
                  <a:moveTo>
                    <a:pt x="108064" y="3200"/>
                  </a:moveTo>
                  <a:lnTo>
                    <a:pt x="107048" y="2146"/>
                  </a:lnTo>
                  <a:lnTo>
                    <a:pt x="105752" y="2108"/>
                  </a:lnTo>
                  <a:lnTo>
                    <a:pt x="104470" y="2082"/>
                  </a:lnTo>
                  <a:lnTo>
                    <a:pt x="103403" y="3111"/>
                  </a:lnTo>
                  <a:lnTo>
                    <a:pt x="103352" y="5689"/>
                  </a:lnTo>
                  <a:lnTo>
                    <a:pt x="104368" y="6756"/>
                  </a:lnTo>
                  <a:lnTo>
                    <a:pt x="106946" y="6807"/>
                  </a:lnTo>
                  <a:lnTo>
                    <a:pt x="108013" y="5778"/>
                  </a:lnTo>
                  <a:lnTo>
                    <a:pt x="108064" y="3200"/>
                  </a:lnTo>
                  <a:close/>
                </a:path>
                <a:path w="160020" h="8255">
                  <a:moveTo>
                    <a:pt x="118160" y="3403"/>
                  </a:moveTo>
                  <a:lnTo>
                    <a:pt x="117132" y="2336"/>
                  </a:lnTo>
                  <a:lnTo>
                    <a:pt x="115849" y="2311"/>
                  </a:lnTo>
                  <a:lnTo>
                    <a:pt x="114554" y="2286"/>
                  </a:lnTo>
                  <a:lnTo>
                    <a:pt x="113487" y="3314"/>
                  </a:lnTo>
                  <a:lnTo>
                    <a:pt x="113436" y="5892"/>
                  </a:lnTo>
                  <a:lnTo>
                    <a:pt x="114465" y="6959"/>
                  </a:lnTo>
                  <a:lnTo>
                    <a:pt x="117043" y="7010"/>
                  </a:lnTo>
                  <a:lnTo>
                    <a:pt x="118110" y="5981"/>
                  </a:lnTo>
                  <a:lnTo>
                    <a:pt x="118160" y="3403"/>
                  </a:lnTo>
                  <a:close/>
                </a:path>
                <a:path w="160020" h="8255">
                  <a:moveTo>
                    <a:pt x="127673" y="3594"/>
                  </a:moveTo>
                  <a:lnTo>
                    <a:pt x="126644" y="2527"/>
                  </a:lnTo>
                  <a:lnTo>
                    <a:pt x="125361" y="2501"/>
                  </a:lnTo>
                  <a:lnTo>
                    <a:pt x="124079" y="2476"/>
                  </a:lnTo>
                  <a:lnTo>
                    <a:pt x="123012" y="3505"/>
                  </a:lnTo>
                  <a:lnTo>
                    <a:pt x="122961" y="6083"/>
                  </a:lnTo>
                  <a:lnTo>
                    <a:pt x="123977" y="7150"/>
                  </a:lnTo>
                  <a:lnTo>
                    <a:pt x="126555" y="7200"/>
                  </a:lnTo>
                  <a:lnTo>
                    <a:pt x="127622" y="6172"/>
                  </a:lnTo>
                  <a:lnTo>
                    <a:pt x="127673" y="3594"/>
                  </a:lnTo>
                  <a:close/>
                </a:path>
                <a:path w="160020" h="8255">
                  <a:moveTo>
                    <a:pt x="138518" y="3822"/>
                  </a:moveTo>
                  <a:lnTo>
                    <a:pt x="137502" y="2755"/>
                  </a:lnTo>
                  <a:lnTo>
                    <a:pt x="136207" y="2730"/>
                  </a:lnTo>
                  <a:lnTo>
                    <a:pt x="134924" y="2692"/>
                  </a:lnTo>
                  <a:lnTo>
                    <a:pt x="133858" y="3721"/>
                  </a:lnTo>
                  <a:lnTo>
                    <a:pt x="133807" y="6299"/>
                  </a:lnTo>
                  <a:lnTo>
                    <a:pt x="134823" y="7366"/>
                  </a:lnTo>
                  <a:lnTo>
                    <a:pt x="137401" y="7416"/>
                  </a:lnTo>
                  <a:lnTo>
                    <a:pt x="138468" y="6388"/>
                  </a:lnTo>
                  <a:lnTo>
                    <a:pt x="138518" y="3822"/>
                  </a:lnTo>
                  <a:close/>
                </a:path>
                <a:path w="160020" h="8255">
                  <a:moveTo>
                    <a:pt x="149377" y="4038"/>
                  </a:moveTo>
                  <a:lnTo>
                    <a:pt x="148348" y="2971"/>
                  </a:lnTo>
                  <a:lnTo>
                    <a:pt x="147066" y="2946"/>
                  </a:lnTo>
                  <a:lnTo>
                    <a:pt x="145770" y="2921"/>
                  </a:lnTo>
                  <a:lnTo>
                    <a:pt x="144703" y="3937"/>
                  </a:lnTo>
                  <a:lnTo>
                    <a:pt x="144653" y="6515"/>
                  </a:lnTo>
                  <a:lnTo>
                    <a:pt x="145681" y="7581"/>
                  </a:lnTo>
                  <a:lnTo>
                    <a:pt x="148259" y="7632"/>
                  </a:lnTo>
                  <a:lnTo>
                    <a:pt x="149313" y="6616"/>
                  </a:lnTo>
                  <a:lnTo>
                    <a:pt x="149377" y="4038"/>
                  </a:lnTo>
                  <a:close/>
                </a:path>
                <a:path w="160020" h="8255">
                  <a:moveTo>
                    <a:pt x="159461" y="4241"/>
                  </a:moveTo>
                  <a:lnTo>
                    <a:pt x="158432" y="3175"/>
                  </a:lnTo>
                  <a:lnTo>
                    <a:pt x="157149" y="3149"/>
                  </a:lnTo>
                  <a:lnTo>
                    <a:pt x="155854" y="3124"/>
                  </a:lnTo>
                  <a:lnTo>
                    <a:pt x="154800" y="4140"/>
                  </a:lnTo>
                  <a:lnTo>
                    <a:pt x="154736" y="6718"/>
                  </a:lnTo>
                  <a:lnTo>
                    <a:pt x="155765" y="7785"/>
                  </a:lnTo>
                  <a:lnTo>
                    <a:pt x="158343" y="7835"/>
                  </a:lnTo>
                  <a:lnTo>
                    <a:pt x="159410" y="6807"/>
                  </a:lnTo>
                  <a:lnTo>
                    <a:pt x="159461" y="4241"/>
                  </a:lnTo>
                  <a:close/>
                </a:path>
              </a:pathLst>
            </a:custGeom>
            <a:solidFill>
              <a:srgbClr val="313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92666" y="2379113"/>
              <a:ext cx="59055" cy="10795"/>
            </a:xfrm>
            <a:custGeom>
              <a:avLst/>
              <a:gdLst/>
              <a:ahLst/>
              <a:cxnLst/>
              <a:rect l="l" t="t" r="r" b="b"/>
              <a:pathLst>
                <a:path w="59054" h="10794">
                  <a:moveTo>
                    <a:pt x="198" y="0"/>
                  </a:moveTo>
                  <a:lnTo>
                    <a:pt x="0" y="9514"/>
                  </a:lnTo>
                  <a:lnTo>
                    <a:pt x="58694" y="10789"/>
                  </a:lnTo>
                  <a:lnTo>
                    <a:pt x="58892" y="1271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00252" y="2381383"/>
              <a:ext cx="45720" cy="5715"/>
            </a:xfrm>
            <a:custGeom>
              <a:avLst/>
              <a:gdLst/>
              <a:ahLst/>
              <a:cxnLst/>
              <a:rect l="l" t="t" r="r" b="b"/>
              <a:pathLst>
                <a:path w="45720" h="5714">
                  <a:moveTo>
                    <a:pt x="4711" y="1117"/>
                  </a:moveTo>
                  <a:lnTo>
                    <a:pt x="3695" y="50"/>
                  </a:lnTo>
                  <a:lnTo>
                    <a:pt x="2400" y="25"/>
                  </a:lnTo>
                  <a:lnTo>
                    <a:pt x="1117" y="0"/>
                  </a:lnTo>
                  <a:lnTo>
                    <a:pt x="50" y="1016"/>
                  </a:lnTo>
                  <a:lnTo>
                    <a:pt x="0" y="3594"/>
                  </a:lnTo>
                  <a:lnTo>
                    <a:pt x="1028" y="4660"/>
                  </a:lnTo>
                  <a:lnTo>
                    <a:pt x="3606" y="4711"/>
                  </a:lnTo>
                  <a:lnTo>
                    <a:pt x="4660" y="3695"/>
                  </a:lnTo>
                  <a:lnTo>
                    <a:pt x="4711" y="1117"/>
                  </a:lnTo>
                  <a:close/>
                </a:path>
                <a:path w="45720" h="5714">
                  <a:moveTo>
                    <a:pt x="15557" y="1333"/>
                  </a:moveTo>
                  <a:lnTo>
                    <a:pt x="14541" y="266"/>
                  </a:lnTo>
                  <a:lnTo>
                    <a:pt x="13258" y="241"/>
                  </a:lnTo>
                  <a:lnTo>
                    <a:pt x="11963" y="215"/>
                  </a:lnTo>
                  <a:lnTo>
                    <a:pt x="10896" y="1244"/>
                  </a:lnTo>
                  <a:lnTo>
                    <a:pt x="10845" y="3810"/>
                  </a:lnTo>
                  <a:lnTo>
                    <a:pt x="11874" y="4876"/>
                  </a:lnTo>
                  <a:lnTo>
                    <a:pt x="14452" y="4927"/>
                  </a:lnTo>
                  <a:lnTo>
                    <a:pt x="15506" y="3911"/>
                  </a:lnTo>
                  <a:lnTo>
                    <a:pt x="15557" y="1333"/>
                  </a:lnTo>
                  <a:close/>
                </a:path>
                <a:path w="45720" h="5714">
                  <a:moveTo>
                    <a:pt x="26416" y="1549"/>
                  </a:moveTo>
                  <a:lnTo>
                    <a:pt x="25387" y="495"/>
                  </a:lnTo>
                  <a:lnTo>
                    <a:pt x="24104" y="457"/>
                  </a:lnTo>
                  <a:lnTo>
                    <a:pt x="22821" y="431"/>
                  </a:lnTo>
                  <a:lnTo>
                    <a:pt x="21755" y="1460"/>
                  </a:lnTo>
                  <a:lnTo>
                    <a:pt x="21691" y="4038"/>
                  </a:lnTo>
                  <a:lnTo>
                    <a:pt x="22720" y="5105"/>
                  </a:lnTo>
                  <a:lnTo>
                    <a:pt x="25298" y="5156"/>
                  </a:lnTo>
                  <a:lnTo>
                    <a:pt x="26365" y="4127"/>
                  </a:lnTo>
                  <a:lnTo>
                    <a:pt x="26416" y="1549"/>
                  </a:lnTo>
                  <a:close/>
                </a:path>
                <a:path w="45720" h="5714">
                  <a:moveTo>
                    <a:pt x="36499" y="1752"/>
                  </a:moveTo>
                  <a:lnTo>
                    <a:pt x="35483" y="685"/>
                  </a:lnTo>
                  <a:lnTo>
                    <a:pt x="34188" y="660"/>
                  </a:lnTo>
                  <a:lnTo>
                    <a:pt x="32905" y="635"/>
                  </a:lnTo>
                  <a:lnTo>
                    <a:pt x="31838" y="1663"/>
                  </a:lnTo>
                  <a:lnTo>
                    <a:pt x="31788" y="4241"/>
                  </a:lnTo>
                  <a:lnTo>
                    <a:pt x="32816" y="5308"/>
                  </a:lnTo>
                  <a:lnTo>
                    <a:pt x="35382" y="5346"/>
                  </a:lnTo>
                  <a:lnTo>
                    <a:pt x="36449" y="4330"/>
                  </a:lnTo>
                  <a:lnTo>
                    <a:pt x="36499" y="1752"/>
                  </a:lnTo>
                  <a:close/>
                </a:path>
                <a:path w="45720" h="5714">
                  <a:moveTo>
                    <a:pt x="45542" y="1930"/>
                  </a:moveTo>
                  <a:lnTo>
                    <a:pt x="44513" y="876"/>
                  </a:lnTo>
                  <a:lnTo>
                    <a:pt x="43230" y="850"/>
                  </a:lnTo>
                  <a:lnTo>
                    <a:pt x="41935" y="825"/>
                  </a:lnTo>
                  <a:lnTo>
                    <a:pt x="40881" y="1841"/>
                  </a:lnTo>
                  <a:lnTo>
                    <a:pt x="40817" y="4419"/>
                  </a:lnTo>
                  <a:lnTo>
                    <a:pt x="41846" y="5486"/>
                  </a:lnTo>
                  <a:lnTo>
                    <a:pt x="44424" y="5537"/>
                  </a:lnTo>
                  <a:lnTo>
                    <a:pt x="45478" y="4508"/>
                  </a:lnTo>
                  <a:lnTo>
                    <a:pt x="45542" y="1930"/>
                  </a:lnTo>
                  <a:close/>
                </a:path>
              </a:pathLst>
            </a:custGeom>
            <a:solidFill>
              <a:srgbClr val="313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87699" y="2470722"/>
              <a:ext cx="7620" cy="96520"/>
            </a:xfrm>
            <a:custGeom>
              <a:avLst/>
              <a:gdLst/>
              <a:ahLst/>
              <a:cxnLst/>
              <a:rect l="l" t="t" r="r" b="b"/>
              <a:pathLst>
                <a:path w="7620" h="96519">
                  <a:moveTo>
                    <a:pt x="1868" y="0"/>
                  </a:moveTo>
                  <a:lnTo>
                    <a:pt x="0" y="96368"/>
                  </a:lnTo>
                  <a:lnTo>
                    <a:pt x="5331" y="96473"/>
                  </a:lnTo>
                  <a:lnTo>
                    <a:pt x="7199" y="105"/>
                  </a:lnTo>
                  <a:lnTo>
                    <a:pt x="1868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88960" y="2473636"/>
              <a:ext cx="4445" cy="89535"/>
            </a:xfrm>
            <a:custGeom>
              <a:avLst/>
              <a:gdLst/>
              <a:ahLst/>
              <a:cxnLst/>
              <a:rect l="l" t="t" r="r" b="b"/>
              <a:pathLst>
                <a:path w="4445" h="89535">
                  <a:moveTo>
                    <a:pt x="2641" y="87299"/>
                  </a:moveTo>
                  <a:lnTo>
                    <a:pt x="2057" y="86702"/>
                  </a:lnTo>
                  <a:lnTo>
                    <a:pt x="622" y="86677"/>
                  </a:lnTo>
                  <a:lnTo>
                    <a:pt x="25" y="87249"/>
                  </a:lnTo>
                  <a:lnTo>
                    <a:pt x="12" y="87960"/>
                  </a:lnTo>
                  <a:lnTo>
                    <a:pt x="0" y="88684"/>
                  </a:lnTo>
                  <a:lnTo>
                    <a:pt x="571" y="89281"/>
                  </a:lnTo>
                  <a:lnTo>
                    <a:pt x="2006" y="89319"/>
                  </a:lnTo>
                  <a:lnTo>
                    <a:pt x="2616" y="88734"/>
                  </a:lnTo>
                  <a:lnTo>
                    <a:pt x="2641" y="87299"/>
                  </a:lnTo>
                  <a:close/>
                </a:path>
                <a:path w="4445" h="89535">
                  <a:moveTo>
                    <a:pt x="2755" y="81216"/>
                  </a:moveTo>
                  <a:lnTo>
                    <a:pt x="2184" y="80632"/>
                  </a:lnTo>
                  <a:lnTo>
                    <a:pt x="736" y="80594"/>
                  </a:lnTo>
                  <a:lnTo>
                    <a:pt x="139" y="81165"/>
                  </a:lnTo>
                  <a:lnTo>
                    <a:pt x="127" y="81889"/>
                  </a:lnTo>
                  <a:lnTo>
                    <a:pt x="114" y="82613"/>
                  </a:lnTo>
                  <a:lnTo>
                    <a:pt x="685" y="83210"/>
                  </a:lnTo>
                  <a:lnTo>
                    <a:pt x="2133" y="83235"/>
                  </a:lnTo>
                  <a:lnTo>
                    <a:pt x="2730" y="82664"/>
                  </a:lnTo>
                  <a:lnTo>
                    <a:pt x="2755" y="81216"/>
                  </a:lnTo>
                  <a:close/>
                </a:path>
                <a:path w="4445" h="89535">
                  <a:moveTo>
                    <a:pt x="2870" y="75145"/>
                  </a:moveTo>
                  <a:lnTo>
                    <a:pt x="2298" y="74549"/>
                  </a:lnTo>
                  <a:lnTo>
                    <a:pt x="850" y="74523"/>
                  </a:lnTo>
                  <a:lnTo>
                    <a:pt x="266" y="75095"/>
                  </a:lnTo>
                  <a:lnTo>
                    <a:pt x="254" y="75819"/>
                  </a:lnTo>
                  <a:lnTo>
                    <a:pt x="228" y="76530"/>
                  </a:lnTo>
                  <a:lnTo>
                    <a:pt x="812" y="77139"/>
                  </a:lnTo>
                  <a:lnTo>
                    <a:pt x="2247" y="77165"/>
                  </a:lnTo>
                  <a:lnTo>
                    <a:pt x="2844" y="76581"/>
                  </a:lnTo>
                  <a:lnTo>
                    <a:pt x="2870" y="75145"/>
                  </a:lnTo>
                  <a:close/>
                </a:path>
                <a:path w="4445" h="89535">
                  <a:moveTo>
                    <a:pt x="2984" y="69494"/>
                  </a:moveTo>
                  <a:lnTo>
                    <a:pt x="2413" y="68897"/>
                  </a:lnTo>
                  <a:lnTo>
                    <a:pt x="965" y="68872"/>
                  </a:lnTo>
                  <a:lnTo>
                    <a:pt x="368" y="69443"/>
                  </a:lnTo>
                  <a:lnTo>
                    <a:pt x="355" y="70167"/>
                  </a:lnTo>
                  <a:lnTo>
                    <a:pt x="342" y="70891"/>
                  </a:lnTo>
                  <a:lnTo>
                    <a:pt x="914" y="71488"/>
                  </a:lnTo>
                  <a:lnTo>
                    <a:pt x="2362" y="71513"/>
                  </a:lnTo>
                  <a:lnTo>
                    <a:pt x="2959" y="70942"/>
                  </a:lnTo>
                  <a:lnTo>
                    <a:pt x="2984" y="69494"/>
                  </a:lnTo>
                  <a:close/>
                </a:path>
                <a:path w="4445" h="89535">
                  <a:moveTo>
                    <a:pt x="3086" y="64427"/>
                  </a:moveTo>
                  <a:lnTo>
                    <a:pt x="2514" y="63842"/>
                  </a:lnTo>
                  <a:lnTo>
                    <a:pt x="1066" y="63804"/>
                  </a:lnTo>
                  <a:lnTo>
                    <a:pt x="469" y="64389"/>
                  </a:lnTo>
                  <a:lnTo>
                    <a:pt x="457" y="65100"/>
                  </a:lnTo>
                  <a:lnTo>
                    <a:pt x="444" y="65824"/>
                  </a:lnTo>
                  <a:lnTo>
                    <a:pt x="1016" y="66421"/>
                  </a:lnTo>
                  <a:lnTo>
                    <a:pt x="2463" y="66446"/>
                  </a:lnTo>
                  <a:lnTo>
                    <a:pt x="3048" y="65874"/>
                  </a:lnTo>
                  <a:lnTo>
                    <a:pt x="3086" y="64427"/>
                  </a:lnTo>
                  <a:close/>
                </a:path>
                <a:path w="4445" h="89535">
                  <a:moveTo>
                    <a:pt x="3200" y="58356"/>
                  </a:moveTo>
                  <a:lnTo>
                    <a:pt x="2628" y="57759"/>
                  </a:lnTo>
                  <a:lnTo>
                    <a:pt x="1181" y="57734"/>
                  </a:lnTo>
                  <a:lnTo>
                    <a:pt x="584" y="58305"/>
                  </a:lnTo>
                  <a:lnTo>
                    <a:pt x="571" y="59029"/>
                  </a:lnTo>
                  <a:lnTo>
                    <a:pt x="558" y="59753"/>
                  </a:lnTo>
                  <a:lnTo>
                    <a:pt x="1130" y="60337"/>
                  </a:lnTo>
                  <a:lnTo>
                    <a:pt x="2578" y="60375"/>
                  </a:lnTo>
                  <a:lnTo>
                    <a:pt x="3175" y="59804"/>
                  </a:lnTo>
                  <a:lnTo>
                    <a:pt x="3200" y="58356"/>
                  </a:lnTo>
                  <a:close/>
                </a:path>
                <a:path w="4445" h="89535">
                  <a:moveTo>
                    <a:pt x="3314" y="52285"/>
                  </a:moveTo>
                  <a:lnTo>
                    <a:pt x="2743" y="51689"/>
                  </a:lnTo>
                  <a:lnTo>
                    <a:pt x="1295" y="51650"/>
                  </a:lnTo>
                  <a:lnTo>
                    <a:pt x="711" y="52235"/>
                  </a:lnTo>
                  <a:lnTo>
                    <a:pt x="685" y="52959"/>
                  </a:lnTo>
                  <a:lnTo>
                    <a:pt x="673" y="53670"/>
                  </a:lnTo>
                  <a:lnTo>
                    <a:pt x="1244" y="54267"/>
                  </a:lnTo>
                  <a:lnTo>
                    <a:pt x="2692" y="54292"/>
                  </a:lnTo>
                  <a:lnTo>
                    <a:pt x="3289" y="53721"/>
                  </a:lnTo>
                  <a:lnTo>
                    <a:pt x="3314" y="52285"/>
                  </a:lnTo>
                  <a:close/>
                </a:path>
                <a:path w="4445" h="89535">
                  <a:moveTo>
                    <a:pt x="3429" y="46634"/>
                  </a:moveTo>
                  <a:lnTo>
                    <a:pt x="2857" y="46037"/>
                  </a:lnTo>
                  <a:lnTo>
                    <a:pt x="1409" y="46012"/>
                  </a:lnTo>
                  <a:lnTo>
                    <a:pt x="812" y="46583"/>
                  </a:lnTo>
                  <a:lnTo>
                    <a:pt x="800" y="47294"/>
                  </a:lnTo>
                  <a:lnTo>
                    <a:pt x="787" y="48018"/>
                  </a:lnTo>
                  <a:lnTo>
                    <a:pt x="1358" y="48615"/>
                  </a:lnTo>
                  <a:lnTo>
                    <a:pt x="2806" y="48641"/>
                  </a:lnTo>
                  <a:lnTo>
                    <a:pt x="3403" y="48069"/>
                  </a:lnTo>
                  <a:lnTo>
                    <a:pt x="3429" y="46634"/>
                  </a:lnTo>
                  <a:close/>
                </a:path>
                <a:path w="4445" h="89535">
                  <a:moveTo>
                    <a:pt x="3530" y="41567"/>
                  </a:moveTo>
                  <a:lnTo>
                    <a:pt x="2946" y="40970"/>
                  </a:lnTo>
                  <a:lnTo>
                    <a:pt x="1511" y="40944"/>
                  </a:lnTo>
                  <a:lnTo>
                    <a:pt x="914" y="41516"/>
                  </a:lnTo>
                  <a:lnTo>
                    <a:pt x="901" y="42240"/>
                  </a:lnTo>
                  <a:lnTo>
                    <a:pt x="889" y="42951"/>
                  </a:lnTo>
                  <a:lnTo>
                    <a:pt x="1460" y="43548"/>
                  </a:lnTo>
                  <a:lnTo>
                    <a:pt x="2895" y="43573"/>
                  </a:lnTo>
                  <a:lnTo>
                    <a:pt x="3492" y="43002"/>
                  </a:lnTo>
                  <a:lnTo>
                    <a:pt x="3530" y="41567"/>
                  </a:lnTo>
                  <a:close/>
                </a:path>
                <a:path w="4445" h="89535">
                  <a:moveTo>
                    <a:pt x="3644" y="35483"/>
                  </a:moveTo>
                  <a:lnTo>
                    <a:pt x="3073" y="34886"/>
                  </a:lnTo>
                  <a:lnTo>
                    <a:pt x="1625" y="34861"/>
                  </a:lnTo>
                  <a:lnTo>
                    <a:pt x="1028" y="35433"/>
                  </a:lnTo>
                  <a:lnTo>
                    <a:pt x="1016" y="36156"/>
                  </a:lnTo>
                  <a:lnTo>
                    <a:pt x="1003" y="36880"/>
                  </a:lnTo>
                  <a:lnTo>
                    <a:pt x="1574" y="37477"/>
                  </a:lnTo>
                  <a:lnTo>
                    <a:pt x="3022" y="37503"/>
                  </a:lnTo>
                  <a:lnTo>
                    <a:pt x="3619" y="36931"/>
                  </a:lnTo>
                  <a:lnTo>
                    <a:pt x="3644" y="35483"/>
                  </a:lnTo>
                  <a:close/>
                </a:path>
                <a:path w="4445" h="89535">
                  <a:moveTo>
                    <a:pt x="3759" y="29413"/>
                  </a:moveTo>
                  <a:lnTo>
                    <a:pt x="3187" y="28816"/>
                  </a:lnTo>
                  <a:lnTo>
                    <a:pt x="1739" y="28790"/>
                  </a:lnTo>
                  <a:lnTo>
                    <a:pt x="1143" y="29362"/>
                  </a:lnTo>
                  <a:lnTo>
                    <a:pt x="1130" y="30086"/>
                  </a:lnTo>
                  <a:lnTo>
                    <a:pt x="1117" y="30797"/>
                  </a:lnTo>
                  <a:lnTo>
                    <a:pt x="1689" y="31394"/>
                  </a:lnTo>
                  <a:lnTo>
                    <a:pt x="3136" y="31432"/>
                  </a:lnTo>
                  <a:lnTo>
                    <a:pt x="3733" y="30848"/>
                  </a:lnTo>
                  <a:lnTo>
                    <a:pt x="3759" y="29413"/>
                  </a:lnTo>
                  <a:close/>
                </a:path>
                <a:path w="4445" h="89535">
                  <a:moveTo>
                    <a:pt x="3873" y="23761"/>
                  </a:moveTo>
                  <a:lnTo>
                    <a:pt x="3302" y="23164"/>
                  </a:lnTo>
                  <a:lnTo>
                    <a:pt x="1854" y="23139"/>
                  </a:lnTo>
                  <a:lnTo>
                    <a:pt x="1257" y="23710"/>
                  </a:lnTo>
                  <a:lnTo>
                    <a:pt x="1244" y="24434"/>
                  </a:lnTo>
                  <a:lnTo>
                    <a:pt x="1231" y="25158"/>
                  </a:lnTo>
                  <a:lnTo>
                    <a:pt x="1803" y="25742"/>
                  </a:lnTo>
                  <a:lnTo>
                    <a:pt x="3251" y="25781"/>
                  </a:lnTo>
                  <a:lnTo>
                    <a:pt x="3835" y="25209"/>
                  </a:lnTo>
                  <a:lnTo>
                    <a:pt x="3873" y="23761"/>
                  </a:lnTo>
                  <a:close/>
                </a:path>
                <a:path w="4445" h="89535">
                  <a:moveTo>
                    <a:pt x="3975" y="18427"/>
                  </a:moveTo>
                  <a:lnTo>
                    <a:pt x="3403" y="17830"/>
                  </a:lnTo>
                  <a:lnTo>
                    <a:pt x="1955" y="17805"/>
                  </a:lnTo>
                  <a:lnTo>
                    <a:pt x="1358" y="18376"/>
                  </a:lnTo>
                  <a:lnTo>
                    <a:pt x="1346" y="19100"/>
                  </a:lnTo>
                  <a:lnTo>
                    <a:pt x="1333" y="19824"/>
                  </a:lnTo>
                  <a:lnTo>
                    <a:pt x="1905" y="20421"/>
                  </a:lnTo>
                  <a:lnTo>
                    <a:pt x="3352" y="20447"/>
                  </a:lnTo>
                  <a:lnTo>
                    <a:pt x="3949" y="19875"/>
                  </a:lnTo>
                  <a:lnTo>
                    <a:pt x="3975" y="18427"/>
                  </a:lnTo>
                  <a:close/>
                </a:path>
                <a:path w="4445" h="89535">
                  <a:moveTo>
                    <a:pt x="4089" y="12357"/>
                  </a:moveTo>
                  <a:lnTo>
                    <a:pt x="3517" y="11760"/>
                  </a:lnTo>
                  <a:lnTo>
                    <a:pt x="2070" y="11734"/>
                  </a:lnTo>
                  <a:lnTo>
                    <a:pt x="1485" y="12306"/>
                  </a:lnTo>
                  <a:lnTo>
                    <a:pt x="1460" y="13030"/>
                  </a:lnTo>
                  <a:lnTo>
                    <a:pt x="1447" y="13741"/>
                  </a:lnTo>
                  <a:lnTo>
                    <a:pt x="2019" y="14338"/>
                  </a:lnTo>
                  <a:lnTo>
                    <a:pt x="3467" y="14376"/>
                  </a:lnTo>
                  <a:lnTo>
                    <a:pt x="4064" y="13792"/>
                  </a:lnTo>
                  <a:lnTo>
                    <a:pt x="4089" y="12357"/>
                  </a:lnTo>
                  <a:close/>
                </a:path>
                <a:path w="4445" h="89535">
                  <a:moveTo>
                    <a:pt x="4203" y="6273"/>
                  </a:moveTo>
                  <a:lnTo>
                    <a:pt x="3632" y="5676"/>
                  </a:lnTo>
                  <a:lnTo>
                    <a:pt x="2197" y="5651"/>
                  </a:lnTo>
                  <a:lnTo>
                    <a:pt x="1600" y="6223"/>
                  </a:lnTo>
                  <a:lnTo>
                    <a:pt x="1587" y="6946"/>
                  </a:lnTo>
                  <a:lnTo>
                    <a:pt x="1574" y="7670"/>
                  </a:lnTo>
                  <a:lnTo>
                    <a:pt x="2146" y="8267"/>
                  </a:lnTo>
                  <a:lnTo>
                    <a:pt x="3581" y="8293"/>
                  </a:lnTo>
                  <a:lnTo>
                    <a:pt x="4178" y="7721"/>
                  </a:lnTo>
                  <a:lnTo>
                    <a:pt x="4203" y="6273"/>
                  </a:lnTo>
                  <a:close/>
                </a:path>
                <a:path w="4445" h="89535">
                  <a:moveTo>
                    <a:pt x="4318" y="622"/>
                  </a:moveTo>
                  <a:lnTo>
                    <a:pt x="3746" y="38"/>
                  </a:lnTo>
                  <a:lnTo>
                    <a:pt x="2298" y="0"/>
                  </a:lnTo>
                  <a:lnTo>
                    <a:pt x="1701" y="571"/>
                  </a:lnTo>
                  <a:lnTo>
                    <a:pt x="1689" y="1295"/>
                  </a:lnTo>
                  <a:lnTo>
                    <a:pt x="1676" y="2019"/>
                  </a:lnTo>
                  <a:lnTo>
                    <a:pt x="2247" y="2616"/>
                  </a:lnTo>
                  <a:lnTo>
                    <a:pt x="3695" y="2641"/>
                  </a:lnTo>
                  <a:lnTo>
                    <a:pt x="4292" y="2070"/>
                  </a:lnTo>
                  <a:lnTo>
                    <a:pt x="4318" y="622"/>
                  </a:lnTo>
                  <a:close/>
                </a:path>
              </a:pathLst>
            </a:custGeom>
            <a:solidFill>
              <a:srgbClr val="313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89495" y="2376758"/>
              <a:ext cx="7620" cy="96520"/>
            </a:xfrm>
            <a:custGeom>
              <a:avLst/>
              <a:gdLst/>
              <a:ahLst/>
              <a:cxnLst/>
              <a:rect l="l" t="t" r="r" b="b"/>
              <a:pathLst>
                <a:path w="7620" h="96519">
                  <a:moveTo>
                    <a:pt x="1868" y="0"/>
                  </a:moveTo>
                  <a:lnTo>
                    <a:pt x="0" y="96368"/>
                  </a:lnTo>
                  <a:lnTo>
                    <a:pt x="5331" y="96473"/>
                  </a:lnTo>
                  <a:lnTo>
                    <a:pt x="7200" y="105"/>
                  </a:lnTo>
                  <a:lnTo>
                    <a:pt x="1868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92920" y="2379672"/>
              <a:ext cx="0" cy="89535"/>
            </a:xfrm>
            <a:custGeom>
              <a:avLst/>
              <a:gdLst/>
              <a:ahLst/>
              <a:cxnLst/>
              <a:rect l="l" t="t" r="r" b="b"/>
              <a:pathLst>
                <a:path h="89535">
                  <a:moveTo>
                    <a:pt x="0" y="0"/>
                  </a:moveTo>
                  <a:lnTo>
                    <a:pt x="0" y="89307"/>
                  </a:lnTo>
                </a:path>
              </a:pathLst>
            </a:custGeom>
            <a:ln w="4324">
              <a:solidFill>
                <a:srgbClr val="31313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91396" y="2343887"/>
              <a:ext cx="6350" cy="33020"/>
            </a:xfrm>
            <a:custGeom>
              <a:avLst/>
              <a:gdLst/>
              <a:ahLst/>
              <a:cxnLst/>
              <a:rect l="l" t="t" r="r" b="b"/>
              <a:pathLst>
                <a:path w="6350" h="33019">
                  <a:moveTo>
                    <a:pt x="690" y="0"/>
                  </a:moveTo>
                  <a:lnTo>
                    <a:pt x="0" y="32875"/>
                  </a:lnTo>
                  <a:lnTo>
                    <a:pt x="5331" y="32983"/>
                  </a:lnTo>
                  <a:lnTo>
                    <a:pt x="6022" y="107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92770" y="2347119"/>
              <a:ext cx="3175" cy="19685"/>
            </a:xfrm>
            <a:custGeom>
              <a:avLst/>
              <a:gdLst/>
              <a:ahLst/>
              <a:cxnLst/>
              <a:rect l="l" t="t" r="r" b="b"/>
              <a:pathLst>
                <a:path w="3175" h="19685">
                  <a:moveTo>
                    <a:pt x="2641" y="17411"/>
                  </a:moveTo>
                  <a:lnTo>
                    <a:pt x="2070" y="16814"/>
                  </a:lnTo>
                  <a:lnTo>
                    <a:pt x="635" y="16789"/>
                  </a:lnTo>
                  <a:lnTo>
                    <a:pt x="25" y="17360"/>
                  </a:lnTo>
                  <a:lnTo>
                    <a:pt x="25" y="18084"/>
                  </a:lnTo>
                  <a:lnTo>
                    <a:pt x="0" y="18808"/>
                  </a:lnTo>
                  <a:lnTo>
                    <a:pt x="584" y="19405"/>
                  </a:lnTo>
                  <a:lnTo>
                    <a:pt x="2019" y="19431"/>
                  </a:lnTo>
                  <a:lnTo>
                    <a:pt x="2616" y="18859"/>
                  </a:lnTo>
                  <a:lnTo>
                    <a:pt x="2641" y="17411"/>
                  </a:lnTo>
                  <a:close/>
                </a:path>
                <a:path w="3175" h="19685">
                  <a:moveTo>
                    <a:pt x="2768" y="11341"/>
                  </a:moveTo>
                  <a:lnTo>
                    <a:pt x="2184" y="10744"/>
                  </a:lnTo>
                  <a:lnTo>
                    <a:pt x="749" y="10718"/>
                  </a:lnTo>
                  <a:lnTo>
                    <a:pt x="152" y="11290"/>
                  </a:lnTo>
                  <a:lnTo>
                    <a:pt x="139" y="12001"/>
                  </a:lnTo>
                  <a:lnTo>
                    <a:pt x="127" y="12725"/>
                  </a:lnTo>
                  <a:lnTo>
                    <a:pt x="698" y="13322"/>
                  </a:lnTo>
                  <a:lnTo>
                    <a:pt x="2133" y="13347"/>
                  </a:lnTo>
                  <a:lnTo>
                    <a:pt x="2730" y="12776"/>
                  </a:lnTo>
                  <a:lnTo>
                    <a:pt x="2768" y="11341"/>
                  </a:lnTo>
                  <a:close/>
                </a:path>
                <a:path w="3175" h="19685">
                  <a:moveTo>
                    <a:pt x="2870" y="5689"/>
                  </a:moveTo>
                  <a:lnTo>
                    <a:pt x="2298" y="5092"/>
                  </a:lnTo>
                  <a:lnTo>
                    <a:pt x="850" y="5067"/>
                  </a:lnTo>
                  <a:lnTo>
                    <a:pt x="266" y="5638"/>
                  </a:lnTo>
                  <a:lnTo>
                    <a:pt x="241" y="6362"/>
                  </a:lnTo>
                  <a:lnTo>
                    <a:pt x="228" y="7073"/>
                  </a:lnTo>
                  <a:lnTo>
                    <a:pt x="800" y="7670"/>
                  </a:lnTo>
                  <a:lnTo>
                    <a:pt x="2247" y="7708"/>
                  </a:lnTo>
                  <a:lnTo>
                    <a:pt x="2844" y="7124"/>
                  </a:lnTo>
                  <a:lnTo>
                    <a:pt x="2870" y="5689"/>
                  </a:lnTo>
                  <a:close/>
                </a:path>
                <a:path w="3175" h="19685">
                  <a:moveTo>
                    <a:pt x="2971" y="622"/>
                  </a:moveTo>
                  <a:lnTo>
                    <a:pt x="2400" y="25"/>
                  </a:lnTo>
                  <a:lnTo>
                    <a:pt x="952" y="0"/>
                  </a:lnTo>
                  <a:lnTo>
                    <a:pt x="355" y="571"/>
                  </a:lnTo>
                  <a:lnTo>
                    <a:pt x="342" y="1295"/>
                  </a:lnTo>
                  <a:lnTo>
                    <a:pt x="330" y="2019"/>
                  </a:lnTo>
                  <a:lnTo>
                    <a:pt x="901" y="2616"/>
                  </a:lnTo>
                  <a:lnTo>
                    <a:pt x="2349" y="2641"/>
                  </a:lnTo>
                  <a:lnTo>
                    <a:pt x="2946" y="2070"/>
                  </a:lnTo>
                  <a:lnTo>
                    <a:pt x="2971" y="622"/>
                  </a:lnTo>
                  <a:close/>
                </a:path>
              </a:pathLst>
            </a:custGeom>
            <a:solidFill>
              <a:srgbClr val="313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8" name="object 16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79339" y="66103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 marL="796290">
              <a:lnSpc>
                <a:spcPct val="100000"/>
              </a:lnSpc>
              <a:spcBef>
                <a:spcPts val="14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1950s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Prototype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50">
              <a:latin typeface="Arial"/>
              <a:cs typeface="Arial"/>
            </a:endParaRPr>
          </a:p>
          <a:p>
            <a:pPr marL="508634">
              <a:lnSpc>
                <a:spcPct val="10000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1980s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Military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version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69" name="object 16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6370153" y="2959415"/>
            <a:ext cx="2609852" cy="1265284"/>
          </a:xfrm>
          <a:prstGeom prst="rect">
            <a:avLst/>
          </a:prstGeom>
        </p:spPr>
      </p:pic>
      <p:sp>
        <p:nvSpPr>
          <p:cNvPr id="170" name="object 17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085" y="6052477"/>
            <a:ext cx="9839325" cy="0"/>
          </a:xfrm>
          <a:custGeom>
            <a:avLst/>
            <a:gdLst/>
            <a:ahLst/>
            <a:cxnLst/>
            <a:rect l="l" t="t" r="r" b="b"/>
            <a:pathLst>
              <a:path w="9839325">
                <a:moveTo>
                  <a:pt x="0" y="0"/>
                </a:moveTo>
                <a:lnTo>
                  <a:pt x="983933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1" name="object 171">
            <a:hlinkClick r:id="rId48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9300891" y="3074500"/>
            <a:ext cx="1077357" cy="1077357"/>
          </a:xfrm>
          <a:prstGeom prst="rect">
            <a:avLst/>
          </a:prstGeom>
        </p:spPr>
      </p:pic>
      <p:sp>
        <p:nvSpPr>
          <p:cNvPr id="172" name="object 17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22300" y="662443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75895" marR="147320" indent="-53975">
              <a:lnSpc>
                <a:spcPts val="1340"/>
              </a:lnSpc>
              <a:spcBef>
                <a:spcPts val="87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Arial"/>
              <a:cs typeface="Arial"/>
            </a:endParaRPr>
          </a:p>
          <a:p>
            <a:pPr marL="159385" marR="147320" indent="-36830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48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173" name="object 173"/>
          <p:cNvGrpSpPr>
            <a:grpSpLocks noGrp="1" noUngrp="1" noRot="1" noMove="1" noResize="1"/>
          </p:cNvGrpSpPr>
          <p:nvPr/>
        </p:nvGrpSpPr>
        <p:grpSpPr>
          <a:xfrm>
            <a:off x="9283003" y="1133398"/>
            <a:ext cx="1129665" cy="1129665"/>
            <a:chOff x="9283003" y="1133398"/>
            <a:chExt cx="1129665" cy="1129665"/>
          </a:xfrm>
        </p:grpSpPr>
        <p:sp>
          <p:nvSpPr>
            <p:cNvPr id="174" name="object 17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83003" y="1133398"/>
              <a:ext cx="1129665" cy="1129665"/>
            </a:xfrm>
            <a:custGeom>
              <a:avLst/>
              <a:gdLst/>
              <a:ahLst/>
              <a:cxnLst/>
              <a:rect l="l" t="t" r="r" b="b"/>
              <a:pathLst>
                <a:path w="1129665" h="1129664">
                  <a:moveTo>
                    <a:pt x="1129666" y="0"/>
                  </a:moveTo>
                  <a:lnTo>
                    <a:pt x="0" y="0"/>
                  </a:lnTo>
                  <a:lnTo>
                    <a:pt x="0" y="1129666"/>
                  </a:lnTo>
                  <a:lnTo>
                    <a:pt x="1129666" y="1129666"/>
                  </a:lnTo>
                  <a:lnTo>
                    <a:pt x="11296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4394" y="1194797"/>
              <a:ext cx="810895" cy="319405"/>
            </a:xfrm>
            <a:custGeom>
              <a:avLst/>
              <a:gdLst/>
              <a:ahLst/>
              <a:cxnLst/>
              <a:rect l="l" t="t" r="r" b="b"/>
              <a:pathLst>
                <a:path w="810895" h="319405">
                  <a:moveTo>
                    <a:pt x="24561" y="221018"/>
                  </a:moveTo>
                  <a:lnTo>
                    <a:pt x="0" y="221018"/>
                  </a:lnTo>
                  <a:lnTo>
                    <a:pt x="0" y="270141"/>
                  </a:lnTo>
                  <a:lnTo>
                    <a:pt x="24561" y="270141"/>
                  </a:lnTo>
                  <a:lnTo>
                    <a:pt x="24561" y="221018"/>
                  </a:lnTo>
                  <a:close/>
                </a:path>
                <a:path w="810895" h="319405">
                  <a:moveTo>
                    <a:pt x="73672" y="196469"/>
                  </a:moveTo>
                  <a:lnTo>
                    <a:pt x="49110" y="196469"/>
                  </a:lnTo>
                  <a:lnTo>
                    <a:pt x="49110" y="221018"/>
                  </a:lnTo>
                  <a:lnTo>
                    <a:pt x="73672" y="221018"/>
                  </a:lnTo>
                  <a:lnTo>
                    <a:pt x="73672" y="196469"/>
                  </a:lnTo>
                  <a:close/>
                </a:path>
                <a:path w="810895" h="319405">
                  <a:moveTo>
                    <a:pt x="221018" y="245579"/>
                  </a:moveTo>
                  <a:lnTo>
                    <a:pt x="196456" y="245579"/>
                  </a:lnTo>
                  <a:lnTo>
                    <a:pt x="171907" y="245579"/>
                  </a:lnTo>
                  <a:lnTo>
                    <a:pt x="147345" y="245579"/>
                  </a:lnTo>
                  <a:lnTo>
                    <a:pt x="147345" y="270141"/>
                  </a:lnTo>
                  <a:lnTo>
                    <a:pt x="171907" y="270141"/>
                  </a:lnTo>
                  <a:lnTo>
                    <a:pt x="171907" y="294690"/>
                  </a:lnTo>
                  <a:lnTo>
                    <a:pt x="196456" y="294690"/>
                  </a:lnTo>
                  <a:lnTo>
                    <a:pt x="196456" y="270141"/>
                  </a:lnTo>
                  <a:lnTo>
                    <a:pt x="221018" y="270141"/>
                  </a:lnTo>
                  <a:lnTo>
                    <a:pt x="221018" y="245579"/>
                  </a:lnTo>
                  <a:close/>
                </a:path>
                <a:path w="810895" h="319405">
                  <a:moveTo>
                    <a:pt x="270141" y="270141"/>
                  </a:moveTo>
                  <a:lnTo>
                    <a:pt x="245579" y="270141"/>
                  </a:lnTo>
                  <a:lnTo>
                    <a:pt x="245579" y="294690"/>
                  </a:lnTo>
                  <a:lnTo>
                    <a:pt x="270141" y="294690"/>
                  </a:lnTo>
                  <a:lnTo>
                    <a:pt x="270141" y="270141"/>
                  </a:lnTo>
                  <a:close/>
                </a:path>
                <a:path w="810895" h="319405">
                  <a:moveTo>
                    <a:pt x="270141" y="147345"/>
                  </a:moveTo>
                  <a:lnTo>
                    <a:pt x="245579" y="147345"/>
                  </a:lnTo>
                  <a:lnTo>
                    <a:pt x="245579" y="171907"/>
                  </a:lnTo>
                  <a:lnTo>
                    <a:pt x="270141" y="171907"/>
                  </a:lnTo>
                  <a:lnTo>
                    <a:pt x="270141" y="147345"/>
                  </a:lnTo>
                  <a:close/>
                </a:path>
                <a:path w="810895" h="319405">
                  <a:moveTo>
                    <a:pt x="319252" y="147345"/>
                  </a:moveTo>
                  <a:lnTo>
                    <a:pt x="294690" y="147345"/>
                  </a:lnTo>
                  <a:lnTo>
                    <a:pt x="294690" y="171907"/>
                  </a:lnTo>
                  <a:lnTo>
                    <a:pt x="270141" y="171907"/>
                  </a:lnTo>
                  <a:lnTo>
                    <a:pt x="270141" y="196469"/>
                  </a:lnTo>
                  <a:lnTo>
                    <a:pt x="245579" y="196469"/>
                  </a:lnTo>
                  <a:lnTo>
                    <a:pt x="245579" y="171907"/>
                  </a:lnTo>
                  <a:lnTo>
                    <a:pt x="221018" y="171907"/>
                  </a:lnTo>
                  <a:lnTo>
                    <a:pt x="221018" y="196469"/>
                  </a:lnTo>
                  <a:lnTo>
                    <a:pt x="196456" y="196469"/>
                  </a:lnTo>
                  <a:lnTo>
                    <a:pt x="171907" y="196469"/>
                  </a:lnTo>
                  <a:lnTo>
                    <a:pt x="147345" y="196469"/>
                  </a:lnTo>
                  <a:lnTo>
                    <a:pt x="122783" y="196469"/>
                  </a:lnTo>
                  <a:lnTo>
                    <a:pt x="122783" y="245579"/>
                  </a:lnTo>
                  <a:lnTo>
                    <a:pt x="147345" y="245579"/>
                  </a:lnTo>
                  <a:lnTo>
                    <a:pt x="147345" y="221018"/>
                  </a:lnTo>
                  <a:lnTo>
                    <a:pt x="171907" y="221018"/>
                  </a:lnTo>
                  <a:lnTo>
                    <a:pt x="196456" y="221018"/>
                  </a:lnTo>
                  <a:lnTo>
                    <a:pt x="221018" y="221018"/>
                  </a:lnTo>
                  <a:lnTo>
                    <a:pt x="245579" y="221018"/>
                  </a:lnTo>
                  <a:lnTo>
                    <a:pt x="245579" y="245579"/>
                  </a:lnTo>
                  <a:lnTo>
                    <a:pt x="270141" y="245579"/>
                  </a:lnTo>
                  <a:lnTo>
                    <a:pt x="270141" y="270141"/>
                  </a:lnTo>
                  <a:lnTo>
                    <a:pt x="294690" y="270141"/>
                  </a:lnTo>
                  <a:lnTo>
                    <a:pt x="294690" y="245579"/>
                  </a:lnTo>
                  <a:lnTo>
                    <a:pt x="319252" y="245579"/>
                  </a:lnTo>
                  <a:lnTo>
                    <a:pt x="319252" y="147345"/>
                  </a:lnTo>
                  <a:close/>
                </a:path>
                <a:path w="810895" h="319405">
                  <a:moveTo>
                    <a:pt x="343814" y="270141"/>
                  </a:moveTo>
                  <a:lnTo>
                    <a:pt x="319252" y="270141"/>
                  </a:lnTo>
                  <a:lnTo>
                    <a:pt x="294690" y="270141"/>
                  </a:lnTo>
                  <a:lnTo>
                    <a:pt x="294690" y="294690"/>
                  </a:lnTo>
                  <a:lnTo>
                    <a:pt x="319252" y="294690"/>
                  </a:lnTo>
                  <a:lnTo>
                    <a:pt x="319252" y="319252"/>
                  </a:lnTo>
                  <a:lnTo>
                    <a:pt x="343814" y="319252"/>
                  </a:lnTo>
                  <a:lnTo>
                    <a:pt x="343814" y="270141"/>
                  </a:lnTo>
                  <a:close/>
                </a:path>
                <a:path w="810895" h="319405">
                  <a:moveTo>
                    <a:pt x="343814" y="122783"/>
                  </a:moveTo>
                  <a:lnTo>
                    <a:pt x="319252" y="122783"/>
                  </a:lnTo>
                  <a:lnTo>
                    <a:pt x="319252" y="147345"/>
                  </a:lnTo>
                  <a:lnTo>
                    <a:pt x="343814" y="147345"/>
                  </a:lnTo>
                  <a:lnTo>
                    <a:pt x="343814" y="122783"/>
                  </a:lnTo>
                  <a:close/>
                </a:path>
                <a:path w="810895" h="319405">
                  <a:moveTo>
                    <a:pt x="343814" y="49110"/>
                  </a:moveTo>
                  <a:lnTo>
                    <a:pt x="319252" y="49110"/>
                  </a:lnTo>
                  <a:lnTo>
                    <a:pt x="319252" y="24561"/>
                  </a:lnTo>
                  <a:lnTo>
                    <a:pt x="294690" y="24561"/>
                  </a:lnTo>
                  <a:lnTo>
                    <a:pt x="270141" y="24561"/>
                  </a:lnTo>
                  <a:lnTo>
                    <a:pt x="270141" y="0"/>
                  </a:lnTo>
                  <a:lnTo>
                    <a:pt x="245579" y="0"/>
                  </a:lnTo>
                  <a:lnTo>
                    <a:pt x="221018" y="0"/>
                  </a:lnTo>
                  <a:lnTo>
                    <a:pt x="221018" y="24561"/>
                  </a:lnTo>
                  <a:lnTo>
                    <a:pt x="196456" y="24561"/>
                  </a:lnTo>
                  <a:lnTo>
                    <a:pt x="196456" y="171907"/>
                  </a:lnTo>
                  <a:lnTo>
                    <a:pt x="221018" y="171907"/>
                  </a:lnTo>
                  <a:lnTo>
                    <a:pt x="221018" y="147345"/>
                  </a:lnTo>
                  <a:lnTo>
                    <a:pt x="245579" y="147345"/>
                  </a:lnTo>
                  <a:lnTo>
                    <a:pt x="245579" y="98234"/>
                  </a:lnTo>
                  <a:lnTo>
                    <a:pt x="221018" y="98234"/>
                  </a:lnTo>
                  <a:lnTo>
                    <a:pt x="221018" y="73672"/>
                  </a:lnTo>
                  <a:lnTo>
                    <a:pt x="245579" y="73672"/>
                  </a:lnTo>
                  <a:lnTo>
                    <a:pt x="245579" y="49110"/>
                  </a:lnTo>
                  <a:lnTo>
                    <a:pt x="270141" y="49110"/>
                  </a:lnTo>
                  <a:lnTo>
                    <a:pt x="294690" y="49110"/>
                  </a:lnTo>
                  <a:lnTo>
                    <a:pt x="294690" y="73672"/>
                  </a:lnTo>
                  <a:lnTo>
                    <a:pt x="270141" y="73672"/>
                  </a:lnTo>
                  <a:lnTo>
                    <a:pt x="245579" y="73672"/>
                  </a:lnTo>
                  <a:lnTo>
                    <a:pt x="245579" y="98234"/>
                  </a:lnTo>
                  <a:lnTo>
                    <a:pt x="270141" y="98234"/>
                  </a:lnTo>
                  <a:lnTo>
                    <a:pt x="270141" y="147345"/>
                  </a:lnTo>
                  <a:lnTo>
                    <a:pt x="294690" y="147345"/>
                  </a:lnTo>
                  <a:lnTo>
                    <a:pt x="294690" y="122783"/>
                  </a:lnTo>
                  <a:lnTo>
                    <a:pt x="319252" y="122783"/>
                  </a:lnTo>
                  <a:lnTo>
                    <a:pt x="319252" y="98234"/>
                  </a:lnTo>
                  <a:lnTo>
                    <a:pt x="343814" y="98234"/>
                  </a:lnTo>
                  <a:lnTo>
                    <a:pt x="343814" y="49110"/>
                  </a:lnTo>
                  <a:close/>
                </a:path>
                <a:path w="810895" h="319405">
                  <a:moveTo>
                    <a:pt x="392925" y="0"/>
                  </a:moveTo>
                  <a:lnTo>
                    <a:pt x="368363" y="0"/>
                  </a:lnTo>
                  <a:lnTo>
                    <a:pt x="343814" y="0"/>
                  </a:lnTo>
                  <a:lnTo>
                    <a:pt x="319252" y="0"/>
                  </a:lnTo>
                  <a:lnTo>
                    <a:pt x="319252" y="24561"/>
                  </a:lnTo>
                  <a:lnTo>
                    <a:pt x="343814" y="24561"/>
                  </a:lnTo>
                  <a:lnTo>
                    <a:pt x="368363" y="24561"/>
                  </a:lnTo>
                  <a:lnTo>
                    <a:pt x="368363" y="49110"/>
                  </a:lnTo>
                  <a:lnTo>
                    <a:pt x="392925" y="49110"/>
                  </a:lnTo>
                  <a:lnTo>
                    <a:pt x="392925" y="0"/>
                  </a:lnTo>
                  <a:close/>
                </a:path>
                <a:path w="810895" h="319405">
                  <a:moveTo>
                    <a:pt x="417487" y="98234"/>
                  </a:moveTo>
                  <a:lnTo>
                    <a:pt x="392925" y="98234"/>
                  </a:lnTo>
                  <a:lnTo>
                    <a:pt x="392925" y="73672"/>
                  </a:lnTo>
                  <a:lnTo>
                    <a:pt x="368363" y="73672"/>
                  </a:lnTo>
                  <a:lnTo>
                    <a:pt x="368363" y="98234"/>
                  </a:lnTo>
                  <a:lnTo>
                    <a:pt x="343814" y="98234"/>
                  </a:lnTo>
                  <a:lnTo>
                    <a:pt x="343814" y="122783"/>
                  </a:lnTo>
                  <a:lnTo>
                    <a:pt x="368363" y="122783"/>
                  </a:lnTo>
                  <a:lnTo>
                    <a:pt x="368363" y="147345"/>
                  </a:lnTo>
                  <a:lnTo>
                    <a:pt x="392925" y="147345"/>
                  </a:lnTo>
                  <a:lnTo>
                    <a:pt x="392925" y="122783"/>
                  </a:lnTo>
                  <a:lnTo>
                    <a:pt x="417487" y="122783"/>
                  </a:lnTo>
                  <a:lnTo>
                    <a:pt x="417487" y="98234"/>
                  </a:lnTo>
                  <a:close/>
                </a:path>
                <a:path w="810895" h="319405">
                  <a:moveTo>
                    <a:pt x="417487" y="49110"/>
                  </a:moveTo>
                  <a:lnTo>
                    <a:pt x="392925" y="49110"/>
                  </a:lnTo>
                  <a:lnTo>
                    <a:pt x="392925" y="73672"/>
                  </a:lnTo>
                  <a:lnTo>
                    <a:pt x="417487" y="73672"/>
                  </a:lnTo>
                  <a:lnTo>
                    <a:pt x="417487" y="49110"/>
                  </a:lnTo>
                  <a:close/>
                </a:path>
                <a:path w="810895" h="319405">
                  <a:moveTo>
                    <a:pt x="442048" y="196469"/>
                  </a:moveTo>
                  <a:lnTo>
                    <a:pt x="417487" y="196469"/>
                  </a:lnTo>
                  <a:lnTo>
                    <a:pt x="417487" y="147345"/>
                  </a:lnTo>
                  <a:lnTo>
                    <a:pt x="392925" y="147345"/>
                  </a:lnTo>
                  <a:lnTo>
                    <a:pt x="392925" y="196469"/>
                  </a:lnTo>
                  <a:lnTo>
                    <a:pt x="368363" y="196469"/>
                  </a:lnTo>
                  <a:lnTo>
                    <a:pt x="368363" y="147345"/>
                  </a:lnTo>
                  <a:lnTo>
                    <a:pt x="343814" y="147345"/>
                  </a:lnTo>
                  <a:lnTo>
                    <a:pt x="343814" y="270141"/>
                  </a:lnTo>
                  <a:lnTo>
                    <a:pt x="368363" y="270141"/>
                  </a:lnTo>
                  <a:lnTo>
                    <a:pt x="368363" y="319252"/>
                  </a:lnTo>
                  <a:lnTo>
                    <a:pt x="392925" y="319252"/>
                  </a:lnTo>
                  <a:lnTo>
                    <a:pt x="392925" y="270141"/>
                  </a:lnTo>
                  <a:lnTo>
                    <a:pt x="417487" y="270141"/>
                  </a:lnTo>
                  <a:lnTo>
                    <a:pt x="417487" y="245579"/>
                  </a:lnTo>
                  <a:lnTo>
                    <a:pt x="392925" y="245579"/>
                  </a:lnTo>
                  <a:lnTo>
                    <a:pt x="368363" y="245579"/>
                  </a:lnTo>
                  <a:lnTo>
                    <a:pt x="368363" y="221018"/>
                  </a:lnTo>
                  <a:lnTo>
                    <a:pt x="392925" y="221018"/>
                  </a:lnTo>
                  <a:lnTo>
                    <a:pt x="417487" y="221018"/>
                  </a:lnTo>
                  <a:lnTo>
                    <a:pt x="417487" y="245579"/>
                  </a:lnTo>
                  <a:lnTo>
                    <a:pt x="442048" y="245579"/>
                  </a:lnTo>
                  <a:lnTo>
                    <a:pt x="442048" y="196469"/>
                  </a:lnTo>
                  <a:close/>
                </a:path>
                <a:path w="810895" h="319405">
                  <a:moveTo>
                    <a:pt x="442048" y="24561"/>
                  </a:moveTo>
                  <a:lnTo>
                    <a:pt x="417487" y="24561"/>
                  </a:lnTo>
                  <a:lnTo>
                    <a:pt x="417487" y="49110"/>
                  </a:lnTo>
                  <a:lnTo>
                    <a:pt x="442048" y="49110"/>
                  </a:lnTo>
                  <a:lnTo>
                    <a:pt x="442048" y="24561"/>
                  </a:lnTo>
                  <a:close/>
                </a:path>
                <a:path w="810895" h="319405">
                  <a:moveTo>
                    <a:pt x="466598" y="73672"/>
                  </a:moveTo>
                  <a:lnTo>
                    <a:pt x="442048" y="73672"/>
                  </a:lnTo>
                  <a:lnTo>
                    <a:pt x="417487" y="73672"/>
                  </a:lnTo>
                  <a:lnTo>
                    <a:pt x="417487" y="98234"/>
                  </a:lnTo>
                  <a:lnTo>
                    <a:pt x="442048" y="98234"/>
                  </a:lnTo>
                  <a:lnTo>
                    <a:pt x="466598" y="98234"/>
                  </a:lnTo>
                  <a:lnTo>
                    <a:pt x="466598" y="73672"/>
                  </a:lnTo>
                  <a:close/>
                </a:path>
                <a:path w="810895" h="319405">
                  <a:moveTo>
                    <a:pt x="491159" y="245579"/>
                  </a:moveTo>
                  <a:lnTo>
                    <a:pt x="466598" y="245579"/>
                  </a:lnTo>
                  <a:lnTo>
                    <a:pt x="466598" y="270141"/>
                  </a:lnTo>
                  <a:lnTo>
                    <a:pt x="491159" y="270141"/>
                  </a:lnTo>
                  <a:lnTo>
                    <a:pt x="491159" y="245579"/>
                  </a:lnTo>
                  <a:close/>
                </a:path>
                <a:path w="810895" h="319405">
                  <a:moveTo>
                    <a:pt x="491159" y="196469"/>
                  </a:moveTo>
                  <a:lnTo>
                    <a:pt x="466598" y="196469"/>
                  </a:lnTo>
                  <a:lnTo>
                    <a:pt x="466598" y="221018"/>
                  </a:lnTo>
                  <a:lnTo>
                    <a:pt x="491159" y="221018"/>
                  </a:lnTo>
                  <a:lnTo>
                    <a:pt x="491159" y="196469"/>
                  </a:lnTo>
                  <a:close/>
                </a:path>
                <a:path w="810895" h="319405">
                  <a:moveTo>
                    <a:pt x="515721" y="221018"/>
                  </a:moveTo>
                  <a:lnTo>
                    <a:pt x="491159" y="221018"/>
                  </a:lnTo>
                  <a:lnTo>
                    <a:pt x="491159" y="245579"/>
                  </a:lnTo>
                  <a:lnTo>
                    <a:pt x="515721" y="245579"/>
                  </a:lnTo>
                  <a:lnTo>
                    <a:pt x="515721" y="221018"/>
                  </a:lnTo>
                  <a:close/>
                </a:path>
                <a:path w="810895" h="319405">
                  <a:moveTo>
                    <a:pt x="540270" y="196469"/>
                  </a:moveTo>
                  <a:lnTo>
                    <a:pt x="515721" y="196469"/>
                  </a:lnTo>
                  <a:lnTo>
                    <a:pt x="515721" y="221018"/>
                  </a:lnTo>
                  <a:lnTo>
                    <a:pt x="540270" y="221018"/>
                  </a:lnTo>
                  <a:lnTo>
                    <a:pt x="540270" y="196469"/>
                  </a:lnTo>
                  <a:close/>
                </a:path>
                <a:path w="810895" h="319405">
                  <a:moveTo>
                    <a:pt x="540270" y="73672"/>
                  </a:moveTo>
                  <a:lnTo>
                    <a:pt x="515721" y="73672"/>
                  </a:lnTo>
                  <a:lnTo>
                    <a:pt x="515721" y="98234"/>
                  </a:lnTo>
                  <a:lnTo>
                    <a:pt x="540270" y="98234"/>
                  </a:lnTo>
                  <a:lnTo>
                    <a:pt x="540270" y="73672"/>
                  </a:lnTo>
                  <a:close/>
                </a:path>
                <a:path w="810895" h="319405">
                  <a:moveTo>
                    <a:pt x="540270" y="0"/>
                  </a:moveTo>
                  <a:lnTo>
                    <a:pt x="515721" y="0"/>
                  </a:lnTo>
                  <a:lnTo>
                    <a:pt x="491159" y="0"/>
                  </a:lnTo>
                  <a:lnTo>
                    <a:pt x="491159" y="24561"/>
                  </a:lnTo>
                  <a:lnTo>
                    <a:pt x="466598" y="24561"/>
                  </a:lnTo>
                  <a:lnTo>
                    <a:pt x="466598" y="73672"/>
                  </a:lnTo>
                  <a:lnTo>
                    <a:pt x="491159" y="73672"/>
                  </a:lnTo>
                  <a:lnTo>
                    <a:pt x="491159" y="49110"/>
                  </a:lnTo>
                  <a:lnTo>
                    <a:pt x="515721" y="49110"/>
                  </a:lnTo>
                  <a:lnTo>
                    <a:pt x="515721" y="24561"/>
                  </a:lnTo>
                  <a:lnTo>
                    <a:pt x="540270" y="24561"/>
                  </a:lnTo>
                  <a:lnTo>
                    <a:pt x="540270" y="0"/>
                  </a:lnTo>
                  <a:close/>
                </a:path>
                <a:path w="810895" h="319405">
                  <a:moveTo>
                    <a:pt x="564832" y="221018"/>
                  </a:moveTo>
                  <a:lnTo>
                    <a:pt x="540270" y="221018"/>
                  </a:lnTo>
                  <a:lnTo>
                    <a:pt x="540270" y="245579"/>
                  </a:lnTo>
                  <a:lnTo>
                    <a:pt x="564832" y="245579"/>
                  </a:lnTo>
                  <a:lnTo>
                    <a:pt x="564832" y="221018"/>
                  </a:lnTo>
                  <a:close/>
                </a:path>
                <a:path w="810895" h="319405">
                  <a:moveTo>
                    <a:pt x="589394" y="0"/>
                  </a:moveTo>
                  <a:lnTo>
                    <a:pt x="564832" y="0"/>
                  </a:lnTo>
                  <a:lnTo>
                    <a:pt x="564832" y="24561"/>
                  </a:lnTo>
                  <a:lnTo>
                    <a:pt x="589394" y="24561"/>
                  </a:lnTo>
                  <a:lnTo>
                    <a:pt x="589394" y="0"/>
                  </a:lnTo>
                  <a:close/>
                </a:path>
                <a:path w="810895" h="319405">
                  <a:moveTo>
                    <a:pt x="613943" y="270141"/>
                  </a:moveTo>
                  <a:lnTo>
                    <a:pt x="589394" y="270141"/>
                  </a:lnTo>
                  <a:lnTo>
                    <a:pt x="589394" y="245579"/>
                  </a:lnTo>
                  <a:lnTo>
                    <a:pt x="564832" y="245579"/>
                  </a:lnTo>
                  <a:lnTo>
                    <a:pt x="564832" y="294690"/>
                  </a:lnTo>
                  <a:lnTo>
                    <a:pt x="589394" y="294690"/>
                  </a:lnTo>
                  <a:lnTo>
                    <a:pt x="613943" y="294690"/>
                  </a:lnTo>
                  <a:lnTo>
                    <a:pt x="613943" y="270141"/>
                  </a:lnTo>
                  <a:close/>
                </a:path>
                <a:path w="810895" h="319405">
                  <a:moveTo>
                    <a:pt x="687616" y="49110"/>
                  </a:moveTo>
                  <a:lnTo>
                    <a:pt x="663067" y="49110"/>
                  </a:lnTo>
                  <a:lnTo>
                    <a:pt x="663067" y="24561"/>
                  </a:lnTo>
                  <a:lnTo>
                    <a:pt x="638505" y="24561"/>
                  </a:lnTo>
                  <a:lnTo>
                    <a:pt x="613943" y="24561"/>
                  </a:lnTo>
                  <a:lnTo>
                    <a:pt x="589394" y="24561"/>
                  </a:lnTo>
                  <a:lnTo>
                    <a:pt x="589394" y="49110"/>
                  </a:lnTo>
                  <a:lnTo>
                    <a:pt x="613943" y="49110"/>
                  </a:lnTo>
                  <a:lnTo>
                    <a:pt x="638505" y="49110"/>
                  </a:lnTo>
                  <a:lnTo>
                    <a:pt x="638505" y="122783"/>
                  </a:lnTo>
                  <a:lnTo>
                    <a:pt x="613943" y="122783"/>
                  </a:lnTo>
                  <a:lnTo>
                    <a:pt x="613943" y="73672"/>
                  </a:lnTo>
                  <a:lnTo>
                    <a:pt x="589394" y="73672"/>
                  </a:lnTo>
                  <a:lnTo>
                    <a:pt x="589394" y="49110"/>
                  </a:lnTo>
                  <a:lnTo>
                    <a:pt x="564832" y="49110"/>
                  </a:lnTo>
                  <a:lnTo>
                    <a:pt x="540270" y="49110"/>
                  </a:lnTo>
                  <a:lnTo>
                    <a:pt x="540270" y="73672"/>
                  </a:lnTo>
                  <a:lnTo>
                    <a:pt x="564832" y="73672"/>
                  </a:lnTo>
                  <a:lnTo>
                    <a:pt x="564832" y="98234"/>
                  </a:lnTo>
                  <a:lnTo>
                    <a:pt x="540270" y="98234"/>
                  </a:lnTo>
                  <a:lnTo>
                    <a:pt x="540270" y="122783"/>
                  </a:lnTo>
                  <a:lnTo>
                    <a:pt x="515721" y="122783"/>
                  </a:lnTo>
                  <a:lnTo>
                    <a:pt x="515721" y="98234"/>
                  </a:lnTo>
                  <a:lnTo>
                    <a:pt x="491159" y="98234"/>
                  </a:lnTo>
                  <a:lnTo>
                    <a:pt x="491159" y="122783"/>
                  </a:lnTo>
                  <a:lnTo>
                    <a:pt x="466598" y="122783"/>
                  </a:lnTo>
                  <a:lnTo>
                    <a:pt x="442048" y="122783"/>
                  </a:lnTo>
                  <a:lnTo>
                    <a:pt x="442048" y="171907"/>
                  </a:lnTo>
                  <a:lnTo>
                    <a:pt x="466598" y="171907"/>
                  </a:lnTo>
                  <a:lnTo>
                    <a:pt x="466598" y="147345"/>
                  </a:lnTo>
                  <a:lnTo>
                    <a:pt x="491159" y="147345"/>
                  </a:lnTo>
                  <a:lnTo>
                    <a:pt x="491159" y="196469"/>
                  </a:lnTo>
                  <a:lnTo>
                    <a:pt x="515721" y="196469"/>
                  </a:lnTo>
                  <a:lnTo>
                    <a:pt x="515721" y="147345"/>
                  </a:lnTo>
                  <a:lnTo>
                    <a:pt x="540270" y="147345"/>
                  </a:lnTo>
                  <a:lnTo>
                    <a:pt x="540270" y="171907"/>
                  </a:lnTo>
                  <a:lnTo>
                    <a:pt x="564832" y="171907"/>
                  </a:lnTo>
                  <a:lnTo>
                    <a:pt x="564832" y="122783"/>
                  </a:lnTo>
                  <a:lnTo>
                    <a:pt x="589394" y="122783"/>
                  </a:lnTo>
                  <a:lnTo>
                    <a:pt x="589394" y="196469"/>
                  </a:lnTo>
                  <a:lnTo>
                    <a:pt x="564832" y="196469"/>
                  </a:lnTo>
                  <a:lnTo>
                    <a:pt x="564832" y="221018"/>
                  </a:lnTo>
                  <a:lnTo>
                    <a:pt x="589394" y="221018"/>
                  </a:lnTo>
                  <a:lnTo>
                    <a:pt x="589394" y="245579"/>
                  </a:lnTo>
                  <a:lnTo>
                    <a:pt x="613943" y="245579"/>
                  </a:lnTo>
                  <a:lnTo>
                    <a:pt x="613943" y="221018"/>
                  </a:lnTo>
                  <a:lnTo>
                    <a:pt x="638505" y="221018"/>
                  </a:lnTo>
                  <a:lnTo>
                    <a:pt x="663067" y="221018"/>
                  </a:lnTo>
                  <a:lnTo>
                    <a:pt x="663067" y="196469"/>
                  </a:lnTo>
                  <a:lnTo>
                    <a:pt x="638505" y="196469"/>
                  </a:lnTo>
                  <a:lnTo>
                    <a:pt x="613943" y="196469"/>
                  </a:lnTo>
                  <a:lnTo>
                    <a:pt x="613943" y="147345"/>
                  </a:lnTo>
                  <a:lnTo>
                    <a:pt x="638505" y="147345"/>
                  </a:lnTo>
                  <a:lnTo>
                    <a:pt x="638505" y="171907"/>
                  </a:lnTo>
                  <a:lnTo>
                    <a:pt x="663067" y="171907"/>
                  </a:lnTo>
                  <a:lnTo>
                    <a:pt x="663067" y="73672"/>
                  </a:lnTo>
                  <a:lnTo>
                    <a:pt x="687616" y="73672"/>
                  </a:lnTo>
                  <a:lnTo>
                    <a:pt x="687616" y="49110"/>
                  </a:lnTo>
                  <a:close/>
                </a:path>
                <a:path w="810895" h="319405">
                  <a:moveTo>
                    <a:pt x="712177" y="24561"/>
                  </a:moveTo>
                  <a:lnTo>
                    <a:pt x="687616" y="24561"/>
                  </a:lnTo>
                  <a:lnTo>
                    <a:pt x="687616" y="49110"/>
                  </a:lnTo>
                  <a:lnTo>
                    <a:pt x="712177" y="49110"/>
                  </a:lnTo>
                  <a:lnTo>
                    <a:pt x="712177" y="24561"/>
                  </a:lnTo>
                  <a:close/>
                </a:path>
                <a:path w="810895" h="319405">
                  <a:moveTo>
                    <a:pt x="736739" y="221018"/>
                  </a:moveTo>
                  <a:lnTo>
                    <a:pt x="712177" y="221018"/>
                  </a:lnTo>
                  <a:lnTo>
                    <a:pt x="712177" y="122783"/>
                  </a:lnTo>
                  <a:lnTo>
                    <a:pt x="687616" y="122783"/>
                  </a:lnTo>
                  <a:lnTo>
                    <a:pt x="687616" y="171907"/>
                  </a:lnTo>
                  <a:lnTo>
                    <a:pt x="663067" y="171907"/>
                  </a:lnTo>
                  <a:lnTo>
                    <a:pt x="663067" y="196469"/>
                  </a:lnTo>
                  <a:lnTo>
                    <a:pt x="687616" y="196469"/>
                  </a:lnTo>
                  <a:lnTo>
                    <a:pt x="687616" y="221018"/>
                  </a:lnTo>
                  <a:lnTo>
                    <a:pt x="663067" y="221018"/>
                  </a:lnTo>
                  <a:lnTo>
                    <a:pt x="663067" y="294690"/>
                  </a:lnTo>
                  <a:lnTo>
                    <a:pt x="687616" y="294690"/>
                  </a:lnTo>
                  <a:lnTo>
                    <a:pt x="712177" y="294690"/>
                  </a:lnTo>
                  <a:lnTo>
                    <a:pt x="712177" y="245579"/>
                  </a:lnTo>
                  <a:lnTo>
                    <a:pt x="736739" y="245579"/>
                  </a:lnTo>
                  <a:lnTo>
                    <a:pt x="736739" y="221018"/>
                  </a:lnTo>
                  <a:close/>
                </a:path>
                <a:path w="810895" h="319405">
                  <a:moveTo>
                    <a:pt x="736739" y="98234"/>
                  </a:moveTo>
                  <a:lnTo>
                    <a:pt x="712177" y="98234"/>
                  </a:lnTo>
                  <a:lnTo>
                    <a:pt x="712177" y="122783"/>
                  </a:lnTo>
                  <a:lnTo>
                    <a:pt x="736739" y="122783"/>
                  </a:lnTo>
                  <a:lnTo>
                    <a:pt x="736739" y="98234"/>
                  </a:lnTo>
                  <a:close/>
                </a:path>
                <a:path w="810895" h="319405">
                  <a:moveTo>
                    <a:pt x="736739" y="49110"/>
                  </a:moveTo>
                  <a:lnTo>
                    <a:pt x="712177" y="49110"/>
                  </a:lnTo>
                  <a:lnTo>
                    <a:pt x="712177" y="73672"/>
                  </a:lnTo>
                  <a:lnTo>
                    <a:pt x="736739" y="73672"/>
                  </a:lnTo>
                  <a:lnTo>
                    <a:pt x="736739" y="49110"/>
                  </a:lnTo>
                  <a:close/>
                </a:path>
                <a:path w="810895" h="319405">
                  <a:moveTo>
                    <a:pt x="761288" y="122783"/>
                  </a:moveTo>
                  <a:lnTo>
                    <a:pt x="736739" y="122783"/>
                  </a:lnTo>
                  <a:lnTo>
                    <a:pt x="736739" y="171907"/>
                  </a:lnTo>
                  <a:lnTo>
                    <a:pt x="761288" y="171907"/>
                  </a:lnTo>
                  <a:lnTo>
                    <a:pt x="761288" y="122783"/>
                  </a:lnTo>
                  <a:close/>
                </a:path>
                <a:path w="810895" h="319405">
                  <a:moveTo>
                    <a:pt x="761288" y="0"/>
                  </a:moveTo>
                  <a:lnTo>
                    <a:pt x="736739" y="0"/>
                  </a:lnTo>
                  <a:lnTo>
                    <a:pt x="712177" y="0"/>
                  </a:lnTo>
                  <a:lnTo>
                    <a:pt x="712177" y="24561"/>
                  </a:lnTo>
                  <a:lnTo>
                    <a:pt x="736739" y="24561"/>
                  </a:lnTo>
                  <a:lnTo>
                    <a:pt x="761288" y="24561"/>
                  </a:lnTo>
                  <a:lnTo>
                    <a:pt x="761288" y="0"/>
                  </a:lnTo>
                  <a:close/>
                </a:path>
                <a:path w="810895" h="319405">
                  <a:moveTo>
                    <a:pt x="810412" y="122783"/>
                  </a:moveTo>
                  <a:lnTo>
                    <a:pt x="785850" y="122783"/>
                  </a:lnTo>
                  <a:lnTo>
                    <a:pt x="785850" y="196469"/>
                  </a:lnTo>
                  <a:lnTo>
                    <a:pt x="810412" y="196469"/>
                  </a:lnTo>
                  <a:lnTo>
                    <a:pt x="810412" y="122783"/>
                  </a:lnTo>
                  <a:close/>
                </a:path>
                <a:path w="810895" h="319405">
                  <a:moveTo>
                    <a:pt x="810412" y="0"/>
                  </a:moveTo>
                  <a:lnTo>
                    <a:pt x="785850" y="0"/>
                  </a:lnTo>
                  <a:lnTo>
                    <a:pt x="785850" y="49110"/>
                  </a:lnTo>
                  <a:lnTo>
                    <a:pt x="761288" y="49110"/>
                  </a:lnTo>
                  <a:lnTo>
                    <a:pt x="761288" y="73672"/>
                  </a:lnTo>
                  <a:lnTo>
                    <a:pt x="785850" y="73672"/>
                  </a:lnTo>
                  <a:lnTo>
                    <a:pt x="810412" y="73672"/>
                  </a:lnTo>
                  <a:lnTo>
                    <a:pt x="810412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4394" y="1392155"/>
              <a:ext cx="1007110" cy="294005"/>
            </a:xfrm>
            <a:custGeom>
              <a:avLst/>
              <a:gdLst/>
              <a:ahLst/>
              <a:cxnLst/>
              <a:rect l="l" t="t" r="r" b="b"/>
              <a:pathLst>
                <a:path w="1007109" h="294005">
                  <a:moveTo>
                    <a:pt x="24561" y="97332"/>
                  </a:moveTo>
                  <a:lnTo>
                    <a:pt x="0" y="97332"/>
                  </a:lnTo>
                  <a:lnTo>
                    <a:pt x="0" y="121894"/>
                  </a:lnTo>
                  <a:lnTo>
                    <a:pt x="24561" y="121894"/>
                  </a:lnTo>
                  <a:lnTo>
                    <a:pt x="24561" y="97332"/>
                  </a:lnTo>
                  <a:close/>
                </a:path>
                <a:path w="1007109" h="294005">
                  <a:moveTo>
                    <a:pt x="49110" y="269240"/>
                  </a:moveTo>
                  <a:lnTo>
                    <a:pt x="24561" y="269240"/>
                  </a:lnTo>
                  <a:lnTo>
                    <a:pt x="24561" y="293801"/>
                  </a:lnTo>
                  <a:lnTo>
                    <a:pt x="49110" y="293801"/>
                  </a:lnTo>
                  <a:lnTo>
                    <a:pt x="49110" y="269240"/>
                  </a:lnTo>
                  <a:close/>
                </a:path>
                <a:path w="1007109" h="294005">
                  <a:moveTo>
                    <a:pt x="49110" y="220129"/>
                  </a:moveTo>
                  <a:lnTo>
                    <a:pt x="24561" y="220129"/>
                  </a:lnTo>
                  <a:lnTo>
                    <a:pt x="0" y="220129"/>
                  </a:lnTo>
                  <a:lnTo>
                    <a:pt x="0" y="244690"/>
                  </a:lnTo>
                  <a:lnTo>
                    <a:pt x="24561" y="244690"/>
                  </a:lnTo>
                  <a:lnTo>
                    <a:pt x="49110" y="244690"/>
                  </a:lnTo>
                  <a:lnTo>
                    <a:pt x="49110" y="220129"/>
                  </a:lnTo>
                  <a:close/>
                </a:path>
                <a:path w="1007109" h="294005">
                  <a:moveTo>
                    <a:pt x="73672" y="121894"/>
                  </a:moveTo>
                  <a:lnTo>
                    <a:pt x="49110" y="121894"/>
                  </a:lnTo>
                  <a:lnTo>
                    <a:pt x="24561" y="121894"/>
                  </a:lnTo>
                  <a:lnTo>
                    <a:pt x="24561" y="146456"/>
                  </a:lnTo>
                  <a:lnTo>
                    <a:pt x="0" y="146456"/>
                  </a:lnTo>
                  <a:lnTo>
                    <a:pt x="0" y="195567"/>
                  </a:lnTo>
                  <a:lnTo>
                    <a:pt x="24561" y="195567"/>
                  </a:lnTo>
                  <a:lnTo>
                    <a:pt x="49110" y="195567"/>
                  </a:lnTo>
                  <a:lnTo>
                    <a:pt x="49110" y="171018"/>
                  </a:lnTo>
                  <a:lnTo>
                    <a:pt x="73672" y="171018"/>
                  </a:lnTo>
                  <a:lnTo>
                    <a:pt x="73672" y="121894"/>
                  </a:lnTo>
                  <a:close/>
                </a:path>
                <a:path w="1007109" h="294005">
                  <a:moveTo>
                    <a:pt x="122783" y="48221"/>
                  </a:moveTo>
                  <a:lnTo>
                    <a:pt x="98234" y="48221"/>
                  </a:lnTo>
                  <a:lnTo>
                    <a:pt x="98234" y="23660"/>
                  </a:lnTo>
                  <a:lnTo>
                    <a:pt x="73672" y="23660"/>
                  </a:lnTo>
                  <a:lnTo>
                    <a:pt x="73672" y="72783"/>
                  </a:lnTo>
                  <a:lnTo>
                    <a:pt x="98234" y="72783"/>
                  </a:lnTo>
                  <a:lnTo>
                    <a:pt x="98234" y="97332"/>
                  </a:lnTo>
                  <a:lnTo>
                    <a:pt x="73672" y="97332"/>
                  </a:lnTo>
                  <a:lnTo>
                    <a:pt x="73672" y="121894"/>
                  </a:lnTo>
                  <a:lnTo>
                    <a:pt x="98234" y="121894"/>
                  </a:lnTo>
                  <a:lnTo>
                    <a:pt x="98234" y="146456"/>
                  </a:lnTo>
                  <a:lnTo>
                    <a:pt x="122783" y="146456"/>
                  </a:lnTo>
                  <a:lnTo>
                    <a:pt x="122783" y="48221"/>
                  </a:lnTo>
                  <a:close/>
                </a:path>
                <a:path w="1007109" h="294005">
                  <a:moveTo>
                    <a:pt x="147345" y="269240"/>
                  </a:moveTo>
                  <a:lnTo>
                    <a:pt x="122783" y="269240"/>
                  </a:lnTo>
                  <a:lnTo>
                    <a:pt x="122783" y="293801"/>
                  </a:lnTo>
                  <a:lnTo>
                    <a:pt x="147345" y="293801"/>
                  </a:lnTo>
                  <a:lnTo>
                    <a:pt x="147345" y="269240"/>
                  </a:lnTo>
                  <a:close/>
                </a:path>
                <a:path w="1007109" h="294005">
                  <a:moveTo>
                    <a:pt x="171907" y="146456"/>
                  </a:moveTo>
                  <a:lnTo>
                    <a:pt x="147345" y="146456"/>
                  </a:lnTo>
                  <a:lnTo>
                    <a:pt x="122783" y="146456"/>
                  </a:lnTo>
                  <a:lnTo>
                    <a:pt x="122783" y="171018"/>
                  </a:lnTo>
                  <a:lnTo>
                    <a:pt x="147345" y="171018"/>
                  </a:lnTo>
                  <a:lnTo>
                    <a:pt x="171907" y="171018"/>
                  </a:lnTo>
                  <a:lnTo>
                    <a:pt x="171907" y="146456"/>
                  </a:lnTo>
                  <a:close/>
                </a:path>
                <a:path w="1007109" h="294005">
                  <a:moveTo>
                    <a:pt x="171907" y="97332"/>
                  </a:moveTo>
                  <a:lnTo>
                    <a:pt x="147345" y="97332"/>
                  </a:lnTo>
                  <a:lnTo>
                    <a:pt x="147345" y="121894"/>
                  </a:lnTo>
                  <a:lnTo>
                    <a:pt x="171907" y="121894"/>
                  </a:lnTo>
                  <a:lnTo>
                    <a:pt x="171907" y="97332"/>
                  </a:lnTo>
                  <a:close/>
                </a:path>
                <a:path w="1007109" h="294005">
                  <a:moveTo>
                    <a:pt x="196456" y="121894"/>
                  </a:moveTo>
                  <a:lnTo>
                    <a:pt x="171907" y="121894"/>
                  </a:lnTo>
                  <a:lnTo>
                    <a:pt x="171907" y="146456"/>
                  </a:lnTo>
                  <a:lnTo>
                    <a:pt x="196456" y="146456"/>
                  </a:lnTo>
                  <a:lnTo>
                    <a:pt x="196456" y="121894"/>
                  </a:lnTo>
                  <a:close/>
                </a:path>
                <a:path w="1007109" h="294005">
                  <a:moveTo>
                    <a:pt x="221018" y="97332"/>
                  </a:moveTo>
                  <a:lnTo>
                    <a:pt x="196456" y="97332"/>
                  </a:lnTo>
                  <a:lnTo>
                    <a:pt x="196456" y="121894"/>
                  </a:lnTo>
                  <a:lnTo>
                    <a:pt x="221018" y="121894"/>
                  </a:lnTo>
                  <a:lnTo>
                    <a:pt x="221018" y="97332"/>
                  </a:lnTo>
                  <a:close/>
                </a:path>
                <a:path w="1007109" h="294005">
                  <a:moveTo>
                    <a:pt x="270141" y="121894"/>
                  </a:moveTo>
                  <a:lnTo>
                    <a:pt x="245579" y="121894"/>
                  </a:lnTo>
                  <a:lnTo>
                    <a:pt x="245579" y="146456"/>
                  </a:lnTo>
                  <a:lnTo>
                    <a:pt x="270141" y="146456"/>
                  </a:lnTo>
                  <a:lnTo>
                    <a:pt x="270141" y="121894"/>
                  </a:lnTo>
                  <a:close/>
                </a:path>
                <a:path w="1007109" h="294005">
                  <a:moveTo>
                    <a:pt x="294690" y="244690"/>
                  </a:moveTo>
                  <a:lnTo>
                    <a:pt x="270141" y="244690"/>
                  </a:lnTo>
                  <a:lnTo>
                    <a:pt x="270141" y="269240"/>
                  </a:lnTo>
                  <a:lnTo>
                    <a:pt x="294690" y="269240"/>
                  </a:lnTo>
                  <a:lnTo>
                    <a:pt x="294690" y="244690"/>
                  </a:lnTo>
                  <a:close/>
                </a:path>
                <a:path w="1007109" h="294005">
                  <a:moveTo>
                    <a:pt x="294690" y="171018"/>
                  </a:moveTo>
                  <a:lnTo>
                    <a:pt x="270141" y="171018"/>
                  </a:lnTo>
                  <a:lnTo>
                    <a:pt x="270141" y="195567"/>
                  </a:lnTo>
                  <a:lnTo>
                    <a:pt x="245579" y="195567"/>
                  </a:lnTo>
                  <a:lnTo>
                    <a:pt x="245579" y="146456"/>
                  </a:lnTo>
                  <a:lnTo>
                    <a:pt x="221018" y="146456"/>
                  </a:lnTo>
                  <a:lnTo>
                    <a:pt x="221018" y="171018"/>
                  </a:lnTo>
                  <a:lnTo>
                    <a:pt x="196456" y="171018"/>
                  </a:lnTo>
                  <a:lnTo>
                    <a:pt x="171907" y="171018"/>
                  </a:lnTo>
                  <a:lnTo>
                    <a:pt x="171907" y="195567"/>
                  </a:lnTo>
                  <a:lnTo>
                    <a:pt x="147345" y="195567"/>
                  </a:lnTo>
                  <a:lnTo>
                    <a:pt x="122783" y="195567"/>
                  </a:lnTo>
                  <a:lnTo>
                    <a:pt x="122783" y="171018"/>
                  </a:lnTo>
                  <a:lnTo>
                    <a:pt x="98234" y="171018"/>
                  </a:lnTo>
                  <a:lnTo>
                    <a:pt x="73672" y="171018"/>
                  </a:lnTo>
                  <a:lnTo>
                    <a:pt x="73672" y="195567"/>
                  </a:lnTo>
                  <a:lnTo>
                    <a:pt x="98234" y="195567"/>
                  </a:lnTo>
                  <a:lnTo>
                    <a:pt x="98234" y="220129"/>
                  </a:lnTo>
                  <a:lnTo>
                    <a:pt x="73672" y="220129"/>
                  </a:lnTo>
                  <a:lnTo>
                    <a:pt x="73672" y="244690"/>
                  </a:lnTo>
                  <a:lnTo>
                    <a:pt x="49110" y="244690"/>
                  </a:lnTo>
                  <a:lnTo>
                    <a:pt x="49110" y="269240"/>
                  </a:lnTo>
                  <a:lnTo>
                    <a:pt x="73672" y="269240"/>
                  </a:lnTo>
                  <a:lnTo>
                    <a:pt x="73672" y="293801"/>
                  </a:lnTo>
                  <a:lnTo>
                    <a:pt x="98234" y="293801"/>
                  </a:lnTo>
                  <a:lnTo>
                    <a:pt x="98234" y="244690"/>
                  </a:lnTo>
                  <a:lnTo>
                    <a:pt x="122783" y="244690"/>
                  </a:lnTo>
                  <a:lnTo>
                    <a:pt x="122783" y="220129"/>
                  </a:lnTo>
                  <a:lnTo>
                    <a:pt x="147345" y="220129"/>
                  </a:lnTo>
                  <a:lnTo>
                    <a:pt x="171907" y="220129"/>
                  </a:lnTo>
                  <a:lnTo>
                    <a:pt x="196456" y="220129"/>
                  </a:lnTo>
                  <a:lnTo>
                    <a:pt x="196456" y="195567"/>
                  </a:lnTo>
                  <a:lnTo>
                    <a:pt x="221018" y="195567"/>
                  </a:lnTo>
                  <a:lnTo>
                    <a:pt x="221018" y="220129"/>
                  </a:lnTo>
                  <a:lnTo>
                    <a:pt x="245579" y="220129"/>
                  </a:lnTo>
                  <a:lnTo>
                    <a:pt x="270141" y="220129"/>
                  </a:lnTo>
                  <a:lnTo>
                    <a:pt x="294690" y="220129"/>
                  </a:lnTo>
                  <a:lnTo>
                    <a:pt x="294690" y="171018"/>
                  </a:lnTo>
                  <a:close/>
                </a:path>
                <a:path w="1007109" h="294005">
                  <a:moveTo>
                    <a:pt x="319252" y="220129"/>
                  </a:moveTo>
                  <a:lnTo>
                    <a:pt x="294690" y="220129"/>
                  </a:lnTo>
                  <a:lnTo>
                    <a:pt x="294690" y="244690"/>
                  </a:lnTo>
                  <a:lnTo>
                    <a:pt x="319252" y="244690"/>
                  </a:lnTo>
                  <a:lnTo>
                    <a:pt x="319252" y="220129"/>
                  </a:lnTo>
                  <a:close/>
                </a:path>
                <a:path w="1007109" h="294005">
                  <a:moveTo>
                    <a:pt x="319252" y="121894"/>
                  </a:moveTo>
                  <a:lnTo>
                    <a:pt x="294690" y="121894"/>
                  </a:lnTo>
                  <a:lnTo>
                    <a:pt x="294690" y="146456"/>
                  </a:lnTo>
                  <a:lnTo>
                    <a:pt x="319252" y="146456"/>
                  </a:lnTo>
                  <a:lnTo>
                    <a:pt x="319252" y="121894"/>
                  </a:lnTo>
                  <a:close/>
                </a:path>
                <a:path w="1007109" h="294005">
                  <a:moveTo>
                    <a:pt x="343814" y="72783"/>
                  </a:moveTo>
                  <a:lnTo>
                    <a:pt x="319252" y="72783"/>
                  </a:lnTo>
                  <a:lnTo>
                    <a:pt x="294690" y="72783"/>
                  </a:lnTo>
                  <a:lnTo>
                    <a:pt x="294690" y="97332"/>
                  </a:lnTo>
                  <a:lnTo>
                    <a:pt x="319252" y="97332"/>
                  </a:lnTo>
                  <a:lnTo>
                    <a:pt x="319252" y="121894"/>
                  </a:lnTo>
                  <a:lnTo>
                    <a:pt x="343814" y="121894"/>
                  </a:lnTo>
                  <a:lnTo>
                    <a:pt x="343814" y="72783"/>
                  </a:lnTo>
                  <a:close/>
                </a:path>
                <a:path w="1007109" h="294005">
                  <a:moveTo>
                    <a:pt x="368363" y="121894"/>
                  </a:moveTo>
                  <a:lnTo>
                    <a:pt x="343814" y="121894"/>
                  </a:lnTo>
                  <a:lnTo>
                    <a:pt x="343814" y="146456"/>
                  </a:lnTo>
                  <a:lnTo>
                    <a:pt x="319252" y="146456"/>
                  </a:lnTo>
                  <a:lnTo>
                    <a:pt x="319252" y="171018"/>
                  </a:lnTo>
                  <a:lnTo>
                    <a:pt x="343814" y="171018"/>
                  </a:lnTo>
                  <a:lnTo>
                    <a:pt x="368363" y="171018"/>
                  </a:lnTo>
                  <a:lnTo>
                    <a:pt x="368363" y="121894"/>
                  </a:lnTo>
                  <a:close/>
                </a:path>
                <a:path w="1007109" h="294005">
                  <a:moveTo>
                    <a:pt x="442048" y="121894"/>
                  </a:moveTo>
                  <a:lnTo>
                    <a:pt x="417487" y="121894"/>
                  </a:lnTo>
                  <a:lnTo>
                    <a:pt x="417487" y="146456"/>
                  </a:lnTo>
                  <a:lnTo>
                    <a:pt x="392925" y="146456"/>
                  </a:lnTo>
                  <a:lnTo>
                    <a:pt x="392925" y="195567"/>
                  </a:lnTo>
                  <a:lnTo>
                    <a:pt x="417487" y="195567"/>
                  </a:lnTo>
                  <a:lnTo>
                    <a:pt x="417487" y="171018"/>
                  </a:lnTo>
                  <a:lnTo>
                    <a:pt x="442048" y="171018"/>
                  </a:lnTo>
                  <a:lnTo>
                    <a:pt x="442048" y="121894"/>
                  </a:lnTo>
                  <a:close/>
                </a:path>
                <a:path w="1007109" h="294005">
                  <a:moveTo>
                    <a:pt x="466598" y="195567"/>
                  </a:moveTo>
                  <a:lnTo>
                    <a:pt x="442048" y="195567"/>
                  </a:lnTo>
                  <a:lnTo>
                    <a:pt x="417487" y="195567"/>
                  </a:lnTo>
                  <a:lnTo>
                    <a:pt x="417487" y="220129"/>
                  </a:lnTo>
                  <a:lnTo>
                    <a:pt x="442048" y="220129"/>
                  </a:lnTo>
                  <a:lnTo>
                    <a:pt x="466598" y="220129"/>
                  </a:lnTo>
                  <a:lnTo>
                    <a:pt x="466598" y="195567"/>
                  </a:lnTo>
                  <a:close/>
                </a:path>
                <a:path w="1007109" h="294005">
                  <a:moveTo>
                    <a:pt x="491159" y="220129"/>
                  </a:moveTo>
                  <a:lnTo>
                    <a:pt x="466598" y="220129"/>
                  </a:lnTo>
                  <a:lnTo>
                    <a:pt x="466598" y="293801"/>
                  </a:lnTo>
                  <a:lnTo>
                    <a:pt x="491159" y="293801"/>
                  </a:lnTo>
                  <a:lnTo>
                    <a:pt x="491159" y="220129"/>
                  </a:lnTo>
                  <a:close/>
                </a:path>
                <a:path w="1007109" h="294005">
                  <a:moveTo>
                    <a:pt x="491159" y="97332"/>
                  </a:moveTo>
                  <a:lnTo>
                    <a:pt x="466598" y="97332"/>
                  </a:lnTo>
                  <a:lnTo>
                    <a:pt x="442048" y="97332"/>
                  </a:lnTo>
                  <a:lnTo>
                    <a:pt x="442048" y="121894"/>
                  </a:lnTo>
                  <a:lnTo>
                    <a:pt x="466598" y="121894"/>
                  </a:lnTo>
                  <a:lnTo>
                    <a:pt x="466598" y="195567"/>
                  </a:lnTo>
                  <a:lnTo>
                    <a:pt x="491159" y="195567"/>
                  </a:lnTo>
                  <a:lnTo>
                    <a:pt x="491159" y="97332"/>
                  </a:lnTo>
                  <a:close/>
                </a:path>
                <a:path w="1007109" h="294005">
                  <a:moveTo>
                    <a:pt x="515721" y="195567"/>
                  </a:moveTo>
                  <a:lnTo>
                    <a:pt x="491159" y="195567"/>
                  </a:lnTo>
                  <a:lnTo>
                    <a:pt x="491159" y="220129"/>
                  </a:lnTo>
                  <a:lnTo>
                    <a:pt x="515721" y="220129"/>
                  </a:lnTo>
                  <a:lnTo>
                    <a:pt x="515721" y="195567"/>
                  </a:lnTo>
                  <a:close/>
                </a:path>
                <a:path w="1007109" h="294005">
                  <a:moveTo>
                    <a:pt x="540270" y="146456"/>
                  </a:moveTo>
                  <a:lnTo>
                    <a:pt x="515721" y="146456"/>
                  </a:lnTo>
                  <a:lnTo>
                    <a:pt x="515721" y="195567"/>
                  </a:lnTo>
                  <a:lnTo>
                    <a:pt x="540270" y="195567"/>
                  </a:lnTo>
                  <a:lnTo>
                    <a:pt x="540270" y="146456"/>
                  </a:lnTo>
                  <a:close/>
                </a:path>
                <a:path w="1007109" h="294005">
                  <a:moveTo>
                    <a:pt x="564832" y="97332"/>
                  </a:moveTo>
                  <a:lnTo>
                    <a:pt x="540270" y="97332"/>
                  </a:lnTo>
                  <a:lnTo>
                    <a:pt x="540270" y="72783"/>
                  </a:lnTo>
                  <a:lnTo>
                    <a:pt x="515721" y="72783"/>
                  </a:lnTo>
                  <a:lnTo>
                    <a:pt x="515721" y="121894"/>
                  </a:lnTo>
                  <a:lnTo>
                    <a:pt x="540270" y="121894"/>
                  </a:lnTo>
                  <a:lnTo>
                    <a:pt x="540270" y="146456"/>
                  </a:lnTo>
                  <a:lnTo>
                    <a:pt x="564832" y="146456"/>
                  </a:lnTo>
                  <a:lnTo>
                    <a:pt x="564832" y="97332"/>
                  </a:lnTo>
                  <a:close/>
                </a:path>
                <a:path w="1007109" h="294005">
                  <a:moveTo>
                    <a:pt x="589394" y="171018"/>
                  </a:moveTo>
                  <a:lnTo>
                    <a:pt x="564832" y="171018"/>
                  </a:lnTo>
                  <a:lnTo>
                    <a:pt x="564832" y="195567"/>
                  </a:lnTo>
                  <a:lnTo>
                    <a:pt x="540270" y="195567"/>
                  </a:lnTo>
                  <a:lnTo>
                    <a:pt x="540270" y="220129"/>
                  </a:lnTo>
                  <a:lnTo>
                    <a:pt x="564832" y="220129"/>
                  </a:lnTo>
                  <a:lnTo>
                    <a:pt x="589394" y="220129"/>
                  </a:lnTo>
                  <a:lnTo>
                    <a:pt x="589394" y="171018"/>
                  </a:lnTo>
                  <a:close/>
                </a:path>
                <a:path w="1007109" h="294005">
                  <a:moveTo>
                    <a:pt x="613943" y="146456"/>
                  </a:moveTo>
                  <a:lnTo>
                    <a:pt x="589394" y="146456"/>
                  </a:lnTo>
                  <a:lnTo>
                    <a:pt x="589394" y="171018"/>
                  </a:lnTo>
                  <a:lnTo>
                    <a:pt x="613943" y="171018"/>
                  </a:lnTo>
                  <a:lnTo>
                    <a:pt x="613943" y="146456"/>
                  </a:lnTo>
                  <a:close/>
                </a:path>
                <a:path w="1007109" h="294005">
                  <a:moveTo>
                    <a:pt x="663067" y="97332"/>
                  </a:moveTo>
                  <a:lnTo>
                    <a:pt x="638505" y="97332"/>
                  </a:lnTo>
                  <a:lnTo>
                    <a:pt x="638505" y="121894"/>
                  </a:lnTo>
                  <a:lnTo>
                    <a:pt x="613943" y="121894"/>
                  </a:lnTo>
                  <a:lnTo>
                    <a:pt x="613943" y="146456"/>
                  </a:lnTo>
                  <a:lnTo>
                    <a:pt x="638505" y="146456"/>
                  </a:lnTo>
                  <a:lnTo>
                    <a:pt x="663067" y="146456"/>
                  </a:lnTo>
                  <a:lnTo>
                    <a:pt x="663067" y="97332"/>
                  </a:lnTo>
                  <a:close/>
                </a:path>
                <a:path w="1007109" h="294005">
                  <a:moveTo>
                    <a:pt x="687616" y="146456"/>
                  </a:moveTo>
                  <a:lnTo>
                    <a:pt x="663067" y="146456"/>
                  </a:lnTo>
                  <a:lnTo>
                    <a:pt x="663067" y="171018"/>
                  </a:lnTo>
                  <a:lnTo>
                    <a:pt x="687616" y="171018"/>
                  </a:lnTo>
                  <a:lnTo>
                    <a:pt x="687616" y="146456"/>
                  </a:lnTo>
                  <a:close/>
                </a:path>
                <a:path w="1007109" h="294005">
                  <a:moveTo>
                    <a:pt x="761288" y="121894"/>
                  </a:moveTo>
                  <a:lnTo>
                    <a:pt x="736739" y="121894"/>
                  </a:lnTo>
                  <a:lnTo>
                    <a:pt x="712177" y="121894"/>
                  </a:lnTo>
                  <a:lnTo>
                    <a:pt x="712177" y="146456"/>
                  </a:lnTo>
                  <a:lnTo>
                    <a:pt x="736739" y="146456"/>
                  </a:lnTo>
                  <a:lnTo>
                    <a:pt x="761288" y="146456"/>
                  </a:lnTo>
                  <a:lnTo>
                    <a:pt x="761288" y="121894"/>
                  </a:lnTo>
                  <a:close/>
                </a:path>
                <a:path w="1007109" h="294005">
                  <a:moveTo>
                    <a:pt x="785850" y="220129"/>
                  </a:moveTo>
                  <a:lnTo>
                    <a:pt x="761288" y="220129"/>
                  </a:lnTo>
                  <a:lnTo>
                    <a:pt x="761288" y="269240"/>
                  </a:lnTo>
                  <a:lnTo>
                    <a:pt x="785850" y="269240"/>
                  </a:lnTo>
                  <a:lnTo>
                    <a:pt x="785850" y="220129"/>
                  </a:lnTo>
                  <a:close/>
                </a:path>
                <a:path w="1007109" h="294005">
                  <a:moveTo>
                    <a:pt x="933196" y="171018"/>
                  </a:moveTo>
                  <a:lnTo>
                    <a:pt x="908646" y="171018"/>
                  </a:lnTo>
                  <a:lnTo>
                    <a:pt x="908646" y="220129"/>
                  </a:lnTo>
                  <a:lnTo>
                    <a:pt x="933196" y="220129"/>
                  </a:lnTo>
                  <a:lnTo>
                    <a:pt x="933196" y="171018"/>
                  </a:lnTo>
                  <a:close/>
                </a:path>
                <a:path w="1007109" h="294005">
                  <a:moveTo>
                    <a:pt x="1006881" y="220129"/>
                  </a:moveTo>
                  <a:lnTo>
                    <a:pt x="982319" y="220129"/>
                  </a:lnTo>
                  <a:lnTo>
                    <a:pt x="982319" y="269240"/>
                  </a:lnTo>
                  <a:lnTo>
                    <a:pt x="1006881" y="269240"/>
                  </a:lnTo>
                  <a:lnTo>
                    <a:pt x="1006881" y="220129"/>
                  </a:lnTo>
                  <a:close/>
                </a:path>
                <a:path w="1007109" h="294005">
                  <a:moveTo>
                    <a:pt x="1006881" y="24130"/>
                  </a:moveTo>
                  <a:lnTo>
                    <a:pt x="982319" y="24130"/>
                  </a:lnTo>
                  <a:lnTo>
                    <a:pt x="982319" y="48260"/>
                  </a:lnTo>
                  <a:lnTo>
                    <a:pt x="957757" y="48260"/>
                  </a:lnTo>
                  <a:lnTo>
                    <a:pt x="957757" y="24130"/>
                  </a:lnTo>
                  <a:lnTo>
                    <a:pt x="982319" y="24130"/>
                  </a:lnTo>
                  <a:lnTo>
                    <a:pt x="982319" y="0"/>
                  </a:lnTo>
                  <a:lnTo>
                    <a:pt x="957757" y="0"/>
                  </a:lnTo>
                  <a:lnTo>
                    <a:pt x="933196" y="0"/>
                  </a:lnTo>
                  <a:lnTo>
                    <a:pt x="933196" y="24130"/>
                  </a:lnTo>
                  <a:lnTo>
                    <a:pt x="933196" y="48260"/>
                  </a:lnTo>
                  <a:lnTo>
                    <a:pt x="908646" y="48260"/>
                  </a:lnTo>
                  <a:lnTo>
                    <a:pt x="884085" y="48260"/>
                  </a:lnTo>
                  <a:lnTo>
                    <a:pt x="884085" y="24130"/>
                  </a:lnTo>
                  <a:lnTo>
                    <a:pt x="908646" y="24130"/>
                  </a:lnTo>
                  <a:lnTo>
                    <a:pt x="933196" y="24130"/>
                  </a:lnTo>
                  <a:lnTo>
                    <a:pt x="933196" y="0"/>
                  </a:lnTo>
                  <a:lnTo>
                    <a:pt x="908646" y="0"/>
                  </a:lnTo>
                  <a:lnTo>
                    <a:pt x="884085" y="0"/>
                  </a:lnTo>
                  <a:lnTo>
                    <a:pt x="859523" y="0"/>
                  </a:lnTo>
                  <a:lnTo>
                    <a:pt x="859523" y="24130"/>
                  </a:lnTo>
                  <a:lnTo>
                    <a:pt x="834974" y="24130"/>
                  </a:lnTo>
                  <a:lnTo>
                    <a:pt x="834974" y="0"/>
                  </a:lnTo>
                  <a:lnTo>
                    <a:pt x="810412" y="0"/>
                  </a:lnTo>
                  <a:lnTo>
                    <a:pt x="810412" y="24130"/>
                  </a:lnTo>
                  <a:lnTo>
                    <a:pt x="785850" y="24130"/>
                  </a:lnTo>
                  <a:lnTo>
                    <a:pt x="785850" y="0"/>
                  </a:lnTo>
                  <a:lnTo>
                    <a:pt x="761288" y="0"/>
                  </a:lnTo>
                  <a:lnTo>
                    <a:pt x="761288" y="97790"/>
                  </a:lnTo>
                  <a:lnTo>
                    <a:pt x="785850" y="97790"/>
                  </a:lnTo>
                  <a:lnTo>
                    <a:pt x="785850" y="171450"/>
                  </a:lnTo>
                  <a:lnTo>
                    <a:pt x="761288" y="171450"/>
                  </a:lnTo>
                  <a:lnTo>
                    <a:pt x="736739" y="171450"/>
                  </a:lnTo>
                  <a:lnTo>
                    <a:pt x="736739" y="195580"/>
                  </a:lnTo>
                  <a:lnTo>
                    <a:pt x="761288" y="195580"/>
                  </a:lnTo>
                  <a:lnTo>
                    <a:pt x="785850" y="195580"/>
                  </a:lnTo>
                  <a:lnTo>
                    <a:pt x="810412" y="195580"/>
                  </a:lnTo>
                  <a:lnTo>
                    <a:pt x="810412" y="245110"/>
                  </a:lnTo>
                  <a:lnTo>
                    <a:pt x="834974" y="245110"/>
                  </a:lnTo>
                  <a:lnTo>
                    <a:pt x="834974" y="269240"/>
                  </a:lnTo>
                  <a:lnTo>
                    <a:pt x="859523" y="269240"/>
                  </a:lnTo>
                  <a:lnTo>
                    <a:pt x="884085" y="269240"/>
                  </a:lnTo>
                  <a:lnTo>
                    <a:pt x="908646" y="269240"/>
                  </a:lnTo>
                  <a:lnTo>
                    <a:pt x="908646" y="245110"/>
                  </a:lnTo>
                  <a:lnTo>
                    <a:pt x="884085" y="245110"/>
                  </a:lnTo>
                  <a:lnTo>
                    <a:pt x="884085" y="220980"/>
                  </a:lnTo>
                  <a:lnTo>
                    <a:pt x="859523" y="220980"/>
                  </a:lnTo>
                  <a:lnTo>
                    <a:pt x="859523" y="147320"/>
                  </a:lnTo>
                  <a:lnTo>
                    <a:pt x="834974" y="147320"/>
                  </a:lnTo>
                  <a:lnTo>
                    <a:pt x="810412" y="147320"/>
                  </a:lnTo>
                  <a:lnTo>
                    <a:pt x="810412" y="121920"/>
                  </a:lnTo>
                  <a:lnTo>
                    <a:pt x="834974" y="121920"/>
                  </a:lnTo>
                  <a:lnTo>
                    <a:pt x="859523" y="121920"/>
                  </a:lnTo>
                  <a:lnTo>
                    <a:pt x="859523" y="146456"/>
                  </a:lnTo>
                  <a:lnTo>
                    <a:pt x="884085" y="146456"/>
                  </a:lnTo>
                  <a:lnTo>
                    <a:pt x="884085" y="121894"/>
                  </a:lnTo>
                  <a:lnTo>
                    <a:pt x="859523" y="121894"/>
                  </a:lnTo>
                  <a:lnTo>
                    <a:pt x="859523" y="97790"/>
                  </a:lnTo>
                  <a:lnTo>
                    <a:pt x="834974" y="97790"/>
                  </a:lnTo>
                  <a:lnTo>
                    <a:pt x="834974" y="73660"/>
                  </a:lnTo>
                  <a:lnTo>
                    <a:pt x="810412" y="73660"/>
                  </a:lnTo>
                  <a:lnTo>
                    <a:pt x="785850" y="73660"/>
                  </a:lnTo>
                  <a:lnTo>
                    <a:pt x="785850" y="48260"/>
                  </a:lnTo>
                  <a:lnTo>
                    <a:pt x="810412" y="48260"/>
                  </a:lnTo>
                  <a:lnTo>
                    <a:pt x="834974" y="48260"/>
                  </a:lnTo>
                  <a:lnTo>
                    <a:pt x="859523" y="48260"/>
                  </a:lnTo>
                  <a:lnTo>
                    <a:pt x="859523" y="97790"/>
                  </a:lnTo>
                  <a:lnTo>
                    <a:pt x="884085" y="97790"/>
                  </a:lnTo>
                  <a:lnTo>
                    <a:pt x="884085" y="73660"/>
                  </a:lnTo>
                  <a:lnTo>
                    <a:pt x="908646" y="73660"/>
                  </a:lnTo>
                  <a:lnTo>
                    <a:pt x="908646" y="97790"/>
                  </a:lnTo>
                  <a:lnTo>
                    <a:pt x="933196" y="97790"/>
                  </a:lnTo>
                  <a:lnTo>
                    <a:pt x="933196" y="73660"/>
                  </a:lnTo>
                  <a:lnTo>
                    <a:pt x="957757" y="73660"/>
                  </a:lnTo>
                  <a:lnTo>
                    <a:pt x="957757" y="121894"/>
                  </a:lnTo>
                  <a:lnTo>
                    <a:pt x="933196" y="121894"/>
                  </a:lnTo>
                  <a:lnTo>
                    <a:pt x="908646" y="121894"/>
                  </a:lnTo>
                  <a:lnTo>
                    <a:pt x="908646" y="146456"/>
                  </a:lnTo>
                  <a:lnTo>
                    <a:pt x="933196" y="146456"/>
                  </a:lnTo>
                  <a:lnTo>
                    <a:pt x="957757" y="146456"/>
                  </a:lnTo>
                  <a:lnTo>
                    <a:pt x="957757" y="121920"/>
                  </a:lnTo>
                  <a:lnTo>
                    <a:pt x="982319" y="121920"/>
                  </a:lnTo>
                  <a:lnTo>
                    <a:pt x="982319" y="171450"/>
                  </a:lnTo>
                  <a:lnTo>
                    <a:pt x="957757" y="171450"/>
                  </a:lnTo>
                  <a:lnTo>
                    <a:pt x="957757" y="195580"/>
                  </a:lnTo>
                  <a:lnTo>
                    <a:pt x="982319" y="195580"/>
                  </a:lnTo>
                  <a:lnTo>
                    <a:pt x="1006881" y="195580"/>
                  </a:lnTo>
                  <a:lnTo>
                    <a:pt x="1006881" y="97790"/>
                  </a:lnTo>
                  <a:lnTo>
                    <a:pt x="982319" y="97790"/>
                  </a:lnTo>
                  <a:lnTo>
                    <a:pt x="982319" y="73660"/>
                  </a:lnTo>
                  <a:lnTo>
                    <a:pt x="1006881" y="73660"/>
                  </a:lnTo>
                  <a:lnTo>
                    <a:pt x="1006881" y="2413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4394" y="1563224"/>
              <a:ext cx="1007110" cy="417830"/>
            </a:xfrm>
            <a:custGeom>
              <a:avLst/>
              <a:gdLst/>
              <a:ahLst/>
              <a:cxnLst/>
              <a:rect l="l" t="t" r="r" b="b"/>
              <a:pathLst>
                <a:path w="1007109" h="417830">
                  <a:moveTo>
                    <a:pt x="24561" y="147294"/>
                  </a:moveTo>
                  <a:lnTo>
                    <a:pt x="0" y="147294"/>
                  </a:lnTo>
                  <a:lnTo>
                    <a:pt x="0" y="270078"/>
                  </a:lnTo>
                  <a:lnTo>
                    <a:pt x="24561" y="270078"/>
                  </a:lnTo>
                  <a:lnTo>
                    <a:pt x="24561" y="147294"/>
                  </a:lnTo>
                  <a:close/>
                </a:path>
                <a:path w="1007109" h="417830">
                  <a:moveTo>
                    <a:pt x="73672" y="220967"/>
                  </a:moveTo>
                  <a:lnTo>
                    <a:pt x="49110" y="220967"/>
                  </a:lnTo>
                  <a:lnTo>
                    <a:pt x="49110" y="245516"/>
                  </a:lnTo>
                  <a:lnTo>
                    <a:pt x="73672" y="245516"/>
                  </a:lnTo>
                  <a:lnTo>
                    <a:pt x="73672" y="220967"/>
                  </a:lnTo>
                  <a:close/>
                </a:path>
                <a:path w="1007109" h="417830">
                  <a:moveTo>
                    <a:pt x="122783" y="122732"/>
                  </a:moveTo>
                  <a:lnTo>
                    <a:pt x="98234" y="122732"/>
                  </a:lnTo>
                  <a:lnTo>
                    <a:pt x="98234" y="147294"/>
                  </a:lnTo>
                  <a:lnTo>
                    <a:pt x="122783" y="147294"/>
                  </a:lnTo>
                  <a:lnTo>
                    <a:pt x="122783" y="122732"/>
                  </a:lnTo>
                  <a:close/>
                </a:path>
                <a:path w="1007109" h="417830">
                  <a:moveTo>
                    <a:pt x="147345" y="343750"/>
                  </a:moveTo>
                  <a:lnTo>
                    <a:pt x="122783" y="343750"/>
                  </a:lnTo>
                  <a:lnTo>
                    <a:pt x="98234" y="343750"/>
                  </a:lnTo>
                  <a:lnTo>
                    <a:pt x="98234" y="368312"/>
                  </a:lnTo>
                  <a:lnTo>
                    <a:pt x="73672" y="368312"/>
                  </a:lnTo>
                  <a:lnTo>
                    <a:pt x="73672" y="343750"/>
                  </a:lnTo>
                  <a:lnTo>
                    <a:pt x="49110" y="343750"/>
                  </a:lnTo>
                  <a:lnTo>
                    <a:pt x="49110" y="368312"/>
                  </a:lnTo>
                  <a:lnTo>
                    <a:pt x="24561" y="368312"/>
                  </a:lnTo>
                  <a:lnTo>
                    <a:pt x="0" y="368312"/>
                  </a:lnTo>
                  <a:lnTo>
                    <a:pt x="0" y="392874"/>
                  </a:lnTo>
                  <a:lnTo>
                    <a:pt x="24561" y="392874"/>
                  </a:lnTo>
                  <a:lnTo>
                    <a:pt x="49110" y="392874"/>
                  </a:lnTo>
                  <a:lnTo>
                    <a:pt x="73672" y="392874"/>
                  </a:lnTo>
                  <a:lnTo>
                    <a:pt x="73672" y="417423"/>
                  </a:lnTo>
                  <a:lnTo>
                    <a:pt x="98234" y="417423"/>
                  </a:lnTo>
                  <a:lnTo>
                    <a:pt x="98234" y="392874"/>
                  </a:lnTo>
                  <a:lnTo>
                    <a:pt x="122783" y="392874"/>
                  </a:lnTo>
                  <a:lnTo>
                    <a:pt x="147345" y="392874"/>
                  </a:lnTo>
                  <a:lnTo>
                    <a:pt x="147345" y="343750"/>
                  </a:lnTo>
                  <a:close/>
                </a:path>
                <a:path w="1007109" h="417830">
                  <a:moveTo>
                    <a:pt x="147345" y="294640"/>
                  </a:moveTo>
                  <a:lnTo>
                    <a:pt x="122783" y="294640"/>
                  </a:lnTo>
                  <a:lnTo>
                    <a:pt x="98234" y="294640"/>
                  </a:lnTo>
                  <a:lnTo>
                    <a:pt x="73672" y="294640"/>
                  </a:lnTo>
                  <a:lnTo>
                    <a:pt x="73672" y="270078"/>
                  </a:lnTo>
                  <a:lnTo>
                    <a:pt x="49110" y="270078"/>
                  </a:lnTo>
                  <a:lnTo>
                    <a:pt x="49110" y="319189"/>
                  </a:lnTo>
                  <a:lnTo>
                    <a:pt x="73672" y="319189"/>
                  </a:lnTo>
                  <a:lnTo>
                    <a:pt x="98234" y="319189"/>
                  </a:lnTo>
                  <a:lnTo>
                    <a:pt x="122783" y="319189"/>
                  </a:lnTo>
                  <a:lnTo>
                    <a:pt x="147345" y="319189"/>
                  </a:lnTo>
                  <a:lnTo>
                    <a:pt x="147345" y="294640"/>
                  </a:lnTo>
                  <a:close/>
                </a:path>
                <a:path w="1007109" h="417830">
                  <a:moveTo>
                    <a:pt x="147345" y="98171"/>
                  </a:moveTo>
                  <a:lnTo>
                    <a:pt x="122783" y="98171"/>
                  </a:lnTo>
                  <a:lnTo>
                    <a:pt x="122783" y="122732"/>
                  </a:lnTo>
                  <a:lnTo>
                    <a:pt x="147345" y="122732"/>
                  </a:lnTo>
                  <a:lnTo>
                    <a:pt x="147345" y="98171"/>
                  </a:lnTo>
                  <a:close/>
                </a:path>
                <a:path w="1007109" h="417830">
                  <a:moveTo>
                    <a:pt x="171907" y="319189"/>
                  </a:moveTo>
                  <a:lnTo>
                    <a:pt x="147345" y="319189"/>
                  </a:lnTo>
                  <a:lnTo>
                    <a:pt x="147345" y="343750"/>
                  </a:lnTo>
                  <a:lnTo>
                    <a:pt x="171907" y="343750"/>
                  </a:lnTo>
                  <a:lnTo>
                    <a:pt x="171907" y="319189"/>
                  </a:lnTo>
                  <a:close/>
                </a:path>
                <a:path w="1007109" h="417830">
                  <a:moveTo>
                    <a:pt x="171907" y="270078"/>
                  </a:moveTo>
                  <a:lnTo>
                    <a:pt x="147345" y="270078"/>
                  </a:lnTo>
                  <a:lnTo>
                    <a:pt x="147345" y="294640"/>
                  </a:lnTo>
                  <a:lnTo>
                    <a:pt x="171907" y="294640"/>
                  </a:lnTo>
                  <a:lnTo>
                    <a:pt x="171907" y="270078"/>
                  </a:lnTo>
                  <a:close/>
                </a:path>
                <a:path w="1007109" h="417830">
                  <a:moveTo>
                    <a:pt x="196456" y="343750"/>
                  </a:moveTo>
                  <a:lnTo>
                    <a:pt x="171907" y="343750"/>
                  </a:lnTo>
                  <a:lnTo>
                    <a:pt x="171907" y="368312"/>
                  </a:lnTo>
                  <a:lnTo>
                    <a:pt x="196456" y="368312"/>
                  </a:lnTo>
                  <a:lnTo>
                    <a:pt x="196456" y="343750"/>
                  </a:lnTo>
                  <a:close/>
                </a:path>
                <a:path w="1007109" h="417830">
                  <a:moveTo>
                    <a:pt x="196456" y="220967"/>
                  </a:moveTo>
                  <a:lnTo>
                    <a:pt x="171907" y="220967"/>
                  </a:lnTo>
                  <a:lnTo>
                    <a:pt x="147345" y="220967"/>
                  </a:lnTo>
                  <a:lnTo>
                    <a:pt x="147345" y="196405"/>
                  </a:lnTo>
                  <a:lnTo>
                    <a:pt x="171907" y="196405"/>
                  </a:lnTo>
                  <a:lnTo>
                    <a:pt x="171907" y="171843"/>
                  </a:lnTo>
                  <a:lnTo>
                    <a:pt x="147345" y="171843"/>
                  </a:lnTo>
                  <a:lnTo>
                    <a:pt x="122783" y="171843"/>
                  </a:lnTo>
                  <a:lnTo>
                    <a:pt x="98234" y="171843"/>
                  </a:lnTo>
                  <a:lnTo>
                    <a:pt x="98234" y="147294"/>
                  </a:lnTo>
                  <a:lnTo>
                    <a:pt x="73672" y="147294"/>
                  </a:lnTo>
                  <a:lnTo>
                    <a:pt x="49110" y="147294"/>
                  </a:lnTo>
                  <a:lnTo>
                    <a:pt x="49110" y="196405"/>
                  </a:lnTo>
                  <a:lnTo>
                    <a:pt x="73672" y="196405"/>
                  </a:lnTo>
                  <a:lnTo>
                    <a:pt x="73672" y="220967"/>
                  </a:lnTo>
                  <a:lnTo>
                    <a:pt x="98234" y="220967"/>
                  </a:lnTo>
                  <a:lnTo>
                    <a:pt x="98234" y="196405"/>
                  </a:lnTo>
                  <a:lnTo>
                    <a:pt x="122783" y="196405"/>
                  </a:lnTo>
                  <a:lnTo>
                    <a:pt x="122783" y="220967"/>
                  </a:lnTo>
                  <a:lnTo>
                    <a:pt x="98234" y="220967"/>
                  </a:lnTo>
                  <a:lnTo>
                    <a:pt x="98234" y="270078"/>
                  </a:lnTo>
                  <a:lnTo>
                    <a:pt x="122783" y="270078"/>
                  </a:lnTo>
                  <a:lnTo>
                    <a:pt x="147345" y="270078"/>
                  </a:lnTo>
                  <a:lnTo>
                    <a:pt x="147345" y="245516"/>
                  </a:lnTo>
                  <a:lnTo>
                    <a:pt x="171907" y="245516"/>
                  </a:lnTo>
                  <a:lnTo>
                    <a:pt x="171907" y="270078"/>
                  </a:lnTo>
                  <a:lnTo>
                    <a:pt x="196456" y="270078"/>
                  </a:lnTo>
                  <a:lnTo>
                    <a:pt x="196456" y="220967"/>
                  </a:lnTo>
                  <a:close/>
                </a:path>
                <a:path w="1007109" h="417830">
                  <a:moveTo>
                    <a:pt x="245579" y="270078"/>
                  </a:moveTo>
                  <a:lnTo>
                    <a:pt x="221018" y="270078"/>
                  </a:lnTo>
                  <a:lnTo>
                    <a:pt x="221018" y="294640"/>
                  </a:lnTo>
                  <a:lnTo>
                    <a:pt x="245579" y="294640"/>
                  </a:lnTo>
                  <a:lnTo>
                    <a:pt x="245579" y="270078"/>
                  </a:lnTo>
                  <a:close/>
                </a:path>
                <a:path w="1007109" h="417830">
                  <a:moveTo>
                    <a:pt x="417487" y="319189"/>
                  </a:moveTo>
                  <a:lnTo>
                    <a:pt x="392925" y="319189"/>
                  </a:lnTo>
                  <a:lnTo>
                    <a:pt x="392925" y="368312"/>
                  </a:lnTo>
                  <a:lnTo>
                    <a:pt x="417487" y="368312"/>
                  </a:lnTo>
                  <a:lnTo>
                    <a:pt x="417487" y="319189"/>
                  </a:lnTo>
                  <a:close/>
                </a:path>
                <a:path w="1007109" h="417830">
                  <a:moveTo>
                    <a:pt x="417487" y="49060"/>
                  </a:moveTo>
                  <a:lnTo>
                    <a:pt x="392925" y="49060"/>
                  </a:lnTo>
                  <a:lnTo>
                    <a:pt x="392925" y="98171"/>
                  </a:lnTo>
                  <a:lnTo>
                    <a:pt x="368363" y="98171"/>
                  </a:lnTo>
                  <a:lnTo>
                    <a:pt x="368363" y="49060"/>
                  </a:lnTo>
                  <a:lnTo>
                    <a:pt x="392925" y="49060"/>
                  </a:lnTo>
                  <a:lnTo>
                    <a:pt x="392925" y="24498"/>
                  </a:lnTo>
                  <a:lnTo>
                    <a:pt x="368363" y="24498"/>
                  </a:lnTo>
                  <a:lnTo>
                    <a:pt x="343814" y="24498"/>
                  </a:lnTo>
                  <a:lnTo>
                    <a:pt x="319252" y="24498"/>
                  </a:lnTo>
                  <a:lnTo>
                    <a:pt x="319252" y="49060"/>
                  </a:lnTo>
                  <a:lnTo>
                    <a:pt x="343814" y="49060"/>
                  </a:lnTo>
                  <a:lnTo>
                    <a:pt x="343814" y="98171"/>
                  </a:lnTo>
                  <a:lnTo>
                    <a:pt x="319252" y="98171"/>
                  </a:lnTo>
                  <a:lnTo>
                    <a:pt x="319252" y="122732"/>
                  </a:lnTo>
                  <a:lnTo>
                    <a:pt x="343814" y="122732"/>
                  </a:lnTo>
                  <a:lnTo>
                    <a:pt x="343814" y="147294"/>
                  </a:lnTo>
                  <a:lnTo>
                    <a:pt x="368363" y="147294"/>
                  </a:lnTo>
                  <a:lnTo>
                    <a:pt x="368363" y="122732"/>
                  </a:lnTo>
                  <a:lnTo>
                    <a:pt x="392925" y="122732"/>
                  </a:lnTo>
                  <a:lnTo>
                    <a:pt x="392925" y="147294"/>
                  </a:lnTo>
                  <a:lnTo>
                    <a:pt x="368363" y="147294"/>
                  </a:lnTo>
                  <a:lnTo>
                    <a:pt x="368363" y="196405"/>
                  </a:lnTo>
                  <a:lnTo>
                    <a:pt x="392925" y="196405"/>
                  </a:lnTo>
                  <a:lnTo>
                    <a:pt x="417487" y="196405"/>
                  </a:lnTo>
                  <a:lnTo>
                    <a:pt x="417487" y="49060"/>
                  </a:lnTo>
                  <a:close/>
                </a:path>
                <a:path w="1007109" h="417830">
                  <a:moveTo>
                    <a:pt x="491159" y="171843"/>
                  </a:moveTo>
                  <a:lnTo>
                    <a:pt x="466598" y="171843"/>
                  </a:lnTo>
                  <a:lnTo>
                    <a:pt x="442048" y="171843"/>
                  </a:lnTo>
                  <a:lnTo>
                    <a:pt x="442048" y="196405"/>
                  </a:lnTo>
                  <a:lnTo>
                    <a:pt x="466598" y="196405"/>
                  </a:lnTo>
                  <a:lnTo>
                    <a:pt x="466598" y="220967"/>
                  </a:lnTo>
                  <a:lnTo>
                    <a:pt x="491159" y="220967"/>
                  </a:lnTo>
                  <a:lnTo>
                    <a:pt x="491159" y="171843"/>
                  </a:lnTo>
                  <a:close/>
                </a:path>
                <a:path w="1007109" h="417830">
                  <a:moveTo>
                    <a:pt x="540270" y="294640"/>
                  </a:moveTo>
                  <a:lnTo>
                    <a:pt x="515721" y="294640"/>
                  </a:lnTo>
                  <a:lnTo>
                    <a:pt x="515721" y="319189"/>
                  </a:lnTo>
                  <a:lnTo>
                    <a:pt x="540270" y="319189"/>
                  </a:lnTo>
                  <a:lnTo>
                    <a:pt x="540270" y="294640"/>
                  </a:lnTo>
                  <a:close/>
                </a:path>
                <a:path w="1007109" h="417830">
                  <a:moveTo>
                    <a:pt x="663067" y="343750"/>
                  </a:moveTo>
                  <a:lnTo>
                    <a:pt x="638505" y="343750"/>
                  </a:lnTo>
                  <a:lnTo>
                    <a:pt x="638505" y="368312"/>
                  </a:lnTo>
                  <a:lnTo>
                    <a:pt x="663067" y="368312"/>
                  </a:lnTo>
                  <a:lnTo>
                    <a:pt x="663067" y="343750"/>
                  </a:lnTo>
                  <a:close/>
                </a:path>
                <a:path w="1007109" h="417830">
                  <a:moveTo>
                    <a:pt x="736739" y="49530"/>
                  </a:moveTo>
                  <a:lnTo>
                    <a:pt x="712177" y="49530"/>
                  </a:lnTo>
                  <a:lnTo>
                    <a:pt x="712177" y="25400"/>
                  </a:lnTo>
                  <a:lnTo>
                    <a:pt x="687616" y="25400"/>
                  </a:lnTo>
                  <a:lnTo>
                    <a:pt x="663067" y="25400"/>
                  </a:lnTo>
                  <a:lnTo>
                    <a:pt x="663067" y="49530"/>
                  </a:lnTo>
                  <a:lnTo>
                    <a:pt x="663067" y="196850"/>
                  </a:lnTo>
                  <a:lnTo>
                    <a:pt x="638505" y="196850"/>
                  </a:lnTo>
                  <a:lnTo>
                    <a:pt x="638505" y="49530"/>
                  </a:lnTo>
                  <a:lnTo>
                    <a:pt x="663067" y="49530"/>
                  </a:lnTo>
                  <a:lnTo>
                    <a:pt x="663067" y="25400"/>
                  </a:lnTo>
                  <a:lnTo>
                    <a:pt x="663067" y="0"/>
                  </a:lnTo>
                  <a:lnTo>
                    <a:pt x="638505" y="0"/>
                  </a:lnTo>
                  <a:lnTo>
                    <a:pt x="638505" y="25400"/>
                  </a:lnTo>
                  <a:lnTo>
                    <a:pt x="613943" y="25400"/>
                  </a:lnTo>
                  <a:lnTo>
                    <a:pt x="613943" y="49530"/>
                  </a:lnTo>
                  <a:lnTo>
                    <a:pt x="589394" y="49530"/>
                  </a:lnTo>
                  <a:lnTo>
                    <a:pt x="589394" y="73660"/>
                  </a:lnTo>
                  <a:lnTo>
                    <a:pt x="613943" y="73660"/>
                  </a:lnTo>
                  <a:lnTo>
                    <a:pt x="613943" y="99060"/>
                  </a:lnTo>
                  <a:lnTo>
                    <a:pt x="589394" y="99060"/>
                  </a:lnTo>
                  <a:lnTo>
                    <a:pt x="589394" y="123190"/>
                  </a:lnTo>
                  <a:lnTo>
                    <a:pt x="613943" y="123190"/>
                  </a:lnTo>
                  <a:lnTo>
                    <a:pt x="613943" y="147320"/>
                  </a:lnTo>
                  <a:lnTo>
                    <a:pt x="613943" y="172720"/>
                  </a:lnTo>
                  <a:lnTo>
                    <a:pt x="613943" y="220980"/>
                  </a:lnTo>
                  <a:lnTo>
                    <a:pt x="589394" y="220980"/>
                  </a:lnTo>
                  <a:lnTo>
                    <a:pt x="589394" y="196850"/>
                  </a:lnTo>
                  <a:lnTo>
                    <a:pt x="564832" y="196850"/>
                  </a:lnTo>
                  <a:lnTo>
                    <a:pt x="564832" y="172720"/>
                  </a:lnTo>
                  <a:lnTo>
                    <a:pt x="589394" y="172720"/>
                  </a:lnTo>
                  <a:lnTo>
                    <a:pt x="613943" y="172720"/>
                  </a:lnTo>
                  <a:lnTo>
                    <a:pt x="613943" y="147320"/>
                  </a:lnTo>
                  <a:lnTo>
                    <a:pt x="589394" y="147320"/>
                  </a:lnTo>
                  <a:lnTo>
                    <a:pt x="564832" y="147320"/>
                  </a:lnTo>
                  <a:lnTo>
                    <a:pt x="564832" y="123190"/>
                  </a:lnTo>
                  <a:lnTo>
                    <a:pt x="540270" y="123190"/>
                  </a:lnTo>
                  <a:lnTo>
                    <a:pt x="540270" y="99060"/>
                  </a:lnTo>
                  <a:lnTo>
                    <a:pt x="515721" y="99060"/>
                  </a:lnTo>
                  <a:lnTo>
                    <a:pt x="515721" y="123190"/>
                  </a:lnTo>
                  <a:lnTo>
                    <a:pt x="491159" y="123190"/>
                  </a:lnTo>
                  <a:lnTo>
                    <a:pt x="491159" y="147320"/>
                  </a:lnTo>
                  <a:lnTo>
                    <a:pt x="515721" y="147320"/>
                  </a:lnTo>
                  <a:lnTo>
                    <a:pt x="515721" y="172720"/>
                  </a:lnTo>
                  <a:lnTo>
                    <a:pt x="540270" y="172720"/>
                  </a:lnTo>
                  <a:lnTo>
                    <a:pt x="540270" y="220980"/>
                  </a:lnTo>
                  <a:lnTo>
                    <a:pt x="564832" y="220980"/>
                  </a:lnTo>
                  <a:lnTo>
                    <a:pt x="564832" y="245516"/>
                  </a:lnTo>
                  <a:lnTo>
                    <a:pt x="540270" y="245516"/>
                  </a:lnTo>
                  <a:lnTo>
                    <a:pt x="515721" y="245516"/>
                  </a:lnTo>
                  <a:lnTo>
                    <a:pt x="491159" y="245516"/>
                  </a:lnTo>
                  <a:lnTo>
                    <a:pt x="466598" y="245516"/>
                  </a:lnTo>
                  <a:lnTo>
                    <a:pt x="466598" y="220967"/>
                  </a:lnTo>
                  <a:lnTo>
                    <a:pt x="442048" y="220967"/>
                  </a:lnTo>
                  <a:lnTo>
                    <a:pt x="442048" y="245516"/>
                  </a:lnTo>
                  <a:lnTo>
                    <a:pt x="417487" y="245516"/>
                  </a:lnTo>
                  <a:lnTo>
                    <a:pt x="417487" y="270078"/>
                  </a:lnTo>
                  <a:lnTo>
                    <a:pt x="442048" y="270078"/>
                  </a:lnTo>
                  <a:lnTo>
                    <a:pt x="466598" y="270078"/>
                  </a:lnTo>
                  <a:lnTo>
                    <a:pt x="491159" y="270078"/>
                  </a:lnTo>
                  <a:lnTo>
                    <a:pt x="491159" y="294640"/>
                  </a:lnTo>
                  <a:lnTo>
                    <a:pt x="515721" y="294640"/>
                  </a:lnTo>
                  <a:lnTo>
                    <a:pt x="515721" y="270078"/>
                  </a:lnTo>
                  <a:lnTo>
                    <a:pt x="540270" y="270078"/>
                  </a:lnTo>
                  <a:lnTo>
                    <a:pt x="564832" y="270078"/>
                  </a:lnTo>
                  <a:lnTo>
                    <a:pt x="564832" y="246380"/>
                  </a:lnTo>
                  <a:lnTo>
                    <a:pt x="589394" y="246380"/>
                  </a:lnTo>
                  <a:lnTo>
                    <a:pt x="613943" y="246380"/>
                  </a:lnTo>
                  <a:lnTo>
                    <a:pt x="638505" y="246380"/>
                  </a:lnTo>
                  <a:lnTo>
                    <a:pt x="638505" y="270078"/>
                  </a:lnTo>
                  <a:lnTo>
                    <a:pt x="613943" y="270078"/>
                  </a:lnTo>
                  <a:lnTo>
                    <a:pt x="589394" y="270078"/>
                  </a:lnTo>
                  <a:lnTo>
                    <a:pt x="564832" y="270078"/>
                  </a:lnTo>
                  <a:lnTo>
                    <a:pt x="564832" y="368312"/>
                  </a:lnTo>
                  <a:lnTo>
                    <a:pt x="589394" y="368312"/>
                  </a:lnTo>
                  <a:lnTo>
                    <a:pt x="589394" y="294640"/>
                  </a:lnTo>
                  <a:lnTo>
                    <a:pt x="613943" y="294640"/>
                  </a:lnTo>
                  <a:lnTo>
                    <a:pt x="613943" y="319189"/>
                  </a:lnTo>
                  <a:lnTo>
                    <a:pt x="638505" y="319189"/>
                  </a:lnTo>
                  <a:lnTo>
                    <a:pt x="638505" y="270510"/>
                  </a:lnTo>
                  <a:lnTo>
                    <a:pt x="663067" y="270510"/>
                  </a:lnTo>
                  <a:lnTo>
                    <a:pt x="663067" y="294640"/>
                  </a:lnTo>
                  <a:lnTo>
                    <a:pt x="687616" y="294640"/>
                  </a:lnTo>
                  <a:lnTo>
                    <a:pt x="712177" y="294640"/>
                  </a:lnTo>
                  <a:lnTo>
                    <a:pt x="736739" y="294640"/>
                  </a:lnTo>
                  <a:lnTo>
                    <a:pt x="736739" y="270510"/>
                  </a:lnTo>
                  <a:lnTo>
                    <a:pt x="712177" y="270510"/>
                  </a:lnTo>
                  <a:lnTo>
                    <a:pt x="712177" y="220980"/>
                  </a:lnTo>
                  <a:lnTo>
                    <a:pt x="687616" y="220980"/>
                  </a:lnTo>
                  <a:lnTo>
                    <a:pt x="687616" y="172720"/>
                  </a:lnTo>
                  <a:lnTo>
                    <a:pt x="712177" y="172720"/>
                  </a:lnTo>
                  <a:lnTo>
                    <a:pt x="712177" y="196405"/>
                  </a:lnTo>
                  <a:lnTo>
                    <a:pt x="736739" y="196405"/>
                  </a:lnTo>
                  <a:lnTo>
                    <a:pt x="736739" y="171843"/>
                  </a:lnTo>
                  <a:lnTo>
                    <a:pt x="712177" y="171843"/>
                  </a:lnTo>
                  <a:lnTo>
                    <a:pt x="712177" y="147320"/>
                  </a:lnTo>
                  <a:lnTo>
                    <a:pt x="736739" y="147320"/>
                  </a:lnTo>
                  <a:lnTo>
                    <a:pt x="736739" y="99060"/>
                  </a:lnTo>
                  <a:lnTo>
                    <a:pt x="712177" y="99060"/>
                  </a:lnTo>
                  <a:lnTo>
                    <a:pt x="712177" y="73660"/>
                  </a:lnTo>
                  <a:lnTo>
                    <a:pt x="736739" y="73660"/>
                  </a:lnTo>
                  <a:lnTo>
                    <a:pt x="736739" y="49530"/>
                  </a:lnTo>
                  <a:close/>
                </a:path>
                <a:path w="1007109" h="417830">
                  <a:moveTo>
                    <a:pt x="761288" y="319189"/>
                  </a:moveTo>
                  <a:lnTo>
                    <a:pt x="736739" y="319189"/>
                  </a:lnTo>
                  <a:lnTo>
                    <a:pt x="736739" y="343750"/>
                  </a:lnTo>
                  <a:lnTo>
                    <a:pt x="761288" y="343750"/>
                  </a:lnTo>
                  <a:lnTo>
                    <a:pt x="761288" y="319189"/>
                  </a:lnTo>
                  <a:close/>
                </a:path>
                <a:path w="1007109" h="417830">
                  <a:moveTo>
                    <a:pt x="761288" y="196405"/>
                  </a:moveTo>
                  <a:lnTo>
                    <a:pt x="736739" y="196405"/>
                  </a:lnTo>
                  <a:lnTo>
                    <a:pt x="736739" y="220967"/>
                  </a:lnTo>
                  <a:lnTo>
                    <a:pt x="761288" y="220967"/>
                  </a:lnTo>
                  <a:lnTo>
                    <a:pt x="761288" y="196405"/>
                  </a:lnTo>
                  <a:close/>
                </a:path>
                <a:path w="1007109" h="417830">
                  <a:moveTo>
                    <a:pt x="884085" y="343750"/>
                  </a:moveTo>
                  <a:lnTo>
                    <a:pt x="859523" y="343750"/>
                  </a:lnTo>
                  <a:lnTo>
                    <a:pt x="859523" y="368312"/>
                  </a:lnTo>
                  <a:lnTo>
                    <a:pt x="884085" y="368312"/>
                  </a:lnTo>
                  <a:lnTo>
                    <a:pt x="884085" y="343750"/>
                  </a:lnTo>
                  <a:close/>
                </a:path>
                <a:path w="1007109" h="417830">
                  <a:moveTo>
                    <a:pt x="933196" y="343750"/>
                  </a:moveTo>
                  <a:lnTo>
                    <a:pt x="908646" y="343750"/>
                  </a:lnTo>
                  <a:lnTo>
                    <a:pt x="908646" y="368312"/>
                  </a:lnTo>
                  <a:lnTo>
                    <a:pt x="933196" y="368312"/>
                  </a:lnTo>
                  <a:lnTo>
                    <a:pt x="933196" y="343750"/>
                  </a:lnTo>
                  <a:close/>
                </a:path>
                <a:path w="1007109" h="417830">
                  <a:moveTo>
                    <a:pt x="933196" y="98171"/>
                  </a:moveTo>
                  <a:lnTo>
                    <a:pt x="908646" y="98171"/>
                  </a:lnTo>
                  <a:lnTo>
                    <a:pt x="908646" y="122732"/>
                  </a:lnTo>
                  <a:lnTo>
                    <a:pt x="933196" y="122732"/>
                  </a:lnTo>
                  <a:lnTo>
                    <a:pt x="933196" y="98171"/>
                  </a:lnTo>
                  <a:close/>
                </a:path>
                <a:path w="1007109" h="417830">
                  <a:moveTo>
                    <a:pt x="1006881" y="147294"/>
                  </a:moveTo>
                  <a:lnTo>
                    <a:pt x="982319" y="147294"/>
                  </a:lnTo>
                  <a:lnTo>
                    <a:pt x="982319" y="196405"/>
                  </a:lnTo>
                  <a:lnTo>
                    <a:pt x="1006881" y="196405"/>
                  </a:lnTo>
                  <a:lnTo>
                    <a:pt x="1006881" y="147294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4394" y="1613199"/>
              <a:ext cx="1007110" cy="490855"/>
            </a:xfrm>
            <a:custGeom>
              <a:avLst/>
              <a:gdLst/>
              <a:ahLst/>
              <a:cxnLst/>
              <a:rect l="l" t="t" r="r" b="b"/>
              <a:pathLst>
                <a:path w="1007109" h="490855">
                  <a:moveTo>
                    <a:pt x="73672" y="367449"/>
                  </a:moveTo>
                  <a:lnTo>
                    <a:pt x="49110" y="367449"/>
                  </a:lnTo>
                  <a:lnTo>
                    <a:pt x="24561" y="367449"/>
                  </a:lnTo>
                  <a:lnTo>
                    <a:pt x="0" y="367449"/>
                  </a:lnTo>
                  <a:lnTo>
                    <a:pt x="0" y="392010"/>
                  </a:lnTo>
                  <a:lnTo>
                    <a:pt x="24561" y="392010"/>
                  </a:lnTo>
                  <a:lnTo>
                    <a:pt x="49110" y="392010"/>
                  </a:lnTo>
                  <a:lnTo>
                    <a:pt x="73672" y="392010"/>
                  </a:lnTo>
                  <a:lnTo>
                    <a:pt x="73672" y="367449"/>
                  </a:lnTo>
                  <a:close/>
                </a:path>
                <a:path w="1007109" h="490855">
                  <a:moveTo>
                    <a:pt x="171907" y="367449"/>
                  </a:moveTo>
                  <a:lnTo>
                    <a:pt x="147345" y="367449"/>
                  </a:lnTo>
                  <a:lnTo>
                    <a:pt x="147345" y="392010"/>
                  </a:lnTo>
                  <a:lnTo>
                    <a:pt x="171907" y="392010"/>
                  </a:lnTo>
                  <a:lnTo>
                    <a:pt x="171907" y="367449"/>
                  </a:lnTo>
                  <a:close/>
                </a:path>
                <a:path w="1007109" h="490855">
                  <a:moveTo>
                    <a:pt x="171907" y="318338"/>
                  </a:moveTo>
                  <a:lnTo>
                    <a:pt x="147345" y="318338"/>
                  </a:lnTo>
                  <a:lnTo>
                    <a:pt x="147345" y="293776"/>
                  </a:lnTo>
                  <a:lnTo>
                    <a:pt x="122783" y="293776"/>
                  </a:lnTo>
                  <a:lnTo>
                    <a:pt x="122783" y="342900"/>
                  </a:lnTo>
                  <a:lnTo>
                    <a:pt x="147345" y="342900"/>
                  </a:lnTo>
                  <a:lnTo>
                    <a:pt x="171907" y="342900"/>
                  </a:lnTo>
                  <a:lnTo>
                    <a:pt x="171907" y="318338"/>
                  </a:lnTo>
                  <a:close/>
                </a:path>
                <a:path w="1007109" h="490855">
                  <a:moveTo>
                    <a:pt x="294690" y="465683"/>
                  </a:moveTo>
                  <a:lnTo>
                    <a:pt x="270141" y="465683"/>
                  </a:lnTo>
                  <a:lnTo>
                    <a:pt x="270141" y="441121"/>
                  </a:lnTo>
                  <a:lnTo>
                    <a:pt x="245579" y="441121"/>
                  </a:lnTo>
                  <a:lnTo>
                    <a:pt x="245579" y="416572"/>
                  </a:lnTo>
                  <a:lnTo>
                    <a:pt x="221018" y="416572"/>
                  </a:lnTo>
                  <a:lnTo>
                    <a:pt x="221018" y="392010"/>
                  </a:lnTo>
                  <a:lnTo>
                    <a:pt x="196456" y="392010"/>
                  </a:lnTo>
                  <a:lnTo>
                    <a:pt x="196456" y="465683"/>
                  </a:lnTo>
                  <a:lnTo>
                    <a:pt x="221018" y="465683"/>
                  </a:lnTo>
                  <a:lnTo>
                    <a:pt x="245579" y="465683"/>
                  </a:lnTo>
                  <a:lnTo>
                    <a:pt x="245579" y="490245"/>
                  </a:lnTo>
                  <a:lnTo>
                    <a:pt x="270141" y="490245"/>
                  </a:lnTo>
                  <a:lnTo>
                    <a:pt x="294690" y="490245"/>
                  </a:lnTo>
                  <a:lnTo>
                    <a:pt x="294690" y="465683"/>
                  </a:lnTo>
                  <a:close/>
                </a:path>
                <a:path w="1007109" h="490855">
                  <a:moveTo>
                    <a:pt x="343814" y="367449"/>
                  </a:moveTo>
                  <a:lnTo>
                    <a:pt x="319252" y="367449"/>
                  </a:lnTo>
                  <a:lnTo>
                    <a:pt x="294690" y="367449"/>
                  </a:lnTo>
                  <a:lnTo>
                    <a:pt x="294690" y="392010"/>
                  </a:lnTo>
                  <a:lnTo>
                    <a:pt x="319252" y="392010"/>
                  </a:lnTo>
                  <a:lnTo>
                    <a:pt x="343814" y="392010"/>
                  </a:lnTo>
                  <a:lnTo>
                    <a:pt x="343814" y="367449"/>
                  </a:lnTo>
                  <a:close/>
                </a:path>
                <a:path w="1007109" h="490855">
                  <a:moveTo>
                    <a:pt x="417487" y="171450"/>
                  </a:moveTo>
                  <a:lnTo>
                    <a:pt x="392925" y="171450"/>
                  </a:lnTo>
                  <a:lnTo>
                    <a:pt x="368363" y="171450"/>
                  </a:lnTo>
                  <a:lnTo>
                    <a:pt x="368363" y="195580"/>
                  </a:lnTo>
                  <a:lnTo>
                    <a:pt x="343814" y="195580"/>
                  </a:lnTo>
                  <a:lnTo>
                    <a:pt x="343814" y="171450"/>
                  </a:lnTo>
                  <a:lnTo>
                    <a:pt x="368363" y="171450"/>
                  </a:lnTo>
                  <a:lnTo>
                    <a:pt x="368363" y="147320"/>
                  </a:lnTo>
                  <a:lnTo>
                    <a:pt x="343814" y="147320"/>
                  </a:lnTo>
                  <a:lnTo>
                    <a:pt x="343814" y="121920"/>
                  </a:lnTo>
                  <a:lnTo>
                    <a:pt x="319252" y="121920"/>
                  </a:lnTo>
                  <a:lnTo>
                    <a:pt x="319252" y="171450"/>
                  </a:lnTo>
                  <a:lnTo>
                    <a:pt x="294690" y="171450"/>
                  </a:lnTo>
                  <a:lnTo>
                    <a:pt x="270141" y="171450"/>
                  </a:lnTo>
                  <a:lnTo>
                    <a:pt x="245579" y="171450"/>
                  </a:lnTo>
                  <a:lnTo>
                    <a:pt x="245579" y="147320"/>
                  </a:lnTo>
                  <a:lnTo>
                    <a:pt x="270141" y="147320"/>
                  </a:lnTo>
                  <a:lnTo>
                    <a:pt x="294690" y="147320"/>
                  </a:lnTo>
                  <a:lnTo>
                    <a:pt x="294690" y="121920"/>
                  </a:lnTo>
                  <a:lnTo>
                    <a:pt x="319252" y="121920"/>
                  </a:lnTo>
                  <a:lnTo>
                    <a:pt x="319252" y="97790"/>
                  </a:lnTo>
                  <a:lnTo>
                    <a:pt x="294690" y="97790"/>
                  </a:lnTo>
                  <a:lnTo>
                    <a:pt x="294690" y="73660"/>
                  </a:lnTo>
                  <a:lnTo>
                    <a:pt x="270141" y="73660"/>
                  </a:lnTo>
                  <a:lnTo>
                    <a:pt x="270141" y="97790"/>
                  </a:lnTo>
                  <a:lnTo>
                    <a:pt x="245579" y="97790"/>
                  </a:lnTo>
                  <a:lnTo>
                    <a:pt x="245579" y="73660"/>
                  </a:lnTo>
                  <a:lnTo>
                    <a:pt x="221018" y="73660"/>
                  </a:lnTo>
                  <a:lnTo>
                    <a:pt x="221018" y="0"/>
                  </a:lnTo>
                  <a:lnTo>
                    <a:pt x="196456" y="0"/>
                  </a:lnTo>
                  <a:lnTo>
                    <a:pt x="196456" y="24130"/>
                  </a:lnTo>
                  <a:lnTo>
                    <a:pt x="171907" y="24130"/>
                  </a:lnTo>
                  <a:lnTo>
                    <a:pt x="147345" y="24130"/>
                  </a:lnTo>
                  <a:lnTo>
                    <a:pt x="147345" y="48260"/>
                  </a:lnTo>
                  <a:lnTo>
                    <a:pt x="171907" y="48260"/>
                  </a:lnTo>
                  <a:lnTo>
                    <a:pt x="171907" y="73660"/>
                  </a:lnTo>
                  <a:lnTo>
                    <a:pt x="147345" y="73660"/>
                  </a:lnTo>
                  <a:lnTo>
                    <a:pt x="147345" y="97790"/>
                  </a:lnTo>
                  <a:lnTo>
                    <a:pt x="171907" y="97790"/>
                  </a:lnTo>
                  <a:lnTo>
                    <a:pt x="196456" y="97790"/>
                  </a:lnTo>
                  <a:lnTo>
                    <a:pt x="221018" y="97790"/>
                  </a:lnTo>
                  <a:lnTo>
                    <a:pt x="221018" y="147320"/>
                  </a:lnTo>
                  <a:lnTo>
                    <a:pt x="196456" y="147320"/>
                  </a:lnTo>
                  <a:lnTo>
                    <a:pt x="196456" y="171450"/>
                  </a:lnTo>
                  <a:lnTo>
                    <a:pt x="221018" y="171450"/>
                  </a:lnTo>
                  <a:lnTo>
                    <a:pt x="221018" y="195580"/>
                  </a:lnTo>
                  <a:lnTo>
                    <a:pt x="245579" y="195580"/>
                  </a:lnTo>
                  <a:lnTo>
                    <a:pt x="270141" y="195580"/>
                  </a:lnTo>
                  <a:lnTo>
                    <a:pt x="270141" y="269240"/>
                  </a:lnTo>
                  <a:lnTo>
                    <a:pt x="245579" y="269240"/>
                  </a:lnTo>
                  <a:lnTo>
                    <a:pt x="221018" y="269240"/>
                  </a:lnTo>
                  <a:lnTo>
                    <a:pt x="221018" y="318338"/>
                  </a:lnTo>
                  <a:lnTo>
                    <a:pt x="196456" y="318338"/>
                  </a:lnTo>
                  <a:lnTo>
                    <a:pt x="196456" y="342900"/>
                  </a:lnTo>
                  <a:lnTo>
                    <a:pt x="171907" y="342900"/>
                  </a:lnTo>
                  <a:lnTo>
                    <a:pt x="171907" y="367449"/>
                  </a:lnTo>
                  <a:lnTo>
                    <a:pt x="196456" y="367449"/>
                  </a:lnTo>
                  <a:lnTo>
                    <a:pt x="221018" y="367449"/>
                  </a:lnTo>
                  <a:lnTo>
                    <a:pt x="221018" y="392010"/>
                  </a:lnTo>
                  <a:lnTo>
                    <a:pt x="245579" y="392010"/>
                  </a:lnTo>
                  <a:lnTo>
                    <a:pt x="245579" y="367449"/>
                  </a:lnTo>
                  <a:lnTo>
                    <a:pt x="270141" y="367449"/>
                  </a:lnTo>
                  <a:lnTo>
                    <a:pt x="270141" y="342900"/>
                  </a:lnTo>
                  <a:lnTo>
                    <a:pt x="245579" y="342900"/>
                  </a:lnTo>
                  <a:lnTo>
                    <a:pt x="221018" y="342900"/>
                  </a:lnTo>
                  <a:lnTo>
                    <a:pt x="221018" y="318770"/>
                  </a:lnTo>
                  <a:lnTo>
                    <a:pt x="245579" y="318770"/>
                  </a:lnTo>
                  <a:lnTo>
                    <a:pt x="245579" y="294640"/>
                  </a:lnTo>
                  <a:lnTo>
                    <a:pt x="270141" y="294640"/>
                  </a:lnTo>
                  <a:lnTo>
                    <a:pt x="270141" y="342900"/>
                  </a:lnTo>
                  <a:lnTo>
                    <a:pt x="294690" y="342900"/>
                  </a:lnTo>
                  <a:lnTo>
                    <a:pt x="294690" y="245110"/>
                  </a:lnTo>
                  <a:lnTo>
                    <a:pt x="319252" y="245110"/>
                  </a:lnTo>
                  <a:lnTo>
                    <a:pt x="319252" y="220980"/>
                  </a:lnTo>
                  <a:lnTo>
                    <a:pt x="343814" y="220980"/>
                  </a:lnTo>
                  <a:lnTo>
                    <a:pt x="343814" y="245110"/>
                  </a:lnTo>
                  <a:lnTo>
                    <a:pt x="319252" y="245110"/>
                  </a:lnTo>
                  <a:lnTo>
                    <a:pt x="319252" y="294640"/>
                  </a:lnTo>
                  <a:lnTo>
                    <a:pt x="343814" y="294640"/>
                  </a:lnTo>
                  <a:lnTo>
                    <a:pt x="343814" y="318770"/>
                  </a:lnTo>
                  <a:lnTo>
                    <a:pt x="319252" y="318770"/>
                  </a:lnTo>
                  <a:lnTo>
                    <a:pt x="319252" y="342900"/>
                  </a:lnTo>
                  <a:lnTo>
                    <a:pt x="343814" y="342900"/>
                  </a:lnTo>
                  <a:lnTo>
                    <a:pt x="368363" y="342900"/>
                  </a:lnTo>
                  <a:lnTo>
                    <a:pt x="392925" y="342900"/>
                  </a:lnTo>
                  <a:lnTo>
                    <a:pt x="392925" y="318770"/>
                  </a:lnTo>
                  <a:lnTo>
                    <a:pt x="368363" y="318770"/>
                  </a:lnTo>
                  <a:lnTo>
                    <a:pt x="368363" y="245110"/>
                  </a:lnTo>
                  <a:lnTo>
                    <a:pt x="392925" y="245110"/>
                  </a:lnTo>
                  <a:lnTo>
                    <a:pt x="392925" y="195580"/>
                  </a:lnTo>
                  <a:lnTo>
                    <a:pt x="417487" y="195580"/>
                  </a:lnTo>
                  <a:lnTo>
                    <a:pt x="417487" y="171450"/>
                  </a:lnTo>
                  <a:close/>
                </a:path>
                <a:path w="1007109" h="490855">
                  <a:moveTo>
                    <a:pt x="638505" y="342900"/>
                  </a:moveTo>
                  <a:lnTo>
                    <a:pt x="613943" y="342900"/>
                  </a:lnTo>
                  <a:lnTo>
                    <a:pt x="589394" y="342900"/>
                  </a:lnTo>
                  <a:lnTo>
                    <a:pt x="564832" y="342900"/>
                  </a:lnTo>
                  <a:lnTo>
                    <a:pt x="564832" y="318338"/>
                  </a:lnTo>
                  <a:lnTo>
                    <a:pt x="540270" y="318338"/>
                  </a:lnTo>
                  <a:lnTo>
                    <a:pt x="540270" y="293776"/>
                  </a:lnTo>
                  <a:lnTo>
                    <a:pt x="515721" y="293776"/>
                  </a:lnTo>
                  <a:lnTo>
                    <a:pt x="515721" y="318338"/>
                  </a:lnTo>
                  <a:lnTo>
                    <a:pt x="491159" y="318338"/>
                  </a:lnTo>
                  <a:lnTo>
                    <a:pt x="491159" y="342900"/>
                  </a:lnTo>
                  <a:lnTo>
                    <a:pt x="515721" y="342900"/>
                  </a:lnTo>
                  <a:lnTo>
                    <a:pt x="515721" y="367449"/>
                  </a:lnTo>
                  <a:lnTo>
                    <a:pt x="540270" y="367449"/>
                  </a:lnTo>
                  <a:lnTo>
                    <a:pt x="564832" y="367449"/>
                  </a:lnTo>
                  <a:lnTo>
                    <a:pt x="564832" y="392010"/>
                  </a:lnTo>
                  <a:lnTo>
                    <a:pt x="589394" y="392010"/>
                  </a:lnTo>
                  <a:lnTo>
                    <a:pt x="589394" y="367449"/>
                  </a:lnTo>
                  <a:lnTo>
                    <a:pt x="613943" y="367449"/>
                  </a:lnTo>
                  <a:lnTo>
                    <a:pt x="638505" y="367449"/>
                  </a:lnTo>
                  <a:lnTo>
                    <a:pt x="638505" y="342900"/>
                  </a:lnTo>
                  <a:close/>
                </a:path>
                <a:path w="1007109" h="490855">
                  <a:moveTo>
                    <a:pt x="785850" y="367449"/>
                  </a:moveTo>
                  <a:lnTo>
                    <a:pt x="761288" y="367449"/>
                  </a:lnTo>
                  <a:lnTo>
                    <a:pt x="761288" y="392010"/>
                  </a:lnTo>
                  <a:lnTo>
                    <a:pt x="785850" y="392010"/>
                  </a:lnTo>
                  <a:lnTo>
                    <a:pt x="785850" y="367449"/>
                  </a:lnTo>
                  <a:close/>
                </a:path>
                <a:path w="1007109" h="490855">
                  <a:moveTo>
                    <a:pt x="785850" y="318338"/>
                  </a:moveTo>
                  <a:lnTo>
                    <a:pt x="761288" y="318338"/>
                  </a:lnTo>
                  <a:lnTo>
                    <a:pt x="736739" y="318338"/>
                  </a:lnTo>
                  <a:lnTo>
                    <a:pt x="736739" y="293776"/>
                  </a:lnTo>
                  <a:lnTo>
                    <a:pt x="712177" y="293776"/>
                  </a:lnTo>
                  <a:lnTo>
                    <a:pt x="712177" y="269214"/>
                  </a:lnTo>
                  <a:lnTo>
                    <a:pt x="687616" y="269214"/>
                  </a:lnTo>
                  <a:lnTo>
                    <a:pt x="687616" y="342900"/>
                  </a:lnTo>
                  <a:lnTo>
                    <a:pt x="663067" y="342900"/>
                  </a:lnTo>
                  <a:lnTo>
                    <a:pt x="663067" y="367449"/>
                  </a:lnTo>
                  <a:lnTo>
                    <a:pt x="687616" y="367449"/>
                  </a:lnTo>
                  <a:lnTo>
                    <a:pt x="712177" y="367449"/>
                  </a:lnTo>
                  <a:lnTo>
                    <a:pt x="712177" y="342900"/>
                  </a:lnTo>
                  <a:lnTo>
                    <a:pt x="736739" y="342900"/>
                  </a:lnTo>
                  <a:lnTo>
                    <a:pt x="761288" y="342900"/>
                  </a:lnTo>
                  <a:lnTo>
                    <a:pt x="785850" y="342900"/>
                  </a:lnTo>
                  <a:lnTo>
                    <a:pt x="785850" y="318338"/>
                  </a:lnTo>
                  <a:close/>
                </a:path>
                <a:path w="1007109" h="490855">
                  <a:moveTo>
                    <a:pt x="834974" y="318338"/>
                  </a:moveTo>
                  <a:lnTo>
                    <a:pt x="810412" y="318338"/>
                  </a:lnTo>
                  <a:lnTo>
                    <a:pt x="810412" y="342900"/>
                  </a:lnTo>
                  <a:lnTo>
                    <a:pt x="834974" y="342900"/>
                  </a:lnTo>
                  <a:lnTo>
                    <a:pt x="834974" y="318338"/>
                  </a:lnTo>
                  <a:close/>
                </a:path>
                <a:path w="1007109" h="490855">
                  <a:moveTo>
                    <a:pt x="859523" y="342900"/>
                  </a:moveTo>
                  <a:lnTo>
                    <a:pt x="834974" y="342900"/>
                  </a:lnTo>
                  <a:lnTo>
                    <a:pt x="834974" y="367449"/>
                  </a:lnTo>
                  <a:lnTo>
                    <a:pt x="859523" y="367449"/>
                  </a:lnTo>
                  <a:lnTo>
                    <a:pt x="859523" y="342900"/>
                  </a:lnTo>
                  <a:close/>
                </a:path>
                <a:path w="1007109" h="490855">
                  <a:moveTo>
                    <a:pt x="933196" y="342900"/>
                  </a:moveTo>
                  <a:lnTo>
                    <a:pt x="908646" y="342900"/>
                  </a:lnTo>
                  <a:lnTo>
                    <a:pt x="908646" y="318338"/>
                  </a:lnTo>
                  <a:lnTo>
                    <a:pt x="884085" y="318338"/>
                  </a:lnTo>
                  <a:lnTo>
                    <a:pt x="884085" y="367449"/>
                  </a:lnTo>
                  <a:lnTo>
                    <a:pt x="908646" y="367449"/>
                  </a:lnTo>
                  <a:lnTo>
                    <a:pt x="933196" y="367449"/>
                  </a:lnTo>
                  <a:lnTo>
                    <a:pt x="933196" y="342900"/>
                  </a:lnTo>
                  <a:close/>
                </a:path>
                <a:path w="1007109" h="490855">
                  <a:moveTo>
                    <a:pt x="1006881" y="171869"/>
                  </a:moveTo>
                  <a:lnTo>
                    <a:pt x="982319" y="171869"/>
                  </a:lnTo>
                  <a:lnTo>
                    <a:pt x="982319" y="146469"/>
                  </a:lnTo>
                  <a:lnTo>
                    <a:pt x="957757" y="146469"/>
                  </a:lnTo>
                  <a:lnTo>
                    <a:pt x="957757" y="220129"/>
                  </a:lnTo>
                  <a:lnTo>
                    <a:pt x="933196" y="220129"/>
                  </a:lnTo>
                  <a:lnTo>
                    <a:pt x="933196" y="122339"/>
                  </a:lnTo>
                  <a:lnTo>
                    <a:pt x="957757" y="122339"/>
                  </a:lnTo>
                  <a:lnTo>
                    <a:pt x="957757" y="98209"/>
                  </a:lnTo>
                  <a:lnTo>
                    <a:pt x="933196" y="98209"/>
                  </a:lnTo>
                  <a:lnTo>
                    <a:pt x="908646" y="98209"/>
                  </a:lnTo>
                  <a:lnTo>
                    <a:pt x="908646" y="122339"/>
                  </a:lnTo>
                  <a:lnTo>
                    <a:pt x="884085" y="122339"/>
                  </a:lnTo>
                  <a:lnTo>
                    <a:pt x="884085" y="72809"/>
                  </a:lnTo>
                  <a:lnTo>
                    <a:pt x="859523" y="72809"/>
                  </a:lnTo>
                  <a:lnTo>
                    <a:pt x="834974" y="72809"/>
                  </a:lnTo>
                  <a:lnTo>
                    <a:pt x="834974" y="98209"/>
                  </a:lnTo>
                  <a:lnTo>
                    <a:pt x="810412" y="98209"/>
                  </a:lnTo>
                  <a:lnTo>
                    <a:pt x="810412" y="48679"/>
                  </a:lnTo>
                  <a:lnTo>
                    <a:pt x="785850" y="48679"/>
                  </a:lnTo>
                  <a:lnTo>
                    <a:pt x="785850" y="72809"/>
                  </a:lnTo>
                  <a:lnTo>
                    <a:pt x="761288" y="72809"/>
                  </a:lnTo>
                  <a:lnTo>
                    <a:pt x="761288" y="146469"/>
                  </a:lnTo>
                  <a:lnTo>
                    <a:pt x="785850" y="146469"/>
                  </a:lnTo>
                  <a:lnTo>
                    <a:pt x="785850" y="171869"/>
                  </a:lnTo>
                  <a:lnTo>
                    <a:pt x="761288" y="171869"/>
                  </a:lnTo>
                  <a:lnTo>
                    <a:pt x="761288" y="269659"/>
                  </a:lnTo>
                  <a:lnTo>
                    <a:pt x="785850" y="269659"/>
                  </a:lnTo>
                  <a:lnTo>
                    <a:pt x="810412" y="269659"/>
                  </a:lnTo>
                  <a:lnTo>
                    <a:pt x="810412" y="245529"/>
                  </a:lnTo>
                  <a:lnTo>
                    <a:pt x="785850" y="245529"/>
                  </a:lnTo>
                  <a:lnTo>
                    <a:pt x="785850" y="195999"/>
                  </a:lnTo>
                  <a:lnTo>
                    <a:pt x="810412" y="195999"/>
                  </a:lnTo>
                  <a:lnTo>
                    <a:pt x="810412" y="171869"/>
                  </a:lnTo>
                  <a:lnTo>
                    <a:pt x="834974" y="171869"/>
                  </a:lnTo>
                  <a:lnTo>
                    <a:pt x="834974" y="146469"/>
                  </a:lnTo>
                  <a:lnTo>
                    <a:pt x="810412" y="146469"/>
                  </a:lnTo>
                  <a:lnTo>
                    <a:pt x="810412" y="122339"/>
                  </a:lnTo>
                  <a:lnTo>
                    <a:pt x="834974" y="122339"/>
                  </a:lnTo>
                  <a:lnTo>
                    <a:pt x="834974" y="146469"/>
                  </a:lnTo>
                  <a:lnTo>
                    <a:pt x="859523" y="146469"/>
                  </a:lnTo>
                  <a:lnTo>
                    <a:pt x="859523" y="171869"/>
                  </a:lnTo>
                  <a:lnTo>
                    <a:pt x="884085" y="171869"/>
                  </a:lnTo>
                  <a:lnTo>
                    <a:pt x="884085" y="146469"/>
                  </a:lnTo>
                  <a:lnTo>
                    <a:pt x="908646" y="146469"/>
                  </a:lnTo>
                  <a:lnTo>
                    <a:pt x="908646" y="220129"/>
                  </a:lnTo>
                  <a:lnTo>
                    <a:pt x="884085" y="220129"/>
                  </a:lnTo>
                  <a:lnTo>
                    <a:pt x="884085" y="195999"/>
                  </a:lnTo>
                  <a:lnTo>
                    <a:pt x="859523" y="195999"/>
                  </a:lnTo>
                  <a:lnTo>
                    <a:pt x="859523" y="171869"/>
                  </a:lnTo>
                  <a:lnTo>
                    <a:pt x="834974" y="171869"/>
                  </a:lnTo>
                  <a:lnTo>
                    <a:pt x="834974" y="195999"/>
                  </a:lnTo>
                  <a:lnTo>
                    <a:pt x="810412" y="195999"/>
                  </a:lnTo>
                  <a:lnTo>
                    <a:pt x="810412" y="220129"/>
                  </a:lnTo>
                  <a:lnTo>
                    <a:pt x="834974" y="220129"/>
                  </a:lnTo>
                  <a:lnTo>
                    <a:pt x="859523" y="220129"/>
                  </a:lnTo>
                  <a:lnTo>
                    <a:pt x="859523" y="245529"/>
                  </a:lnTo>
                  <a:lnTo>
                    <a:pt x="834974" y="245529"/>
                  </a:lnTo>
                  <a:lnTo>
                    <a:pt x="834974" y="269659"/>
                  </a:lnTo>
                  <a:lnTo>
                    <a:pt x="859523" y="269659"/>
                  </a:lnTo>
                  <a:lnTo>
                    <a:pt x="884085" y="269659"/>
                  </a:lnTo>
                  <a:lnTo>
                    <a:pt x="908646" y="269659"/>
                  </a:lnTo>
                  <a:lnTo>
                    <a:pt x="933196" y="269659"/>
                  </a:lnTo>
                  <a:lnTo>
                    <a:pt x="933196" y="245529"/>
                  </a:lnTo>
                  <a:lnTo>
                    <a:pt x="957757" y="245529"/>
                  </a:lnTo>
                  <a:lnTo>
                    <a:pt x="982319" y="245529"/>
                  </a:lnTo>
                  <a:lnTo>
                    <a:pt x="982319" y="269659"/>
                  </a:lnTo>
                  <a:lnTo>
                    <a:pt x="957757" y="269659"/>
                  </a:lnTo>
                  <a:lnTo>
                    <a:pt x="957757" y="293789"/>
                  </a:lnTo>
                  <a:lnTo>
                    <a:pt x="982319" y="293789"/>
                  </a:lnTo>
                  <a:lnTo>
                    <a:pt x="982319" y="319189"/>
                  </a:lnTo>
                  <a:lnTo>
                    <a:pt x="957757" y="319189"/>
                  </a:lnTo>
                  <a:lnTo>
                    <a:pt x="957757" y="367449"/>
                  </a:lnTo>
                  <a:lnTo>
                    <a:pt x="982319" y="367449"/>
                  </a:lnTo>
                  <a:lnTo>
                    <a:pt x="982319" y="343319"/>
                  </a:lnTo>
                  <a:lnTo>
                    <a:pt x="1006881" y="343319"/>
                  </a:lnTo>
                  <a:lnTo>
                    <a:pt x="1006881" y="17186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4394" y="1194759"/>
              <a:ext cx="1007110" cy="1007110"/>
            </a:xfrm>
            <a:custGeom>
              <a:avLst/>
              <a:gdLst/>
              <a:ahLst/>
              <a:cxnLst/>
              <a:rect l="l" t="t" r="r" b="b"/>
              <a:pathLst>
                <a:path w="1007109" h="1007110">
                  <a:moveTo>
                    <a:pt x="171907" y="982980"/>
                  </a:moveTo>
                  <a:lnTo>
                    <a:pt x="24561" y="982980"/>
                  </a:lnTo>
                  <a:lnTo>
                    <a:pt x="24561" y="859790"/>
                  </a:lnTo>
                  <a:lnTo>
                    <a:pt x="0" y="859790"/>
                  </a:lnTo>
                  <a:lnTo>
                    <a:pt x="0" y="982980"/>
                  </a:lnTo>
                  <a:lnTo>
                    <a:pt x="0" y="1007110"/>
                  </a:lnTo>
                  <a:lnTo>
                    <a:pt x="171907" y="1007110"/>
                  </a:lnTo>
                  <a:lnTo>
                    <a:pt x="171907" y="982980"/>
                  </a:lnTo>
                  <a:close/>
                </a:path>
                <a:path w="1007109" h="1007110">
                  <a:moveTo>
                    <a:pt x="171907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147320"/>
                  </a:lnTo>
                  <a:lnTo>
                    <a:pt x="0" y="171450"/>
                  </a:lnTo>
                  <a:lnTo>
                    <a:pt x="171907" y="171450"/>
                  </a:lnTo>
                  <a:lnTo>
                    <a:pt x="171907" y="147383"/>
                  </a:lnTo>
                  <a:lnTo>
                    <a:pt x="171907" y="24599"/>
                  </a:lnTo>
                  <a:lnTo>
                    <a:pt x="147345" y="24599"/>
                  </a:lnTo>
                  <a:lnTo>
                    <a:pt x="147345" y="147320"/>
                  </a:lnTo>
                  <a:lnTo>
                    <a:pt x="24561" y="147320"/>
                  </a:lnTo>
                  <a:lnTo>
                    <a:pt x="24561" y="24130"/>
                  </a:lnTo>
                  <a:lnTo>
                    <a:pt x="171907" y="24130"/>
                  </a:lnTo>
                  <a:lnTo>
                    <a:pt x="171907" y="0"/>
                  </a:lnTo>
                  <a:close/>
                </a:path>
                <a:path w="1007109" h="1007110">
                  <a:moveTo>
                    <a:pt x="221018" y="933246"/>
                  </a:moveTo>
                  <a:lnTo>
                    <a:pt x="196456" y="933246"/>
                  </a:lnTo>
                  <a:lnTo>
                    <a:pt x="196456" y="957795"/>
                  </a:lnTo>
                  <a:lnTo>
                    <a:pt x="221018" y="957795"/>
                  </a:lnTo>
                  <a:lnTo>
                    <a:pt x="221018" y="933246"/>
                  </a:lnTo>
                  <a:close/>
                </a:path>
                <a:path w="1007109" h="1007110">
                  <a:moveTo>
                    <a:pt x="245579" y="835012"/>
                  </a:moveTo>
                  <a:lnTo>
                    <a:pt x="221018" y="835012"/>
                  </a:lnTo>
                  <a:lnTo>
                    <a:pt x="221018" y="884123"/>
                  </a:lnTo>
                  <a:lnTo>
                    <a:pt x="245579" y="884123"/>
                  </a:lnTo>
                  <a:lnTo>
                    <a:pt x="245579" y="835012"/>
                  </a:lnTo>
                  <a:close/>
                </a:path>
                <a:path w="1007109" h="1007110">
                  <a:moveTo>
                    <a:pt x="294690" y="810450"/>
                  </a:moveTo>
                  <a:lnTo>
                    <a:pt x="270141" y="810450"/>
                  </a:lnTo>
                  <a:lnTo>
                    <a:pt x="270141" y="859561"/>
                  </a:lnTo>
                  <a:lnTo>
                    <a:pt x="294690" y="859561"/>
                  </a:lnTo>
                  <a:lnTo>
                    <a:pt x="294690" y="810450"/>
                  </a:lnTo>
                  <a:close/>
                </a:path>
                <a:path w="1007109" h="1007110">
                  <a:moveTo>
                    <a:pt x="319252" y="982357"/>
                  </a:moveTo>
                  <a:lnTo>
                    <a:pt x="294690" y="982357"/>
                  </a:lnTo>
                  <a:lnTo>
                    <a:pt x="294690" y="957795"/>
                  </a:lnTo>
                  <a:lnTo>
                    <a:pt x="270141" y="957795"/>
                  </a:lnTo>
                  <a:lnTo>
                    <a:pt x="245579" y="957795"/>
                  </a:lnTo>
                  <a:lnTo>
                    <a:pt x="221018" y="957795"/>
                  </a:lnTo>
                  <a:lnTo>
                    <a:pt x="221018" y="1006919"/>
                  </a:lnTo>
                  <a:lnTo>
                    <a:pt x="245579" y="1006919"/>
                  </a:lnTo>
                  <a:lnTo>
                    <a:pt x="245579" y="982357"/>
                  </a:lnTo>
                  <a:lnTo>
                    <a:pt x="270141" y="982357"/>
                  </a:lnTo>
                  <a:lnTo>
                    <a:pt x="270141" y="1006919"/>
                  </a:lnTo>
                  <a:lnTo>
                    <a:pt x="294690" y="1006919"/>
                  </a:lnTo>
                  <a:lnTo>
                    <a:pt x="319252" y="1006919"/>
                  </a:lnTo>
                  <a:lnTo>
                    <a:pt x="319252" y="982357"/>
                  </a:lnTo>
                  <a:close/>
                </a:path>
                <a:path w="1007109" h="1007110">
                  <a:moveTo>
                    <a:pt x="392925" y="933246"/>
                  </a:moveTo>
                  <a:lnTo>
                    <a:pt x="368363" y="933246"/>
                  </a:lnTo>
                  <a:lnTo>
                    <a:pt x="368363" y="884123"/>
                  </a:lnTo>
                  <a:lnTo>
                    <a:pt x="343814" y="884123"/>
                  </a:lnTo>
                  <a:lnTo>
                    <a:pt x="343814" y="1006919"/>
                  </a:lnTo>
                  <a:lnTo>
                    <a:pt x="368363" y="1006919"/>
                  </a:lnTo>
                  <a:lnTo>
                    <a:pt x="368363" y="957795"/>
                  </a:lnTo>
                  <a:lnTo>
                    <a:pt x="392925" y="957795"/>
                  </a:lnTo>
                  <a:lnTo>
                    <a:pt x="392925" y="933246"/>
                  </a:lnTo>
                  <a:close/>
                </a:path>
                <a:path w="1007109" h="1007110">
                  <a:moveTo>
                    <a:pt x="392925" y="835012"/>
                  </a:moveTo>
                  <a:lnTo>
                    <a:pt x="368363" y="835012"/>
                  </a:lnTo>
                  <a:lnTo>
                    <a:pt x="368363" y="810450"/>
                  </a:lnTo>
                  <a:lnTo>
                    <a:pt x="343814" y="810450"/>
                  </a:lnTo>
                  <a:lnTo>
                    <a:pt x="343814" y="835012"/>
                  </a:lnTo>
                  <a:lnTo>
                    <a:pt x="319252" y="835012"/>
                  </a:lnTo>
                  <a:lnTo>
                    <a:pt x="319252" y="859561"/>
                  </a:lnTo>
                  <a:lnTo>
                    <a:pt x="343814" y="859561"/>
                  </a:lnTo>
                  <a:lnTo>
                    <a:pt x="368363" y="859561"/>
                  </a:lnTo>
                  <a:lnTo>
                    <a:pt x="392925" y="859561"/>
                  </a:lnTo>
                  <a:lnTo>
                    <a:pt x="392925" y="835012"/>
                  </a:lnTo>
                  <a:close/>
                </a:path>
                <a:path w="1007109" h="1007110">
                  <a:moveTo>
                    <a:pt x="417487" y="982357"/>
                  </a:moveTo>
                  <a:lnTo>
                    <a:pt x="392925" y="982357"/>
                  </a:lnTo>
                  <a:lnTo>
                    <a:pt x="392925" y="1006919"/>
                  </a:lnTo>
                  <a:lnTo>
                    <a:pt x="417487" y="1006919"/>
                  </a:lnTo>
                  <a:lnTo>
                    <a:pt x="417487" y="982357"/>
                  </a:lnTo>
                  <a:close/>
                </a:path>
                <a:path w="1007109" h="1007110">
                  <a:moveTo>
                    <a:pt x="417487" y="810450"/>
                  </a:moveTo>
                  <a:lnTo>
                    <a:pt x="392925" y="810450"/>
                  </a:lnTo>
                  <a:lnTo>
                    <a:pt x="392925" y="835012"/>
                  </a:lnTo>
                  <a:lnTo>
                    <a:pt x="417487" y="835012"/>
                  </a:lnTo>
                  <a:lnTo>
                    <a:pt x="417487" y="810450"/>
                  </a:lnTo>
                  <a:close/>
                </a:path>
                <a:path w="1007109" h="1007110">
                  <a:moveTo>
                    <a:pt x="442048" y="835012"/>
                  </a:moveTo>
                  <a:lnTo>
                    <a:pt x="417487" y="835012"/>
                  </a:lnTo>
                  <a:lnTo>
                    <a:pt x="417487" y="859561"/>
                  </a:lnTo>
                  <a:lnTo>
                    <a:pt x="442048" y="859561"/>
                  </a:lnTo>
                  <a:lnTo>
                    <a:pt x="442048" y="835012"/>
                  </a:lnTo>
                  <a:close/>
                </a:path>
                <a:path w="1007109" h="1007110">
                  <a:moveTo>
                    <a:pt x="491159" y="982357"/>
                  </a:moveTo>
                  <a:lnTo>
                    <a:pt x="466598" y="982357"/>
                  </a:lnTo>
                  <a:lnTo>
                    <a:pt x="442048" y="982357"/>
                  </a:lnTo>
                  <a:lnTo>
                    <a:pt x="442048" y="1006919"/>
                  </a:lnTo>
                  <a:lnTo>
                    <a:pt x="466598" y="1006919"/>
                  </a:lnTo>
                  <a:lnTo>
                    <a:pt x="491159" y="1006919"/>
                  </a:lnTo>
                  <a:lnTo>
                    <a:pt x="491159" y="982357"/>
                  </a:lnTo>
                  <a:close/>
                </a:path>
                <a:path w="1007109" h="1007110">
                  <a:moveTo>
                    <a:pt x="491159" y="933246"/>
                  </a:moveTo>
                  <a:lnTo>
                    <a:pt x="466598" y="933246"/>
                  </a:lnTo>
                  <a:lnTo>
                    <a:pt x="442048" y="933246"/>
                  </a:lnTo>
                  <a:lnTo>
                    <a:pt x="442048" y="957795"/>
                  </a:lnTo>
                  <a:lnTo>
                    <a:pt x="466598" y="957795"/>
                  </a:lnTo>
                  <a:lnTo>
                    <a:pt x="491159" y="957795"/>
                  </a:lnTo>
                  <a:lnTo>
                    <a:pt x="491159" y="933246"/>
                  </a:lnTo>
                  <a:close/>
                </a:path>
                <a:path w="1007109" h="1007110">
                  <a:moveTo>
                    <a:pt x="491159" y="884123"/>
                  </a:moveTo>
                  <a:lnTo>
                    <a:pt x="466598" y="884123"/>
                  </a:lnTo>
                  <a:lnTo>
                    <a:pt x="466598" y="859561"/>
                  </a:lnTo>
                  <a:lnTo>
                    <a:pt x="442048" y="859561"/>
                  </a:lnTo>
                  <a:lnTo>
                    <a:pt x="442048" y="884123"/>
                  </a:lnTo>
                  <a:lnTo>
                    <a:pt x="417487" y="884123"/>
                  </a:lnTo>
                  <a:lnTo>
                    <a:pt x="417487" y="933246"/>
                  </a:lnTo>
                  <a:lnTo>
                    <a:pt x="442048" y="933246"/>
                  </a:lnTo>
                  <a:lnTo>
                    <a:pt x="442048" y="908685"/>
                  </a:lnTo>
                  <a:lnTo>
                    <a:pt x="466598" y="908685"/>
                  </a:lnTo>
                  <a:lnTo>
                    <a:pt x="491159" y="908685"/>
                  </a:lnTo>
                  <a:lnTo>
                    <a:pt x="491159" y="884123"/>
                  </a:lnTo>
                  <a:close/>
                </a:path>
                <a:path w="1007109" h="1007110">
                  <a:moveTo>
                    <a:pt x="515721" y="908685"/>
                  </a:moveTo>
                  <a:lnTo>
                    <a:pt x="491159" y="908685"/>
                  </a:lnTo>
                  <a:lnTo>
                    <a:pt x="491159" y="933246"/>
                  </a:lnTo>
                  <a:lnTo>
                    <a:pt x="515721" y="933246"/>
                  </a:lnTo>
                  <a:lnTo>
                    <a:pt x="515721" y="908685"/>
                  </a:lnTo>
                  <a:close/>
                </a:path>
                <a:path w="1007109" h="1007110">
                  <a:moveTo>
                    <a:pt x="540270" y="810450"/>
                  </a:moveTo>
                  <a:lnTo>
                    <a:pt x="515721" y="810450"/>
                  </a:lnTo>
                  <a:lnTo>
                    <a:pt x="515721" y="785888"/>
                  </a:lnTo>
                  <a:lnTo>
                    <a:pt x="491159" y="785888"/>
                  </a:lnTo>
                  <a:lnTo>
                    <a:pt x="491159" y="761339"/>
                  </a:lnTo>
                  <a:lnTo>
                    <a:pt x="466598" y="761339"/>
                  </a:lnTo>
                  <a:lnTo>
                    <a:pt x="466598" y="712216"/>
                  </a:lnTo>
                  <a:lnTo>
                    <a:pt x="491159" y="712216"/>
                  </a:lnTo>
                  <a:lnTo>
                    <a:pt x="515721" y="712216"/>
                  </a:lnTo>
                  <a:lnTo>
                    <a:pt x="515721" y="687654"/>
                  </a:lnTo>
                  <a:lnTo>
                    <a:pt x="491159" y="687654"/>
                  </a:lnTo>
                  <a:lnTo>
                    <a:pt x="466598" y="687654"/>
                  </a:lnTo>
                  <a:lnTo>
                    <a:pt x="466598" y="663105"/>
                  </a:lnTo>
                  <a:lnTo>
                    <a:pt x="442048" y="663105"/>
                  </a:lnTo>
                  <a:lnTo>
                    <a:pt x="417487" y="663105"/>
                  </a:lnTo>
                  <a:lnTo>
                    <a:pt x="417487" y="687654"/>
                  </a:lnTo>
                  <a:lnTo>
                    <a:pt x="442048" y="687654"/>
                  </a:lnTo>
                  <a:lnTo>
                    <a:pt x="442048" y="785888"/>
                  </a:lnTo>
                  <a:lnTo>
                    <a:pt x="466598" y="785888"/>
                  </a:lnTo>
                  <a:lnTo>
                    <a:pt x="466598" y="810450"/>
                  </a:lnTo>
                  <a:lnTo>
                    <a:pt x="491159" y="810450"/>
                  </a:lnTo>
                  <a:lnTo>
                    <a:pt x="491159" y="835012"/>
                  </a:lnTo>
                  <a:lnTo>
                    <a:pt x="466598" y="835012"/>
                  </a:lnTo>
                  <a:lnTo>
                    <a:pt x="466598" y="859561"/>
                  </a:lnTo>
                  <a:lnTo>
                    <a:pt x="491159" y="859561"/>
                  </a:lnTo>
                  <a:lnTo>
                    <a:pt x="491159" y="884123"/>
                  </a:lnTo>
                  <a:lnTo>
                    <a:pt x="515721" y="884123"/>
                  </a:lnTo>
                  <a:lnTo>
                    <a:pt x="515721" y="835012"/>
                  </a:lnTo>
                  <a:lnTo>
                    <a:pt x="540270" y="835012"/>
                  </a:lnTo>
                  <a:lnTo>
                    <a:pt x="540270" y="810450"/>
                  </a:lnTo>
                  <a:close/>
                </a:path>
                <a:path w="1007109" h="1007110">
                  <a:moveTo>
                    <a:pt x="564832" y="957795"/>
                  </a:moveTo>
                  <a:lnTo>
                    <a:pt x="540270" y="957795"/>
                  </a:lnTo>
                  <a:lnTo>
                    <a:pt x="515721" y="957795"/>
                  </a:lnTo>
                  <a:lnTo>
                    <a:pt x="491159" y="957795"/>
                  </a:lnTo>
                  <a:lnTo>
                    <a:pt x="491159" y="982357"/>
                  </a:lnTo>
                  <a:lnTo>
                    <a:pt x="515721" y="982357"/>
                  </a:lnTo>
                  <a:lnTo>
                    <a:pt x="540270" y="982357"/>
                  </a:lnTo>
                  <a:lnTo>
                    <a:pt x="564832" y="982357"/>
                  </a:lnTo>
                  <a:lnTo>
                    <a:pt x="564832" y="957795"/>
                  </a:lnTo>
                  <a:close/>
                </a:path>
                <a:path w="1007109" h="1007110">
                  <a:moveTo>
                    <a:pt x="589394" y="884123"/>
                  </a:moveTo>
                  <a:lnTo>
                    <a:pt x="564832" y="884123"/>
                  </a:lnTo>
                  <a:lnTo>
                    <a:pt x="564832" y="859561"/>
                  </a:lnTo>
                  <a:lnTo>
                    <a:pt x="540270" y="859561"/>
                  </a:lnTo>
                  <a:lnTo>
                    <a:pt x="540270" y="908685"/>
                  </a:lnTo>
                  <a:lnTo>
                    <a:pt x="564832" y="908685"/>
                  </a:lnTo>
                  <a:lnTo>
                    <a:pt x="589394" y="908685"/>
                  </a:lnTo>
                  <a:lnTo>
                    <a:pt x="589394" y="884123"/>
                  </a:lnTo>
                  <a:close/>
                </a:path>
                <a:path w="1007109" h="1007110">
                  <a:moveTo>
                    <a:pt x="638505" y="933246"/>
                  </a:moveTo>
                  <a:lnTo>
                    <a:pt x="613943" y="933246"/>
                  </a:lnTo>
                  <a:lnTo>
                    <a:pt x="589394" y="933246"/>
                  </a:lnTo>
                  <a:lnTo>
                    <a:pt x="589394" y="1006919"/>
                  </a:lnTo>
                  <a:lnTo>
                    <a:pt x="613943" y="1006919"/>
                  </a:lnTo>
                  <a:lnTo>
                    <a:pt x="613943" y="982357"/>
                  </a:lnTo>
                  <a:lnTo>
                    <a:pt x="638505" y="982357"/>
                  </a:lnTo>
                  <a:lnTo>
                    <a:pt x="638505" y="933246"/>
                  </a:lnTo>
                  <a:close/>
                </a:path>
                <a:path w="1007109" h="1007110">
                  <a:moveTo>
                    <a:pt x="638505" y="859561"/>
                  </a:moveTo>
                  <a:lnTo>
                    <a:pt x="613943" y="859561"/>
                  </a:lnTo>
                  <a:lnTo>
                    <a:pt x="613943" y="884123"/>
                  </a:lnTo>
                  <a:lnTo>
                    <a:pt x="638505" y="884123"/>
                  </a:lnTo>
                  <a:lnTo>
                    <a:pt x="638505" y="859561"/>
                  </a:lnTo>
                  <a:close/>
                </a:path>
                <a:path w="1007109" h="1007110">
                  <a:moveTo>
                    <a:pt x="638505" y="810450"/>
                  </a:moveTo>
                  <a:lnTo>
                    <a:pt x="613943" y="810450"/>
                  </a:lnTo>
                  <a:lnTo>
                    <a:pt x="589394" y="810450"/>
                  </a:lnTo>
                  <a:lnTo>
                    <a:pt x="589394" y="835012"/>
                  </a:lnTo>
                  <a:lnTo>
                    <a:pt x="613943" y="835012"/>
                  </a:lnTo>
                  <a:lnTo>
                    <a:pt x="638505" y="835012"/>
                  </a:lnTo>
                  <a:lnTo>
                    <a:pt x="638505" y="810450"/>
                  </a:lnTo>
                  <a:close/>
                </a:path>
                <a:path w="1007109" h="1007110">
                  <a:moveTo>
                    <a:pt x="663067" y="982357"/>
                  </a:moveTo>
                  <a:lnTo>
                    <a:pt x="638505" y="982357"/>
                  </a:lnTo>
                  <a:lnTo>
                    <a:pt x="638505" y="1006919"/>
                  </a:lnTo>
                  <a:lnTo>
                    <a:pt x="663067" y="1006919"/>
                  </a:lnTo>
                  <a:lnTo>
                    <a:pt x="663067" y="982357"/>
                  </a:lnTo>
                  <a:close/>
                </a:path>
                <a:path w="1007109" h="1007110">
                  <a:moveTo>
                    <a:pt x="663067" y="884123"/>
                  </a:moveTo>
                  <a:lnTo>
                    <a:pt x="638505" y="884123"/>
                  </a:lnTo>
                  <a:lnTo>
                    <a:pt x="638505" y="908685"/>
                  </a:lnTo>
                  <a:lnTo>
                    <a:pt x="663067" y="908685"/>
                  </a:lnTo>
                  <a:lnTo>
                    <a:pt x="663067" y="884123"/>
                  </a:lnTo>
                  <a:close/>
                </a:path>
                <a:path w="1007109" h="1007110">
                  <a:moveTo>
                    <a:pt x="859523" y="982357"/>
                  </a:moveTo>
                  <a:lnTo>
                    <a:pt x="834974" y="982357"/>
                  </a:lnTo>
                  <a:lnTo>
                    <a:pt x="834974" y="1006919"/>
                  </a:lnTo>
                  <a:lnTo>
                    <a:pt x="859523" y="1006919"/>
                  </a:lnTo>
                  <a:lnTo>
                    <a:pt x="859523" y="982357"/>
                  </a:lnTo>
                  <a:close/>
                </a:path>
                <a:path w="1007109" h="1007110">
                  <a:moveTo>
                    <a:pt x="908646" y="982357"/>
                  </a:moveTo>
                  <a:lnTo>
                    <a:pt x="884085" y="982357"/>
                  </a:lnTo>
                  <a:lnTo>
                    <a:pt x="884085" y="1006919"/>
                  </a:lnTo>
                  <a:lnTo>
                    <a:pt x="908646" y="1006919"/>
                  </a:lnTo>
                  <a:lnTo>
                    <a:pt x="908646" y="982357"/>
                  </a:lnTo>
                  <a:close/>
                </a:path>
                <a:path w="1007109" h="1007110">
                  <a:moveTo>
                    <a:pt x="933196" y="810450"/>
                  </a:moveTo>
                  <a:lnTo>
                    <a:pt x="908646" y="810450"/>
                  </a:lnTo>
                  <a:lnTo>
                    <a:pt x="884085" y="810450"/>
                  </a:lnTo>
                  <a:lnTo>
                    <a:pt x="884085" y="883920"/>
                  </a:lnTo>
                  <a:lnTo>
                    <a:pt x="810412" y="883920"/>
                  </a:lnTo>
                  <a:lnTo>
                    <a:pt x="810412" y="810260"/>
                  </a:lnTo>
                  <a:lnTo>
                    <a:pt x="908646" y="810260"/>
                  </a:lnTo>
                  <a:lnTo>
                    <a:pt x="908646" y="786130"/>
                  </a:lnTo>
                  <a:lnTo>
                    <a:pt x="785850" y="786130"/>
                  </a:lnTo>
                  <a:lnTo>
                    <a:pt x="785850" y="810260"/>
                  </a:lnTo>
                  <a:lnTo>
                    <a:pt x="785850" y="859561"/>
                  </a:lnTo>
                  <a:lnTo>
                    <a:pt x="761288" y="859561"/>
                  </a:lnTo>
                  <a:lnTo>
                    <a:pt x="761288" y="835012"/>
                  </a:lnTo>
                  <a:lnTo>
                    <a:pt x="736739" y="835012"/>
                  </a:lnTo>
                  <a:lnTo>
                    <a:pt x="712177" y="835012"/>
                  </a:lnTo>
                  <a:lnTo>
                    <a:pt x="712177" y="859561"/>
                  </a:lnTo>
                  <a:lnTo>
                    <a:pt x="736739" y="859561"/>
                  </a:lnTo>
                  <a:lnTo>
                    <a:pt x="736739" y="884123"/>
                  </a:lnTo>
                  <a:lnTo>
                    <a:pt x="712177" y="884123"/>
                  </a:lnTo>
                  <a:lnTo>
                    <a:pt x="712177" y="859561"/>
                  </a:lnTo>
                  <a:lnTo>
                    <a:pt x="687616" y="859561"/>
                  </a:lnTo>
                  <a:lnTo>
                    <a:pt x="687616" y="835012"/>
                  </a:lnTo>
                  <a:lnTo>
                    <a:pt x="712177" y="835012"/>
                  </a:lnTo>
                  <a:lnTo>
                    <a:pt x="712177" y="810450"/>
                  </a:lnTo>
                  <a:lnTo>
                    <a:pt x="687616" y="810450"/>
                  </a:lnTo>
                  <a:lnTo>
                    <a:pt x="663067" y="810450"/>
                  </a:lnTo>
                  <a:lnTo>
                    <a:pt x="663067" y="835012"/>
                  </a:lnTo>
                  <a:lnTo>
                    <a:pt x="638505" y="835012"/>
                  </a:lnTo>
                  <a:lnTo>
                    <a:pt x="638505" y="859561"/>
                  </a:lnTo>
                  <a:lnTo>
                    <a:pt x="663067" y="859561"/>
                  </a:lnTo>
                  <a:lnTo>
                    <a:pt x="663067" y="884123"/>
                  </a:lnTo>
                  <a:lnTo>
                    <a:pt x="687616" y="884123"/>
                  </a:lnTo>
                  <a:lnTo>
                    <a:pt x="687616" y="908685"/>
                  </a:lnTo>
                  <a:lnTo>
                    <a:pt x="663067" y="908685"/>
                  </a:lnTo>
                  <a:lnTo>
                    <a:pt x="663067" y="982357"/>
                  </a:lnTo>
                  <a:lnTo>
                    <a:pt x="687616" y="982357"/>
                  </a:lnTo>
                  <a:lnTo>
                    <a:pt x="687616" y="1006919"/>
                  </a:lnTo>
                  <a:lnTo>
                    <a:pt x="712177" y="1006919"/>
                  </a:lnTo>
                  <a:lnTo>
                    <a:pt x="712177" y="908685"/>
                  </a:lnTo>
                  <a:lnTo>
                    <a:pt x="736739" y="908685"/>
                  </a:lnTo>
                  <a:lnTo>
                    <a:pt x="736739" y="982357"/>
                  </a:lnTo>
                  <a:lnTo>
                    <a:pt x="761288" y="982357"/>
                  </a:lnTo>
                  <a:lnTo>
                    <a:pt x="761288" y="957795"/>
                  </a:lnTo>
                  <a:lnTo>
                    <a:pt x="785850" y="957795"/>
                  </a:lnTo>
                  <a:lnTo>
                    <a:pt x="785850" y="1006919"/>
                  </a:lnTo>
                  <a:lnTo>
                    <a:pt x="810412" y="1006919"/>
                  </a:lnTo>
                  <a:lnTo>
                    <a:pt x="810412" y="982357"/>
                  </a:lnTo>
                  <a:lnTo>
                    <a:pt x="834974" y="982357"/>
                  </a:lnTo>
                  <a:lnTo>
                    <a:pt x="834974" y="933246"/>
                  </a:lnTo>
                  <a:lnTo>
                    <a:pt x="810412" y="933246"/>
                  </a:lnTo>
                  <a:lnTo>
                    <a:pt x="810412" y="908685"/>
                  </a:lnTo>
                  <a:lnTo>
                    <a:pt x="785850" y="908685"/>
                  </a:lnTo>
                  <a:lnTo>
                    <a:pt x="785850" y="933246"/>
                  </a:lnTo>
                  <a:lnTo>
                    <a:pt x="761288" y="933246"/>
                  </a:lnTo>
                  <a:lnTo>
                    <a:pt x="761288" y="908685"/>
                  </a:lnTo>
                  <a:lnTo>
                    <a:pt x="785850" y="908685"/>
                  </a:lnTo>
                  <a:lnTo>
                    <a:pt x="785850" y="908050"/>
                  </a:lnTo>
                  <a:lnTo>
                    <a:pt x="908646" y="908050"/>
                  </a:lnTo>
                  <a:lnTo>
                    <a:pt x="908646" y="908685"/>
                  </a:lnTo>
                  <a:lnTo>
                    <a:pt x="933196" y="908685"/>
                  </a:lnTo>
                  <a:lnTo>
                    <a:pt x="933196" y="859561"/>
                  </a:lnTo>
                  <a:lnTo>
                    <a:pt x="908646" y="859561"/>
                  </a:lnTo>
                  <a:lnTo>
                    <a:pt x="908646" y="835012"/>
                  </a:lnTo>
                  <a:lnTo>
                    <a:pt x="933196" y="835012"/>
                  </a:lnTo>
                  <a:lnTo>
                    <a:pt x="933196" y="810450"/>
                  </a:lnTo>
                  <a:close/>
                </a:path>
                <a:path w="1007109" h="1007110">
                  <a:moveTo>
                    <a:pt x="957757" y="835012"/>
                  </a:moveTo>
                  <a:lnTo>
                    <a:pt x="933196" y="835012"/>
                  </a:lnTo>
                  <a:lnTo>
                    <a:pt x="933196" y="859561"/>
                  </a:lnTo>
                  <a:lnTo>
                    <a:pt x="957757" y="859561"/>
                  </a:lnTo>
                  <a:lnTo>
                    <a:pt x="957757" y="835012"/>
                  </a:lnTo>
                  <a:close/>
                </a:path>
                <a:path w="1007109" h="1007110">
                  <a:moveTo>
                    <a:pt x="1006881" y="982357"/>
                  </a:moveTo>
                  <a:lnTo>
                    <a:pt x="982319" y="982357"/>
                  </a:lnTo>
                  <a:lnTo>
                    <a:pt x="982319" y="1006919"/>
                  </a:lnTo>
                  <a:lnTo>
                    <a:pt x="1006881" y="1006919"/>
                  </a:lnTo>
                  <a:lnTo>
                    <a:pt x="1006881" y="982357"/>
                  </a:lnTo>
                  <a:close/>
                </a:path>
                <a:path w="1007109" h="1007110">
                  <a:moveTo>
                    <a:pt x="1006881" y="908685"/>
                  </a:moveTo>
                  <a:lnTo>
                    <a:pt x="982319" y="908685"/>
                  </a:lnTo>
                  <a:lnTo>
                    <a:pt x="957757" y="908685"/>
                  </a:lnTo>
                  <a:lnTo>
                    <a:pt x="933196" y="908685"/>
                  </a:lnTo>
                  <a:lnTo>
                    <a:pt x="933196" y="933246"/>
                  </a:lnTo>
                  <a:lnTo>
                    <a:pt x="908646" y="933246"/>
                  </a:lnTo>
                  <a:lnTo>
                    <a:pt x="908646" y="908685"/>
                  </a:lnTo>
                  <a:lnTo>
                    <a:pt x="884085" y="908685"/>
                  </a:lnTo>
                  <a:lnTo>
                    <a:pt x="859523" y="908685"/>
                  </a:lnTo>
                  <a:lnTo>
                    <a:pt x="859523" y="933246"/>
                  </a:lnTo>
                  <a:lnTo>
                    <a:pt x="884085" y="933246"/>
                  </a:lnTo>
                  <a:lnTo>
                    <a:pt x="884085" y="957795"/>
                  </a:lnTo>
                  <a:lnTo>
                    <a:pt x="908646" y="957795"/>
                  </a:lnTo>
                  <a:lnTo>
                    <a:pt x="908646" y="982357"/>
                  </a:lnTo>
                  <a:lnTo>
                    <a:pt x="933196" y="982357"/>
                  </a:lnTo>
                  <a:lnTo>
                    <a:pt x="933196" y="957795"/>
                  </a:lnTo>
                  <a:lnTo>
                    <a:pt x="957757" y="957795"/>
                  </a:lnTo>
                  <a:lnTo>
                    <a:pt x="982319" y="957795"/>
                  </a:lnTo>
                  <a:lnTo>
                    <a:pt x="1006881" y="957795"/>
                  </a:lnTo>
                  <a:lnTo>
                    <a:pt x="1006881" y="908685"/>
                  </a:lnTo>
                  <a:close/>
                </a:path>
                <a:path w="1007109" h="1007110">
                  <a:moveTo>
                    <a:pt x="1006881" y="810450"/>
                  </a:moveTo>
                  <a:lnTo>
                    <a:pt x="982319" y="810450"/>
                  </a:lnTo>
                  <a:lnTo>
                    <a:pt x="982319" y="859561"/>
                  </a:lnTo>
                  <a:lnTo>
                    <a:pt x="957757" y="859561"/>
                  </a:lnTo>
                  <a:lnTo>
                    <a:pt x="957757" y="884123"/>
                  </a:lnTo>
                  <a:lnTo>
                    <a:pt x="982319" y="884123"/>
                  </a:lnTo>
                  <a:lnTo>
                    <a:pt x="1006881" y="884123"/>
                  </a:lnTo>
                  <a:lnTo>
                    <a:pt x="1006881" y="810450"/>
                  </a:lnTo>
                  <a:close/>
                </a:path>
                <a:path w="1007109" h="1007110">
                  <a:moveTo>
                    <a:pt x="1006881" y="0"/>
                  </a:moveTo>
                  <a:lnTo>
                    <a:pt x="834974" y="0"/>
                  </a:lnTo>
                  <a:lnTo>
                    <a:pt x="834974" y="24130"/>
                  </a:lnTo>
                  <a:lnTo>
                    <a:pt x="834974" y="147320"/>
                  </a:lnTo>
                  <a:lnTo>
                    <a:pt x="834974" y="171450"/>
                  </a:lnTo>
                  <a:lnTo>
                    <a:pt x="1006881" y="171450"/>
                  </a:lnTo>
                  <a:lnTo>
                    <a:pt x="1006881" y="147383"/>
                  </a:lnTo>
                  <a:lnTo>
                    <a:pt x="1006881" y="24599"/>
                  </a:lnTo>
                  <a:lnTo>
                    <a:pt x="982319" y="24599"/>
                  </a:lnTo>
                  <a:lnTo>
                    <a:pt x="982319" y="147320"/>
                  </a:lnTo>
                  <a:lnTo>
                    <a:pt x="859523" y="147320"/>
                  </a:lnTo>
                  <a:lnTo>
                    <a:pt x="859523" y="24130"/>
                  </a:lnTo>
                  <a:lnTo>
                    <a:pt x="1006881" y="24130"/>
                  </a:lnTo>
                  <a:lnTo>
                    <a:pt x="1006881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4394" y="1243908"/>
              <a:ext cx="958215" cy="934085"/>
            </a:xfrm>
            <a:custGeom>
              <a:avLst/>
              <a:gdLst/>
              <a:ahLst/>
              <a:cxnLst/>
              <a:rect l="l" t="t" r="r" b="b"/>
              <a:pathLst>
                <a:path w="958215" h="934085">
                  <a:moveTo>
                    <a:pt x="122783" y="834974"/>
                  </a:moveTo>
                  <a:lnTo>
                    <a:pt x="49110" y="834974"/>
                  </a:lnTo>
                  <a:lnTo>
                    <a:pt x="49110" y="908646"/>
                  </a:lnTo>
                  <a:lnTo>
                    <a:pt x="122783" y="908646"/>
                  </a:lnTo>
                  <a:lnTo>
                    <a:pt x="122783" y="834974"/>
                  </a:lnTo>
                  <a:close/>
                </a:path>
                <a:path w="958215" h="934085">
                  <a:moveTo>
                    <a:pt x="122783" y="0"/>
                  </a:moveTo>
                  <a:lnTo>
                    <a:pt x="49110" y="0"/>
                  </a:lnTo>
                  <a:lnTo>
                    <a:pt x="49110" y="73672"/>
                  </a:lnTo>
                  <a:lnTo>
                    <a:pt x="122783" y="73672"/>
                  </a:lnTo>
                  <a:lnTo>
                    <a:pt x="122783" y="0"/>
                  </a:lnTo>
                  <a:close/>
                </a:path>
                <a:path w="958215" h="934085">
                  <a:moveTo>
                    <a:pt x="171907" y="785241"/>
                  </a:moveTo>
                  <a:lnTo>
                    <a:pt x="0" y="785241"/>
                  </a:lnTo>
                  <a:lnTo>
                    <a:pt x="0" y="810641"/>
                  </a:lnTo>
                  <a:lnTo>
                    <a:pt x="0" y="933831"/>
                  </a:lnTo>
                  <a:lnTo>
                    <a:pt x="24561" y="933831"/>
                  </a:lnTo>
                  <a:lnTo>
                    <a:pt x="24561" y="810641"/>
                  </a:lnTo>
                  <a:lnTo>
                    <a:pt x="147345" y="810641"/>
                  </a:lnTo>
                  <a:lnTo>
                    <a:pt x="147345" y="933208"/>
                  </a:lnTo>
                  <a:lnTo>
                    <a:pt x="171907" y="933208"/>
                  </a:lnTo>
                  <a:lnTo>
                    <a:pt x="171907" y="810641"/>
                  </a:lnTo>
                  <a:lnTo>
                    <a:pt x="171907" y="810412"/>
                  </a:lnTo>
                  <a:lnTo>
                    <a:pt x="171907" y="785241"/>
                  </a:lnTo>
                  <a:close/>
                </a:path>
                <a:path w="958215" h="934085">
                  <a:moveTo>
                    <a:pt x="859523" y="785863"/>
                  </a:moveTo>
                  <a:lnTo>
                    <a:pt x="834974" y="785863"/>
                  </a:lnTo>
                  <a:lnTo>
                    <a:pt x="834974" y="810412"/>
                  </a:lnTo>
                  <a:lnTo>
                    <a:pt x="859523" y="810412"/>
                  </a:lnTo>
                  <a:lnTo>
                    <a:pt x="859523" y="785863"/>
                  </a:lnTo>
                  <a:close/>
                </a:path>
                <a:path w="958215" h="934085">
                  <a:moveTo>
                    <a:pt x="957757" y="0"/>
                  </a:moveTo>
                  <a:lnTo>
                    <a:pt x="884085" y="0"/>
                  </a:lnTo>
                  <a:lnTo>
                    <a:pt x="884085" y="73672"/>
                  </a:lnTo>
                  <a:lnTo>
                    <a:pt x="957757" y="73672"/>
                  </a:lnTo>
                  <a:lnTo>
                    <a:pt x="957757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132155" y="567190"/>
            <a:ext cx="1282700" cy="3658235"/>
          </a:xfrm>
          <a:custGeom>
            <a:avLst/>
            <a:gdLst/>
            <a:ahLst/>
            <a:cxnLst/>
            <a:rect l="l" t="t" r="r" b="b"/>
            <a:pathLst>
              <a:path w="1282700" h="3658235">
                <a:moveTo>
                  <a:pt x="0" y="0"/>
                </a:moveTo>
                <a:lnTo>
                  <a:pt x="1282701" y="0"/>
                </a:lnTo>
                <a:lnTo>
                  <a:pt x="1282701" y="3657607"/>
                </a:lnTo>
                <a:lnTo>
                  <a:pt x="0" y="365760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6753" y="4205751"/>
            <a:ext cx="114935" cy="53340"/>
          </a:xfrm>
          <a:custGeom>
            <a:avLst/>
            <a:gdLst/>
            <a:ahLst/>
            <a:cxnLst/>
            <a:rect l="l" t="t" r="r" b="b"/>
            <a:pathLst>
              <a:path w="114935" h="53339">
                <a:moveTo>
                  <a:pt x="114757" y="0"/>
                </a:moveTo>
                <a:lnTo>
                  <a:pt x="0" y="0"/>
                </a:lnTo>
                <a:lnTo>
                  <a:pt x="0" y="5156"/>
                </a:lnTo>
                <a:lnTo>
                  <a:pt x="0" y="53263"/>
                </a:lnTo>
                <a:lnTo>
                  <a:pt x="114757" y="53263"/>
                </a:lnTo>
                <a:lnTo>
                  <a:pt x="114757" y="5156"/>
                </a:lnTo>
                <a:lnTo>
                  <a:pt x="114757" y="0"/>
                </a:lnTo>
                <a:close/>
              </a:path>
            </a:pathLst>
          </a:custGeom>
          <a:solidFill>
            <a:srgbClr val="F5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55772" y="4205751"/>
            <a:ext cx="217170" cy="53340"/>
          </a:xfrm>
          <a:custGeom>
            <a:avLst/>
            <a:gdLst/>
            <a:ahLst/>
            <a:cxnLst/>
            <a:rect l="l" t="t" r="r" b="b"/>
            <a:pathLst>
              <a:path w="217170" h="53339">
                <a:moveTo>
                  <a:pt x="217081" y="0"/>
                </a:moveTo>
                <a:lnTo>
                  <a:pt x="0" y="0"/>
                </a:lnTo>
                <a:lnTo>
                  <a:pt x="0" y="9918"/>
                </a:lnTo>
                <a:lnTo>
                  <a:pt x="0" y="53263"/>
                </a:lnTo>
                <a:lnTo>
                  <a:pt x="217081" y="53263"/>
                </a:lnTo>
                <a:lnTo>
                  <a:pt x="217081" y="9918"/>
                </a:lnTo>
                <a:lnTo>
                  <a:pt x="217081" y="0"/>
                </a:lnTo>
                <a:close/>
              </a:path>
            </a:pathLst>
          </a:custGeom>
          <a:solidFill>
            <a:srgbClr val="F5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>
            <a:grpSpLocks noGrp="1" noUngrp="1" noRot="1" noMove="1" noResize="1"/>
          </p:cNvGrpSpPr>
          <p:nvPr/>
        </p:nvGrpSpPr>
        <p:grpSpPr>
          <a:xfrm>
            <a:off x="136757" y="551954"/>
            <a:ext cx="10469880" cy="6908800"/>
            <a:chOff x="136757" y="551954"/>
            <a:chExt cx="10469880" cy="6908800"/>
          </a:xfrm>
        </p:grpSpPr>
        <p:sp>
          <p:nvSpPr>
            <p:cNvPr id="7" name="object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753" y="4205751"/>
              <a:ext cx="10469880" cy="3255010"/>
            </a:xfrm>
            <a:custGeom>
              <a:avLst/>
              <a:gdLst/>
              <a:ahLst/>
              <a:cxnLst/>
              <a:rect l="l" t="t" r="r" b="b"/>
              <a:pathLst>
                <a:path w="10469880" h="3255009">
                  <a:moveTo>
                    <a:pt x="10469867" y="0"/>
                  </a:moveTo>
                  <a:lnTo>
                    <a:pt x="5940361" y="0"/>
                  </a:lnTo>
                  <a:lnTo>
                    <a:pt x="5940361" y="9804"/>
                  </a:lnTo>
                  <a:lnTo>
                    <a:pt x="5940361" y="53263"/>
                  </a:lnTo>
                  <a:lnTo>
                    <a:pt x="0" y="53263"/>
                  </a:lnTo>
                  <a:lnTo>
                    <a:pt x="0" y="3254400"/>
                  </a:lnTo>
                  <a:lnTo>
                    <a:pt x="10469867" y="3254400"/>
                  </a:lnTo>
                  <a:lnTo>
                    <a:pt x="10469867" y="53263"/>
                  </a:lnTo>
                  <a:lnTo>
                    <a:pt x="10469867" y="9804"/>
                  </a:lnTo>
                  <a:lnTo>
                    <a:pt x="10469867" y="0"/>
                  </a:lnTo>
                  <a:close/>
                </a:path>
              </a:pathLst>
            </a:custGeom>
            <a:solidFill>
              <a:srgbClr val="F5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510" y="603866"/>
              <a:ext cx="8844915" cy="3655695"/>
            </a:xfrm>
            <a:custGeom>
              <a:avLst/>
              <a:gdLst/>
              <a:ahLst/>
              <a:cxnLst/>
              <a:rect l="l" t="t" r="r" b="b"/>
              <a:pathLst>
                <a:path w="8844915" h="3655695">
                  <a:moveTo>
                    <a:pt x="2804261" y="0"/>
                  </a:moveTo>
                  <a:lnTo>
                    <a:pt x="0" y="0"/>
                  </a:lnTo>
                  <a:lnTo>
                    <a:pt x="0" y="3607041"/>
                  </a:lnTo>
                  <a:lnTo>
                    <a:pt x="0" y="3655149"/>
                  </a:lnTo>
                  <a:lnTo>
                    <a:pt x="2804261" y="3655149"/>
                  </a:lnTo>
                  <a:lnTo>
                    <a:pt x="2804261" y="3607041"/>
                  </a:lnTo>
                  <a:lnTo>
                    <a:pt x="2804261" y="0"/>
                  </a:lnTo>
                  <a:close/>
                </a:path>
                <a:path w="8844915" h="3655695">
                  <a:moveTo>
                    <a:pt x="5825604" y="0"/>
                  </a:moveTo>
                  <a:lnTo>
                    <a:pt x="3021342" y="0"/>
                  </a:lnTo>
                  <a:lnTo>
                    <a:pt x="3021342" y="3611803"/>
                  </a:lnTo>
                  <a:lnTo>
                    <a:pt x="3021342" y="3655149"/>
                  </a:lnTo>
                  <a:lnTo>
                    <a:pt x="5825604" y="3655149"/>
                  </a:lnTo>
                  <a:lnTo>
                    <a:pt x="5825604" y="3611803"/>
                  </a:lnTo>
                  <a:lnTo>
                    <a:pt x="5825604" y="0"/>
                  </a:lnTo>
                  <a:close/>
                </a:path>
                <a:path w="8844915" h="3655695">
                  <a:moveTo>
                    <a:pt x="8844813" y="0"/>
                  </a:moveTo>
                  <a:lnTo>
                    <a:pt x="6040552" y="0"/>
                  </a:lnTo>
                  <a:lnTo>
                    <a:pt x="6040552" y="3611689"/>
                  </a:lnTo>
                  <a:lnTo>
                    <a:pt x="6040552" y="3655149"/>
                  </a:lnTo>
                  <a:lnTo>
                    <a:pt x="8844813" y="3655149"/>
                  </a:lnTo>
                  <a:lnTo>
                    <a:pt x="8844813" y="3611689"/>
                  </a:lnTo>
                  <a:lnTo>
                    <a:pt x="8844813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15599" y="560526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15599" y="560526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0" y="0"/>
                  </a:moveTo>
                  <a:lnTo>
                    <a:pt x="2804262" y="0"/>
                  </a:lnTo>
                  <a:lnTo>
                    <a:pt x="2804262" y="3655141"/>
                  </a:lnTo>
                  <a:lnTo>
                    <a:pt x="0" y="365514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0938" y="555764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0938" y="555764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0" y="0"/>
                  </a:moveTo>
                  <a:lnTo>
                    <a:pt x="2804262" y="0"/>
                  </a:lnTo>
                  <a:lnTo>
                    <a:pt x="2804262" y="3655141"/>
                  </a:lnTo>
                  <a:lnTo>
                    <a:pt x="0" y="365514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9307" y="560415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4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4" y="3655141"/>
                  </a:lnTo>
                  <a:lnTo>
                    <a:pt x="28042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1701" y="560415"/>
              <a:ext cx="10167620" cy="5713095"/>
            </a:xfrm>
            <a:custGeom>
              <a:avLst/>
              <a:gdLst/>
              <a:ahLst/>
              <a:cxnLst/>
              <a:rect l="l" t="t" r="r" b="b"/>
              <a:pathLst>
                <a:path w="10167620" h="5713095">
                  <a:moveTo>
                    <a:pt x="6047606" y="0"/>
                  </a:moveTo>
                  <a:lnTo>
                    <a:pt x="8851870" y="0"/>
                  </a:lnTo>
                  <a:lnTo>
                    <a:pt x="8851870" y="3655141"/>
                  </a:lnTo>
                  <a:lnTo>
                    <a:pt x="6047606" y="3655141"/>
                  </a:lnTo>
                  <a:lnTo>
                    <a:pt x="6047606" y="0"/>
                  </a:lnTo>
                  <a:close/>
                </a:path>
                <a:path w="10167620" h="5713095">
                  <a:moveTo>
                    <a:pt x="1252" y="4663210"/>
                  </a:moveTo>
                  <a:lnTo>
                    <a:pt x="10167608" y="4663210"/>
                  </a:lnTo>
                </a:path>
                <a:path w="10167620" h="5713095">
                  <a:moveTo>
                    <a:pt x="7796" y="5276660"/>
                  </a:moveTo>
                  <a:lnTo>
                    <a:pt x="10167608" y="5276660"/>
                  </a:lnTo>
                </a:path>
                <a:path w="10167620" h="5713095">
                  <a:moveTo>
                    <a:pt x="0" y="5712710"/>
                  </a:moveTo>
                  <a:lnTo>
                    <a:pt x="10166356" y="5712710"/>
                  </a:lnTo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257463" y="51799"/>
            <a:ext cx="59207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65" dirty="0"/>
              <a:t>REVISION</a:t>
            </a:r>
            <a:r>
              <a:rPr sz="2400" spc="85" dirty="0"/>
              <a:t> </a:t>
            </a:r>
            <a:r>
              <a:rPr sz="2400" spc="50" dirty="0"/>
              <a:t>CARDS</a:t>
            </a:r>
            <a:r>
              <a:rPr sz="2400" spc="45" dirty="0"/>
              <a:t> </a:t>
            </a:r>
            <a:r>
              <a:rPr sz="2400" dirty="0"/>
              <a:t>-</a:t>
            </a:r>
            <a:r>
              <a:rPr sz="2400" spc="50" dirty="0"/>
              <a:t> </a:t>
            </a:r>
            <a:r>
              <a:rPr sz="2400" spc="65" dirty="0"/>
              <a:t>PHILIPPE</a:t>
            </a:r>
            <a:r>
              <a:rPr sz="2400" spc="85" dirty="0"/>
              <a:t> </a:t>
            </a:r>
            <a:r>
              <a:rPr sz="2400" spc="-10" dirty="0"/>
              <a:t>STARCK</a:t>
            </a:r>
            <a:endParaRPr sz="2400"/>
          </a:p>
        </p:txBody>
      </p:sp>
      <p:sp>
        <p:nvSpPr>
          <p:cNvPr id="16" name="object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3269" y="5345372"/>
            <a:ext cx="3717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How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Starck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ﬁrst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gain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international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attention?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7" name="object 17"/>
          <p:cNvGrpSpPr>
            <a:grpSpLocks noGrp="1" noUngrp="1" noRot="1" noMove="1" noResize="1"/>
          </p:cNvGrpSpPr>
          <p:nvPr/>
        </p:nvGrpSpPr>
        <p:grpSpPr>
          <a:xfrm>
            <a:off x="199143" y="787553"/>
            <a:ext cx="10176510" cy="6634480"/>
            <a:chOff x="199143" y="787553"/>
            <a:chExt cx="10176510" cy="6634480"/>
          </a:xfrm>
        </p:grpSpPr>
        <p:sp>
          <p:nvSpPr>
            <p:cNvPr id="18" name="object 1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953" y="4823124"/>
              <a:ext cx="10168890" cy="2595245"/>
            </a:xfrm>
            <a:custGeom>
              <a:avLst/>
              <a:gdLst/>
              <a:ahLst/>
              <a:cxnLst/>
              <a:rect l="l" t="t" r="r" b="b"/>
              <a:pathLst>
                <a:path w="10168890" h="2595245">
                  <a:moveTo>
                    <a:pt x="2346" y="2150597"/>
                  </a:moveTo>
                  <a:lnTo>
                    <a:pt x="10168704" y="2150597"/>
                  </a:lnTo>
                </a:path>
                <a:path w="10168890" h="2595245">
                  <a:moveTo>
                    <a:pt x="8892" y="2595096"/>
                  </a:moveTo>
                  <a:lnTo>
                    <a:pt x="10168704" y="2595096"/>
                  </a:lnTo>
                </a:path>
                <a:path w="10168890" h="2595245">
                  <a:moveTo>
                    <a:pt x="0" y="0"/>
                  </a:moveTo>
                  <a:lnTo>
                    <a:pt x="10166356" y="0"/>
                  </a:lnTo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029" y="803404"/>
              <a:ext cx="995043" cy="1015992"/>
            </a:xfrm>
            <a:prstGeom prst="rect">
              <a:avLst/>
            </a:prstGeom>
          </p:spPr>
        </p:pic>
        <p:pic>
          <p:nvPicPr>
            <p:cNvPr id="20" name="object 2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4902" y="806212"/>
              <a:ext cx="478721" cy="1177221"/>
            </a:xfrm>
            <a:prstGeom prst="rect">
              <a:avLst/>
            </a:prstGeom>
          </p:spPr>
        </p:pic>
        <p:pic>
          <p:nvPicPr>
            <p:cNvPr id="21" name="object 2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23499" y="787553"/>
              <a:ext cx="480024" cy="1212861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6870" y="6380473"/>
            <a:ext cx="64147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3.Select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Starck’s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 designs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explain why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think it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iconic /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classic.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4523" y="4310034"/>
            <a:ext cx="61550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65775" algn="l"/>
              </a:tabLst>
            </a:pPr>
            <a:r>
              <a:rPr sz="1800" b="1" baseline="4629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800" b="1" spc="-15" baseline="46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baseline="4629" dirty="0">
                <a:solidFill>
                  <a:srgbClr val="151616"/>
                </a:solidFill>
                <a:latin typeface="Arial"/>
                <a:cs typeface="Arial"/>
              </a:rPr>
              <a:t>Who</a:t>
            </a:r>
            <a:r>
              <a:rPr sz="1800" b="1" spc="-7" baseline="46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baseline="4629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800" b="1" spc="-7" baseline="46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baseline="4629" dirty="0">
                <a:solidFill>
                  <a:srgbClr val="151616"/>
                </a:solidFill>
                <a:latin typeface="Arial"/>
                <a:cs typeface="Arial"/>
              </a:rPr>
              <a:t>Philippe</a:t>
            </a:r>
            <a:r>
              <a:rPr sz="1800" b="1" spc="-15" baseline="46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baseline="4629" dirty="0">
                <a:solidFill>
                  <a:srgbClr val="151616"/>
                </a:solidFill>
                <a:latin typeface="Arial"/>
                <a:cs typeface="Arial"/>
              </a:rPr>
              <a:t>Starck</a:t>
            </a:r>
            <a:r>
              <a:rPr sz="1800" b="1" spc="-7" baseline="46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baseline="4629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800" b="1" spc="-7" baseline="46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baseline="4629" dirty="0">
                <a:solidFill>
                  <a:srgbClr val="151616"/>
                </a:solidFill>
                <a:latin typeface="Arial"/>
                <a:cs typeface="Arial"/>
              </a:rPr>
              <a:t>why</a:t>
            </a:r>
            <a:r>
              <a:rPr sz="1800" b="1" spc="-15" baseline="46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baseline="4629" dirty="0">
                <a:solidFill>
                  <a:srgbClr val="151616"/>
                </a:solidFill>
                <a:latin typeface="Arial"/>
                <a:cs typeface="Arial"/>
              </a:rPr>
              <a:t>do</a:t>
            </a:r>
            <a:r>
              <a:rPr sz="1800" b="1" spc="-7" baseline="46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baseline="4629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800" b="1" spc="-7" baseline="46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baseline="4629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800" b="1" spc="-15" baseline="46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baseline="4629" dirty="0">
                <a:solidFill>
                  <a:srgbClr val="151616"/>
                </a:solidFill>
                <a:latin typeface="Arial"/>
                <a:cs typeface="Arial"/>
              </a:rPr>
              <a:t>attract</a:t>
            </a:r>
            <a:r>
              <a:rPr sz="1800" b="1" spc="-7" baseline="46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spc="-15" baseline="4629" dirty="0">
                <a:solidFill>
                  <a:srgbClr val="151616"/>
                </a:solidFill>
                <a:latin typeface="Arial"/>
                <a:cs typeface="Arial"/>
              </a:rPr>
              <a:t>attention?</a:t>
            </a:r>
            <a:r>
              <a:rPr sz="1800" b="1" baseline="4629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83946" y="5339385"/>
            <a:ext cx="643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1200" b="1" i="1" spc="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1749" y="6375332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96400" y="409622"/>
            <a:ext cx="532257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893695" algn="l"/>
              </a:tabLst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67435" y="392086"/>
            <a:ext cx="245364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6"/>
              </a:rPr>
              <a:t>www.technologystudent.com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  <a:hlinkClick r:id="rId6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  <a:hlinkClick r:id="rId6"/>
              </a:rPr>
              <a:t>©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2017</a:t>
            </a:r>
            <a:r>
              <a:rPr sz="800" spc="229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2017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2105" y="565277"/>
            <a:ext cx="2561590" cy="1022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SAMPLE</a:t>
            </a:r>
            <a:r>
              <a:rPr sz="11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PHILIPPE</a:t>
            </a:r>
            <a:r>
              <a:rPr sz="11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STARCK</a:t>
            </a:r>
            <a:r>
              <a:rPr sz="11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DESIGNS</a:t>
            </a:r>
            <a:endParaRPr sz="1100">
              <a:latin typeface="Arial"/>
              <a:cs typeface="Arial"/>
            </a:endParaRPr>
          </a:p>
          <a:p>
            <a:pPr marL="1034415" marR="57785" algn="just">
              <a:lnSpc>
                <a:spcPts val="1340"/>
              </a:lnSpc>
              <a:spcBef>
                <a:spcPts val="119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‘Juicy</a:t>
            </a:r>
            <a:r>
              <a:rPr sz="1200" spc="4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Salif’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spc="4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Citrus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Squeezer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(1990)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classic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an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iconic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4537" y="540296"/>
            <a:ext cx="2797175" cy="356616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579755">
              <a:lnSpc>
                <a:spcPct val="100000"/>
              </a:lnSpc>
              <a:spcBef>
                <a:spcPts val="29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PHILIPPE</a:t>
            </a:r>
            <a:r>
              <a:rPr sz="12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STARCK</a:t>
            </a:r>
            <a:r>
              <a:rPr sz="12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marL="1135380" marR="129539" algn="just">
              <a:lnSpc>
                <a:spcPts val="1340"/>
              </a:lnSpc>
              <a:spcBef>
                <a:spcPts val="3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recognised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since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1980s.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 a t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17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9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6 0 s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,</a:t>
            </a:r>
            <a:r>
              <a:rPr sz="1200" spc="17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r>
              <a:rPr sz="1200" spc="17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inﬂatable</a:t>
            </a:r>
            <a:r>
              <a:rPr sz="1200" spc="15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furnishings company.</a:t>
            </a:r>
            <a:endParaRPr sz="1200">
              <a:latin typeface="Arial"/>
              <a:cs typeface="Arial"/>
            </a:endParaRPr>
          </a:p>
          <a:p>
            <a:pPr marL="68580" marR="104139" algn="just">
              <a:lnSpc>
                <a:spcPts val="1340"/>
              </a:lnSpc>
              <a:spcBef>
                <a:spcPts val="59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1970s,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Starck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had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set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up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own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5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studio</a:t>
            </a:r>
            <a:r>
              <a:rPr sz="1200" spc="5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5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Paris</a:t>
            </a:r>
            <a:r>
              <a:rPr sz="1200" spc="5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</a:t>
            </a:r>
            <a:r>
              <a:rPr sz="1200" spc="-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Starck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Products),</a:t>
            </a:r>
            <a:r>
              <a:rPr sz="1200" spc="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building</a:t>
            </a:r>
            <a:r>
              <a:rPr sz="1200" spc="2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reputation</a:t>
            </a:r>
            <a:r>
              <a:rPr sz="1200" spc="2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pioneer</a:t>
            </a:r>
            <a:r>
              <a:rPr sz="1200" spc="3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3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3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1200" spc="3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3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r>
              <a:rPr sz="1200" spc="1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initially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concentrated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interior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later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products.</a:t>
            </a:r>
            <a:endParaRPr sz="1200">
              <a:latin typeface="Arial"/>
              <a:cs typeface="Arial"/>
            </a:endParaRPr>
          </a:p>
          <a:p>
            <a:pPr marL="68580" marR="116839" algn="just">
              <a:lnSpc>
                <a:spcPts val="1340"/>
              </a:lnSpc>
              <a:spcBef>
                <a:spcPts val="123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regarded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post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modern</a:t>
            </a:r>
            <a:r>
              <a:rPr sz="1200" spc="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include</a:t>
            </a:r>
            <a:r>
              <a:rPr sz="1200" spc="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elements</a:t>
            </a:r>
            <a:r>
              <a:rPr sz="1200" spc="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Memphis</a:t>
            </a:r>
            <a:r>
              <a:rPr sz="1200" spc="3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movement,</a:t>
            </a:r>
            <a:r>
              <a:rPr sz="1200" spc="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pop</a:t>
            </a:r>
            <a:r>
              <a:rPr sz="1200" spc="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art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surrealism,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hint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humour,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environmental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awareness,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mention,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invention.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81427" y="499032"/>
            <a:ext cx="2618105" cy="366331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683895">
              <a:lnSpc>
                <a:spcPct val="100000"/>
              </a:lnSpc>
              <a:spcBef>
                <a:spcPts val="62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PHILIPPE</a:t>
            </a:r>
            <a:r>
              <a:rPr sz="12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STARCK</a:t>
            </a:r>
            <a:r>
              <a:rPr sz="12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marL="19050" marR="5080" algn="just">
              <a:lnSpc>
                <a:spcPts val="1340"/>
              </a:lnSpc>
              <a:spcBef>
                <a:spcPts val="65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Starck</a:t>
            </a:r>
            <a:r>
              <a:rPr sz="1200" spc="15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ﬁrst</a:t>
            </a:r>
            <a:r>
              <a:rPr sz="1200" spc="15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achieved</a:t>
            </a:r>
            <a:r>
              <a:rPr sz="1200" spc="15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international 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attention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refurbishing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French 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President</a:t>
            </a:r>
            <a:r>
              <a:rPr sz="1200" spc="45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François</a:t>
            </a:r>
            <a:r>
              <a:rPr sz="1200" spc="4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Mitterrand’s,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private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apartment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Elysee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Palace, in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1982.</a:t>
            </a:r>
            <a:endParaRPr sz="1200">
              <a:latin typeface="Arial"/>
              <a:cs typeface="Arial"/>
            </a:endParaRPr>
          </a:p>
          <a:p>
            <a:pPr marL="18415" marR="5080" algn="just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3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3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3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r>
              <a:rPr sz="1200" spc="3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3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well-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known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companies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such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4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Alessi,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Kartell,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Microsoft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3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Puma.</a:t>
            </a:r>
            <a:r>
              <a:rPr sz="1200" spc="3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Starck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interiors</a:t>
            </a:r>
            <a:r>
              <a:rPr sz="120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night</a:t>
            </a:r>
            <a:r>
              <a:rPr sz="120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clubs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(La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Main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Bleue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1976),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hotels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(Royalton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1988</a:t>
            </a:r>
            <a:r>
              <a:rPr sz="1200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Paramount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hotels</a:t>
            </a:r>
            <a:r>
              <a:rPr sz="1200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1990,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New</a:t>
            </a:r>
            <a:r>
              <a:rPr sz="1200" spc="4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York)</a:t>
            </a:r>
            <a:r>
              <a:rPr sz="1200" spc="4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4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restaurants</a:t>
            </a:r>
            <a:r>
              <a:rPr sz="1200" spc="4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(Café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Costes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1984).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  <a:spcBef>
                <a:spcPts val="590"/>
              </a:spcBef>
            </a:pP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Starck</a:t>
            </a:r>
            <a:r>
              <a:rPr sz="1200" spc="40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idealist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products,</a:t>
            </a:r>
            <a:r>
              <a:rPr sz="1200" spc="4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4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spc="4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aﬀordable</a:t>
            </a:r>
            <a:r>
              <a:rPr sz="1200" spc="4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desirable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mass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market.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Starck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calls this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‘democratic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design’,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aim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being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improve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life,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greatest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number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people.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1" name="object 3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15954" y="1657721"/>
            <a:ext cx="802227" cy="1244399"/>
          </a:xfrm>
          <a:prstGeom prst="rect">
            <a:avLst/>
          </a:prstGeom>
        </p:spPr>
      </p:pic>
      <p:sp>
        <p:nvSpPr>
          <p:cNvPr id="32" name="object 3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37449" y="2093946"/>
            <a:ext cx="2668905" cy="189801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1098550" algn="just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14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15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t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polycarbonate</a:t>
            </a:r>
            <a:r>
              <a:rPr sz="1200" spc="4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chair,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‘La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Marie</a:t>
            </a:r>
            <a:r>
              <a:rPr sz="12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Chair’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1998,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Kartell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Italy.</a:t>
            </a:r>
            <a:endParaRPr sz="1200">
              <a:latin typeface="Arial"/>
              <a:cs typeface="Arial"/>
            </a:endParaRPr>
          </a:p>
          <a:p>
            <a:pPr marL="995044" marR="5080" algn="just">
              <a:lnSpc>
                <a:spcPts val="1340"/>
              </a:lnSpc>
              <a:spcBef>
                <a:spcPts val="124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’</a:t>
            </a:r>
            <a:r>
              <a:rPr sz="1200" spc="-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5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mouse,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commissioned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Microsoft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4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2004.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Ergonomically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designed,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being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comfortable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right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left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hand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3" name="object 33"/>
          <p:cNvGrpSpPr>
            <a:grpSpLocks noGrp="1" noUngrp="1" noRot="1" noMove="1" noResize="1"/>
          </p:cNvGrpSpPr>
          <p:nvPr/>
        </p:nvGrpSpPr>
        <p:grpSpPr>
          <a:xfrm>
            <a:off x="6275811" y="2875374"/>
            <a:ext cx="4051300" cy="1242695"/>
            <a:chOff x="6275811" y="2875374"/>
            <a:chExt cx="4051300" cy="1242695"/>
          </a:xfrm>
        </p:grpSpPr>
        <p:sp>
          <p:nvSpPr>
            <p:cNvPr id="34" name="object 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19961" y="2884582"/>
              <a:ext cx="120650" cy="666750"/>
            </a:xfrm>
            <a:custGeom>
              <a:avLst/>
              <a:gdLst/>
              <a:ahLst/>
              <a:cxnLst/>
              <a:rect l="l" t="t" r="r" b="b"/>
              <a:pathLst>
                <a:path w="120650" h="666750">
                  <a:moveTo>
                    <a:pt x="0" y="0"/>
                  </a:moveTo>
                  <a:lnTo>
                    <a:pt x="12859" y="37408"/>
                  </a:lnTo>
                  <a:lnTo>
                    <a:pt x="27394" y="77271"/>
                  </a:lnTo>
                  <a:lnTo>
                    <a:pt x="42907" y="119182"/>
                  </a:lnTo>
                  <a:lnTo>
                    <a:pt x="58702" y="162738"/>
                  </a:lnTo>
                  <a:lnTo>
                    <a:pt x="74083" y="207533"/>
                  </a:lnTo>
                  <a:lnTo>
                    <a:pt x="88351" y="253162"/>
                  </a:lnTo>
                  <a:lnTo>
                    <a:pt x="100811" y="299222"/>
                  </a:lnTo>
                  <a:lnTo>
                    <a:pt x="110766" y="345307"/>
                  </a:lnTo>
                  <a:lnTo>
                    <a:pt x="117519" y="391013"/>
                  </a:lnTo>
                  <a:lnTo>
                    <a:pt x="120373" y="435934"/>
                  </a:lnTo>
                  <a:lnTo>
                    <a:pt x="118631" y="479666"/>
                  </a:lnTo>
                  <a:lnTo>
                    <a:pt x="111597" y="521805"/>
                  </a:lnTo>
                  <a:lnTo>
                    <a:pt x="98574" y="561945"/>
                  </a:lnTo>
                  <a:lnTo>
                    <a:pt x="78865" y="599682"/>
                  </a:lnTo>
                  <a:lnTo>
                    <a:pt x="51773" y="634611"/>
                  </a:lnTo>
                  <a:lnTo>
                    <a:pt x="16602" y="666328"/>
                  </a:lnTo>
                </a:path>
              </a:pathLst>
            </a:custGeom>
            <a:ln w="17999">
              <a:solidFill>
                <a:srgbClr val="81828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75811" y="3301091"/>
              <a:ext cx="1006707" cy="731988"/>
            </a:xfrm>
            <a:prstGeom prst="rect">
              <a:avLst/>
            </a:prstGeom>
          </p:spPr>
        </p:pic>
        <p:sp>
          <p:nvSpPr>
            <p:cNvPr id="36" name="object 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36474" y="3410071"/>
              <a:ext cx="808990" cy="525145"/>
            </a:xfrm>
            <a:custGeom>
              <a:avLst/>
              <a:gdLst/>
              <a:ahLst/>
              <a:cxnLst/>
              <a:rect l="l" t="t" r="r" b="b"/>
              <a:pathLst>
                <a:path w="808990" h="525145">
                  <a:moveTo>
                    <a:pt x="4695" y="369381"/>
                  </a:moveTo>
                  <a:lnTo>
                    <a:pt x="0" y="347233"/>
                  </a:lnTo>
                  <a:lnTo>
                    <a:pt x="1286" y="324557"/>
                  </a:lnTo>
                  <a:lnTo>
                    <a:pt x="7866" y="301347"/>
                  </a:lnTo>
                  <a:lnTo>
                    <a:pt x="47469" y="237196"/>
                  </a:lnTo>
                  <a:lnTo>
                    <a:pt x="79444" y="199516"/>
                  </a:lnTo>
                  <a:lnTo>
                    <a:pt x="115073" y="164573"/>
                  </a:lnTo>
                  <a:lnTo>
                    <a:pt x="154454" y="132386"/>
                  </a:lnTo>
                  <a:lnTo>
                    <a:pt x="197688" y="102976"/>
                  </a:lnTo>
                  <a:lnTo>
                    <a:pt x="244874" y="76360"/>
                  </a:lnTo>
                  <a:lnTo>
                    <a:pt x="296112" y="52558"/>
                  </a:lnTo>
                  <a:lnTo>
                    <a:pt x="351501" y="31590"/>
                  </a:lnTo>
                  <a:lnTo>
                    <a:pt x="399548" y="17156"/>
                  </a:lnTo>
                  <a:lnTo>
                    <a:pt x="448118" y="6884"/>
                  </a:lnTo>
                  <a:lnTo>
                    <a:pt x="497343" y="1067"/>
                  </a:lnTo>
                  <a:lnTo>
                    <a:pt x="547352" y="0"/>
                  </a:lnTo>
                  <a:lnTo>
                    <a:pt x="598277" y="3976"/>
                  </a:lnTo>
                  <a:lnTo>
                    <a:pt x="650247" y="13290"/>
                  </a:lnTo>
                  <a:lnTo>
                    <a:pt x="695234" y="30367"/>
                  </a:lnTo>
                  <a:lnTo>
                    <a:pt x="732442" y="53578"/>
                  </a:lnTo>
                  <a:lnTo>
                    <a:pt x="762843" y="82157"/>
                  </a:lnTo>
                  <a:lnTo>
                    <a:pt x="787407" y="115336"/>
                  </a:lnTo>
                </a:path>
                <a:path w="808990" h="525145">
                  <a:moveTo>
                    <a:pt x="24304" y="418925"/>
                  </a:moveTo>
                  <a:lnTo>
                    <a:pt x="47604" y="457369"/>
                  </a:lnTo>
                  <a:lnTo>
                    <a:pt x="89367" y="485236"/>
                  </a:lnTo>
                  <a:lnTo>
                    <a:pt x="135983" y="501565"/>
                  </a:lnTo>
                  <a:lnTo>
                    <a:pt x="183909" y="513616"/>
                  </a:lnTo>
                  <a:lnTo>
                    <a:pt x="233215" y="521316"/>
                  </a:lnTo>
                  <a:lnTo>
                    <a:pt x="283970" y="524589"/>
                  </a:lnTo>
                  <a:lnTo>
                    <a:pt x="336244" y="523364"/>
                  </a:lnTo>
                  <a:lnTo>
                    <a:pt x="390107" y="517566"/>
                  </a:lnTo>
                  <a:lnTo>
                    <a:pt x="445629" y="507121"/>
                  </a:lnTo>
                  <a:lnTo>
                    <a:pt x="502880" y="491957"/>
                  </a:lnTo>
                  <a:lnTo>
                    <a:pt x="550357" y="475751"/>
                  </a:lnTo>
                  <a:lnTo>
                    <a:pt x="595841" y="455854"/>
                  </a:lnTo>
                  <a:lnTo>
                    <a:pt x="639265" y="431952"/>
                  </a:lnTo>
                  <a:lnTo>
                    <a:pt x="680565" y="403731"/>
                  </a:lnTo>
                  <a:lnTo>
                    <a:pt x="719676" y="370874"/>
                  </a:lnTo>
                  <a:lnTo>
                    <a:pt x="756534" y="333067"/>
                  </a:lnTo>
                  <a:lnTo>
                    <a:pt x="783194" y="293007"/>
                  </a:lnTo>
                  <a:lnTo>
                    <a:pt x="799960" y="252482"/>
                  </a:lnTo>
                  <a:lnTo>
                    <a:pt x="808067" y="211552"/>
                  </a:lnTo>
                  <a:lnTo>
                    <a:pt x="808751" y="170272"/>
                  </a:lnTo>
                </a:path>
              </a:pathLst>
            </a:custGeom>
            <a:ln w="17999">
              <a:solidFill>
                <a:srgbClr val="81828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>
              <a:hlinkClick r:id="rId9"/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49497" y="3040599"/>
              <a:ext cx="1077357" cy="1077357"/>
            </a:xfrm>
            <a:prstGeom prst="rect">
              <a:avLst/>
            </a:prstGeom>
          </p:spPr>
        </p:pic>
      </p:grpSp>
      <p:sp>
        <p:nvSpPr>
          <p:cNvPr id="38" name="object 3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1031" y="1879186"/>
            <a:ext cx="164465" cy="1313180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spc="-10" dirty="0">
                <a:solidFill>
                  <a:srgbClr val="989899"/>
                </a:solidFill>
                <a:latin typeface="Arial"/>
                <a:cs typeface="Arial"/>
                <a:hlinkClick r:id="rId6"/>
              </a:rPr>
              <a:t>www.technologystudent.com</a:t>
            </a:r>
            <a:endParaRPr sz="800">
              <a:latin typeface="Arial"/>
              <a:cs typeface="Arial"/>
            </a:endParaRPr>
          </a:p>
        </p:txBody>
      </p:sp>
      <p:sp>
        <p:nvSpPr>
          <p:cNvPr id="39" name="object 3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67759" y="1745835"/>
            <a:ext cx="164465" cy="1313180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spc="-10" dirty="0">
                <a:solidFill>
                  <a:srgbClr val="989899"/>
                </a:solidFill>
                <a:latin typeface="Arial"/>
                <a:cs typeface="Arial"/>
                <a:hlinkClick r:id="rId6"/>
              </a:rPr>
              <a:t>www.technologystudent.com</a:t>
            </a:r>
            <a:endParaRPr sz="800">
              <a:latin typeface="Arial"/>
              <a:cs typeface="Arial"/>
            </a:endParaRPr>
          </a:p>
        </p:txBody>
      </p:sp>
      <p:sp>
        <p:nvSpPr>
          <p:cNvPr id="40" name="object 4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87186" y="837785"/>
            <a:ext cx="164465" cy="1313180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spc="-10" dirty="0">
                <a:solidFill>
                  <a:srgbClr val="989899"/>
                </a:solidFill>
                <a:latin typeface="Arial"/>
                <a:cs typeface="Arial"/>
                <a:hlinkClick r:id="rId6"/>
              </a:rPr>
              <a:t>www.technologystudent.com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80990" y="711114"/>
            <a:ext cx="1030605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66040" marR="5080" indent="-53975">
              <a:lnSpc>
                <a:spcPts val="1340"/>
              </a:lnSpc>
              <a:spcBef>
                <a:spcPts val="22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80990" y="2641517"/>
            <a:ext cx="1030605" cy="8547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8895" marR="5080" indent="-36830">
              <a:lnSpc>
                <a:spcPts val="1340"/>
              </a:lnSpc>
              <a:spcBef>
                <a:spcPts val="22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 dirty="0">
              <a:latin typeface="Arial"/>
              <a:cs typeface="Arial"/>
            </a:endParaRPr>
          </a:p>
          <a:p>
            <a:pPr marL="128905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9"/>
              </a:rPr>
              <a:t>Link</a:t>
            </a:r>
            <a:endParaRPr sz="1900" dirty="0">
              <a:latin typeface="Arial"/>
              <a:cs typeface="Arial"/>
            </a:endParaRPr>
          </a:p>
        </p:txBody>
      </p:sp>
      <p:grpSp>
        <p:nvGrpSpPr>
          <p:cNvPr id="43" name="object 43"/>
          <p:cNvGrpSpPr>
            <a:grpSpLocks noGrp="1" noUngrp="1" noRot="1" noMove="1" noResize="1"/>
          </p:cNvGrpSpPr>
          <p:nvPr/>
        </p:nvGrpSpPr>
        <p:grpSpPr>
          <a:xfrm>
            <a:off x="9262706" y="1171400"/>
            <a:ext cx="1095375" cy="1095375"/>
            <a:chOff x="9262706" y="1171400"/>
            <a:chExt cx="1095375" cy="1095375"/>
          </a:xfrm>
        </p:grpSpPr>
        <p:sp>
          <p:nvSpPr>
            <p:cNvPr id="44" name="object 4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62706" y="1171400"/>
              <a:ext cx="1095375" cy="1095375"/>
            </a:xfrm>
            <a:custGeom>
              <a:avLst/>
              <a:gdLst/>
              <a:ahLst/>
              <a:cxnLst/>
              <a:rect l="l" t="t" r="r" b="b"/>
              <a:pathLst>
                <a:path w="1095375" h="1095375">
                  <a:moveTo>
                    <a:pt x="1095065" y="0"/>
                  </a:moveTo>
                  <a:lnTo>
                    <a:pt x="0" y="0"/>
                  </a:lnTo>
                  <a:lnTo>
                    <a:pt x="0" y="1095065"/>
                  </a:lnTo>
                  <a:lnTo>
                    <a:pt x="1095065" y="1095065"/>
                  </a:lnTo>
                  <a:lnTo>
                    <a:pt x="10950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7456" y="1226153"/>
              <a:ext cx="986155" cy="306705"/>
            </a:xfrm>
            <a:custGeom>
              <a:avLst/>
              <a:gdLst/>
              <a:ahLst/>
              <a:cxnLst/>
              <a:rect l="l" t="t" r="r" b="b"/>
              <a:pathLst>
                <a:path w="986154" h="306705">
                  <a:moveTo>
                    <a:pt x="21894" y="240919"/>
                  </a:moveTo>
                  <a:lnTo>
                    <a:pt x="0" y="240919"/>
                  </a:lnTo>
                  <a:lnTo>
                    <a:pt x="0" y="262826"/>
                  </a:lnTo>
                  <a:lnTo>
                    <a:pt x="21894" y="262826"/>
                  </a:lnTo>
                  <a:lnTo>
                    <a:pt x="21894" y="240919"/>
                  </a:lnTo>
                  <a:close/>
                </a:path>
                <a:path w="986154" h="306705">
                  <a:moveTo>
                    <a:pt x="43802" y="197116"/>
                  </a:moveTo>
                  <a:lnTo>
                    <a:pt x="21894" y="197116"/>
                  </a:lnTo>
                  <a:lnTo>
                    <a:pt x="21894" y="219011"/>
                  </a:lnTo>
                  <a:lnTo>
                    <a:pt x="43802" y="219011"/>
                  </a:lnTo>
                  <a:lnTo>
                    <a:pt x="43802" y="197116"/>
                  </a:lnTo>
                  <a:close/>
                </a:path>
                <a:path w="986154" h="306705">
                  <a:moveTo>
                    <a:pt x="65697" y="219011"/>
                  </a:moveTo>
                  <a:lnTo>
                    <a:pt x="43802" y="219011"/>
                  </a:lnTo>
                  <a:lnTo>
                    <a:pt x="43802" y="240919"/>
                  </a:lnTo>
                  <a:lnTo>
                    <a:pt x="65697" y="240919"/>
                  </a:lnTo>
                  <a:lnTo>
                    <a:pt x="65697" y="219011"/>
                  </a:lnTo>
                  <a:close/>
                </a:path>
                <a:path w="986154" h="306705">
                  <a:moveTo>
                    <a:pt x="109499" y="240919"/>
                  </a:moveTo>
                  <a:lnTo>
                    <a:pt x="87604" y="240919"/>
                  </a:lnTo>
                  <a:lnTo>
                    <a:pt x="65697" y="240919"/>
                  </a:lnTo>
                  <a:lnTo>
                    <a:pt x="65697" y="262826"/>
                  </a:lnTo>
                  <a:lnTo>
                    <a:pt x="87604" y="262826"/>
                  </a:lnTo>
                  <a:lnTo>
                    <a:pt x="109499" y="262826"/>
                  </a:lnTo>
                  <a:lnTo>
                    <a:pt x="109499" y="240919"/>
                  </a:lnTo>
                  <a:close/>
                </a:path>
                <a:path w="986154" h="306705">
                  <a:moveTo>
                    <a:pt x="109499" y="175221"/>
                  </a:moveTo>
                  <a:lnTo>
                    <a:pt x="87604" y="175221"/>
                  </a:lnTo>
                  <a:lnTo>
                    <a:pt x="65697" y="175221"/>
                  </a:lnTo>
                  <a:lnTo>
                    <a:pt x="43802" y="175221"/>
                  </a:lnTo>
                  <a:lnTo>
                    <a:pt x="43802" y="197116"/>
                  </a:lnTo>
                  <a:lnTo>
                    <a:pt x="65697" y="197116"/>
                  </a:lnTo>
                  <a:lnTo>
                    <a:pt x="87604" y="197116"/>
                  </a:lnTo>
                  <a:lnTo>
                    <a:pt x="109499" y="197116"/>
                  </a:lnTo>
                  <a:lnTo>
                    <a:pt x="109499" y="175221"/>
                  </a:lnTo>
                  <a:close/>
                </a:path>
                <a:path w="986154" h="306705">
                  <a:moveTo>
                    <a:pt x="153301" y="219011"/>
                  </a:moveTo>
                  <a:lnTo>
                    <a:pt x="131406" y="219011"/>
                  </a:lnTo>
                  <a:lnTo>
                    <a:pt x="131406" y="240919"/>
                  </a:lnTo>
                  <a:lnTo>
                    <a:pt x="153301" y="240919"/>
                  </a:lnTo>
                  <a:lnTo>
                    <a:pt x="153301" y="219011"/>
                  </a:lnTo>
                  <a:close/>
                </a:path>
                <a:path w="986154" h="306705">
                  <a:moveTo>
                    <a:pt x="153301" y="175221"/>
                  </a:moveTo>
                  <a:lnTo>
                    <a:pt x="131406" y="175221"/>
                  </a:lnTo>
                  <a:lnTo>
                    <a:pt x="131406" y="197116"/>
                  </a:lnTo>
                  <a:lnTo>
                    <a:pt x="153301" y="197116"/>
                  </a:lnTo>
                  <a:lnTo>
                    <a:pt x="153301" y="175221"/>
                  </a:lnTo>
                  <a:close/>
                </a:path>
                <a:path w="986154" h="306705">
                  <a:moveTo>
                    <a:pt x="197116" y="0"/>
                  </a:moveTo>
                  <a:lnTo>
                    <a:pt x="175209" y="0"/>
                  </a:lnTo>
                  <a:lnTo>
                    <a:pt x="175209" y="65709"/>
                  </a:lnTo>
                  <a:lnTo>
                    <a:pt x="197116" y="65709"/>
                  </a:lnTo>
                  <a:lnTo>
                    <a:pt x="197116" y="0"/>
                  </a:lnTo>
                  <a:close/>
                </a:path>
                <a:path w="986154" h="306705">
                  <a:moveTo>
                    <a:pt x="219011" y="65709"/>
                  </a:moveTo>
                  <a:lnTo>
                    <a:pt x="197116" y="65709"/>
                  </a:lnTo>
                  <a:lnTo>
                    <a:pt x="197116" y="87604"/>
                  </a:lnTo>
                  <a:lnTo>
                    <a:pt x="219011" y="87604"/>
                  </a:lnTo>
                  <a:lnTo>
                    <a:pt x="219011" y="65709"/>
                  </a:lnTo>
                  <a:close/>
                </a:path>
                <a:path w="986154" h="306705">
                  <a:moveTo>
                    <a:pt x="262813" y="153314"/>
                  </a:moveTo>
                  <a:lnTo>
                    <a:pt x="240906" y="153314"/>
                  </a:lnTo>
                  <a:lnTo>
                    <a:pt x="240906" y="87604"/>
                  </a:lnTo>
                  <a:lnTo>
                    <a:pt x="219011" y="87604"/>
                  </a:lnTo>
                  <a:lnTo>
                    <a:pt x="219011" y="153314"/>
                  </a:lnTo>
                  <a:lnTo>
                    <a:pt x="197116" y="153314"/>
                  </a:lnTo>
                  <a:lnTo>
                    <a:pt x="197116" y="109512"/>
                  </a:lnTo>
                  <a:lnTo>
                    <a:pt x="175209" y="109512"/>
                  </a:lnTo>
                  <a:lnTo>
                    <a:pt x="175209" y="197116"/>
                  </a:lnTo>
                  <a:lnTo>
                    <a:pt x="153301" y="197116"/>
                  </a:lnTo>
                  <a:lnTo>
                    <a:pt x="153301" y="219011"/>
                  </a:lnTo>
                  <a:lnTo>
                    <a:pt x="175209" y="219011"/>
                  </a:lnTo>
                  <a:lnTo>
                    <a:pt x="175209" y="240919"/>
                  </a:lnTo>
                  <a:lnTo>
                    <a:pt x="153301" y="240919"/>
                  </a:lnTo>
                  <a:lnTo>
                    <a:pt x="153301" y="262826"/>
                  </a:lnTo>
                  <a:lnTo>
                    <a:pt x="175209" y="262826"/>
                  </a:lnTo>
                  <a:lnTo>
                    <a:pt x="197116" y="262826"/>
                  </a:lnTo>
                  <a:lnTo>
                    <a:pt x="197116" y="240919"/>
                  </a:lnTo>
                  <a:lnTo>
                    <a:pt x="219011" y="240919"/>
                  </a:lnTo>
                  <a:lnTo>
                    <a:pt x="219011" y="219011"/>
                  </a:lnTo>
                  <a:lnTo>
                    <a:pt x="197116" y="219011"/>
                  </a:lnTo>
                  <a:lnTo>
                    <a:pt x="197116" y="175221"/>
                  </a:lnTo>
                  <a:lnTo>
                    <a:pt x="219011" y="175221"/>
                  </a:lnTo>
                  <a:lnTo>
                    <a:pt x="219011" y="197116"/>
                  </a:lnTo>
                  <a:lnTo>
                    <a:pt x="240906" y="197116"/>
                  </a:lnTo>
                  <a:lnTo>
                    <a:pt x="240906" y="175221"/>
                  </a:lnTo>
                  <a:lnTo>
                    <a:pt x="262813" y="175221"/>
                  </a:lnTo>
                  <a:lnTo>
                    <a:pt x="262813" y="153314"/>
                  </a:lnTo>
                  <a:close/>
                </a:path>
                <a:path w="986154" h="306705">
                  <a:moveTo>
                    <a:pt x="262813" y="21907"/>
                  </a:moveTo>
                  <a:lnTo>
                    <a:pt x="240906" y="21907"/>
                  </a:lnTo>
                  <a:lnTo>
                    <a:pt x="219011" y="21907"/>
                  </a:lnTo>
                  <a:lnTo>
                    <a:pt x="219011" y="43815"/>
                  </a:lnTo>
                  <a:lnTo>
                    <a:pt x="240906" y="43815"/>
                  </a:lnTo>
                  <a:lnTo>
                    <a:pt x="262813" y="43815"/>
                  </a:lnTo>
                  <a:lnTo>
                    <a:pt x="262813" y="21907"/>
                  </a:lnTo>
                  <a:close/>
                </a:path>
                <a:path w="986154" h="306705">
                  <a:moveTo>
                    <a:pt x="284708" y="131406"/>
                  </a:moveTo>
                  <a:lnTo>
                    <a:pt x="262813" y="131406"/>
                  </a:lnTo>
                  <a:lnTo>
                    <a:pt x="262813" y="153314"/>
                  </a:lnTo>
                  <a:lnTo>
                    <a:pt x="284708" y="153314"/>
                  </a:lnTo>
                  <a:lnTo>
                    <a:pt x="284708" y="131406"/>
                  </a:lnTo>
                  <a:close/>
                </a:path>
                <a:path w="986154" h="306705">
                  <a:moveTo>
                    <a:pt x="284708" y="0"/>
                  </a:moveTo>
                  <a:lnTo>
                    <a:pt x="262813" y="0"/>
                  </a:lnTo>
                  <a:lnTo>
                    <a:pt x="262813" y="21907"/>
                  </a:lnTo>
                  <a:lnTo>
                    <a:pt x="284708" y="21907"/>
                  </a:lnTo>
                  <a:lnTo>
                    <a:pt x="284708" y="0"/>
                  </a:lnTo>
                  <a:close/>
                </a:path>
                <a:path w="986154" h="306705">
                  <a:moveTo>
                    <a:pt x="350418" y="43815"/>
                  </a:moveTo>
                  <a:lnTo>
                    <a:pt x="328523" y="43815"/>
                  </a:lnTo>
                  <a:lnTo>
                    <a:pt x="328523" y="21907"/>
                  </a:lnTo>
                  <a:lnTo>
                    <a:pt x="306616" y="21907"/>
                  </a:lnTo>
                  <a:lnTo>
                    <a:pt x="284708" y="21907"/>
                  </a:lnTo>
                  <a:lnTo>
                    <a:pt x="284708" y="43815"/>
                  </a:lnTo>
                  <a:lnTo>
                    <a:pt x="262813" y="43815"/>
                  </a:lnTo>
                  <a:lnTo>
                    <a:pt x="262813" y="109512"/>
                  </a:lnTo>
                  <a:lnTo>
                    <a:pt x="284708" y="109512"/>
                  </a:lnTo>
                  <a:lnTo>
                    <a:pt x="284708" y="65709"/>
                  </a:lnTo>
                  <a:lnTo>
                    <a:pt x="306616" y="65709"/>
                  </a:lnTo>
                  <a:lnTo>
                    <a:pt x="306616" y="87604"/>
                  </a:lnTo>
                  <a:lnTo>
                    <a:pt x="328523" y="87604"/>
                  </a:lnTo>
                  <a:lnTo>
                    <a:pt x="350418" y="87604"/>
                  </a:lnTo>
                  <a:lnTo>
                    <a:pt x="350418" y="43815"/>
                  </a:lnTo>
                  <a:close/>
                </a:path>
                <a:path w="986154" h="306705">
                  <a:moveTo>
                    <a:pt x="394220" y="87604"/>
                  </a:moveTo>
                  <a:lnTo>
                    <a:pt x="372313" y="87604"/>
                  </a:lnTo>
                  <a:lnTo>
                    <a:pt x="372313" y="109512"/>
                  </a:lnTo>
                  <a:lnTo>
                    <a:pt x="394220" y="109512"/>
                  </a:lnTo>
                  <a:lnTo>
                    <a:pt x="394220" y="87604"/>
                  </a:lnTo>
                  <a:close/>
                </a:path>
                <a:path w="986154" h="306705">
                  <a:moveTo>
                    <a:pt x="394220" y="43815"/>
                  </a:moveTo>
                  <a:lnTo>
                    <a:pt x="372313" y="43815"/>
                  </a:lnTo>
                  <a:lnTo>
                    <a:pt x="372313" y="65709"/>
                  </a:lnTo>
                  <a:lnTo>
                    <a:pt x="394220" y="65709"/>
                  </a:lnTo>
                  <a:lnTo>
                    <a:pt x="394220" y="43815"/>
                  </a:lnTo>
                  <a:close/>
                </a:path>
                <a:path w="986154" h="306705">
                  <a:moveTo>
                    <a:pt x="394220" y="0"/>
                  </a:moveTo>
                  <a:lnTo>
                    <a:pt x="372313" y="0"/>
                  </a:lnTo>
                  <a:lnTo>
                    <a:pt x="350418" y="0"/>
                  </a:lnTo>
                  <a:lnTo>
                    <a:pt x="328523" y="0"/>
                  </a:lnTo>
                  <a:lnTo>
                    <a:pt x="328523" y="21907"/>
                  </a:lnTo>
                  <a:lnTo>
                    <a:pt x="350418" y="21907"/>
                  </a:lnTo>
                  <a:lnTo>
                    <a:pt x="372313" y="21907"/>
                  </a:lnTo>
                  <a:lnTo>
                    <a:pt x="394220" y="21907"/>
                  </a:lnTo>
                  <a:lnTo>
                    <a:pt x="394220" y="0"/>
                  </a:lnTo>
                  <a:close/>
                </a:path>
                <a:path w="986154" h="306705">
                  <a:moveTo>
                    <a:pt x="416128" y="219011"/>
                  </a:moveTo>
                  <a:lnTo>
                    <a:pt x="394220" y="219011"/>
                  </a:lnTo>
                  <a:lnTo>
                    <a:pt x="394220" y="240919"/>
                  </a:lnTo>
                  <a:lnTo>
                    <a:pt x="416128" y="240919"/>
                  </a:lnTo>
                  <a:lnTo>
                    <a:pt x="416128" y="219011"/>
                  </a:lnTo>
                  <a:close/>
                </a:path>
                <a:path w="986154" h="306705">
                  <a:moveTo>
                    <a:pt x="438023" y="197116"/>
                  </a:moveTo>
                  <a:lnTo>
                    <a:pt x="416128" y="197116"/>
                  </a:lnTo>
                  <a:lnTo>
                    <a:pt x="416128" y="219011"/>
                  </a:lnTo>
                  <a:lnTo>
                    <a:pt x="438023" y="219011"/>
                  </a:lnTo>
                  <a:lnTo>
                    <a:pt x="438023" y="197116"/>
                  </a:lnTo>
                  <a:close/>
                </a:path>
                <a:path w="986154" h="306705">
                  <a:moveTo>
                    <a:pt x="481825" y="197116"/>
                  </a:moveTo>
                  <a:lnTo>
                    <a:pt x="459930" y="197116"/>
                  </a:lnTo>
                  <a:lnTo>
                    <a:pt x="459930" y="219011"/>
                  </a:lnTo>
                  <a:lnTo>
                    <a:pt x="481825" y="219011"/>
                  </a:lnTo>
                  <a:lnTo>
                    <a:pt x="481825" y="197116"/>
                  </a:lnTo>
                  <a:close/>
                </a:path>
                <a:path w="986154" h="306705">
                  <a:moveTo>
                    <a:pt x="525627" y="262826"/>
                  </a:moveTo>
                  <a:lnTo>
                    <a:pt x="503732" y="262826"/>
                  </a:lnTo>
                  <a:lnTo>
                    <a:pt x="481825" y="262826"/>
                  </a:lnTo>
                  <a:lnTo>
                    <a:pt x="459930" y="262826"/>
                  </a:lnTo>
                  <a:lnTo>
                    <a:pt x="459930" y="219011"/>
                  </a:lnTo>
                  <a:lnTo>
                    <a:pt x="438023" y="219011"/>
                  </a:lnTo>
                  <a:lnTo>
                    <a:pt x="438023" y="306628"/>
                  </a:lnTo>
                  <a:lnTo>
                    <a:pt x="459930" y="306628"/>
                  </a:lnTo>
                  <a:lnTo>
                    <a:pt x="481825" y="306628"/>
                  </a:lnTo>
                  <a:lnTo>
                    <a:pt x="503732" y="306628"/>
                  </a:lnTo>
                  <a:lnTo>
                    <a:pt x="503732" y="284721"/>
                  </a:lnTo>
                  <a:lnTo>
                    <a:pt x="525627" y="284721"/>
                  </a:lnTo>
                  <a:lnTo>
                    <a:pt x="525627" y="262826"/>
                  </a:lnTo>
                  <a:close/>
                </a:path>
                <a:path w="986154" h="306705">
                  <a:moveTo>
                    <a:pt x="525627" y="0"/>
                  </a:moveTo>
                  <a:lnTo>
                    <a:pt x="503732" y="0"/>
                  </a:lnTo>
                  <a:lnTo>
                    <a:pt x="481825" y="0"/>
                  </a:lnTo>
                  <a:lnTo>
                    <a:pt x="481825" y="21907"/>
                  </a:lnTo>
                  <a:lnTo>
                    <a:pt x="503732" y="21907"/>
                  </a:lnTo>
                  <a:lnTo>
                    <a:pt x="503732" y="43815"/>
                  </a:lnTo>
                  <a:lnTo>
                    <a:pt x="481825" y="43815"/>
                  </a:lnTo>
                  <a:lnTo>
                    <a:pt x="459930" y="43815"/>
                  </a:lnTo>
                  <a:lnTo>
                    <a:pt x="459930" y="0"/>
                  </a:lnTo>
                  <a:lnTo>
                    <a:pt x="438023" y="0"/>
                  </a:lnTo>
                  <a:lnTo>
                    <a:pt x="438023" y="21907"/>
                  </a:lnTo>
                  <a:lnTo>
                    <a:pt x="416128" y="21907"/>
                  </a:lnTo>
                  <a:lnTo>
                    <a:pt x="416128" y="109512"/>
                  </a:lnTo>
                  <a:lnTo>
                    <a:pt x="394220" y="109512"/>
                  </a:lnTo>
                  <a:lnTo>
                    <a:pt x="394220" y="153314"/>
                  </a:lnTo>
                  <a:lnTo>
                    <a:pt x="372313" y="153314"/>
                  </a:lnTo>
                  <a:lnTo>
                    <a:pt x="372313" y="109512"/>
                  </a:lnTo>
                  <a:lnTo>
                    <a:pt x="350418" y="109512"/>
                  </a:lnTo>
                  <a:lnTo>
                    <a:pt x="328523" y="109512"/>
                  </a:lnTo>
                  <a:lnTo>
                    <a:pt x="306616" y="109512"/>
                  </a:lnTo>
                  <a:lnTo>
                    <a:pt x="284708" y="109512"/>
                  </a:lnTo>
                  <a:lnTo>
                    <a:pt x="284708" y="131406"/>
                  </a:lnTo>
                  <a:lnTo>
                    <a:pt x="306616" y="131406"/>
                  </a:lnTo>
                  <a:lnTo>
                    <a:pt x="306616" y="175221"/>
                  </a:lnTo>
                  <a:lnTo>
                    <a:pt x="328523" y="175221"/>
                  </a:lnTo>
                  <a:lnTo>
                    <a:pt x="328523" y="131406"/>
                  </a:lnTo>
                  <a:lnTo>
                    <a:pt x="350418" y="131406"/>
                  </a:lnTo>
                  <a:lnTo>
                    <a:pt x="350418" y="175221"/>
                  </a:lnTo>
                  <a:lnTo>
                    <a:pt x="328523" y="175221"/>
                  </a:lnTo>
                  <a:lnTo>
                    <a:pt x="328523" y="197116"/>
                  </a:lnTo>
                  <a:lnTo>
                    <a:pt x="306616" y="197116"/>
                  </a:lnTo>
                  <a:lnTo>
                    <a:pt x="284708" y="197116"/>
                  </a:lnTo>
                  <a:lnTo>
                    <a:pt x="262813" y="197116"/>
                  </a:lnTo>
                  <a:lnTo>
                    <a:pt x="240906" y="197116"/>
                  </a:lnTo>
                  <a:lnTo>
                    <a:pt x="240906" y="240919"/>
                  </a:lnTo>
                  <a:lnTo>
                    <a:pt x="262813" y="240919"/>
                  </a:lnTo>
                  <a:lnTo>
                    <a:pt x="262813" y="219011"/>
                  </a:lnTo>
                  <a:lnTo>
                    <a:pt x="284708" y="219011"/>
                  </a:lnTo>
                  <a:lnTo>
                    <a:pt x="284708" y="262826"/>
                  </a:lnTo>
                  <a:lnTo>
                    <a:pt x="306616" y="262826"/>
                  </a:lnTo>
                  <a:lnTo>
                    <a:pt x="328523" y="262826"/>
                  </a:lnTo>
                  <a:lnTo>
                    <a:pt x="328523" y="240919"/>
                  </a:lnTo>
                  <a:lnTo>
                    <a:pt x="306616" y="240919"/>
                  </a:lnTo>
                  <a:lnTo>
                    <a:pt x="306616" y="219011"/>
                  </a:lnTo>
                  <a:lnTo>
                    <a:pt x="328523" y="219011"/>
                  </a:lnTo>
                  <a:lnTo>
                    <a:pt x="328523" y="240919"/>
                  </a:lnTo>
                  <a:lnTo>
                    <a:pt x="350418" y="240919"/>
                  </a:lnTo>
                  <a:lnTo>
                    <a:pt x="350418" y="197116"/>
                  </a:lnTo>
                  <a:lnTo>
                    <a:pt x="372313" y="197116"/>
                  </a:lnTo>
                  <a:lnTo>
                    <a:pt x="394220" y="197116"/>
                  </a:lnTo>
                  <a:lnTo>
                    <a:pt x="416128" y="197116"/>
                  </a:lnTo>
                  <a:lnTo>
                    <a:pt x="416128" y="175221"/>
                  </a:lnTo>
                  <a:lnTo>
                    <a:pt x="438023" y="175221"/>
                  </a:lnTo>
                  <a:lnTo>
                    <a:pt x="438023" y="153314"/>
                  </a:lnTo>
                  <a:lnTo>
                    <a:pt x="416128" y="153314"/>
                  </a:lnTo>
                  <a:lnTo>
                    <a:pt x="416128" y="131406"/>
                  </a:lnTo>
                  <a:lnTo>
                    <a:pt x="438023" y="131406"/>
                  </a:lnTo>
                  <a:lnTo>
                    <a:pt x="438023" y="87604"/>
                  </a:lnTo>
                  <a:lnTo>
                    <a:pt x="459930" y="87604"/>
                  </a:lnTo>
                  <a:lnTo>
                    <a:pt x="481825" y="87604"/>
                  </a:lnTo>
                  <a:lnTo>
                    <a:pt x="503732" y="87604"/>
                  </a:lnTo>
                  <a:lnTo>
                    <a:pt x="503732" y="65709"/>
                  </a:lnTo>
                  <a:lnTo>
                    <a:pt x="525627" y="65709"/>
                  </a:lnTo>
                  <a:lnTo>
                    <a:pt x="525627" y="0"/>
                  </a:lnTo>
                  <a:close/>
                </a:path>
                <a:path w="986154" h="306705">
                  <a:moveTo>
                    <a:pt x="547535" y="65709"/>
                  </a:moveTo>
                  <a:lnTo>
                    <a:pt x="525627" y="65709"/>
                  </a:lnTo>
                  <a:lnTo>
                    <a:pt x="525627" y="87604"/>
                  </a:lnTo>
                  <a:lnTo>
                    <a:pt x="547535" y="87604"/>
                  </a:lnTo>
                  <a:lnTo>
                    <a:pt x="547535" y="65709"/>
                  </a:lnTo>
                  <a:close/>
                </a:path>
                <a:path w="986154" h="306705">
                  <a:moveTo>
                    <a:pt x="569429" y="197116"/>
                  </a:moveTo>
                  <a:lnTo>
                    <a:pt x="547535" y="197116"/>
                  </a:lnTo>
                  <a:lnTo>
                    <a:pt x="525627" y="197116"/>
                  </a:lnTo>
                  <a:lnTo>
                    <a:pt x="525627" y="219011"/>
                  </a:lnTo>
                  <a:lnTo>
                    <a:pt x="547535" y="219011"/>
                  </a:lnTo>
                  <a:lnTo>
                    <a:pt x="569429" y="219011"/>
                  </a:lnTo>
                  <a:lnTo>
                    <a:pt x="569429" y="197116"/>
                  </a:lnTo>
                  <a:close/>
                </a:path>
                <a:path w="986154" h="306705">
                  <a:moveTo>
                    <a:pt x="569429" y="87604"/>
                  </a:moveTo>
                  <a:lnTo>
                    <a:pt x="547535" y="87604"/>
                  </a:lnTo>
                  <a:lnTo>
                    <a:pt x="547535" y="131406"/>
                  </a:lnTo>
                  <a:lnTo>
                    <a:pt x="569429" y="131406"/>
                  </a:lnTo>
                  <a:lnTo>
                    <a:pt x="569429" y="87604"/>
                  </a:lnTo>
                  <a:close/>
                </a:path>
                <a:path w="986154" h="306705">
                  <a:moveTo>
                    <a:pt x="613232" y="0"/>
                  </a:moveTo>
                  <a:lnTo>
                    <a:pt x="591337" y="0"/>
                  </a:lnTo>
                  <a:lnTo>
                    <a:pt x="569429" y="0"/>
                  </a:lnTo>
                  <a:lnTo>
                    <a:pt x="569429" y="43815"/>
                  </a:lnTo>
                  <a:lnTo>
                    <a:pt x="547535" y="43815"/>
                  </a:lnTo>
                  <a:lnTo>
                    <a:pt x="547535" y="65709"/>
                  </a:lnTo>
                  <a:lnTo>
                    <a:pt x="569429" y="65709"/>
                  </a:lnTo>
                  <a:lnTo>
                    <a:pt x="591337" y="65709"/>
                  </a:lnTo>
                  <a:lnTo>
                    <a:pt x="591337" y="21907"/>
                  </a:lnTo>
                  <a:lnTo>
                    <a:pt x="613232" y="21907"/>
                  </a:lnTo>
                  <a:lnTo>
                    <a:pt x="613232" y="0"/>
                  </a:lnTo>
                  <a:close/>
                </a:path>
                <a:path w="986154" h="306705">
                  <a:moveTo>
                    <a:pt x="657034" y="43815"/>
                  </a:moveTo>
                  <a:lnTo>
                    <a:pt x="635139" y="43815"/>
                  </a:lnTo>
                  <a:lnTo>
                    <a:pt x="635139" y="65709"/>
                  </a:lnTo>
                  <a:lnTo>
                    <a:pt x="657034" y="65709"/>
                  </a:lnTo>
                  <a:lnTo>
                    <a:pt x="657034" y="43815"/>
                  </a:lnTo>
                  <a:close/>
                </a:path>
                <a:path w="986154" h="306705">
                  <a:moveTo>
                    <a:pt x="678942" y="131406"/>
                  </a:moveTo>
                  <a:lnTo>
                    <a:pt x="657034" y="131406"/>
                  </a:lnTo>
                  <a:lnTo>
                    <a:pt x="657034" y="153314"/>
                  </a:lnTo>
                  <a:lnTo>
                    <a:pt x="678942" y="153314"/>
                  </a:lnTo>
                  <a:lnTo>
                    <a:pt x="678942" y="131406"/>
                  </a:lnTo>
                  <a:close/>
                </a:path>
                <a:path w="986154" h="306705">
                  <a:moveTo>
                    <a:pt x="700836" y="175221"/>
                  </a:moveTo>
                  <a:lnTo>
                    <a:pt x="678942" y="175221"/>
                  </a:lnTo>
                  <a:lnTo>
                    <a:pt x="678942" y="197116"/>
                  </a:lnTo>
                  <a:lnTo>
                    <a:pt x="700836" y="197116"/>
                  </a:lnTo>
                  <a:lnTo>
                    <a:pt x="700836" y="175221"/>
                  </a:lnTo>
                  <a:close/>
                </a:path>
                <a:path w="986154" h="306705">
                  <a:moveTo>
                    <a:pt x="744639" y="43815"/>
                  </a:moveTo>
                  <a:lnTo>
                    <a:pt x="722744" y="43815"/>
                  </a:lnTo>
                  <a:lnTo>
                    <a:pt x="700836" y="43815"/>
                  </a:lnTo>
                  <a:lnTo>
                    <a:pt x="700836" y="65709"/>
                  </a:lnTo>
                  <a:lnTo>
                    <a:pt x="722744" y="65709"/>
                  </a:lnTo>
                  <a:lnTo>
                    <a:pt x="722744" y="87604"/>
                  </a:lnTo>
                  <a:lnTo>
                    <a:pt x="744639" y="87604"/>
                  </a:lnTo>
                  <a:lnTo>
                    <a:pt x="744639" y="43815"/>
                  </a:lnTo>
                  <a:close/>
                </a:path>
                <a:path w="986154" h="306705">
                  <a:moveTo>
                    <a:pt x="744639" y="0"/>
                  </a:moveTo>
                  <a:lnTo>
                    <a:pt x="744639" y="0"/>
                  </a:lnTo>
                  <a:lnTo>
                    <a:pt x="635139" y="0"/>
                  </a:lnTo>
                  <a:lnTo>
                    <a:pt x="635139" y="21907"/>
                  </a:lnTo>
                  <a:lnTo>
                    <a:pt x="744639" y="21907"/>
                  </a:lnTo>
                  <a:lnTo>
                    <a:pt x="744639" y="0"/>
                  </a:lnTo>
                  <a:close/>
                </a:path>
                <a:path w="986154" h="306705">
                  <a:moveTo>
                    <a:pt x="766546" y="219011"/>
                  </a:moveTo>
                  <a:lnTo>
                    <a:pt x="744639" y="219011"/>
                  </a:lnTo>
                  <a:lnTo>
                    <a:pt x="744639" y="197116"/>
                  </a:lnTo>
                  <a:lnTo>
                    <a:pt x="722744" y="197116"/>
                  </a:lnTo>
                  <a:lnTo>
                    <a:pt x="700836" y="197116"/>
                  </a:lnTo>
                  <a:lnTo>
                    <a:pt x="700836" y="219011"/>
                  </a:lnTo>
                  <a:lnTo>
                    <a:pt x="722744" y="219011"/>
                  </a:lnTo>
                  <a:lnTo>
                    <a:pt x="722744" y="240919"/>
                  </a:lnTo>
                  <a:lnTo>
                    <a:pt x="744639" y="240919"/>
                  </a:lnTo>
                  <a:lnTo>
                    <a:pt x="766546" y="240919"/>
                  </a:lnTo>
                  <a:lnTo>
                    <a:pt x="766546" y="219011"/>
                  </a:lnTo>
                  <a:close/>
                </a:path>
                <a:path w="986154" h="306705">
                  <a:moveTo>
                    <a:pt x="810348" y="65709"/>
                  </a:moveTo>
                  <a:lnTo>
                    <a:pt x="788441" y="65709"/>
                  </a:lnTo>
                  <a:lnTo>
                    <a:pt x="788441" y="21907"/>
                  </a:lnTo>
                  <a:lnTo>
                    <a:pt x="766546" y="21907"/>
                  </a:lnTo>
                  <a:lnTo>
                    <a:pt x="766546" y="87604"/>
                  </a:lnTo>
                  <a:lnTo>
                    <a:pt x="744639" y="87604"/>
                  </a:lnTo>
                  <a:lnTo>
                    <a:pt x="744639" y="109512"/>
                  </a:lnTo>
                  <a:lnTo>
                    <a:pt x="766546" y="109512"/>
                  </a:lnTo>
                  <a:lnTo>
                    <a:pt x="788441" y="109512"/>
                  </a:lnTo>
                  <a:lnTo>
                    <a:pt x="810348" y="109512"/>
                  </a:lnTo>
                  <a:lnTo>
                    <a:pt x="810348" y="65709"/>
                  </a:lnTo>
                  <a:close/>
                </a:path>
                <a:path w="986154" h="306705">
                  <a:moveTo>
                    <a:pt x="810348" y="0"/>
                  </a:moveTo>
                  <a:lnTo>
                    <a:pt x="788441" y="0"/>
                  </a:lnTo>
                  <a:lnTo>
                    <a:pt x="788441" y="21907"/>
                  </a:lnTo>
                  <a:lnTo>
                    <a:pt x="810348" y="21907"/>
                  </a:lnTo>
                  <a:lnTo>
                    <a:pt x="810348" y="0"/>
                  </a:lnTo>
                  <a:close/>
                </a:path>
                <a:path w="986154" h="306705">
                  <a:moveTo>
                    <a:pt x="897953" y="197116"/>
                  </a:moveTo>
                  <a:lnTo>
                    <a:pt x="876046" y="197116"/>
                  </a:lnTo>
                  <a:lnTo>
                    <a:pt x="876046" y="175221"/>
                  </a:lnTo>
                  <a:lnTo>
                    <a:pt x="854151" y="175221"/>
                  </a:lnTo>
                  <a:lnTo>
                    <a:pt x="832243" y="175221"/>
                  </a:lnTo>
                  <a:lnTo>
                    <a:pt x="810348" y="175221"/>
                  </a:lnTo>
                  <a:lnTo>
                    <a:pt x="810348" y="131406"/>
                  </a:lnTo>
                  <a:lnTo>
                    <a:pt x="788441" y="131406"/>
                  </a:lnTo>
                  <a:lnTo>
                    <a:pt x="788441" y="175221"/>
                  </a:lnTo>
                  <a:lnTo>
                    <a:pt x="766546" y="175221"/>
                  </a:lnTo>
                  <a:lnTo>
                    <a:pt x="766546" y="131406"/>
                  </a:lnTo>
                  <a:lnTo>
                    <a:pt x="744639" y="131406"/>
                  </a:lnTo>
                  <a:lnTo>
                    <a:pt x="744639" y="197116"/>
                  </a:lnTo>
                  <a:lnTo>
                    <a:pt x="766546" y="197116"/>
                  </a:lnTo>
                  <a:lnTo>
                    <a:pt x="766546" y="219011"/>
                  </a:lnTo>
                  <a:lnTo>
                    <a:pt x="788441" y="219011"/>
                  </a:lnTo>
                  <a:lnTo>
                    <a:pt x="810348" y="219011"/>
                  </a:lnTo>
                  <a:lnTo>
                    <a:pt x="832243" y="219011"/>
                  </a:lnTo>
                  <a:lnTo>
                    <a:pt x="832243" y="197116"/>
                  </a:lnTo>
                  <a:lnTo>
                    <a:pt x="854151" y="197116"/>
                  </a:lnTo>
                  <a:lnTo>
                    <a:pt x="854151" y="219011"/>
                  </a:lnTo>
                  <a:lnTo>
                    <a:pt x="832243" y="219011"/>
                  </a:lnTo>
                  <a:lnTo>
                    <a:pt x="832243" y="240919"/>
                  </a:lnTo>
                  <a:lnTo>
                    <a:pt x="854151" y="240919"/>
                  </a:lnTo>
                  <a:lnTo>
                    <a:pt x="876046" y="240919"/>
                  </a:lnTo>
                  <a:lnTo>
                    <a:pt x="876046" y="219011"/>
                  </a:lnTo>
                  <a:lnTo>
                    <a:pt x="897953" y="219011"/>
                  </a:lnTo>
                  <a:lnTo>
                    <a:pt x="897953" y="197116"/>
                  </a:lnTo>
                  <a:close/>
                </a:path>
                <a:path w="986154" h="306705">
                  <a:moveTo>
                    <a:pt x="985558" y="175221"/>
                  </a:moveTo>
                  <a:lnTo>
                    <a:pt x="963650" y="175221"/>
                  </a:lnTo>
                  <a:lnTo>
                    <a:pt x="941755" y="175221"/>
                  </a:lnTo>
                  <a:lnTo>
                    <a:pt x="919848" y="175221"/>
                  </a:lnTo>
                  <a:lnTo>
                    <a:pt x="919848" y="219011"/>
                  </a:lnTo>
                  <a:lnTo>
                    <a:pt x="941755" y="219011"/>
                  </a:lnTo>
                  <a:lnTo>
                    <a:pt x="941755" y="240919"/>
                  </a:lnTo>
                  <a:lnTo>
                    <a:pt x="963650" y="240919"/>
                  </a:lnTo>
                  <a:lnTo>
                    <a:pt x="963650" y="219011"/>
                  </a:lnTo>
                  <a:lnTo>
                    <a:pt x="985558" y="219011"/>
                  </a:lnTo>
                  <a:lnTo>
                    <a:pt x="985558" y="175221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7456" y="1291863"/>
              <a:ext cx="986155" cy="394335"/>
            </a:xfrm>
            <a:custGeom>
              <a:avLst/>
              <a:gdLst/>
              <a:ahLst/>
              <a:cxnLst/>
              <a:rect l="l" t="t" r="r" b="b"/>
              <a:pathLst>
                <a:path w="986154" h="394335">
                  <a:moveTo>
                    <a:pt x="21894" y="328523"/>
                  </a:moveTo>
                  <a:lnTo>
                    <a:pt x="0" y="328523"/>
                  </a:lnTo>
                  <a:lnTo>
                    <a:pt x="0" y="350418"/>
                  </a:lnTo>
                  <a:lnTo>
                    <a:pt x="21894" y="350418"/>
                  </a:lnTo>
                  <a:lnTo>
                    <a:pt x="21894" y="328523"/>
                  </a:lnTo>
                  <a:close/>
                </a:path>
                <a:path w="986154" h="394335">
                  <a:moveTo>
                    <a:pt x="21894" y="240919"/>
                  </a:moveTo>
                  <a:lnTo>
                    <a:pt x="0" y="240919"/>
                  </a:lnTo>
                  <a:lnTo>
                    <a:pt x="0" y="262813"/>
                  </a:lnTo>
                  <a:lnTo>
                    <a:pt x="21894" y="262813"/>
                  </a:lnTo>
                  <a:lnTo>
                    <a:pt x="21894" y="240919"/>
                  </a:lnTo>
                  <a:close/>
                </a:path>
                <a:path w="986154" h="394335">
                  <a:moveTo>
                    <a:pt x="43802" y="219011"/>
                  </a:moveTo>
                  <a:lnTo>
                    <a:pt x="21894" y="219011"/>
                  </a:lnTo>
                  <a:lnTo>
                    <a:pt x="21894" y="240919"/>
                  </a:lnTo>
                  <a:lnTo>
                    <a:pt x="43802" y="240919"/>
                  </a:lnTo>
                  <a:lnTo>
                    <a:pt x="43802" y="219011"/>
                  </a:lnTo>
                  <a:close/>
                </a:path>
                <a:path w="986154" h="394335">
                  <a:moveTo>
                    <a:pt x="131406" y="219011"/>
                  </a:moveTo>
                  <a:lnTo>
                    <a:pt x="109499" y="219011"/>
                  </a:lnTo>
                  <a:lnTo>
                    <a:pt x="87604" y="219011"/>
                  </a:lnTo>
                  <a:lnTo>
                    <a:pt x="65697" y="219011"/>
                  </a:lnTo>
                  <a:lnTo>
                    <a:pt x="65697" y="240919"/>
                  </a:lnTo>
                  <a:lnTo>
                    <a:pt x="87604" y="240919"/>
                  </a:lnTo>
                  <a:lnTo>
                    <a:pt x="109499" y="240919"/>
                  </a:lnTo>
                  <a:lnTo>
                    <a:pt x="131406" y="240919"/>
                  </a:lnTo>
                  <a:lnTo>
                    <a:pt x="131406" y="219011"/>
                  </a:lnTo>
                  <a:close/>
                </a:path>
                <a:path w="986154" h="394335">
                  <a:moveTo>
                    <a:pt x="153301" y="240919"/>
                  </a:moveTo>
                  <a:lnTo>
                    <a:pt x="131406" y="240919"/>
                  </a:lnTo>
                  <a:lnTo>
                    <a:pt x="131406" y="262813"/>
                  </a:lnTo>
                  <a:lnTo>
                    <a:pt x="153301" y="262813"/>
                  </a:lnTo>
                  <a:lnTo>
                    <a:pt x="153301" y="240919"/>
                  </a:lnTo>
                  <a:close/>
                </a:path>
                <a:path w="986154" h="394335">
                  <a:moveTo>
                    <a:pt x="153301" y="197116"/>
                  </a:moveTo>
                  <a:lnTo>
                    <a:pt x="131406" y="197116"/>
                  </a:lnTo>
                  <a:lnTo>
                    <a:pt x="131406" y="219011"/>
                  </a:lnTo>
                  <a:lnTo>
                    <a:pt x="153301" y="219011"/>
                  </a:lnTo>
                  <a:lnTo>
                    <a:pt x="153301" y="197116"/>
                  </a:lnTo>
                  <a:close/>
                </a:path>
                <a:path w="986154" h="394335">
                  <a:moveTo>
                    <a:pt x="175209" y="328523"/>
                  </a:moveTo>
                  <a:lnTo>
                    <a:pt x="153301" y="328523"/>
                  </a:lnTo>
                  <a:lnTo>
                    <a:pt x="131406" y="328523"/>
                  </a:lnTo>
                  <a:lnTo>
                    <a:pt x="131406" y="350418"/>
                  </a:lnTo>
                  <a:lnTo>
                    <a:pt x="153301" y="350418"/>
                  </a:lnTo>
                  <a:lnTo>
                    <a:pt x="175209" y="350418"/>
                  </a:lnTo>
                  <a:lnTo>
                    <a:pt x="175209" y="328523"/>
                  </a:lnTo>
                  <a:close/>
                </a:path>
                <a:path w="986154" h="394335">
                  <a:moveTo>
                    <a:pt x="219011" y="219011"/>
                  </a:moveTo>
                  <a:lnTo>
                    <a:pt x="197116" y="219011"/>
                  </a:lnTo>
                  <a:lnTo>
                    <a:pt x="175209" y="219011"/>
                  </a:lnTo>
                  <a:lnTo>
                    <a:pt x="153301" y="219011"/>
                  </a:lnTo>
                  <a:lnTo>
                    <a:pt x="153301" y="240919"/>
                  </a:lnTo>
                  <a:lnTo>
                    <a:pt x="175209" y="240919"/>
                  </a:lnTo>
                  <a:lnTo>
                    <a:pt x="197116" y="240919"/>
                  </a:lnTo>
                  <a:lnTo>
                    <a:pt x="197116" y="262813"/>
                  </a:lnTo>
                  <a:lnTo>
                    <a:pt x="219011" y="262813"/>
                  </a:lnTo>
                  <a:lnTo>
                    <a:pt x="219011" y="219011"/>
                  </a:lnTo>
                  <a:close/>
                </a:path>
                <a:path w="986154" h="394335">
                  <a:moveTo>
                    <a:pt x="219011" y="43802"/>
                  </a:moveTo>
                  <a:lnTo>
                    <a:pt x="197116" y="43802"/>
                  </a:lnTo>
                  <a:lnTo>
                    <a:pt x="197116" y="65697"/>
                  </a:lnTo>
                  <a:lnTo>
                    <a:pt x="219011" y="65697"/>
                  </a:lnTo>
                  <a:lnTo>
                    <a:pt x="219011" y="43802"/>
                  </a:lnTo>
                  <a:close/>
                </a:path>
                <a:path w="986154" h="394335">
                  <a:moveTo>
                    <a:pt x="240906" y="284708"/>
                  </a:moveTo>
                  <a:lnTo>
                    <a:pt x="240906" y="284708"/>
                  </a:lnTo>
                  <a:lnTo>
                    <a:pt x="65697" y="284708"/>
                  </a:lnTo>
                  <a:lnTo>
                    <a:pt x="65697" y="240919"/>
                  </a:lnTo>
                  <a:lnTo>
                    <a:pt x="43802" y="240919"/>
                  </a:lnTo>
                  <a:lnTo>
                    <a:pt x="43802" y="262813"/>
                  </a:lnTo>
                  <a:lnTo>
                    <a:pt x="21894" y="262813"/>
                  </a:lnTo>
                  <a:lnTo>
                    <a:pt x="21894" y="284708"/>
                  </a:lnTo>
                  <a:lnTo>
                    <a:pt x="43802" y="284708"/>
                  </a:lnTo>
                  <a:lnTo>
                    <a:pt x="43802" y="306616"/>
                  </a:lnTo>
                  <a:lnTo>
                    <a:pt x="65697" y="306616"/>
                  </a:lnTo>
                  <a:lnTo>
                    <a:pt x="65697" y="328523"/>
                  </a:lnTo>
                  <a:lnTo>
                    <a:pt x="43802" y="328523"/>
                  </a:lnTo>
                  <a:lnTo>
                    <a:pt x="43802" y="394220"/>
                  </a:lnTo>
                  <a:lnTo>
                    <a:pt x="65697" y="394220"/>
                  </a:lnTo>
                  <a:lnTo>
                    <a:pt x="65697" y="350418"/>
                  </a:lnTo>
                  <a:lnTo>
                    <a:pt x="87604" y="350418"/>
                  </a:lnTo>
                  <a:lnTo>
                    <a:pt x="87604" y="328523"/>
                  </a:lnTo>
                  <a:lnTo>
                    <a:pt x="109499" y="328523"/>
                  </a:lnTo>
                  <a:lnTo>
                    <a:pt x="131406" y="328523"/>
                  </a:lnTo>
                  <a:lnTo>
                    <a:pt x="131406" y="306616"/>
                  </a:lnTo>
                  <a:lnTo>
                    <a:pt x="153301" y="306616"/>
                  </a:lnTo>
                  <a:lnTo>
                    <a:pt x="175209" y="306616"/>
                  </a:lnTo>
                  <a:lnTo>
                    <a:pt x="197116" y="306616"/>
                  </a:lnTo>
                  <a:lnTo>
                    <a:pt x="219011" y="306616"/>
                  </a:lnTo>
                  <a:lnTo>
                    <a:pt x="240906" y="306616"/>
                  </a:lnTo>
                  <a:lnTo>
                    <a:pt x="240906" y="284708"/>
                  </a:lnTo>
                  <a:close/>
                </a:path>
                <a:path w="986154" h="394335">
                  <a:moveTo>
                    <a:pt x="262813" y="87604"/>
                  </a:moveTo>
                  <a:lnTo>
                    <a:pt x="240906" y="87604"/>
                  </a:lnTo>
                  <a:lnTo>
                    <a:pt x="240906" y="109512"/>
                  </a:lnTo>
                  <a:lnTo>
                    <a:pt x="262813" y="109512"/>
                  </a:lnTo>
                  <a:lnTo>
                    <a:pt x="262813" y="87604"/>
                  </a:lnTo>
                  <a:close/>
                </a:path>
                <a:path w="986154" h="394335">
                  <a:moveTo>
                    <a:pt x="284708" y="197116"/>
                  </a:moveTo>
                  <a:lnTo>
                    <a:pt x="262813" y="197116"/>
                  </a:lnTo>
                  <a:lnTo>
                    <a:pt x="262813" y="219011"/>
                  </a:lnTo>
                  <a:lnTo>
                    <a:pt x="284708" y="219011"/>
                  </a:lnTo>
                  <a:lnTo>
                    <a:pt x="284708" y="197116"/>
                  </a:lnTo>
                  <a:close/>
                </a:path>
                <a:path w="986154" h="394335">
                  <a:moveTo>
                    <a:pt x="328523" y="328523"/>
                  </a:moveTo>
                  <a:lnTo>
                    <a:pt x="306616" y="328523"/>
                  </a:lnTo>
                  <a:lnTo>
                    <a:pt x="306616" y="240919"/>
                  </a:lnTo>
                  <a:lnTo>
                    <a:pt x="284708" y="240919"/>
                  </a:lnTo>
                  <a:lnTo>
                    <a:pt x="284708" y="350418"/>
                  </a:lnTo>
                  <a:lnTo>
                    <a:pt x="262813" y="350418"/>
                  </a:lnTo>
                  <a:lnTo>
                    <a:pt x="262813" y="306616"/>
                  </a:lnTo>
                  <a:lnTo>
                    <a:pt x="240906" y="306616"/>
                  </a:lnTo>
                  <a:lnTo>
                    <a:pt x="240906" y="350418"/>
                  </a:lnTo>
                  <a:lnTo>
                    <a:pt x="219011" y="350418"/>
                  </a:lnTo>
                  <a:lnTo>
                    <a:pt x="197116" y="350418"/>
                  </a:lnTo>
                  <a:lnTo>
                    <a:pt x="175209" y="350418"/>
                  </a:lnTo>
                  <a:lnTo>
                    <a:pt x="175209" y="372325"/>
                  </a:lnTo>
                  <a:lnTo>
                    <a:pt x="197116" y="372325"/>
                  </a:lnTo>
                  <a:lnTo>
                    <a:pt x="197116" y="394220"/>
                  </a:lnTo>
                  <a:lnTo>
                    <a:pt x="219011" y="394220"/>
                  </a:lnTo>
                  <a:lnTo>
                    <a:pt x="219011" y="372325"/>
                  </a:lnTo>
                  <a:lnTo>
                    <a:pt x="240906" y="372325"/>
                  </a:lnTo>
                  <a:lnTo>
                    <a:pt x="262813" y="372325"/>
                  </a:lnTo>
                  <a:lnTo>
                    <a:pt x="262813" y="394220"/>
                  </a:lnTo>
                  <a:lnTo>
                    <a:pt x="284708" y="394220"/>
                  </a:lnTo>
                  <a:lnTo>
                    <a:pt x="306616" y="394220"/>
                  </a:lnTo>
                  <a:lnTo>
                    <a:pt x="328523" y="394220"/>
                  </a:lnTo>
                  <a:lnTo>
                    <a:pt x="328523" y="328523"/>
                  </a:lnTo>
                  <a:close/>
                </a:path>
                <a:path w="986154" h="394335">
                  <a:moveTo>
                    <a:pt x="372313" y="284708"/>
                  </a:moveTo>
                  <a:lnTo>
                    <a:pt x="350418" y="284708"/>
                  </a:lnTo>
                  <a:lnTo>
                    <a:pt x="350418" y="306616"/>
                  </a:lnTo>
                  <a:lnTo>
                    <a:pt x="372313" y="306616"/>
                  </a:lnTo>
                  <a:lnTo>
                    <a:pt x="372313" y="284708"/>
                  </a:lnTo>
                  <a:close/>
                </a:path>
                <a:path w="986154" h="394335">
                  <a:moveTo>
                    <a:pt x="372313" y="175209"/>
                  </a:moveTo>
                  <a:lnTo>
                    <a:pt x="350418" y="175209"/>
                  </a:lnTo>
                  <a:lnTo>
                    <a:pt x="350418" y="197116"/>
                  </a:lnTo>
                  <a:lnTo>
                    <a:pt x="372313" y="197116"/>
                  </a:lnTo>
                  <a:lnTo>
                    <a:pt x="372313" y="175209"/>
                  </a:lnTo>
                  <a:close/>
                </a:path>
                <a:path w="986154" h="394335">
                  <a:moveTo>
                    <a:pt x="394220" y="197116"/>
                  </a:moveTo>
                  <a:lnTo>
                    <a:pt x="372313" y="197116"/>
                  </a:lnTo>
                  <a:lnTo>
                    <a:pt x="372313" y="219011"/>
                  </a:lnTo>
                  <a:lnTo>
                    <a:pt x="394220" y="219011"/>
                  </a:lnTo>
                  <a:lnTo>
                    <a:pt x="394220" y="197116"/>
                  </a:lnTo>
                  <a:close/>
                </a:path>
                <a:path w="986154" h="394335">
                  <a:moveTo>
                    <a:pt x="416128" y="219011"/>
                  </a:moveTo>
                  <a:lnTo>
                    <a:pt x="394220" y="219011"/>
                  </a:lnTo>
                  <a:lnTo>
                    <a:pt x="394220" y="240919"/>
                  </a:lnTo>
                  <a:lnTo>
                    <a:pt x="416128" y="240919"/>
                  </a:lnTo>
                  <a:lnTo>
                    <a:pt x="416128" y="219011"/>
                  </a:lnTo>
                  <a:close/>
                </a:path>
                <a:path w="986154" h="394335">
                  <a:moveTo>
                    <a:pt x="438023" y="350418"/>
                  </a:moveTo>
                  <a:lnTo>
                    <a:pt x="416128" y="350418"/>
                  </a:lnTo>
                  <a:lnTo>
                    <a:pt x="416128" y="372325"/>
                  </a:lnTo>
                  <a:lnTo>
                    <a:pt x="394220" y="372325"/>
                  </a:lnTo>
                  <a:lnTo>
                    <a:pt x="394220" y="350418"/>
                  </a:lnTo>
                  <a:lnTo>
                    <a:pt x="372313" y="350418"/>
                  </a:lnTo>
                  <a:lnTo>
                    <a:pt x="372313" y="394220"/>
                  </a:lnTo>
                  <a:lnTo>
                    <a:pt x="394220" y="394220"/>
                  </a:lnTo>
                  <a:lnTo>
                    <a:pt x="416128" y="394220"/>
                  </a:lnTo>
                  <a:lnTo>
                    <a:pt x="438023" y="394220"/>
                  </a:lnTo>
                  <a:lnTo>
                    <a:pt x="438023" y="350418"/>
                  </a:lnTo>
                  <a:close/>
                </a:path>
                <a:path w="986154" h="394335">
                  <a:moveTo>
                    <a:pt x="438023" y="262813"/>
                  </a:moveTo>
                  <a:lnTo>
                    <a:pt x="416128" y="262813"/>
                  </a:lnTo>
                  <a:lnTo>
                    <a:pt x="394220" y="262813"/>
                  </a:lnTo>
                  <a:lnTo>
                    <a:pt x="372313" y="262813"/>
                  </a:lnTo>
                  <a:lnTo>
                    <a:pt x="372313" y="284708"/>
                  </a:lnTo>
                  <a:lnTo>
                    <a:pt x="394220" y="284708"/>
                  </a:lnTo>
                  <a:lnTo>
                    <a:pt x="394220" y="306616"/>
                  </a:lnTo>
                  <a:lnTo>
                    <a:pt x="372313" y="306616"/>
                  </a:lnTo>
                  <a:lnTo>
                    <a:pt x="372313" y="328523"/>
                  </a:lnTo>
                  <a:lnTo>
                    <a:pt x="394220" y="328523"/>
                  </a:lnTo>
                  <a:lnTo>
                    <a:pt x="394220" y="350418"/>
                  </a:lnTo>
                  <a:lnTo>
                    <a:pt x="416128" y="350418"/>
                  </a:lnTo>
                  <a:lnTo>
                    <a:pt x="416128" y="284708"/>
                  </a:lnTo>
                  <a:lnTo>
                    <a:pt x="438023" y="284708"/>
                  </a:lnTo>
                  <a:lnTo>
                    <a:pt x="438023" y="262813"/>
                  </a:lnTo>
                  <a:close/>
                </a:path>
                <a:path w="986154" h="394335">
                  <a:moveTo>
                    <a:pt x="459930" y="306616"/>
                  </a:moveTo>
                  <a:lnTo>
                    <a:pt x="438023" y="306616"/>
                  </a:lnTo>
                  <a:lnTo>
                    <a:pt x="438023" y="328523"/>
                  </a:lnTo>
                  <a:lnTo>
                    <a:pt x="459930" y="328523"/>
                  </a:lnTo>
                  <a:lnTo>
                    <a:pt x="459930" y="306616"/>
                  </a:lnTo>
                  <a:close/>
                </a:path>
                <a:path w="986154" h="394335">
                  <a:moveTo>
                    <a:pt x="547535" y="175209"/>
                  </a:moveTo>
                  <a:lnTo>
                    <a:pt x="525627" y="175209"/>
                  </a:lnTo>
                  <a:lnTo>
                    <a:pt x="525627" y="197116"/>
                  </a:lnTo>
                  <a:lnTo>
                    <a:pt x="547535" y="197116"/>
                  </a:lnTo>
                  <a:lnTo>
                    <a:pt x="547535" y="175209"/>
                  </a:lnTo>
                  <a:close/>
                </a:path>
                <a:path w="986154" h="394335">
                  <a:moveTo>
                    <a:pt x="635139" y="328523"/>
                  </a:moveTo>
                  <a:lnTo>
                    <a:pt x="613232" y="328523"/>
                  </a:lnTo>
                  <a:lnTo>
                    <a:pt x="613232" y="350418"/>
                  </a:lnTo>
                  <a:lnTo>
                    <a:pt x="635139" y="350418"/>
                  </a:lnTo>
                  <a:lnTo>
                    <a:pt x="635139" y="328523"/>
                  </a:lnTo>
                  <a:close/>
                </a:path>
                <a:path w="986154" h="394335">
                  <a:moveTo>
                    <a:pt x="700836" y="284708"/>
                  </a:moveTo>
                  <a:lnTo>
                    <a:pt x="678942" y="284708"/>
                  </a:lnTo>
                  <a:lnTo>
                    <a:pt x="657034" y="284708"/>
                  </a:lnTo>
                  <a:lnTo>
                    <a:pt x="657034" y="350418"/>
                  </a:lnTo>
                  <a:lnTo>
                    <a:pt x="678942" y="350418"/>
                  </a:lnTo>
                  <a:lnTo>
                    <a:pt x="700836" y="350418"/>
                  </a:lnTo>
                  <a:lnTo>
                    <a:pt x="700836" y="284708"/>
                  </a:lnTo>
                  <a:close/>
                </a:path>
                <a:path w="986154" h="394335">
                  <a:moveTo>
                    <a:pt x="744639" y="262813"/>
                  </a:moveTo>
                  <a:lnTo>
                    <a:pt x="722744" y="262813"/>
                  </a:lnTo>
                  <a:lnTo>
                    <a:pt x="722744" y="219011"/>
                  </a:lnTo>
                  <a:lnTo>
                    <a:pt x="700836" y="219011"/>
                  </a:lnTo>
                  <a:lnTo>
                    <a:pt x="700836" y="175209"/>
                  </a:lnTo>
                  <a:lnTo>
                    <a:pt x="678942" y="175209"/>
                  </a:lnTo>
                  <a:lnTo>
                    <a:pt x="657034" y="175209"/>
                  </a:lnTo>
                  <a:lnTo>
                    <a:pt x="635139" y="175209"/>
                  </a:lnTo>
                  <a:lnTo>
                    <a:pt x="635139" y="197116"/>
                  </a:lnTo>
                  <a:lnTo>
                    <a:pt x="657034" y="197116"/>
                  </a:lnTo>
                  <a:lnTo>
                    <a:pt x="657034" y="219011"/>
                  </a:lnTo>
                  <a:lnTo>
                    <a:pt x="525627" y="219011"/>
                  </a:lnTo>
                  <a:lnTo>
                    <a:pt x="525627" y="240919"/>
                  </a:lnTo>
                  <a:lnTo>
                    <a:pt x="503732" y="240919"/>
                  </a:lnTo>
                  <a:lnTo>
                    <a:pt x="503732" y="262813"/>
                  </a:lnTo>
                  <a:lnTo>
                    <a:pt x="481825" y="262813"/>
                  </a:lnTo>
                  <a:lnTo>
                    <a:pt x="481825" y="284708"/>
                  </a:lnTo>
                  <a:lnTo>
                    <a:pt x="459930" y="284708"/>
                  </a:lnTo>
                  <a:lnTo>
                    <a:pt x="459930" y="306616"/>
                  </a:lnTo>
                  <a:lnTo>
                    <a:pt x="481825" y="306616"/>
                  </a:lnTo>
                  <a:lnTo>
                    <a:pt x="481825" y="328523"/>
                  </a:lnTo>
                  <a:lnTo>
                    <a:pt x="503732" y="328523"/>
                  </a:lnTo>
                  <a:lnTo>
                    <a:pt x="525627" y="328523"/>
                  </a:lnTo>
                  <a:lnTo>
                    <a:pt x="525627" y="262813"/>
                  </a:lnTo>
                  <a:lnTo>
                    <a:pt x="547535" y="262813"/>
                  </a:lnTo>
                  <a:lnTo>
                    <a:pt x="547535" y="306616"/>
                  </a:lnTo>
                  <a:lnTo>
                    <a:pt x="569429" y="306616"/>
                  </a:lnTo>
                  <a:lnTo>
                    <a:pt x="569429" y="262813"/>
                  </a:lnTo>
                  <a:lnTo>
                    <a:pt x="591337" y="262813"/>
                  </a:lnTo>
                  <a:lnTo>
                    <a:pt x="591337" y="240919"/>
                  </a:lnTo>
                  <a:lnTo>
                    <a:pt x="613232" y="240919"/>
                  </a:lnTo>
                  <a:lnTo>
                    <a:pt x="613232" y="306616"/>
                  </a:lnTo>
                  <a:lnTo>
                    <a:pt x="635139" y="306616"/>
                  </a:lnTo>
                  <a:lnTo>
                    <a:pt x="635139" y="284708"/>
                  </a:lnTo>
                  <a:lnTo>
                    <a:pt x="657034" y="284708"/>
                  </a:lnTo>
                  <a:lnTo>
                    <a:pt x="657034" y="262813"/>
                  </a:lnTo>
                  <a:lnTo>
                    <a:pt x="678942" y="262813"/>
                  </a:lnTo>
                  <a:lnTo>
                    <a:pt x="700836" y="262813"/>
                  </a:lnTo>
                  <a:lnTo>
                    <a:pt x="700836" y="284708"/>
                  </a:lnTo>
                  <a:lnTo>
                    <a:pt x="722744" y="284708"/>
                  </a:lnTo>
                  <a:lnTo>
                    <a:pt x="744639" y="284708"/>
                  </a:lnTo>
                  <a:lnTo>
                    <a:pt x="744639" y="262813"/>
                  </a:lnTo>
                  <a:close/>
                </a:path>
                <a:path w="986154" h="394335">
                  <a:moveTo>
                    <a:pt x="744639" y="197116"/>
                  </a:moveTo>
                  <a:lnTo>
                    <a:pt x="722744" y="197116"/>
                  </a:lnTo>
                  <a:lnTo>
                    <a:pt x="722744" y="219011"/>
                  </a:lnTo>
                  <a:lnTo>
                    <a:pt x="744639" y="219011"/>
                  </a:lnTo>
                  <a:lnTo>
                    <a:pt x="744639" y="197116"/>
                  </a:lnTo>
                  <a:close/>
                </a:path>
                <a:path w="986154" h="394335">
                  <a:moveTo>
                    <a:pt x="744639" y="43802"/>
                  </a:moveTo>
                  <a:lnTo>
                    <a:pt x="722744" y="43802"/>
                  </a:lnTo>
                  <a:lnTo>
                    <a:pt x="700836" y="43802"/>
                  </a:lnTo>
                  <a:lnTo>
                    <a:pt x="700836" y="0"/>
                  </a:lnTo>
                  <a:lnTo>
                    <a:pt x="678942" y="0"/>
                  </a:lnTo>
                  <a:lnTo>
                    <a:pt x="678942" y="21894"/>
                  </a:lnTo>
                  <a:lnTo>
                    <a:pt x="657034" y="21894"/>
                  </a:lnTo>
                  <a:lnTo>
                    <a:pt x="635139" y="21894"/>
                  </a:lnTo>
                  <a:lnTo>
                    <a:pt x="635139" y="0"/>
                  </a:lnTo>
                  <a:lnTo>
                    <a:pt x="613232" y="0"/>
                  </a:lnTo>
                  <a:lnTo>
                    <a:pt x="613232" y="109512"/>
                  </a:lnTo>
                  <a:lnTo>
                    <a:pt x="591337" y="109512"/>
                  </a:lnTo>
                  <a:lnTo>
                    <a:pt x="591337" y="65697"/>
                  </a:lnTo>
                  <a:lnTo>
                    <a:pt x="569429" y="65697"/>
                  </a:lnTo>
                  <a:lnTo>
                    <a:pt x="569429" y="131406"/>
                  </a:lnTo>
                  <a:lnTo>
                    <a:pt x="591337" y="131406"/>
                  </a:lnTo>
                  <a:lnTo>
                    <a:pt x="591337" y="175209"/>
                  </a:lnTo>
                  <a:lnTo>
                    <a:pt x="569429" y="175209"/>
                  </a:lnTo>
                  <a:lnTo>
                    <a:pt x="569429" y="197116"/>
                  </a:lnTo>
                  <a:lnTo>
                    <a:pt x="591337" y="197116"/>
                  </a:lnTo>
                  <a:lnTo>
                    <a:pt x="613232" y="197116"/>
                  </a:lnTo>
                  <a:lnTo>
                    <a:pt x="613232" y="153301"/>
                  </a:lnTo>
                  <a:lnTo>
                    <a:pt x="635139" y="153301"/>
                  </a:lnTo>
                  <a:lnTo>
                    <a:pt x="657034" y="153301"/>
                  </a:lnTo>
                  <a:lnTo>
                    <a:pt x="678942" y="153301"/>
                  </a:lnTo>
                  <a:lnTo>
                    <a:pt x="678942" y="131406"/>
                  </a:lnTo>
                  <a:lnTo>
                    <a:pt x="657034" y="131406"/>
                  </a:lnTo>
                  <a:lnTo>
                    <a:pt x="657034" y="87604"/>
                  </a:lnTo>
                  <a:lnTo>
                    <a:pt x="635139" y="87604"/>
                  </a:lnTo>
                  <a:lnTo>
                    <a:pt x="635139" y="65697"/>
                  </a:lnTo>
                  <a:lnTo>
                    <a:pt x="657034" y="65697"/>
                  </a:lnTo>
                  <a:lnTo>
                    <a:pt x="657034" y="43802"/>
                  </a:lnTo>
                  <a:lnTo>
                    <a:pt x="678942" y="43802"/>
                  </a:lnTo>
                  <a:lnTo>
                    <a:pt x="678942" y="65697"/>
                  </a:lnTo>
                  <a:lnTo>
                    <a:pt x="700836" y="65697"/>
                  </a:lnTo>
                  <a:lnTo>
                    <a:pt x="700836" y="109512"/>
                  </a:lnTo>
                  <a:lnTo>
                    <a:pt x="722744" y="109512"/>
                  </a:lnTo>
                  <a:lnTo>
                    <a:pt x="722744" y="65697"/>
                  </a:lnTo>
                  <a:lnTo>
                    <a:pt x="744639" y="65697"/>
                  </a:lnTo>
                  <a:lnTo>
                    <a:pt x="744639" y="43802"/>
                  </a:lnTo>
                  <a:close/>
                </a:path>
                <a:path w="986154" h="394335">
                  <a:moveTo>
                    <a:pt x="941755" y="175209"/>
                  </a:moveTo>
                  <a:lnTo>
                    <a:pt x="919848" y="175209"/>
                  </a:lnTo>
                  <a:lnTo>
                    <a:pt x="919848" y="153301"/>
                  </a:lnTo>
                  <a:lnTo>
                    <a:pt x="897953" y="153301"/>
                  </a:lnTo>
                  <a:lnTo>
                    <a:pt x="897953" y="175209"/>
                  </a:lnTo>
                  <a:lnTo>
                    <a:pt x="876046" y="175209"/>
                  </a:lnTo>
                  <a:lnTo>
                    <a:pt x="876046" y="197116"/>
                  </a:lnTo>
                  <a:lnTo>
                    <a:pt x="897953" y="197116"/>
                  </a:lnTo>
                  <a:lnTo>
                    <a:pt x="897953" y="219011"/>
                  </a:lnTo>
                  <a:lnTo>
                    <a:pt x="919848" y="219011"/>
                  </a:lnTo>
                  <a:lnTo>
                    <a:pt x="919848" y="197116"/>
                  </a:lnTo>
                  <a:lnTo>
                    <a:pt x="941755" y="197116"/>
                  </a:lnTo>
                  <a:lnTo>
                    <a:pt x="941755" y="175209"/>
                  </a:lnTo>
                  <a:close/>
                </a:path>
                <a:path w="986154" h="394335">
                  <a:moveTo>
                    <a:pt x="963650" y="328523"/>
                  </a:moveTo>
                  <a:lnTo>
                    <a:pt x="941755" y="328523"/>
                  </a:lnTo>
                  <a:lnTo>
                    <a:pt x="941755" y="350418"/>
                  </a:lnTo>
                  <a:lnTo>
                    <a:pt x="963650" y="350418"/>
                  </a:lnTo>
                  <a:lnTo>
                    <a:pt x="963650" y="328523"/>
                  </a:lnTo>
                  <a:close/>
                </a:path>
                <a:path w="986154" h="394335">
                  <a:moveTo>
                    <a:pt x="985558" y="262813"/>
                  </a:moveTo>
                  <a:lnTo>
                    <a:pt x="963650" y="262813"/>
                  </a:lnTo>
                  <a:lnTo>
                    <a:pt x="963650" y="284708"/>
                  </a:lnTo>
                  <a:lnTo>
                    <a:pt x="941755" y="284708"/>
                  </a:lnTo>
                  <a:lnTo>
                    <a:pt x="941755" y="306616"/>
                  </a:lnTo>
                  <a:lnTo>
                    <a:pt x="963650" y="306616"/>
                  </a:lnTo>
                  <a:lnTo>
                    <a:pt x="963650" y="328523"/>
                  </a:lnTo>
                  <a:lnTo>
                    <a:pt x="985558" y="328523"/>
                  </a:lnTo>
                  <a:lnTo>
                    <a:pt x="985558" y="262813"/>
                  </a:lnTo>
                  <a:close/>
                </a:path>
                <a:path w="986154" h="394335">
                  <a:moveTo>
                    <a:pt x="985558" y="197116"/>
                  </a:moveTo>
                  <a:lnTo>
                    <a:pt x="963650" y="197116"/>
                  </a:lnTo>
                  <a:lnTo>
                    <a:pt x="941755" y="197116"/>
                  </a:lnTo>
                  <a:lnTo>
                    <a:pt x="941755" y="219011"/>
                  </a:lnTo>
                  <a:lnTo>
                    <a:pt x="963650" y="219011"/>
                  </a:lnTo>
                  <a:lnTo>
                    <a:pt x="963650" y="240919"/>
                  </a:lnTo>
                  <a:lnTo>
                    <a:pt x="985558" y="240919"/>
                  </a:lnTo>
                  <a:lnTo>
                    <a:pt x="985558" y="197116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7456" y="1467072"/>
              <a:ext cx="986155" cy="416559"/>
            </a:xfrm>
            <a:custGeom>
              <a:avLst/>
              <a:gdLst/>
              <a:ahLst/>
              <a:cxnLst/>
              <a:rect l="l" t="t" r="r" b="b"/>
              <a:pathLst>
                <a:path w="986154" h="416560">
                  <a:moveTo>
                    <a:pt x="21894" y="197116"/>
                  </a:moveTo>
                  <a:lnTo>
                    <a:pt x="0" y="197116"/>
                  </a:lnTo>
                  <a:lnTo>
                    <a:pt x="0" y="262813"/>
                  </a:lnTo>
                  <a:lnTo>
                    <a:pt x="21894" y="262813"/>
                  </a:lnTo>
                  <a:lnTo>
                    <a:pt x="21894" y="197116"/>
                  </a:lnTo>
                  <a:close/>
                </a:path>
                <a:path w="986154" h="416560">
                  <a:moveTo>
                    <a:pt x="43802" y="262813"/>
                  </a:moveTo>
                  <a:lnTo>
                    <a:pt x="21894" y="262813"/>
                  </a:lnTo>
                  <a:lnTo>
                    <a:pt x="21894" y="284721"/>
                  </a:lnTo>
                  <a:lnTo>
                    <a:pt x="43802" y="284721"/>
                  </a:lnTo>
                  <a:lnTo>
                    <a:pt x="43802" y="262813"/>
                  </a:lnTo>
                  <a:close/>
                </a:path>
                <a:path w="986154" h="416560">
                  <a:moveTo>
                    <a:pt x="219011" y="284721"/>
                  </a:moveTo>
                  <a:lnTo>
                    <a:pt x="197116" y="284721"/>
                  </a:lnTo>
                  <a:lnTo>
                    <a:pt x="197116" y="306616"/>
                  </a:lnTo>
                  <a:lnTo>
                    <a:pt x="219011" y="306616"/>
                  </a:lnTo>
                  <a:lnTo>
                    <a:pt x="219011" y="284721"/>
                  </a:lnTo>
                  <a:close/>
                </a:path>
                <a:path w="986154" h="416560">
                  <a:moveTo>
                    <a:pt x="219011" y="240919"/>
                  </a:moveTo>
                  <a:lnTo>
                    <a:pt x="197116" y="240919"/>
                  </a:lnTo>
                  <a:lnTo>
                    <a:pt x="197116" y="262813"/>
                  </a:lnTo>
                  <a:lnTo>
                    <a:pt x="219011" y="262813"/>
                  </a:lnTo>
                  <a:lnTo>
                    <a:pt x="219011" y="240919"/>
                  </a:lnTo>
                  <a:close/>
                </a:path>
                <a:path w="986154" h="416560">
                  <a:moveTo>
                    <a:pt x="240906" y="262813"/>
                  </a:moveTo>
                  <a:lnTo>
                    <a:pt x="219011" y="262813"/>
                  </a:lnTo>
                  <a:lnTo>
                    <a:pt x="219011" y="284721"/>
                  </a:lnTo>
                  <a:lnTo>
                    <a:pt x="240906" y="284721"/>
                  </a:lnTo>
                  <a:lnTo>
                    <a:pt x="240906" y="262813"/>
                  </a:lnTo>
                  <a:close/>
                </a:path>
                <a:path w="986154" h="416560">
                  <a:moveTo>
                    <a:pt x="262813" y="306616"/>
                  </a:moveTo>
                  <a:lnTo>
                    <a:pt x="240906" y="306616"/>
                  </a:lnTo>
                  <a:lnTo>
                    <a:pt x="240906" y="328523"/>
                  </a:lnTo>
                  <a:lnTo>
                    <a:pt x="262813" y="328523"/>
                  </a:lnTo>
                  <a:lnTo>
                    <a:pt x="262813" y="306616"/>
                  </a:lnTo>
                  <a:close/>
                </a:path>
                <a:path w="986154" h="416560">
                  <a:moveTo>
                    <a:pt x="284708" y="109499"/>
                  </a:moveTo>
                  <a:lnTo>
                    <a:pt x="262813" y="109499"/>
                  </a:lnTo>
                  <a:lnTo>
                    <a:pt x="262813" y="131406"/>
                  </a:lnTo>
                  <a:lnTo>
                    <a:pt x="240906" y="131406"/>
                  </a:lnTo>
                  <a:lnTo>
                    <a:pt x="240906" y="197116"/>
                  </a:lnTo>
                  <a:lnTo>
                    <a:pt x="262813" y="197116"/>
                  </a:lnTo>
                  <a:lnTo>
                    <a:pt x="262813" y="153314"/>
                  </a:lnTo>
                  <a:lnTo>
                    <a:pt x="284708" y="153314"/>
                  </a:lnTo>
                  <a:lnTo>
                    <a:pt x="284708" y="109499"/>
                  </a:lnTo>
                  <a:close/>
                </a:path>
                <a:path w="986154" h="416560">
                  <a:moveTo>
                    <a:pt x="284708" y="65709"/>
                  </a:moveTo>
                  <a:lnTo>
                    <a:pt x="262813" y="65709"/>
                  </a:lnTo>
                  <a:lnTo>
                    <a:pt x="262813" y="43802"/>
                  </a:lnTo>
                  <a:lnTo>
                    <a:pt x="240906" y="43802"/>
                  </a:lnTo>
                  <a:lnTo>
                    <a:pt x="240906" y="109499"/>
                  </a:lnTo>
                  <a:lnTo>
                    <a:pt x="262813" y="109499"/>
                  </a:lnTo>
                  <a:lnTo>
                    <a:pt x="262813" y="87604"/>
                  </a:lnTo>
                  <a:lnTo>
                    <a:pt x="284708" y="87604"/>
                  </a:lnTo>
                  <a:lnTo>
                    <a:pt x="284708" y="65709"/>
                  </a:lnTo>
                  <a:close/>
                </a:path>
                <a:path w="986154" h="416560">
                  <a:moveTo>
                    <a:pt x="306616" y="240919"/>
                  </a:moveTo>
                  <a:lnTo>
                    <a:pt x="284708" y="240919"/>
                  </a:lnTo>
                  <a:lnTo>
                    <a:pt x="262813" y="240919"/>
                  </a:lnTo>
                  <a:lnTo>
                    <a:pt x="262813" y="219011"/>
                  </a:lnTo>
                  <a:lnTo>
                    <a:pt x="240906" y="219011"/>
                  </a:lnTo>
                  <a:lnTo>
                    <a:pt x="219011" y="219011"/>
                  </a:lnTo>
                  <a:lnTo>
                    <a:pt x="219011" y="240919"/>
                  </a:lnTo>
                  <a:lnTo>
                    <a:pt x="240906" y="240919"/>
                  </a:lnTo>
                  <a:lnTo>
                    <a:pt x="240906" y="262813"/>
                  </a:lnTo>
                  <a:lnTo>
                    <a:pt x="262813" y="262813"/>
                  </a:lnTo>
                  <a:lnTo>
                    <a:pt x="262813" y="306616"/>
                  </a:lnTo>
                  <a:lnTo>
                    <a:pt x="284708" y="306616"/>
                  </a:lnTo>
                  <a:lnTo>
                    <a:pt x="284708" y="262813"/>
                  </a:lnTo>
                  <a:lnTo>
                    <a:pt x="306616" y="262813"/>
                  </a:lnTo>
                  <a:lnTo>
                    <a:pt x="306616" y="240919"/>
                  </a:lnTo>
                  <a:close/>
                </a:path>
                <a:path w="986154" h="416560">
                  <a:moveTo>
                    <a:pt x="372313" y="153314"/>
                  </a:moveTo>
                  <a:lnTo>
                    <a:pt x="350418" y="153314"/>
                  </a:lnTo>
                  <a:lnTo>
                    <a:pt x="328523" y="153314"/>
                  </a:lnTo>
                  <a:lnTo>
                    <a:pt x="328523" y="197116"/>
                  </a:lnTo>
                  <a:lnTo>
                    <a:pt x="350418" y="197116"/>
                  </a:lnTo>
                  <a:lnTo>
                    <a:pt x="372313" y="197116"/>
                  </a:lnTo>
                  <a:lnTo>
                    <a:pt x="372313" y="153314"/>
                  </a:lnTo>
                  <a:close/>
                </a:path>
                <a:path w="986154" h="416560">
                  <a:moveTo>
                    <a:pt x="372313" y="65709"/>
                  </a:moveTo>
                  <a:lnTo>
                    <a:pt x="350418" y="65709"/>
                  </a:lnTo>
                  <a:lnTo>
                    <a:pt x="350418" y="43802"/>
                  </a:lnTo>
                  <a:lnTo>
                    <a:pt x="328523" y="43802"/>
                  </a:lnTo>
                  <a:lnTo>
                    <a:pt x="328523" y="65709"/>
                  </a:lnTo>
                  <a:lnTo>
                    <a:pt x="306616" y="65709"/>
                  </a:lnTo>
                  <a:lnTo>
                    <a:pt x="306616" y="109499"/>
                  </a:lnTo>
                  <a:lnTo>
                    <a:pt x="328523" y="109499"/>
                  </a:lnTo>
                  <a:lnTo>
                    <a:pt x="328523" y="87604"/>
                  </a:lnTo>
                  <a:lnTo>
                    <a:pt x="350418" y="87604"/>
                  </a:lnTo>
                  <a:lnTo>
                    <a:pt x="372313" y="87604"/>
                  </a:lnTo>
                  <a:lnTo>
                    <a:pt x="372313" y="65709"/>
                  </a:lnTo>
                  <a:close/>
                </a:path>
                <a:path w="986154" h="416560">
                  <a:moveTo>
                    <a:pt x="481825" y="175209"/>
                  </a:moveTo>
                  <a:lnTo>
                    <a:pt x="459930" y="175209"/>
                  </a:lnTo>
                  <a:lnTo>
                    <a:pt x="438023" y="175209"/>
                  </a:lnTo>
                  <a:lnTo>
                    <a:pt x="438023" y="197116"/>
                  </a:lnTo>
                  <a:lnTo>
                    <a:pt x="459930" y="197116"/>
                  </a:lnTo>
                  <a:lnTo>
                    <a:pt x="481825" y="197116"/>
                  </a:lnTo>
                  <a:lnTo>
                    <a:pt x="481825" y="175209"/>
                  </a:lnTo>
                  <a:close/>
                </a:path>
                <a:path w="986154" h="416560">
                  <a:moveTo>
                    <a:pt x="547535" y="175209"/>
                  </a:moveTo>
                  <a:lnTo>
                    <a:pt x="525627" y="175209"/>
                  </a:lnTo>
                  <a:lnTo>
                    <a:pt x="525627" y="197116"/>
                  </a:lnTo>
                  <a:lnTo>
                    <a:pt x="547535" y="197116"/>
                  </a:lnTo>
                  <a:lnTo>
                    <a:pt x="547535" y="175209"/>
                  </a:lnTo>
                  <a:close/>
                </a:path>
                <a:path w="986154" h="416560">
                  <a:moveTo>
                    <a:pt x="569429" y="262813"/>
                  </a:moveTo>
                  <a:lnTo>
                    <a:pt x="547535" y="262813"/>
                  </a:lnTo>
                  <a:lnTo>
                    <a:pt x="547535" y="306616"/>
                  </a:lnTo>
                  <a:lnTo>
                    <a:pt x="569429" y="306616"/>
                  </a:lnTo>
                  <a:lnTo>
                    <a:pt x="569429" y="262813"/>
                  </a:lnTo>
                  <a:close/>
                </a:path>
                <a:path w="986154" h="416560">
                  <a:moveTo>
                    <a:pt x="569429" y="197116"/>
                  </a:moveTo>
                  <a:lnTo>
                    <a:pt x="547535" y="197116"/>
                  </a:lnTo>
                  <a:lnTo>
                    <a:pt x="547535" y="219011"/>
                  </a:lnTo>
                  <a:lnTo>
                    <a:pt x="569429" y="219011"/>
                  </a:lnTo>
                  <a:lnTo>
                    <a:pt x="569429" y="197116"/>
                  </a:lnTo>
                  <a:close/>
                </a:path>
                <a:path w="986154" h="416560">
                  <a:moveTo>
                    <a:pt x="591337" y="306616"/>
                  </a:moveTo>
                  <a:lnTo>
                    <a:pt x="569429" y="306616"/>
                  </a:lnTo>
                  <a:lnTo>
                    <a:pt x="569429" y="328523"/>
                  </a:lnTo>
                  <a:lnTo>
                    <a:pt x="591337" y="328523"/>
                  </a:lnTo>
                  <a:lnTo>
                    <a:pt x="591337" y="306616"/>
                  </a:lnTo>
                  <a:close/>
                </a:path>
                <a:path w="986154" h="416560">
                  <a:moveTo>
                    <a:pt x="591337" y="240919"/>
                  </a:moveTo>
                  <a:lnTo>
                    <a:pt x="569429" y="240919"/>
                  </a:lnTo>
                  <a:lnTo>
                    <a:pt x="569429" y="262813"/>
                  </a:lnTo>
                  <a:lnTo>
                    <a:pt x="591337" y="262813"/>
                  </a:lnTo>
                  <a:lnTo>
                    <a:pt x="591337" y="240919"/>
                  </a:lnTo>
                  <a:close/>
                </a:path>
                <a:path w="986154" h="416560">
                  <a:moveTo>
                    <a:pt x="613232" y="328523"/>
                  </a:moveTo>
                  <a:lnTo>
                    <a:pt x="591337" y="328523"/>
                  </a:lnTo>
                  <a:lnTo>
                    <a:pt x="591337" y="350418"/>
                  </a:lnTo>
                  <a:lnTo>
                    <a:pt x="613232" y="350418"/>
                  </a:lnTo>
                  <a:lnTo>
                    <a:pt x="613232" y="328523"/>
                  </a:lnTo>
                  <a:close/>
                </a:path>
                <a:path w="986154" h="416560">
                  <a:moveTo>
                    <a:pt x="613232" y="175209"/>
                  </a:moveTo>
                  <a:lnTo>
                    <a:pt x="591337" y="175209"/>
                  </a:lnTo>
                  <a:lnTo>
                    <a:pt x="569429" y="175209"/>
                  </a:lnTo>
                  <a:lnTo>
                    <a:pt x="569429" y="197116"/>
                  </a:lnTo>
                  <a:lnTo>
                    <a:pt x="591337" y="197116"/>
                  </a:lnTo>
                  <a:lnTo>
                    <a:pt x="613232" y="197116"/>
                  </a:lnTo>
                  <a:lnTo>
                    <a:pt x="613232" y="175209"/>
                  </a:lnTo>
                  <a:close/>
                </a:path>
                <a:path w="986154" h="416560">
                  <a:moveTo>
                    <a:pt x="657034" y="219011"/>
                  </a:moveTo>
                  <a:lnTo>
                    <a:pt x="635139" y="219011"/>
                  </a:lnTo>
                  <a:lnTo>
                    <a:pt x="635139" y="197116"/>
                  </a:lnTo>
                  <a:lnTo>
                    <a:pt x="613232" y="197116"/>
                  </a:lnTo>
                  <a:lnTo>
                    <a:pt x="613232" y="262813"/>
                  </a:lnTo>
                  <a:lnTo>
                    <a:pt x="635139" y="262813"/>
                  </a:lnTo>
                  <a:lnTo>
                    <a:pt x="635139" y="240919"/>
                  </a:lnTo>
                  <a:lnTo>
                    <a:pt x="657034" y="240919"/>
                  </a:lnTo>
                  <a:lnTo>
                    <a:pt x="657034" y="219011"/>
                  </a:lnTo>
                  <a:close/>
                </a:path>
                <a:path w="986154" h="416560">
                  <a:moveTo>
                    <a:pt x="657034" y="175209"/>
                  </a:moveTo>
                  <a:lnTo>
                    <a:pt x="635139" y="175209"/>
                  </a:lnTo>
                  <a:lnTo>
                    <a:pt x="635139" y="197116"/>
                  </a:lnTo>
                  <a:lnTo>
                    <a:pt x="657034" y="197116"/>
                  </a:lnTo>
                  <a:lnTo>
                    <a:pt x="657034" y="175209"/>
                  </a:lnTo>
                  <a:close/>
                </a:path>
                <a:path w="986154" h="416560">
                  <a:moveTo>
                    <a:pt x="700836" y="284721"/>
                  </a:moveTo>
                  <a:lnTo>
                    <a:pt x="678942" y="284721"/>
                  </a:lnTo>
                  <a:lnTo>
                    <a:pt x="678942" y="306616"/>
                  </a:lnTo>
                  <a:lnTo>
                    <a:pt x="700836" y="306616"/>
                  </a:lnTo>
                  <a:lnTo>
                    <a:pt x="700836" y="284721"/>
                  </a:lnTo>
                  <a:close/>
                </a:path>
                <a:path w="986154" h="416560">
                  <a:moveTo>
                    <a:pt x="700836" y="197116"/>
                  </a:moveTo>
                  <a:lnTo>
                    <a:pt x="678942" y="197116"/>
                  </a:lnTo>
                  <a:lnTo>
                    <a:pt x="678942" y="240919"/>
                  </a:lnTo>
                  <a:lnTo>
                    <a:pt x="657034" y="240919"/>
                  </a:lnTo>
                  <a:lnTo>
                    <a:pt x="657034" y="262813"/>
                  </a:lnTo>
                  <a:lnTo>
                    <a:pt x="635139" y="262813"/>
                  </a:lnTo>
                  <a:lnTo>
                    <a:pt x="635139" y="284721"/>
                  </a:lnTo>
                  <a:lnTo>
                    <a:pt x="613232" y="284721"/>
                  </a:lnTo>
                  <a:lnTo>
                    <a:pt x="591337" y="284721"/>
                  </a:lnTo>
                  <a:lnTo>
                    <a:pt x="591337" y="306616"/>
                  </a:lnTo>
                  <a:lnTo>
                    <a:pt x="613232" y="306616"/>
                  </a:lnTo>
                  <a:lnTo>
                    <a:pt x="635139" y="306616"/>
                  </a:lnTo>
                  <a:lnTo>
                    <a:pt x="657034" y="306616"/>
                  </a:lnTo>
                  <a:lnTo>
                    <a:pt x="657034" y="284721"/>
                  </a:lnTo>
                  <a:lnTo>
                    <a:pt x="678942" y="284721"/>
                  </a:lnTo>
                  <a:lnTo>
                    <a:pt x="678942" y="262813"/>
                  </a:lnTo>
                  <a:lnTo>
                    <a:pt x="700836" y="262813"/>
                  </a:lnTo>
                  <a:lnTo>
                    <a:pt x="700836" y="197116"/>
                  </a:lnTo>
                  <a:close/>
                </a:path>
                <a:path w="986154" h="416560">
                  <a:moveTo>
                    <a:pt x="722744" y="262813"/>
                  </a:moveTo>
                  <a:lnTo>
                    <a:pt x="700836" y="262813"/>
                  </a:lnTo>
                  <a:lnTo>
                    <a:pt x="700836" y="284721"/>
                  </a:lnTo>
                  <a:lnTo>
                    <a:pt x="722744" y="284721"/>
                  </a:lnTo>
                  <a:lnTo>
                    <a:pt x="722744" y="262813"/>
                  </a:lnTo>
                  <a:close/>
                </a:path>
                <a:path w="986154" h="416560">
                  <a:moveTo>
                    <a:pt x="722744" y="175209"/>
                  </a:moveTo>
                  <a:lnTo>
                    <a:pt x="700836" y="175209"/>
                  </a:lnTo>
                  <a:lnTo>
                    <a:pt x="700836" y="197116"/>
                  </a:lnTo>
                  <a:lnTo>
                    <a:pt x="722744" y="197116"/>
                  </a:lnTo>
                  <a:lnTo>
                    <a:pt x="722744" y="175209"/>
                  </a:lnTo>
                  <a:close/>
                </a:path>
                <a:path w="986154" h="416560">
                  <a:moveTo>
                    <a:pt x="766546" y="240919"/>
                  </a:moveTo>
                  <a:lnTo>
                    <a:pt x="744639" y="240919"/>
                  </a:lnTo>
                  <a:lnTo>
                    <a:pt x="722744" y="240919"/>
                  </a:lnTo>
                  <a:lnTo>
                    <a:pt x="722744" y="262813"/>
                  </a:lnTo>
                  <a:lnTo>
                    <a:pt x="744639" y="262813"/>
                  </a:lnTo>
                  <a:lnTo>
                    <a:pt x="744639" y="284721"/>
                  </a:lnTo>
                  <a:lnTo>
                    <a:pt x="722744" y="284721"/>
                  </a:lnTo>
                  <a:lnTo>
                    <a:pt x="722744" y="306616"/>
                  </a:lnTo>
                  <a:lnTo>
                    <a:pt x="744639" y="306616"/>
                  </a:lnTo>
                  <a:lnTo>
                    <a:pt x="766546" y="306616"/>
                  </a:lnTo>
                  <a:lnTo>
                    <a:pt x="766546" y="240919"/>
                  </a:lnTo>
                  <a:close/>
                </a:path>
                <a:path w="986154" h="416560">
                  <a:moveTo>
                    <a:pt x="788441" y="219011"/>
                  </a:moveTo>
                  <a:lnTo>
                    <a:pt x="766546" y="219011"/>
                  </a:lnTo>
                  <a:lnTo>
                    <a:pt x="766546" y="240919"/>
                  </a:lnTo>
                  <a:lnTo>
                    <a:pt x="788441" y="240919"/>
                  </a:lnTo>
                  <a:lnTo>
                    <a:pt x="788441" y="219011"/>
                  </a:lnTo>
                  <a:close/>
                </a:path>
                <a:path w="986154" h="416560">
                  <a:moveTo>
                    <a:pt x="854151" y="306616"/>
                  </a:moveTo>
                  <a:lnTo>
                    <a:pt x="832243" y="306616"/>
                  </a:lnTo>
                  <a:lnTo>
                    <a:pt x="810348" y="306616"/>
                  </a:lnTo>
                  <a:lnTo>
                    <a:pt x="788441" y="306616"/>
                  </a:lnTo>
                  <a:lnTo>
                    <a:pt x="766546" y="306616"/>
                  </a:lnTo>
                  <a:lnTo>
                    <a:pt x="766546" y="328523"/>
                  </a:lnTo>
                  <a:lnTo>
                    <a:pt x="744639" y="328523"/>
                  </a:lnTo>
                  <a:lnTo>
                    <a:pt x="722744" y="328523"/>
                  </a:lnTo>
                  <a:lnTo>
                    <a:pt x="722744" y="350418"/>
                  </a:lnTo>
                  <a:lnTo>
                    <a:pt x="744639" y="350418"/>
                  </a:lnTo>
                  <a:lnTo>
                    <a:pt x="744639" y="394220"/>
                  </a:lnTo>
                  <a:lnTo>
                    <a:pt x="766546" y="394220"/>
                  </a:lnTo>
                  <a:lnTo>
                    <a:pt x="766546" y="372325"/>
                  </a:lnTo>
                  <a:lnTo>
                    <a:pt x="788441" y="372325"/>
                  </a:lnTo>
                  <a:lnTo>
                    <a:pt x="810348" y="372325"/>
                  </a:lnTo>
                  <a:lnTo>
                    <a:pt x="810348" y="350418"/>
                  </a:lnTo>
                  <a:lnTo>
                    <a:pt x="788441" y="350418"/>
                  </a:lnTo>
                  <a:lnTo>
                    <a:pt x="788441" y="328523"/>
                  </a:lnTo>
                  <a:lnTo>
                    <a:pt x="810348" y="328523"/>
                  </a:lnTo>
                  <a:lnTo>
                    <a:pt x="810348" y="350418"/>
                  </a:lnTo>
                  <a:lnTo>
                    <a:pt x="832243" y="350418"/>
                  </a:lnTo>
                  <a:lnTo>
                    <a:pt x="832243" y="328523"/>
                  </a:lnTo>
                  <a:lnTo>
                    <a:pt x="854151" y="328523"/>
                  </a:lnTo>
                  <a:lnTo>
                    <a:pt x="854151" y="306616"/>
                  </a:lnTo>
                  <a:close/>
                </a:path>
                <a:path w="986154" h="416560">
                  <a:moveTo>
                    <a:pt x="941755" y="219011"/>
                  </a:moveTo>
                  <a:lnTo>
                    <a:pt x="919848" y="219011"/>
                  </a:lnTo>
                  <a:lnTo>
                    <a:pt x="919848" y="240919"/>
                  </a:lnTo>
                  <a:lnTo>
                    <a:pt x="941755" y="240919"/>
                  </a:lnTo>
                  <a:lnTo>
                    <a:pt x="941755" y="219011"/>
                  </a:lnTo>
                  <a:close/>
                </a:path>
                <a:path w="986154" h="416560">
                  <a:moveTo>
                    <a:pt x="963650" y="65709"/>
                  </a:moveTo>
                  <a:lnTo>
                    <a:pt x="941755" y="65709"/>
                  </a:lnTo>
                  <a:lnTo>
                    <a:pt x="919848" y="65709"/>
                  </a:lnTo>
                  <a:lnTo>
                    <a:pt x="919848" y="87604"/>
                  </a:lnTo>
                  <a:lnTo>
                    <a:pt x="897953" y="87604"/>
                  </a:lnTo>
                  <a:lnTo>
                    <a:pt x="897953" y="109499"/>
                  </a:lnTo>
                  <a:lnTo>
                    <a:pt x="897953" y="153314"/>
                  </a:lnTo>
                  <a:lnTo>
                    <a:pt x="876046" y="153314"/>
                  </a:lnTo>
                  <a:lnTo>
                    <a:pt x="876046" y="175209"/>
                  </a:lnTo>
                  <a:lnTo>
                    <a:pt x="854151" y="175209"/>
                  </a:lnTo>
                  <a:lnTo>
                    <a:pt x="854151" y="153314"/>
                  </a:lnTo>
                  <a:lnTo>
                    <a:pt x="832243" y="153314"/>
                  </a:lnTo>
                  <a:lnTo>
                    <a:pt x="832243" y="131406"/>
                  </a:lnTo>
                  <a:lnTo>
                    <a:pt x="854151" y="131406"/>
                  </a:lnTo>
                  <a:lnTo>
                    <a:pt x="876046" y="131406"/>
                  </a:lnTo>
                  <a:lnTo>
                    <a:pt x="876046" y="109499"/>
                  </a:lnTo>
                  <a:lnTo>
                    <a:pt x="897953" y="109499"/>
                  </a:lnTo>
                  <a:lnTo>
                    <a:pt x="897953" y="87604"/>
                  </a:lnTo>
                  <a:lnTo>
                    <a:pt x="897953" y="43802"/>
                  </a:lnTo>
                  <a:lnTo>
                    <a:pt x="876046" y="43802"/>
                  </a:lnTo>
                  <a:lnTo>
                    <a:pt x="876046" y="87604"/>
                  </a:lnTo>
                  <a:lnTo>
                    <a:pt x="854151" y="87604"/>
                  </a:lnTo>
                  <a:lnTo>
                    <a:pt x="854151" y="109499"/>
                  </a:lnTo>
                  <a:lnTo>
                    <a:pt x="832243" y="109499"/>
                  </a:lnTo>
                  <a:lnTo>
                    <a:pt x="832243" y="87604"/>
                  </a:lnTo>
                  <a:lnTo>
                    <a:pt x="854151" y="87604"/>
                  </a:lnTo>
                  <a:lnTo>
                    <a:pt x="854151" y="65709"/>
                  </a:lnTo>
                  <a:lnTo>
                    <a:pt x="832243" y="65709"/>
                  </a:lnTo>
                  <a:lnTo>
                    <a:pt x="832243" y="43802"/>
                  </a:lnTo>
                  <a:lnTo>
                    <a:pt x="810348" y="43802"/>
                  </a:lnTo>
                  <a:lnTo>
                    <a:pt x="810348" y="109499"/>
                  </a:lnTo>
                  <a:lnTo>
                    <a:pt x="810348" y="131406"/>
                  </a:lnTo>
                  <a:lnTo>
                    <a:pt x="788441" y="131406"/>
                  </a:lnTo>
                  <a:lnTo>
                    <a:pt x="788441" y="109499"/>
                  </a:lnTo>
                  <a:lnTo>
                    <a:pt x="810348" y="109499"/>
                  </a:lnTo>
                  <a:lnTo>
                    <a:pt x="810348" y="43802"/>
                  </a:lnTo>
                  <a:lnTo>
                    <a:pt x="788441" y="43802"/>
                  </a:lnTo>
                  <a:lnTo>
                    <a:pt x="788441" y="21907"/>
                  </a:lnTo>
                  <a:lnTo>
                    <a:pt x="810348" y="21907"/>
                  </a:lnTo>
                  <a:lnTo>
                    <a:pt x="810348" y="0"/>
                  </a:lnTo>
                  <a:lnTo>
                    <a:pt x="788441" y="0"/>
                  </a:lnTo>
                  <a:lnTo>
                    <a:pt x="766546" y="0"/>
                  </a:lnTo>
                  <a:lnTo>
                    <a:pt x="766546" y="65709"/>
                  </a:lnTo>
                  <a:lnTo>
                    <a:pt x="744639" y="65709"/>
                  </a:lnTo>
                  <a:lnTo>
                    <a:pt x="744639" y="87604"/>
                  </a:lnTo>
                  <a:lnTo>
                    <a:pt x="766546" y="87604"/>
                  </a:lnTo>
                  <a:lnTo>
                    <a:pt x="766546" y="109499"/>
                  </a:lnTo>
                  <a:lnTo>
                    <a:pt x="744639" y="109499"/>
                  </a:lnTo>
                  <a:lnTo>
                    <a:pt x="744639" y="131406"/>
                  </a:lnTo>
                  <a:lnTo>
                    <a:pt x="766546" y="131406"/>
                  </a:lnTo>
                  <a:lnTo>
                    <a:pt x="766546" y="153314"/>
                  </a:lnTo>
                  <a:lnTo>
                    <a:pt x="744639" y="153314"/>
                  </a:lnTo>
                  <a:lnTo>
                    <a:pt x="744639" y="219011"/>
                  </a:lnTo>
                  <a:lnTo>
                    <a:pt x="766546" y="219011"/>
                  </a:lnTo>
                  <a:lnTo>
                    <a:pt x="766546" y="175209"/>
                  </a:lnTo>
                  <a:lnTo>
                    <a:pt x="788441" y="175209"/>
                  </a:lnTo>
                  <a:lnTo>
                    <a:pt x="788441" y="153314"/>
                  </a:lnTo>
                  <a:lnTo>
                    <a:pt x="810348" y="153314"/>
                  </a:lnTo>
                  <a:lnTo>
                    <a:pt x="810348" y="175209"/>
                  </a:lnTo>
                  <a:lnTo>
                    <a:pt x="788441" y="175209"/>
                  </a:lnTo>
                  <a:lnTo>
                    <a:pt x="788441" y="197116"/>
                  </a:lnTo>
                  <a:lnTo>
                    <a:pt x="941755" y="197116"/>
                  </a:lnTo>
                  <a:lnTo>
                    <a:pt x="941755" y="175209"/>
                  </a:lnTo>
                  <a:lnTo>
                    <a:pt x="919848" y="175209"/>
                  </a:lnTo>
                  <a:lnTo>
                    <a:pt x="919848" y="109499"/>
                  </a:lnTo>
                  <a:lnTo>
                    <a:pt x="941755" y="109499"/>
                  </a:lnTo>
                  <a:lnTo>
                    <a:pt x="941755" y="87604"/>
                  </a:lnTo>
                  <a:lnTo>
                    <a:pt x="963650" y="87604"/>
                  </a:lnTo>
                  <a:lnTo>
                    <a:pt x="963650" y="65709"/>
                  </a:lnTo>
                  <a:close/>
                </a:path>
                <a:path w="986154" h="416560">
                  <a:moveTo>
                    <a:pt x="985558" y="350418"/>
                  </a:moveTo>
                  <a:lnTo>
                    <a:pt x="963650" y="350418"/>
                  </a:lnTo>
                  <a:lnTo>
                    <a:pt x="963650" y="240919"/>
                  </a:lnTo>
                  <a:lnTo>
                    <a:pt x="941755" y="240919"/>
                  </a:lnTo>
                  <a:lnTo>
                    <a:pt x="941755" y="350418"/>
                  </a:lnTo>
                  <a:lnTo>
                    <a:pt x="919848" y="350418"/>
                  </a:lnTo>
                  <a:lnTo>
                    <a:pt x="919848" y="328523"/>
                  </a:lnTo>
                  <a:lnTo>
                    <a:pt x="897953" y="328523"/>
                  </a:lnTo>
                  <a:lnTo>
                    <a:pt x="876046" y="328523"/>
                  </a:lnTo>
                  <a:lnTo>
                    <a:pt x="876046" y="394220"/>
                  </a:lnTo>
                  <a:lnTo>
                    <a:pt x="897953" y="394220"/>
                  </a:lnTo>
                  <a:lnTo>
                    <a:pt x="897953" y="372325"/>
                  </a:lnTo>
                  <a:lnTo>
                    <a:pt x="919848" y="372325"/>
                  </a:lnTo>
                  <a:lnTo>
                    <a:pt x="941755" y="372325"/>
                  </a:lnTo>
                  <a:lnTo>
                    <a:pt x="941755" y="394220"/>
                  </a:lnTo>
                  <a:lnTo>
                    <a:pt x="963650" y="394220"/>
                  </a:lnTo>
                  <a:lnTo>
                    <a:pt x="963650" y="416128"/>
                  </a:lnTo>
                  <a:lnTo>
                    <a:pt x="985558" y="416128"/>
                  </a:lnTo>
                  <a:lnTo>
                    <a:pt x="985558" y="350418"/>
                  </a:lnTo>
                  <a:close/>
                </a:path>
                <a:path w="986154" h="416560">
                  <a:moveTo>
                    <a:pt x="985558" y="175209"/>
                  </a:moveTo>
                  <a:lnTo>
                    <a:pt x="963650" y="175209"/>
                  </a:lnTo>
                  <a:lnTo>
                    <a:pt x="963650" y="197116"/>
                  </a:lnTo>
                  <a:lnTo>
                    <a:pt x="941755" y="197116"/>
                  </a:lnTo>
                  <a:lnTo>
                    <a:pt x="941755" y="219011"/>
                  </a:lnTo>
                  <a:lnTo>
                    <a:pt x="963650" y="219011"/>
                  </a:lnTo>
                  <a:lnTo>
                    <a:pt x="963650" y="240919"/>
                  </a:lnTo>
                  <a:lnTo>
                    <a:pt x="985558" y="240919"/>
                  </a:lnTo>
                  <a:lnTo>
                    <a:pt x="985558" y="17520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7456" y="1686325"/>
              <a:ext cx="986155" cy="284480"/>
            </a:xfrm>
            <a:custGeom>
              <a:avLst/>
              <a:gdLst/>
              <a:ahLst/>
              <a:cxnLst/>
              <a:rect l="l" t="t" r="r" b="b"/>
              <a:pathLst>
                <a:path w="986154" h="284480">
                  <a:moveTo>
                    <a:pt x="394220" y="153073"/>
                  </a:moveTo>
                  <a:lnTo>
                    <a:pt x="372313" y="153073"/>
                  </a:lnTo>
                  <a:lnTo>
                    <a:pt x="372313" y="132080"/>
                  </a:lnTo>
                  <a:lnTo>
                    <a:pt x="350418" y="132080"/>
                  </a:lnTo>
                  <a:lnTo>
                    <a:pt x="350418" y="110490"/>
                  </a:lnTo>
                  <a:lnTo>
                    <a:pt x="328523" y="110490"/>
                  </a:lnTo>
                  <a:lnTo>
                    <a:pt x="328523" y="87630"/>
                  </a:lnTo>
                  <a:lnTo>
                    <a:pt x="350418" y="87630"/>
                  </a:lnTo>
                  <a:lnTo>
                    <a:pt x="372313" y="87630"/>
                  </a:lnTo>
                  <a:lnTo>
                    <a:pt x="372313" y="0"/>
                  </a:lnTo>
                  <a:lnTo>
                    <a:pt x="350418" y="0"/>
                  </a:lnTo>
                  <a:lnTo>
                    <a:pt x="350418" y="44450"/>
                  </a:lnTo>
                  <a:lnTo>
                    <a:pt x="328523" y="44450"/>
                  </a:lnTo>
                  <a:lnTo>
                    <a:pt x="306616" y="44450"/>
                  </a:lnTo>
                  <a:lnTo>
                    <a:pt x="306616" y="110490"/>
                  </a:lnTo>
                  <a:lnTo>
                    <a:pt x="284708" y="110490"/>
                  </a:lnTo>
                  <a:lnTo>
                    <a:pt x="262813" y="110490"/>
                  </a:lnTo>
                  <a:lnTo>
                    <a:pt x="262813" y="132080"/>
                  </a:lnTo>
                  <a:lnTo>
                    <a:pt x="240906" y="132080"/>
                  </a:lnTo>
                  <a:lnTo>
                    <a:pt x="240906" y="110490"/>
                  </a:lnTo>
                  <a:lnTo>
                    <a:pt x="219011" y="110490"/>
                  </a:lnTo>
                  <a:lnTo>
                    <a:pt x="197116" y="110490"/>
                  </a:lnTo>
                  <a:lnTo>
                    <a:pt x="175209" y="110490"/>
                  </a:lnTo>
                  <a:lnTo>
                    <a:pt x="175209" y="87630"/>
                  </a:lnTo>
                  <a:lnTo>
                    <a:pt x="153301" y="87630"/>
                  </a:lnTo>
                  <a:lnTo>
                    <a:pt x="153301" y="110490"/>
                  </a:lnTo>
                  <a:lnTo>
                    <a:pt x="131406" y="110490"/>
                  </a:lnTo>
                  <a:lnTo>
                    <a:pt x="131406" y="87630"/>
                  </a:lnTo>
                  <a:lnTo>
                    <a:pt x="109499" y="87630"/>
                  </a:lnTo>
                  <a:lnTo>
                    <a:pt x="109499" y="132080"/>
                  </a:lnTo>
                  <a:lnTo>
                    <a:pt x="109499" y="153670"/>
                  </a:lnTo>
                  <a:lnTo>
                    <a:pt x="87604" y="153670"/>
                  </a:lnTo>
                  <a:lnTo>
                    <a:pt x="87604" y="132080"/>
                  </a:lnTo>
                  <a:lnTo>
                    <a:pt x="109499" y="132080"/>
                  </a:lnTo>
                  <a:lnTo>
                    <a:pt x="109499" y="87630"/>
                  </a:lnTo>
                  <a:lnTo>
                    <a:pt x="87604" y="87630"/>
                  </a:lnTo>
                  <a:lnTo>
                    <a:pt x="87604" y="110490"/>
                  </a:lnTo>
                  <a:lnTo>
                    <a:pt x="65697" y="110490"/>
                  </a:lnTo>
                  <a:lnTo>
                    <a:pt x="65697" y="87630"/>
                  </a:lnTo>
                  <a:lnTo>
                    <a:pt x="87604" y="87630"/>
                  </a:lnTo>
                  <a:lnTo>
                    <a:pt x="87604" y="44450"/>
                  </a:lnTo>
                  <a:lnTo>
                    <a:pt x="65697" y="44450"/>
                  </a:lnTo>
                  <a:lnTo>
                    <a:pt x="65697" y="66040"/>
                  </a:lnTo>
                  <a:lnTo>
                    <a:pt x="43802" y="66040"/>
                  </a:lnTo>
                  <a:lnTo>
                    <a:pt x="43802" y="87630"/>
                  </a:lnTo>
                  <a:lnTo>
                    <a:pt x="21894" y="87630"/>
                  </a:lnTo>
                  <a:lnTo>
                    <a:pt x="0" y="87630"/>
                  </a:lnTo>
                  <a:lnTo>
                    <a:pt x="0" y="110490"/>
                  </a:lnTo>
                  <a:lnTo>
                    <a:pt x="21894" y="110490"/>
                  </a:lnTo>
                  <a:lnTo>
                    <a:pt x="21894" y="132080"/>
                  </a:lnTo>
                  <a:lnTo>
                    <a:pt x="43802" y="132080"/>
                  </a:lnTo>
                  <a:lnTo>
                    <a:pt x="43802" y="174967"/>
                  </a:lnTo>
                  <a:lnTo>
                    <a:pt x="21894" y="174967"/>
                  </a:lnTo>
                  <a:lnTo>
                    <a:pt x="21894" y="153073"/>
                  </a:lnTo>
                  <a:lnTo>
                    <a:pt x="0" y="153073"/>
                  </a:lnTo>
                  <a:lnTo>
                    <a:pt x="0" y="218770"/>
                  </a:lnTo>
                  <a:lnTo>
                    <a:pt x="21894" y="218770"/>
                  </a:lnTo>
                  <a:lnTo>
                    <a:pt x="21894" y="240677"/>
                  </a:lnTo>
                  <a:lnTo>
                    <a:pt x="43802" y="240677"/>
                  </a:lnTo>
                  <a:lnTo>
                    <a:pt x="65697" y="240677"/>
                  </a:lnTo>
                  <a:lnTo>
                    <a:pt x="87604" y="240677"/>
                  </a:lnTo>
                  <a:lnTo>
                    <a:pt x="87604" y="218770"/>
                  </a:lnTo>
                  <a:lnTo>
                    <a:pt x="65697" y="218770"/>
                  </a:lnTo>
                  <a:lnTo>
                    <a:pt x="65697" y="196875"/>
                  </a:lnTo>
                  <a:lnTo>
                    <a:pt x="43802" y="196875"/>
                  </a:lnTo>
                  <a:lnTo>
                    <a:pt x="43802" y="175260"/>
                  </a:lnTo>
                  <a:lnTo>
                    <a:pt x="65697" y="175260"/>
                  </a:lnTo>
                  <a:lnTo>
                    <a:pt x="87604" y="175260"/>
                  </a:lnTo>
                  <a:lnTo>
                    <a:pt x="87604" y="198120"/>
                  </a:lnTo>
                  <a:lnTo>
                    <a:pt x="109499" y="198120"/>
                  </a:lnTo>
                  <a:lnTo>
                    <a:pt x="131406" y="198120"/>
                  </a:lnTo>
                  <a:lnTo>
                    <a:pt x="131406" y="218770"/>
                  </a:lnTo>
                  <a:lnTo>
                    <a:pt x="153301" y="218770"/>
                  </a:lnTo>
                  <a:lnTo>
                    <a:pt x="153301" y="196875"/>
                  </a:lnTo>
                  <a:lnTo>
                    <a:pt x="131406" y="196875"/>
                  </a:lnTo>
                  <a:lnTo>
                    <a:pt x="131406" y="175260"/>
                  </a:lnTo>
                  <a:lnTo>
                    <a:pt x="153301" y="175260"/>
                  </a:lnTo>
                  <a:lnTo>
                    <a:pt x="153301" y="196875"/>
                  </a:lnTo>
                  <a:lnTo>
                    <a:pt x="175209" y="196875"/>
                  </a:lnTo>
                  <a:lnTo>
                    <a:pt x="175209" y="174967"/>
                  </a:lnTo>
                  <a:lnTo>
                    <a:pt x="153301" y="174967"/>
                  </a:lnTo>
                  <a:lnTo>
                    <a:pt x="153301" y="153670"/>
                  </a:lnTo>
                  <a:lnTo>
                    <a:pt x="131406" y="153670"/>
                  </a:lnTo>
                  <a:lnTo>
                    <a:pt x="131406" y="132080"/>
                  </a:lnTo>
                  <a:lnTo>
                    <a:pt x="153301" y="132080"/>
                  </a:lnTo>
                  <a:lnTo>
                    <a:pt x="153301" y="153670"/>
                  </a:lnTo>
                  <a:lnTo>
                    <a:pt x="175209" y="153670"/>
                  </a:lnTo>
                  <a:lnTo>
                    <a:pt x="175209" y="132080"/>
                  </a:lnTo>
                  <a:lnTo>
                    <a:pt x="197116" y="132080"/>
                  </a:lnTo>
                  <a:lnTo>
                    <a:pt x="219011" y="132080"/>
                  </a:lnTo>
                  <a:lnTo>
                    <a:pt x="219011" y="175260"/>
                  </a:lnTo>
                  <a:lnTo>
                    <a:pt x="197116" y="175260"/>
                  </a:lnTo>
                  <a:lnTo>
                    <a:pt x="197116" y="198120"/>
                  </a:lnTo>
                  <a:lnTo>
                    <a:pt x="175209" y="198120"/>
                  </a:lnTo>
                  <a:lnTo>
                    <a:pt x="175209" y="241300"/>
                  </a:lnTo>
                  <a:lnTo>
                    <a:pt x="153301" y="241300"/>
                  </a:lnTo>
                  <a:lnTo>
                    <a:pt x="131406" y="241300"/>
                  </a:lnTo>
                  <a:lnTo>
                    <a:pt x="131406" y="219710"/>
                  </a:lnTo>
                  <a:lnTo>
                    <a:pt x="109499" y="219710"/>
                  </a:lnTo>
                  <a:lnTo>
                    <a:pt x="109499" y="241300"/>
                  </a:lnTo>
                  <a:lnTo>
                    <a:pt x="87604" y="241300"/>
                  </a:lnTo>
                  <a:lnTo>
                    <a:pt x="87604" y="262890"/>
                  </a:lnTo>
                  <a:lnTo>
                    <a:pt x="109499" y="262890"/>
                  </a:lnTo>
                  <a:lnTo>
                    <a:pt x="109499" y="284480"/>
                  </a:lnTo>
                  <a:lnTo>
                    <a:pt x="131406" y="284480"/>
                  </a:lnTo>
                  <a:lnTo>
                    <a:pt x="131406" y="262890"/>
                  </a:lnTo>
                  <a:lnTo>
                    <a:pt x="153301" y="262890"/>
                  </a:lnTo>
                  <a:lnTo>
                    <a:pt x="175209" y="262890"/>
                  </a:lnTo>
                  <a:lnTo>
                    <a:pt x="175209" y="284480"/>
                  </a:lnTo>
                  <a:lnTo>
                    <a:pt x="197116" y="284480"/>
                  </a:lnTo>
                  <a:lnTo>
                    <a:pt x="219011" y="284480"/>
                  </a:lnTo>
                  <a:lnTo>
                    <a:pt x="219011" y="262890"/>
                  </a:lnTo>
                  <a:lnTo>
                    <a:pt x="240906" y="262890"/>
                  </a:lnTo>
                  <a:lnTo>
                    <a:pt x="240906" y="241300"/>
                  </a:lnTo>
                  <a:lnTo>
                    <a:pt x="219011" y="241300"/>
                  </a:lnTo>
                  <a:lnTo>
                    <a:pt x="219011" y="198120"/>
                  </a:lnTo>
                  <a:lnTo>
                    <a:pt x="240906" y="198120"/>
                  </a:lnTo>
                  <a:lnTo>
                    <a:pt x="262813" y="198120"/>
                  </a:lnTo>
                  <a:lnTo>
                    <a:pt x="284708" y="198120"/>
                  </a:lnTo>
                  <a:lnTo>
                    <a:pt x="284708" y="218770"/>
                  </a:lnTo>
                  <a:lnTo>
                    <a:pt x="306616" y="218770"/>
                  </a:lnTo>
                  <a:lnTo>
                    <a:pt x="306616" y="196875"/>
                  </a:lnTo>
                  <a:lnTo>
                    <a:pt x="284708" y="196875"/>
                  </a:lnTo>
                  <a:lnTo>
                    <a:pt x="284708" y="175260"/>
                  </a:lnTo>
                  <a:lnTo>
                    <a:pt x="306616" y="175260"/>
                  </a:lnTo>
                  <a:lnTo>
                    <a:pt x="306616" y="132080"/>
                  </a:lnTo>
                  <a:lnTo>
                    <a:pt x="328523" y="132080"/>
                  </a:lnTo>
                  <a:lnTo>
                    <a:pt x="328523" y="153670"/>
                  </a:lnTo>
                  <a:lnTo>
                    <a:pt x="350418" y="153670"/>
                  </a:lnTo>
                  <a:lnTo>
                    <a:pt x="372313" y="153670"/>
                  </a:lnTo>
                  <a:lnTo>
                    <a:pt x="372313" y="174967"/>
                  </a:lnTo>
                  <a:lnTo>
                    <a:pt x="394220" y="174967"/>
                  </a:lnTo>
                  <a:lnTo>
                    <a:pt x="394220" y="153073"/>
                  </a:lnTo>
                  <a:close/>
                </a:path>
                <a:path w="986154" h="284480">
                  <a:moveTo>
                    <a:pt x="438023" y="196875"/>
                  </a:moveTo>
                  <a:lnTo>
                    <a:pt x="416128" y="196875"/>
                  </a:lnTo>
                  <a:lnTo>
                    <a:pt x="416128" y="218770"/>
                  </a:lnTo>
                  <a:lnTo>
                    <a:pt x="438023" y="218770"/>
                  </a:lnTo>
                  <a:lnTo>
                    <a:pt x="438023" y="196875"/>
                  </a:lnTo>
                  <a:close/>
                </a:path>
                <a:path w="986154" h="284480">
                  <a:moveTo>
                    <a:pt x="503732" y="153073"/>
                  </a:moveTo>
                  <a:lnTo>
                    <a:pt x="481825" y="153073"/>
                  </a:lnTo>
                  <a:lnTo>
                    <a:pt x="459930" y="153073"/>
                  </a:lnTo>
                  <a:lnTo>
                    <a:pt x="438023" y="153073"/>
                  </a:lnTo>
                  <a:lnTo>
                    <a:pt x="438023" y="132080"/>
                  </a:lnTo>
                  <a:lnTo>
                    <a:pt x="459930" y="132080"/>
                  </a:lnTo>
                  <a:lnTo>
                    <a:pt x="459930" y="110490"/>
                  </a:lnTo>
                  <a:lnTo>
                    <a:pt x="481825" y="110490"/>
                  </a:lnTo>
                  <a:lnTo>
                    <a:pt x="481825" y="87630"/>
                  </a:lnTo>
                  <a:lnTo>
                    <a:pt x="459930" y="87630"/>
                  </a:lnTo>
                  <a:lnTo>
                    <a:pt x="438023" y="87630"/>
                  </a:lnTo>
                  <a:lnTo>
                    <a:pt x="438023" y="22860"/>
                  </a:lnTo>
                  <a:lnTo>
                    <a:pt x="416128" y="22860"/>
                  </a:lnTo>
                  <a:lnTo>
                    <a:pt x="416128" y="110490"/>
                  </a:lnTo>
                  <a:lnTo>
                    <a:pt x="394220" y="110490"/>
                  </a:lnTo>
                  <a:lnTo>
                    <a:pt x="372313" y="110490"/>
                  </a:lnTo>
                  <a:lnTo>
                    <a:pt x="372313" y="132080"/>
                  </a:lnTo>
                  <a:lnTo>
                    <a:pt x="394220" y="132080"/>
                  </a:lnTo>
                  <a:lnTo>
                    <a:pt x="416128" y="132080"/>
                  </a:lnTo>
                  <a:lnTo>
                    <a:pt x="416128" y="153670"/>
                  </a:lnTo>
                  <a:lnTo>
                    <a:pt x="438023" y="153670"/>
                  </a:lnTo>
                  <a:lnTo>
                    <a:pt x="438023" y="174967"/>
                  </a:lnTo>
                  <a:lnTo>
                    <a:pt x="459930" y="174967"/>
                  </a:lnTo>
                  <a:lnTo>
                    <a:pt x="459930" y="196875"/>
                  </a:lnTo>
                  <a:lnTo>
                    <a:pt x="481825" y="196875"/>
                  </a:lnTo>
                  <a:lnTo>
                    <a:pt x="503732" y="196875"/>
                  </a:lnTo>
                  <a:lnTo>
                    <a:pt x="503732" y="153073"/>
                  </a:lnTo>
                  <a:close/>
                </a:path>
                <a:path w="986154" h="284480">
                  <a:moveTo>
                    <a:pt x="635139" y="153073"/>
                  </a:moveTo>
                  <a:lnTo>
                    <a:pt x="613232" y="153073"/>
                  </a:lnTo>
                  <a:lnTo>
                    <a:pt x="591337" y="153073"/>
                  </a:lnTo>
                  <a:lnTo>
                    <a:pt x="569429" y="153073"/>
                  </a:lnTo>
                  <a:lnTo>
                    <a:pt x="569429" y="131165"/>
                  </a:lnTo>
                  <a:lnTo>
                    <a:pt x="547535" y="131165"/>
                  </a:lnTo>
                  <a:lnTo>
                    <a:pt x="547535" y="87363"/>
                  </a:lnTo>
                  <a:lnTo>
                    <a:pt x="525627" y="87363"/>
                  </a:lnTo>
                  <a:lnTo>
                    <a:pt x="503732" y="87363"/>
                  </a:lnTo>
                  <a:lnTo>
                    <a:pt x="503732" y="153073"/>
                  </a:lnTo>
                  <a:lnTo>
                    <a:pt x="525627" y="153073"/>
                  </a:lnTo>
                  <a:lnTo>
                    <a:pt x="547535" y="153073"/>
                  </a:lnTo>
                  <a:lnTo>
                    <a:pt x="547535" y="196875"/>
                  </a:lnTo>
                  <a:lnTo>
                    <a:pt x="525627" y="196875"/>
                  </a:lnTo>
                  <a:lnTo>
                    <a:pt x="525627" y="240677"/>
                  </a:lnTo>
                  <a:lnTo>
                    <a:pt x="547535" y="240677"/>
                  </a:lnTo>
                  <a:lnTo>
                    <a:pt x="547535" y="262572"/>
                  </a:lnTo>
                  <a:lnTo>
                    <a:pt x="569429" y="262572"/>
                  </a:lnTo>
                  <a:lnTo>
                    <a:pt x="591337" y="262572"/>
                  </a:lnTo>
                  <a:lnTo>
                    <a:pt x="591337" y="218770"/>
                  </a:lnTo>
                  <a:lnTo>
                    <a:pt x="613232" y="218770"/>
                  </a:lnTo>
                  <a:lnTo>
                    <a:pt x="635139" y="218770"/>
                  </a:lnTo>
                  <a:lnTo>
                    <a:pt x="635139" y="196875"/>
                  </a:lnTo>
                  <a:lnTo>
                    <a:pt x="613232" y="196875"/>
                  </a:lnTo>
                  <a:lnTo>
                    <a:pt x="591337" y="196875"/>
                  </a:lnTo>
                  <a:lnTo>
                    <a:pt x="591337" y="174967"/>
                  </a:lnTo>
                  <a:lnTo>
                    <a:pt x="613232" y="174967"/>
                  </a:lnTo>
                  <a:lnTo>
                    <a:pt x="635139" y="174967"/>
                  </a:lnTo>
                  <a:lnTo>
                    <a:pt x="635139" y="153073"/>
                  </a:lnTo>
                  <a:close/>
                </a:path>
                <a:path w="986154" h="284480">
                  <a:moveTo>
                    <a:pt x="657034" y="131165"/>
                  </a:moveTo>
                  <a:lnTo>
                    <a:pt x="635139" y="131165"/>
                  </a:lnTo>
                  <a:lnTo>
                    <a:pt x="635139" y="153073"/>
                  </a:lnTo>
                  <a:lnTo>
                    <a:pt x="657034" y="153073"/>
                  </a:lnTo>
                  <a:lnTo>
                    <a:pt x="657034" y="131165"/>
                  </a:lnTo>
                  <a:close/>
                </a:path>
                <a:path w="986154" h="284480">
                  <a:moveTo>
                    <a:pt x="678942" y="218770"/>
                  </a:moveTo>
                  <a:lnTo>
                    <a:pt x="657034" y="218770"/>
                  </a:lnTo>
                  <a:lnTo>
                    <a:pt x="635139" y="218770"/>
                  </a:lnTo>
                  <a:lnTo>
                    <a:pt x="635139" y="240677"/>
                  </a:lnTo>
                  <a:lnTo>
                    <a:pt x="657034" y="240677"/>
                  </a:lnTo>
                  <a:lnTo>
                    <a:pt x="678942" y="240677"/>
                  </a:lnTo>
                  <a:lnTo>
                    <a:pt x="678942" y="218770"/>
                  </a:lnTo>
                  <a:close/>
                </a:path>
                <a:path w="986154" h="284480">
                  <a:moveTo>
                    <a:pt x="722744" y="218770"/>
                  </a:moveTo>
                  <a:lnTo>
                    <a:pt x="700836" y="218770"/>
                  </a:lnTo>
                  <a:lnTo>
                    <a:pt x="700836" y="240677"/>
                  </a:lnTo>
                  <a:lnTo>
                    <a:pt x="722744" y="240677"/>
                  </a:lnTo>
                  <a:lnTo>
                    <a:pt x="722744" y="218770"/>
                  </a:lnTo>
                  <a:close/>
                </a:path>
                <a:path w="986154" h="284480">
                  <a:moveTo>
                    <a:pt x="722744" y="131165"/>
                  </a:moveTo>
                  <a:lnTo>
                    <a:pt x="700836" y="131165"/>
                  </a:lnTo>
                  <a:lnTo>
                    <a:pt x="700836" y="109270"/>
                  </a:lnTo>
                  <a:lnTo>
                    <a:pt x="678942" y="109270"/>
                  </a:lnTo>
                  <a:lnTo>
                    <a:pt x="678942" y="87363"/>
                  </a:lnTo>
                  <a:lnTo>
                    <a:pt x="657034" y="87363"/>
                  </a:lnTo>
                  <a:lnTo>
                    <a:pt x="657034" y="131165"/>
                  </a:lnTo>
                  <a:lnTo>
                    <a:pt x="678942" y="131165"/>
                  </a:lnTo>
                  <a:lnTo>
                    <a:pt x="678942" y="174967"/>
                  </a:lnTo>
                  <a:lnTo>
                    <a:pt x="657034" y="174967"/>
                  </a:lnTo>
                  <a:lnTo>
                    <a:pt x="635139" y="174967"/>
                  </a:lnTo>
                  <a:lnTo>
                    <a:pt x="635139" y="196875"/>
                  </a:lnTo>
                  <a:lnTo>
                    <a:pt x="657034" y="196875"/>
                  </a:lnTo>
                  <a:lnTo>
                    <a:pt x="678942" y="196875"/>
                  </a:lnTo>
                  <a:lnTo>
                    <a:pt x="700836" y="196875"/>
                  </a:lnTo>
                  <a:lnTo>
                    <a:pt x="700836" y="153073"/>
                  </a:lnTo>
                  <a:lnTo>
                    <a:pt x="722744" y="153073"/>
                  </a:lnTo>
                  <a:lnTo>
                    <a:pt x="722744" y="131165"/>
                  </a:lnTo>
                  <a:close/>
                </a:path>
                <a:path w="986154" h="284480">
                  <a:moveTo>
                    <a:pt x="810348" y="174967"/>
                  </a:moveTo>
                  <a:lnTo>
                    <a:pt x="788441" y="174967"/>
                  </a:lnTo>
                  <a:lnTo>
                    <a:pt x="766546" y="174967"/>
                  </a:lnTo>
                  <a:lnTo>
                    <a:pt x="766546" y="196875"/>
                  </a:lnTo>
                  <a:lnTo>
                    <a:pt x="744639" y="196875"/>
                  </a:lnTo>
                  <a:lnTo>
                    <a:pt x="744639" y="218770"/>
                  </a:lnTo>
                  <a:lnTo>
                    <a:pt x="766546" y="218770"/>
                  </a:lnTo>
                  <a:lnTo>
                    <a:pt x="766546" y="240677"/>
                  </a:lnTo>
                  <a:lnTo>
                    <a:pt x="788441" y="240677"/>
                  </a:lnTo>
                  <a:lnTo>
                    <a:pt x="788441" y="196875"/>
                  </a:lnTo>
                  <a:lnTo>
                    <a:pt x="810348" y="196875"/>
                  </a:lnTo>
                  <a:lnTo>
                    <a:pt x="810348" y="174967"/>
                  </a:lnTo>
                  <a:close/>
                </a:path>
                <a:path w="986154" h="284480">
                  <a:moveTo>
                    <a:pt x="832243" y="196875"/>
                  </a:moveTo>
                  <a:lnTo>
                    <a:pt x="810348" y="196875"/>
                  </a:lnTo>
                  <a:lnTo>
                    <a:pt x="810348" y="218770"/>
                  </a:lnTo>
                  <a:lnTo>
                    <a:pt x="832243" y="218770"/>
                  </a:lnTo>
                  <a:lnTo>
                    <a:pt x="832243" y="196875"/>
                  </a:lnTo>
                  <a:close/>
                </a:path>
                <a:path w="986154" h="284480">
                  <a:moveTo>
                    <a:pt x="854151" y="218770"/>
                  </a:moveTo>
                  <a:lnTo>
                    <a:pt x="832243" y="218770"/>
                  </a:lnTo>
                  <a:lnTo>
                    <a:pt x="832243" y="240677"/>
                  </a:lnTo>
                  <a:lnTo>
                    <a:pt x="854151" y="240677"/>
                  </a:lnTo>
                  <a:lnTo>
                    <a:pt x="854151" y="218770"/>
                  </a:lnTo>
                  <a:close/>
                </a:path>
                <a:path w="986154" h="284480">
                  <a:moveTo>
                    <a:pt x="854151" y="174967"/>
                  </a:moveTo>
                  <a:lnTo>
                    <a:pt x="832243" y="174967"/>
                  </a:lnTo>
                  <a:lnTo>
                    <a:pt x="832243" y="196875"/>
                  </a:lnTo>
                  <a:lnTo>
                    <a:pt x="854151" y="196875"/>
                  </a:lnTo>
                  <a:lnTo>
                    <a:pt x="854151" y="174967"/>
                  </a:lnTo>
                  <a:close/>
                </a:path>
                <a:path w="986154" h="284480">
                  <a:moveTo>
                    <a:pt x="854151" y="131165"/>
                  </a:moveTo>
                  <a:lnTo>
                    <a:pt x="832243" y="131165"/>
                  </a:lnTo>
                  <a:lnTo>
                    <a:pt x="832243" y="153073"/>
                  </a:lnTo>
                  <a:lnTo>
                    <a:pt x="854151" y="153073"/>
                  </a:lnTo>
                  <a:lnTo>
                    <a:pt x="854151" y="131165"/>
                  </a:lnTo>
                  <a:close/>
                </a:path>
                <a:path w="986154" h="284480">
                  <a:moveTo>
                    <a:pt x="876046" y="196875"/>
                  </a:moveTo>
                  <a:lnTo>
                    <a:pt x="854151" y="196875"/>
                  </a:lnTo>
                  <a:lnTo>
                    <a:pt x="854151" y="218770"/>
                  </a:lnTo>
                  <a:lnTo>
                    <a:pt x="876046" y="218770"/>
                  </a:lnTo>
                  <a:lnTo>
                    <a:pt x="876046" y="196875"/>
                  </a:lnTo>
                  <a:close/>
                </a:path>
                <a:path w="986154" h="284480">
                  <a:moveTo>
                    <a:pt x="941755" y="131165"/>
                  </a:moveTo>
                  <a:lnTo>
                    <a:pt x="919848" y="131165"/>
                  </a:lnTo>
                  <a:lnTo>
                    <a:pt x="919848" y="153073"/>
                  </a:lnTo>
                  <a:lnTo>
                    <a:pt x="941755" y="153073"/>
                  </a:lnTo>
                  <a:lnTo>
                    <a:pt x="941755" y="131165"/>
                  </a:lnTo>
                  <a:close/>
                </a:path>
                <a:path w="986154" h="284480">
                  <a:moveTo>
                    <a:pt x="941755" y="87363"/>
                  </a:moveTo>
                  <a:lnTo>
                    <a:pt x="919848" y="87363"/>
                  </a:lnTo>
                  <a:lnTo>
                    <a:pt x="919848" y="109270"/>
                  </a:lnTo>
                  <a:lnTo>
                    <a:pt x="941755" y="109270"/>
                  </a:lnTo>
                  <a:lnTo>
                    <a:pt x="941755" y="87363"/>
                  </a:lnTo>
                  <a:close/>
                </a:path>
                <a:path w="986154" h="284480">
                  <a:moveTo>
                    <a:pt x="941755" y="43561"/>
                  </a:moveTo>
                  <a:lnTo>
                    <a:pt x="919848" y="43561"/>
                  </a:lnTo>
                  <a:lnTo>
                    <a:pt x="919848" y="21666"/>
                  </a:lnTo>
                  <a:lnTo>
                    <a:pt x="897953" y="21666"/>
                  </a:lnTo>
                  <a:lnTo>
                    <a:pt x="897953" y="65468"/>
                  </a:lnTo>
                  <a:lnTo>
                    <a:pt x="919848" y="65468"/>
                  </a:lnTo>
                  <a:lnTo>
                    <a:pt x="941755" y="65468"/>
                  </a:lnTo>
                  <a:lnTo>
                    <a:pt x="941755" y="43561"/>
                  </a:lnTo>
                  <a:close/>
                </a:path>
                <a:path w="986154" h="284480">
                  <a:moveTo>
                    <a:pt x="963650" y="196875"/>
                  </a:moveTo>
                  <a:lnTo>
                    <a:pt x="941755" y="196875"/>
                  </a:lnTo>
                  <a:lnTo>
                    <a:pt x="941755" y="174967"/>
                  </a:lnTo>
                  <a:lnTo>
                    <a:pt x="919848" y="174967"/>
                  </a:lnTo>
                  <a:lnTo>
                    <a:pt x="897953" y="174967"/>
                  </a:lnTo>
                  <a:lnTo>
                    <a:pt x="897953" y="196875"/>
                  </a:lnTo>
                  <a:lnTo>
                    <a:pt x="919848" y="196875"/>
                  </a:lnTo>
                  <a:lnTo>
                    <a:pt x="919848" y="218770"/>
                  </a:lnTo>
                  <a:lnTo>
                    <a:pt x="897953" y="218770"/>
                  </a:lnTo>
                  <a:lnTo>
                    <a:pt x="897953" y="240677"/>
                  </a:lnTo>
                  <a:lnTo>
                    <a:pt x="919848" y="240677"/>
                  </a:lnTo>
                  <a:lnTo>
                    <a:pt x="941755" y="240677"/>
                  </a:lnTo>
                  <a:lnTo>
                    <a:pt x="941755" y="218770"/>
                  </a:lnTo>
                  <a:lnTo>
                    <a:pt x="963650" y="218770"/>
                  </a:lnTo>
                  <a:lnTo>
                    <a:pt x="963650" y="196875"/>
                  </a:lnTo>
                  <a:close/>
                </a:path>
                <a:path w="986154" h="284480">
                  <a:moveTo>
                    <a:pt x="985558" y="218770"/>
                  </a:moveTo>
                  <a:lnTo>
                    <a:pt x="963650" y="218770"/>
                  </a:lnTo>
                  <a:lnTo>
                    <a:pt x="963650" y="240677"/>
                  </a:lnTo>
                  <a:lnTo>
                    <a:pt x="985558" y="240677"/>
                  </a:lnTo>
                  <a:lnTo>
                    <a:pt x="985558" y="218770"/>
                  </a:lnTo>
                  <a:close/>
                </a:path>
                <a:path w="986154" h="284480">
                  <a:moveTo>
                    <a:pt x="985558" y="43561"/>
                  </a:moveTo>
                  <a:lnTo>
                    <a:pt x="963650" y="43561"/>
                  </a:lnTo>
                  <a:lnTo>
                    <a:pt x="963650" y="109270"/>
                  </a:lnTo>
                  <a:lnTo>
                    <a:pt x="985558" y="109270"/>
                  </a:lnTo>
                  <a:lnTo>
                    <a:pt x="985558" y="43561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7456" y="1686325"/>
              <a:ext cx="986155" cy="525780"/>
            </a:xfrm>
            <a:custGeom>
              <a:avLst/>
              <a:gdLst/>
              <a:ahLst/>
              <a:cxnLst/>
              <a:rect l="l" t="t" r="r" b="b"/>
              <a:pathLst>
                <a:path w="986154" h="525780">
                  <a:moveTo>
                    <a:pt x="21894" y="328282"/>
                  </a:moveTo>
                  <a:lnTo>
                    <a:pt x="0" y="328282"/>
                  </a:lnTo>
                  <a:lnTo>
                    <a:pt x="0" y="350177"/>
                  </a:lnTo>
                  <a:lnTo>
                    <a:pt x="21894" y="350177"/>
                  </a:lnTo>
                  <a:lnTo>
                    <a:pt x="21894" y="328282"/>
                  </a:lnTo>
                  <a:close/>
                </a:path>
                <a:path w="986154" h="525780">
                  <a:moveTo>
                    <a:pt x="43802" y="262572"/>
                  </a:moveTo>
                  <a:lnTo>
                    <a:pt x="21894" y="262572"/>
                  </a:lnTo>
                  <a:lnTo>
                    <a:pt x="21894" y="284480"/>
                  </a:lnTo>
                  <a:lnTo>
                    <a:pt x="43802" y="284480"/>
                  </a:lnTo>
                  <a:lnTo>
                    <a:pt x="43802" y="262572"/>
                  </a:lnTo>
                  <a:close/>
                </a:path>
                <a:path w="986154" h="525780">
                  <a:moveTo>
                    <a:pt x="87604" y="262572"/>
                  </a:moveTo>
                  <a:lnTo>
                    <a:pt x="65697" y="262572"/>
                  </a:lnTo>
                  <a:lnTo>
                    <a:pt x="65697" y="284480"/>
                  </a:lnTo>
                  <a:lnTo>
                    <a:pt x="87604" y="284480"/>
                  </a:lnTo>
                  <a:lnTo>
                    <a:pt x="87604" y="262572"/>
                  </a:lnTo>
                  <a:close/>
                </a:path>
                <a:path w="986154" h="525780">
                  <a:moveTo>
                    <a:pt x="109499" y="284480"/>
                  </a:moveTo>
                  <a:lnTo>
                    <a:pt x="87604" y="284480"/>
                  </a:lnTo>
                  <a:lnTo>
                    <a:pt x="87604" y="306374"/>
                  </a:lnTo>
                  <a:lnTo>
                    <a:pt x="65697" y="306374"/>
                  </a:lnTo>
                  <a:lnTo>
                    <a:pt x="43802" y="306374"/>
                  </a:lnTo>
                  <a:lnTo>
                    <a:pt x="21894" y="306374"/>
                  </a:lnTo>
                  <a:lnTo>
                    <a:pt x="21894" y="328282"/>
                  </a:lnTo>
                  <a:lnTo>
                    <a:pt x="43802" y="328282"/>
                  </a:lnTo>
                  <a:lnTo>
                    <a:pt x="65697" y="328282"/>
                  </a:lnTo>
                  <a:lnTo>
                    <a:pt x="65697" y="350177"/>
                  </a:lnTo>
                  <a:lnTo>
                    <a:pt x="87604" y="350177"/>
                  </a:lnTo>
                  <a:lnTo>
                    <a:pt x="109499" y="350177"/>
                  </a:lnTo>
                  <a:lnTo>
                    <a:pt x="109499" y="284480"/>
                  </a:lnTo>
                  <a:close/>
                </a:path>
                <a:path w="986154" h="525780">
                  <a:moveTo>
                    <a:pt x="175209" y="284480"/>
                  </a:moveTo>
                  <a:lnTo>
                    <a:pt x="153301" y="284480"/>
                  </a:lnTo>
                  <a:lnTo>
                    <a:pt x="131406" y="284480"/>
                  </a:lnTo>
                  <a:lnTo>
                    <a:pt x="131406" y="306374"/>
                  </a:lnTo>
                  <a:lnTo>
                    <a:pt x="153301" y="306374"/>
                  </a:lnTo>
                  <a:lnTo>
                    <a:pt x="175209" y="306374"/>
                  </a:lnTo>
                  <a:lnTo>
                    <a:pt x="175209" y="284480"/>
                  </a:lnTo>
                  <a:close/>
                </a:path>
                <a:path w="986154" h="525780">
                  <a:moveTo>
                    <a:pt x="219011" y="437781"/>
                  </a:moveTo>
                  <a:lnTo>
                    <a:pt x="197116" y="437781"/>
                  </a:lnTo>
                  <a:lnTo>
                    <a:pt x="197116" y="415886"/>
                  </a:lnTo>
                  <a:lnTo>
                    <a:pt x="175209" y="415886"/>
                  </a:lnTo>
                  <a:lnTo>
                    <a:pt x="175209" y="481584"/>
                  </a:lnTo>
                  <a:lnTo>
                    <a:pt x="197116" y="481584"/>
                  </a:lnTo>
                  <a:lnTo>
                    <a:pt x="197116" y="459689"/>
                  </a:lnTo>
                  <a:lnTo>
                    <a:pt x="219011" y="459689"/>
                  </a:lnTo>
                  <a:lnTo>
                    <a:pt x="219011" y="437781"/>
                  </a:lnTo>
                  <a:close/>
                </a:path>
                <a:path w="986154" h="525780">
                  <a:moveTo>
                    <a:pt x="240906" y="284480"/>
                  </a:moveTo>
                  <a:lnTo>
                    <a:pt x="219011" y="284480"/>
                  </a:lnTo>
                  <a:lnTo>
                    <a:pt x="219011" y="306374"/>
                  </a:lnTo>
                  <a:lnTo>
                    <a:pt x="240906" y="306374"/>
                  </a:lnTo>
                  <a:lnTo>
                    <a:pt x="240906" y="284480"/>
                  </a:lnTo>
                  <a:close/>
                </a:path>
                <a:path w="986154" h="525780">
                  <a:moveTo>
                    <a:pt x="284708" y="481584"/>
                  </a:moveTo>
                  <a:lnTo>
                    <a:pt x="262813" y="481584"/>
                  </a:lnTo>
                  <a:lnTo>
                    <a:pt x="262813" y="459689"/>
                  </a:lnTo>
                  <a:lnTo>
                    <a:pt x="240906" y="459689"/>
                  </a:lnTo>
                  <a:lnTo>
                    <a:pt x="219011" y="459689"/>
                  </a:lnTo>
                  <a:lnTo>
                    <a:pt x="219011" y="481584"/>
                  </a:lnTo>
                  <a:lnTo>
                    <a:pt x="197116" y="481584"/>
                  </a:lnTo>
                  <a:lnTo>
                    <a:pt x="197116" y="503491"/>
                  </a:lnTo>
                  <a:lnTo>
                    <a:pt x="219011" y="503491"/>
                  </a:lnTo>
                  <a:lnTo>
                    <a:pt x="219011" y="525399"/>
                  </a:lnTo>
                  <a:lnTo>
                    <a:pt x="240906" y="525399"/>
                  </a:lnTo>
                  <a:lnTo>
                    <a:pt x="262813" y="525399"/>
                  </a:lnTo>
                  <a:lnTo>
                    <a:pt x="262813" y="503491"/>
                  </a:lnTo>
                  <a:lnTo>
                    <a:pt x="284708" y="503491"/>
                  </a:lnTo>
                  <a:lnTo>
                    <a:pt x="284708" y="481584"/>
                  </a:lnTo>
                  <a:close/>
                </a:path>
                <a:path w="986154" h="525780">
                  <a:moveTo>
                    <a:pt x="284708" y="350177"/>
                  </a:moveTo>
                  <a:lnTo>
                    <a:pt x="262813" y="350177"/>
                  </a:lnTo>
                  <a:lnTo>
                    <a:pt x="262813" y="328282"/>
                  </a:lnTo>
                  <a:lnTo>
                    <a:pt x="240906" y="328282"/>
                  </a:lnTo>
                  <a:lnTo>
                    <a:pt x="219011" y="328282"/>
                  </a:lnTo>
                  <a:lnTo>
                    <a:pt x="219011" y="306374"/>
                  </a:lnTo>
                  <a:lnTo>
                    <a:pt x="197116" y="306374"/>
                  </a:lnTo>
                  <a:lnTo>
                    <a:pt x="197116" y="328282"/>
                  </a:lnTo>
                  <a:lnTo>
                    <a:pt x="175209" y="328282"/>
                  </a:lnTo>
                  <a:lnTo>
                    <a:pt x="153301" y="328282"/>
                  </a:lnTo>
                  <a:lnTo>
                    <a:pt x="131406" y="328282"/>
                  </a:lnTo>
                  <a:lnTo>
                    <a:pt x="131406" y="350177"/>
                  </a:lnTo>
                  <a:lnTo>
                    <a:pt x="153301" y="350177"/>
                  </a:lnTo>
                  <a:lnTo>
                    <a:pt x="175209" y="350177"/>
                  </a:lnTo>
                  <a:lnTo>
                    <a:pt x="175209" y="372084"/>
                  </a:lnTo>
                  <a:lnTo>
                    <a:pt x="197116" y="372084"/>
                  </a:lnTo>
                  <a:lnTo>
                    <a:pt x="197116" y="393992"/>
                  </a:lnTo>
                  <a:lnTo>
                    <a:pt x="219011" y="393992"/>
                  </a:lnTo>
                  <a:lnTo>
                    <a:pt x="219011" y="437781"/>
                  </a:lnTo>
                  <a:lnTo>
                    <a:pt x="240906" y="437781"/>
                  </a:lnTo>
                  <a:lnTo>
                    <a:pt x="240906" y="415886"/>
                  </a:lnTo>
                  <a:lnTo>
                    <a:pt x="262813" y="415886"/>
                  </a:lnTo>
                  <a:lnTo>
                    <a:pt x="262813" y="393992"/>
                  </a:lnTo>
                  <a:lnTo>
                    <a:pt x="240906" y="393992"/>
                  </a:lnTo>
                  <a:lnTo>
                    <a:pt x="240906" y="372084"/>
                  </a:lnTo>
                  <a:lnTo>
                    <a:pt x="219011" y="372084"/>
                  </a:lnTo>
                  <a:lnTo>
                    <a:pt x="219011" y="350177"/>
                  </a:lnTo>
                  <a:lnTo>
                    <a:pt x="240906" y="350177"/>
                  </a:lnTo>
                  <a:lnTo>
                    <a:pt x="240906" y="372084"/>
                  </a:lnTo>
                  <a:lnTo>
                    <a:pt x="262813" y="372084"/>
                  </a:lnTo>
                  <a:lnTo>
                    <a:pt x="284708" y="372084"/>
                  </a:lnTo>
                  <a:lnTo>
                    <a:pt x="284708" y="350177"/>
                  </a:lnTo>
                  <a:close/>
                </a:path>
                <a:path w="986154" h="525780">
                  <a:moveTo>
                    <a:pt x="328523" y="459689"/>
                  </a:moveTo>
                  <a:lnTo>
                    <a:pt x="306616" y="459689"/>
                  </a:lnTo>
                  <a:lnTo>
                    <a:pt x="306616" y="481584"/>
                  </a:lnTo>
                  <a:lnTo>
                    <a:pt x="328523" y="481584"/>
                  </a:lnTo>
                  <a:lnTo>
                    <a:pt x="328523" y="459689"/>
                  </a:lnTo>
                  <a:close/>
                </a:path>
                <a:path w="986154" h="525780">
                  <a:moveTo>
                    <a:pt x="328523" y="284480"/>
                  </a:moveTo>
                  <a:lnTo>
                    <a:pt x="306616" y="284480"/>
                  </a:lnTo>
                  <a:lnTo>
                    <a:pt x="284708" y="284480"/>
                  </a:lnTo>
                  <a:lnTo>
                    <a:pt x="284708" y="262572"/>
                  </a:lnTo>
                  <a:lnTo>
                    <a:pt x="306616" y="262572"/>
                  </a:lnTo>
                  <a:lnTo>
                    <a:pt x="306616" y="240677"/>
                  </a:lnTo>
                  <a:lnTo>
                    <a:pt x="284708" y="240677"/>
                  </a:lnTo>
                  <a:lnTo>
                    <a:pt x="284708" y="218770"/>
                  </a:lnTo>
                  <a:lnTo>
                    <a:pt x="262813" y="218770"/>
                  </a:lnTo>
                  <a:lnTo>
                    <a:pt x="240906" y="218770"/>
                  </a:lnTo>
                  <a:lnTo>
                    <a:pt x="240906" y="240677"/>
                  </a:lnTo>
                  <a:lnTo>
                    <a:pt x="262813" y="240677"/>
                  </a:lnTo>
                  <a:lnTo>
                    <a:pt x="262813" y="262572"/>
                  </a:lnTo>
                  <a:lnTo>
                    <a:pt x="240906" y="262572"/>
                  </a:lnTo>
                  <a:lnTo>
                    <a:pt x="240906" y="284480"/>
                  </a:lnTo>
                  <a:lnTo>
                    <a:pt x="262813" y="284480"/>
                  </a:lnTo>
                  <a:lnTo>
                    <a:pt x="262813" y="306374"/>
                  </a:lnTo>
                  <a:lnTo>
                    <a:pt x="284708" y="306374"/>
                  </a:lnTo>
                  <a:lnTo>
                    <a:pt x="284708" y="328282"/>
                  </a:lnTo>
                  <a:lnTo>
                    <a:pt x="306616" y="328282"/>
                  </a:lnTo>
                  <a:lnTo>
                    <a:pt x="306616" y="350177"/>
                  </a:lnTo>
                  <a:lnTo>
                    <a:pt x="328523" y="350177"/>
                  </a:lnTo>
                  <a:lnTo>
                    <a:pt x="328523" y="284480"/>
                  </a:lnTo>
                  <a:close/>
                </a:path>
                <a:path w="986154" h="525780">
                  <a:moveTo>
                    <a:pt x="394220" y="459689"/>
                  </a:moveTo>
                  <a:lnTo>
                    <a:pt x="372313" y="459689"/>
                  </a:lnTo>
                  <a:lnTo>
                    <a:pt x="372313" y="481584"/>
                  </a:lnTo>
                  <a:lnTo>
                    <a:pt x="394220" y="481584"/>
                  </a:lnTo>
                  <a:lnTo>
                    <a:pt x="394220" y="459689"/>
                  </a:lnTo>
                  <a:close/>
                </a:path>
                <a:path w="986154" h="525780">
                  <a:moveTo>
                    <a:pt x="394220" y="415886"/>
                  </a:moveTo>
                  <a:lnTo>
                    <a:pt x="372313" y="415886"/>
                  </a:lnTo>
                  <a:lnTo>
                    <a:pt x="372313" y="393992"/>
                  </a:lnTo>
                  <a:lnTo>
                    <a:pt x="350418" y="393992"/>
                  </a:lnTo>
                  <a:lnTo>
                    <a:pt x="350418" y="372084"/>
                  </a:lnTo>
                  <a:lnTo>
                    <a:pt x="328523" y="372084"/>
                  </a:lnTo>
                  <a:lnTo>
                    <a:pt x="328523" y="393992"/>
                  </a:lnTo>
                  <a:lnTo>
                    <a:pt x="306616" y="393992"/>
                  </a:lnTo>
                  <a:lnTo>
                    <a:pt x="306616" y="372084"/>
                  </a:lnTo>
                  <a:lnTo>
                    <a:pt x="284708" y="372084"/>
                  </a:lnTo>
                  <a:lnTo>
                    <a:pt x="284708" y="415886"/>
                  </a:lnTo>
                  <a:lnTo>
                    <a:pt x="262813" y="415886"/>
                  </a:lnTo>
                  <a:lnTo>
                    <a:pt x="262813" y="459689"/>
                  </a:lnTo>
                  <a:lnTo>
                    <a:pt x="284708" y="459689"/>
                  </a:lnTo>
                  <a:lnTo>
                    <a:pt x="306616" y="459689"/>
                  </a:lnTo>
                  <a:lnTo>
                    <a:pt x="306616" y="437781"/>
                  </a:lnTo>
                  <a:lnTo>
                    <a:pt x="328523" y="437781"/>
                  </a:lnTo>
                  <a:lnTo>
                    <a:pt x="328523" y="415886"/>
                  </a:lnTo>
                  <a:lnTo>
                    <a:pt x="350418" y="415886"/>
                  </a:lnTo>
                  <a:lnTo>
                    <a:pt x="350418" y="437781"/>
                  </a:lnTo>
                  <a:lnTo>
                    <a:pt x="328523" y="437781"/>
                  </a:lnTo>
                  <a:lnTo>
                    <a:pt x="328523" y="459689"/>
                  </a:lnTo>
                  <a:lnTo>
                    <a:pt x="350418" y="459689"/>
                  </a:lnTo>
                  <a:lnTo>
                    <a:pt x="372313" y="459689"/>
                  </a:lnTo>
                  <a:lnTo>
                    <a:pt x="372313" y="437781"/>
                  </a:lnTo>
                  <a:lnTo>
                    <a:pt x="394220" y="437781"/>
                  </a:lnTo>
                  <a:lnTo>
                    <a:pt x="394220" y="415886"/>
                  </a:lnTo>
                  <a:close/>
                </a:path>
                <a:path w="986154" h="525780">
                  <a:moveTo>
                    <a:pt x="416128" y="482219"/>
                  </a:moveTo>
                  <a:lnTo>
                    <a:pt x="394220" y="482219"/>
                  </a:lnTo>
                  <a:lnTo>
                    <a:pt x="394220" y="503809"/>
                  </a:lnTo>
                  <a:lnTo>
                    <a:pt x="416128" y="503809"/>
                  </a:lnTo>
                  <a:lnTo>
                    <a:pt x="416128" y="482219"/>
                  </a:lnTo>
                  <a:close/>
                </a:path>
                <a:path w="986154" h="525780">
                  <a:moveTo>
                    <a:pt x="416128" y="22860"/>
                  </a:moveTo>
                  <a:lnTo>
                    <a:pt x="394220" y="22860"/>
                  </a:lnTo>
                  <a:lnTo>
                    <a:pt x="394220" y="44450"/>
                  </a:lnTo>
                  <a:lnTo>
                    <a:pt x="372313" y="44450"/>
                  </a:lnTo>
                  <a:lnTo>
                    <a:pt x="372313" y="0"/>
                  </a:lnTo>
                  <a:lnTo>
                    <a:pt x="350418" y="0"/>
                  </a:lnTo>
                  <a:lnTo>
                    <a:pt x="328523" y="0"/>
                  </a:lnTo>
                  <a:lnTo>
                    <a:pt x="328523" y="22860"/>
                  </a:lnTo>
                  <a:lnTo>
                    <a:pt x="350418" y="22860"/>
                  </a:lnTo>
                  <a:lnTo>
                    <a:pt x="350418" y="87630"/>
                  </a:lnTo>
                  <a:lnTo>
                    <a:pt x="372313" y="87630"/>
                  </a:lnTo>
                  <a:lnTo>
                    <a:pt x="394220" y="87630"/>
                  </a:lnTo>
                  <a:lnTo>
                    <a:pt x="416128" y="87630"/>
                  </a:lnTo>
                  <a:lnTo>
                    <a:pt x="416128" y="22860"/>
                  </a:lnTo>
                  <a:close/>
                </a:path>
                <a:path w="986154" h="525780">
                  <a:moveTo>
                    <a:pt x="459930" y="460629"/>
                  </a:moveTo>
                  <a:lnTo>
                    <a:pt x="438023" y="460629"/>
                  </a:lnTo>
                  <a:lnTo>
                    <a:pt x="438023" y="525399"/>
                  </a:lnTo>
                  <a:lnTo>
                    <a:pt x="459930" y="525399"/>
                  </a:lnTo>
                  <a:lnTo>
                    <a:pt x="459930" y="460629"/>
                  </a:lnTo>
                  <a:close/>
                </a:path>
                <a:path w="986154" h="525780">
                  <a:moveTo>
                    <a:pt x="481825" y="284480"/>
                  </a:moveTo>
                  <a:lnTo>
                    <a:pt x="459930" y="284480"/>
                  </a:lnTo>
                  <a:lnTo>
                    <a:pt x="459930" y="328282"/>
                  </a:lnTo>
                  <a:lnTo>
                    <a:pt x="481825" y="328282"/>
                  </a:lnTo>
                  <a:lnTo>
                    <a:pt x="481825" y="284480"/>
                  </a:lnTo>
                  <a:close/>
                </a:path>
                <a:path w="986154" h="525780">
                  <a:moveTo>
                    <a:pt x="525627" y="240677"/>
                  </a:moveTo>
                  <a:lnTo>
                    <a:pt x="503732" y="240677"/>
                  </a:lnTo>
                  <a:lnTo>
                    <a:pt x="503732" y="284480"/>
                  </a:lnTo>
                  <a:lnTo>
                    <a:pt x="525627" y="284480"/>
                  </a:lnTo>
                  <a:lnTo>
                    <a:pt x="525627" y="240677"/>
                  </a:lnTo>
                  <a:close/>
                </a:path>
                <a:path w="986154" h="525780">
                  <a:moveTo>
                    <a:pt x="547535" y="460629"/>
                  </a:moveTo>
                  <a:lnTo>
                    <a:pt x="525627" y="460629"/>
                  </a:lnTo>
                  <a:lnTo>
                    <a:pt x="525627" y="525399"/>
                  </a:lnTo>
                  <a:lnTo>
                    <a:pt x="547535" y="525399"/>
                  </a:lnTo>
                  <a:lnTo>
                    <a:pt x="547535" y="460629"/>
                  </a:lnTo>
                  <a:close/>
                </a:path>
                <a:path w="986154" h="525780">
                  <a:moveTo>
                    <a:pt x="569429" y="415886"/>
                  </a:moveTo>
                  <a:lnTo>
                    <a:pt x="547535" y="415886"/>
                  </a:lnTo>
                  <a:lnTo>
                    <a:pt x="547535" y="437781"/>
                  </a:lnTo>
                  <a:lnTo>
                    <a:pt x="569429" y="437781"/>
                  </a:lnTo>
                  <a:lnTo>
                    <a:pt x="569429" y="415886"/>
                  </a:lnTo>
                  <a:close/>
                </a:path>
                <a:path w="986154" h="525780">
                  <a:moveTo>
                    <a:pt x="569429" y="306374"/>
                  </a:moveTo>
                  <a:lnTo>
                    <a:pt x="547535" y="306374"/>
                  </a:lnTo>
                  <a:lnTo>
                    <a:pt x="547535" y="284480"/>
                  </a:lnTo>
                  <a:lnTo>
                    <a:pt x="525627" y="284480"/>
                  </a:lnTo>
                  <a:lnTo>
                    <a:pt x="525627" y="306374"/>
                  </a:lnTo>
                  <a:lnTo>
                    <a:pt x="503732" y="306374"/>
                  </a:lnTo>
                  <a:lnTo>
                    <a:pt x="503732" y="328282"/>
                  </a:lnTo>
                  <a:lnTo>
                    <a:pt x="525627" y="328282"/>
                  </a:lnTo>
                  <a:lnTo>
                    <a:pt x="547535" y="328282"/>
                  </a:lnTo>
                  <a:lnTo>
                    <a:pt x="569429" y="328282"/>
                  </a:lnTo>
                  <a:lnTo>
                    <a:pt x="569429" y="306374"/>
                  </a:lnTo>
                  <a:close/>
                </a:path>
                <a:path w="986154" h="525780">
                  <a:moveTo>
                    <a:pt x="591337" y="437781"/>
                  </a:moveTo>
                  <a:lnTo>
                    <a:pt x="569429" y="437781"/>
                  </a:lnTo>
                  <a:lnTo>
                    <a:pt x="569429" y="459689"/>
                  </a:lnTo>
                  <a:lnTo>
                    <a:pt x="591337" y="459689"/>
                  </a:lnTo>
                  <a:lnTo>
                    <a:pt x="591337" y="437781"/>
                  </a:lnTo>
                  <a:close/>
                </a:path>
                <a:path w="986154" h="525780">
                  <a:moveTo>
                    <a:pt x="591337" y="284480"/>
                  </a:moveTo>
                  <a:lnTo>
                    <a:pt x="569429" y="284480"/>
                  </a:lnTo>
                  <a:lnTo>
                    <a:pt x="569429" y="306374"/>
                  </a:lnTo>
                  <a:lnTo>
                    <a:pt x="591337" y="306374"/>
                  </a:lnTo>
                  <a:lnTo>
                    <a:pt x="591337" y="284480"/>
                  </a:lnTo>
                  <a:close/>
                </a:path>
                <a:path w="986154" h="525780">
                  <a:moveTo>
                    <a:pt x="635139" y="240677"/>
                  </a:moveTo>
                  <a:lnTo>
                    <a:pt x="613232" y="240677"/>
                  </a:lnTo>
                  <a:lnTo>
                    <a:pt x="613232" y="262572"/>
                  </a:lnTo>
                  <a:lnTo>
                    <a:pt x="635139" y="262572"/>
                  </a:lnTo>
                  <a:lnTo>
                    <a:pt x="635139" y="240677"/>
                  </a:lnTo>
                  <a:close/>
                </a:path>
                <a:path w="986154" h="525780">
                  <a:moveTo>
                    <a:pt x="657034" y="284480"/>
                  </a:moveTo>
                  <a:lnTo>
                    <a:pt x="635139" y="284480"/>
                  </a:lnTo>
                  <a:lnTo>
                    <a:pt x="613232" y="284480"/>
                  </a:lnTo>
                  <a:lnTo>
                    <a:pt x="613232" y="306374"/>
                  </a:lnTo>
                  <a:lnTo>
                    <a:pt x="591337" y="306374"/>
                  </a:lnTo>
                  <a:lnTo>
                    <a:pt x="591337" y="328282"/>
                  </a:lnTo>
                  <a:lnTo>
                    <a:pt x="613232" y="328282"/>
                  </a:lnTo>
                  <a:lnTo>
                    <a:pt x="635139" y="328282"/>
                  </a:lnTo>
                  <a:lnTo>
                    <a:pt x="635139" y="306374"/>
                  </a:lnTo>
                  <a:lnTo>
                    <a:pt x="657034" y="306374"/>
                  </a:lnTo>
                  <a:lnTo>
                    <a:pt x="657034" y="284480"/>
                  </a:lnTo>
                  <a:close/>
                </a:path>
                <a:path w="986154" h="525780">
                  <a:moveTo>
                    <a:pt x="678942" y="306374"/>
                  </a:moveTo>
                  <a:lnTo>
                    <a:pt x="657034" y="306374"/>
                  </a:lnTo>
                  <a:lnTo>
                    <a:pt x="657034" y="328282"/>
                  </a:lnTo>
                  <a:lnTo>
                    <a:pt x="678942" y="328282"/>
                  </a:lnTo>
                  <a:lnTo>
                    <a:pt x="678942" y="306374"/>
                  </a:lnTo>
                  <a:close/>
                </a:path>
                <a:path w="986154" h="525780">
                  <a:moveTo>
                    <a:pt x="678942" y="262572"/>
                  </a:moveTo>
                  <a:lnTo>
                    <a:pt x="657034" y="262572"/>
                  </a:lnTo>
                  <a:lnTo>
                    <a:pt x="657034" y="284480"/>
                  </a:lnTo>
                  <a:lnTo>
                    <a:pt x="678942" y="284480"/>
                  </a:lnTo>
                  <a:lnTo>
                    <a:pt x="678942" y="262572"/>
                  </a:lnTo>
                  <a:close/>
                </a:path>
                <a:path w="986154" h="525780">
                  <a:moveTo>
                    <a:pt x="700836" y="415886"/>
                  </a:moveTo>
                  <a:lnTo>
                    <a:pt x="678942" y="415886"/>
                  </a:lnTo>
                  <a:lnTo>
                    <a:pt x="678942" y="437781"/>
                  </a:lnTo>
                  <a:lnTo>
                    <a:pt x="700836" y="437781"/>
                  </a:lnTo>
                  <a:lnTo>
                    <a:pt x="700836" y="415886"/>
                  </a:lnTo>
                  <a:close/>
                </a:path>
                <a:path w="986154" h="525780">
                  <a:moveTo>
                    <a:pt x="700836" y="328282"/>
                  </a:moveTo>
                  <a:lnTo>
                    <a:pt x="678942" y="328282"/>
                  </a:lnTo>
                  <a:lnTo>
                    <a:pt x="678942" y="350177"/>
                  </a:lnTo>
                  <a:lnTo>
                    <a:pt x="700836" y="350177"/>
                  </a:lnTo>
                  <a:lnTo>
                    <a:pt x="700836" y="328282"/>
                  </a:lnTo>
                  <a:close/>
                </a:path>
                <a:path w="986154" h="525780">
                  <a:moveTo>
                    <a:pt x="700836" y="240677"/>
                  </a:moveTo>
                  <a:lnTo>
                    <a:pt x="678942" y="240677"/>
                  </a:lnTo>
                  <a:lnTo>
                    <a:pt x="678942" y="262572"/>
                  </a:lnTo>
                  <a:lnTo>
                    <a:pt x="700836" y="262572"/>
                  </a:lnTo>
                  <a:lnTo>
                    <a:pt x="700836" y="240677"/>
                  </a:lnTo>
                  <a:close/>
                </a:path>
                <a:path w="986154" h="525780">
                  <a:moveTo>
                    <a:pt x="722744" y="262572"/>
                  </a:moveTo>
                  <a:lnTo>
                    <a:pt x="700836" y="262572"/>
                  </a:lnTo>
                  <a:lnTo>
                    <a:pt x="700836" y="284480"/>
                  </a:lnTo>
                  <a:lnTo>
                    <a:pt x="722744" y="284480"/>
                  </a:lnTo>
                  <a:lnTo>
                    <a:pt x="722744" y="262572"/>
                  </a:lnTo>
                  <a:close/>
                </a:path>
                <a:path w="986154" h="525780">
                  <a:moveTo>
                    <a:pt x="744639" y="393992"/>
                  </a:moveTo>
                  <a:lnTo>
                    <a:pt x="722744" y="393992"/>
                  </a:lnTo>
                  <a:lnTo>
                    <a:pt x="700836" y="393992"/>
                  </a:lnTo>
                  <a:lnTo>
                    <a:pt x="700836" y="415886"/>
                  </a:lnTo>
                  <a:lnTo>
                    <a:pt x="722744" y="415886"/>
                  </a:lnTo>
                  <a:lnTo>
                    <a:pt x="744639" y="415886"/>
                  </a:lnTo>
                  <a:lnTo>
                    <a:pt x="744639" y="393992"/>
                  </a:lnTo>
                  <a:close/>
                </a:path>
                <a:path w="986154" h="525780">
                  <a:moveTo>
                    <a:pt x="766546" y="415886"/>
                  </a:moveTo>
                  <a:lnTo>
                    <a:pt x="744639" y="415886"/>
                  </a:lnTo>
                  <a:lnTo>
                    <a:pt x="744639" y="437781"/>
                  </a:lnTo>
                  <a:lnTo>
                    <a:pt x="766546" y="437781"/>
                  </a:lnTo>
                  <a:lnTo>
                    <a:pt x="766546" y="415886"/>
                  </a:lnTo>
                  <a:close/>
                </a:path>
                <a:path w="986154" h="525780">
                  <a:moveTo>
                    <a:pt x="766546" y="372084"/>
                  </a:moveTo>
                  <a:lnTo>
                    <a:pt x="744639" y="372084"/>
                  </a:lnTo>
                  <a:lnTo>
                    <a:pt x="744639" y="393992"/>
                  </a:lnTo>
                  <a:lnTo>
                    <a:pt x="766546" y="393992"/>
                  </a:lnTo>
                  <a:lnTo>
                    <a:pt x="766546" y="372084"/>
                  </a:lnTo>
                  <a:close/>
                </a:path>
                <a:path w="986154" h="525780">
                  <a:moveTo>
                    <a:pt x="766546" y="284480"/>
                  </a:moveTo>
                  <a:lnTo>
                    <a:pt x="744639" y="284480"/>
                  </a:lnTo>
                  <a:lnTo>
                    <a:pt x="722744" y="284480"/>
                  </a:lnTo>
                  <a:lnTo>
                    <a:pt x="722744" y="306374"/>
                  </a:lnTo>
                  <a:lnTo>
                    <a:pt x="700836" y="306374"/>
                  </a:lnTo>
                  <a:lnTo>
                    <a:pt x="700836" y="328282"/>
                  </a:lnTo>
                  <a:lnTo>
                    <a:pt x="722744" y="328282"/>
                  </a:lnTo>
                  <a:lnTo>
                    <a:pt x="722744" y="350177"/>
                  </a:lnTo>
                  <a:lnTo>
                    <a:pt x="744639" y="350177"/>
                  </a:lnTo>
                  <a:lnTo>
                    <a:pt x="744639" y="306374"/>
                  </a:lnTo>
                  <a:lnTo>
                    <a:pt x="766546" y="306374"/>
                  </a:lnTo>
                  <a:lnTo>
                    <a:pt x="766546" y="284480"/>
                  </a:lnTo>
                  <a:close/>
                </a:path>
                <a:path w="986154" h="525780">
                  <a:moveTo>
                    <a:pt x="788441" y="393992"/>
                  </a:moveTo>
                  <a:lnTo>
                    <a:pt x="766546" y="393992"/>
                  </a:lnTo>
                  <a:lnTo>
                    <a:pt x="766546" y="415886"/>
                  </a:lnTo>
                  <a:lnTo>
                    <a:pt x="788441" y="415886"/>
                  </a:lnTo>
                  <a:lnTo>
                    <a:pt x="788441" y="393992"/>
                  </a:lnTo>
                  <a:close/>
                </a:path>
                <a:path w="986154" h="525780">
                  <a:moveTo>
                    <a:pt x="788441" y="306374"/>
                  </a:moveTo>
                  <a:lnTo>
                    <a:pt x="766546" y="306374"/>
                  </a:lnTo>
                  <a:lnTo>
                    <a:pt x="766546" y="328282"/>
                  </a:lnTo>
                  <a:lnTo>
                    <a:pt x="788441" y="328282"/>
                  </a:lnTo>
                  <a:lnTo>
                    <a:pt x="788441" y="306374"/>
                  </a:lnTo>
                  <a:close/>
                </a:path>
                <a:path w="986154" h="525780">
                  <a:moveTo>
                    <a:pt x="854151" y="262572"/>
                  </a:moveTo>
                  <a:lnTo>
                    <a:pt x="832243" y="262572"/>
                  </a:lnTo>
                  <a:lnTo>
                    <a:pt x="810348" y="262572"/>
                  </a:lnTo>
                  <a:lnTo>
                    <a:pt x="810348" y="284480"/>
                  </a:lnTo>
                  <a:lnTo>
                    <a:pt x="788441" y="284480"/>
                  </a:lnTo>
                  <a:lnTo>
                    <a:pt x="788441" y="306374"/>
                  </a:lnTo>
                  <a:lnTo>
                    <a:pt x="810348" y="306374"/>
                  </a:lnTo>
                  <a:lnTo>
                    <a:pt x="832243" y="306374"/>
                  </a:lnTo>
                  <a:lnTo>
                    <a:pt x="832243" y="284480"/>
                  </a:lnTo>
                  <a:lnTo>
                    <a:pt x="854151" y="284480"/>
                  </a:lnTo>
                  <a:lnTo>
                    <a:pt x="854151" y="262572"/>
                  </a:lnTo>
                  <a:close/>
                </a:path>
                <a:path w="986154" h="525780">
                  <a:moveTo>
                    <a:pt x="876046" y="306374"/>
                  </a:moveTo>
                  <a:lnTo>
                    <a:pt x="854151" y="306374"/>
                  </a:lnTo>
                  <a:lnTo>
                    <a:pt x="832243" y="306374"/>
                  </a:lnTo>
                  <a:lnTo>
                    <a:pt x="832243" y="328282"/>
                  </a:lnTo>
                  <a:lnTo>
                    <a:pt x="854151" y="328282"/>
                  </a:lnTo>
                  <a:lnTo>
                    <a:pt x="876046" y="328282"/>
                  </a:lnTo>
                  <a:lnTo>
                    <a:pt x="876046" y="306374"/>
                  </a:lnTo>
                  <a:close/>
                </a:path>
                <a:path w="986154" h="525780">
                  <a:moveTo>
                    <a:pt x="897953" y="240677"/>
                  </a:moveTo>
                  <a:lnTo>
                    <a:pt x="876046" y="240677"/>
                  </a:lnTo>
                  <a:lnTo>
                    <a:pt x="876046" y="262572"/>
                  </a:lnTo>
                  <a:lnTo>
                    <a:pt x="897953" y="262572"/>
                  </a:lnTo>
                  <a:lnTo>
                    <a:pt x="897953" y="240677"/>
                  </a:lnTo>
                  <a:close/>
                </a:path>
                <a:path w="986154" h="525780">
                  <a:moveTo>
                    <a:pt x="941755" y="262572"/>
                  </a:moveTo>
                  <a:lnTo>
                    <a:pt x="919848" y="262572"/>
                  </a:lnTo>
                  <a:lnTo>
                    <a:pt x="897953" y="262572"/>
                  </a:lnTo>
                  <a:lnTo>
                    <a:pt x="897953" y="284480"/>
                  </a:lnTo>
                  <a:lnTo>
                    <a:pt x="919848" y="284480"/>
                  </a:lnTo>
                  <a:lnTo>
                    <a:pt x="919848" y="306374"/>
                  </a:lnTo>
                  <a:lnTo>
                    <a:pt x="897953" y="306374"/>
                  </a:lnTo>
                  <a:lnTo>
                    <a:pt x="897953" y="372084"/>
                  </a:lnTo>
                  <a:lnTo>
                    <a:pt x="919848" y="372084"/>
                  </a:lnTo>
                  <a:lnTo>
                    <a:pt x="919848" y="328282"/>
                  </a:lnTo>
                  <a:lnTo>
                    <a:pt x="941755" y="328282"/>
                  </a:lnTo>
                  <a:lnTo>
                    <a:pt x="941755" y="262572"/>
                  </a:lnTo>
                  <a:close/>
                </a:path>
                <a:path w="986154" h="525780">
                  <a:moveTo>
                    <a:pt x="963650" y="372084"/>
                  </a:moveTo>
                  <a:lnTo>
                    <a:pt x="941755" y="372084"/>
                  </a:lnTo>
                  <a:lnTo>
                    <a:pt x="919848" y="372084"/>
                  </a:lnTo>
                  <a:lnTo>
                    <a:pt x="919848" y="393992"/>
                  </a:lnTo>
                  <a:lnTo>
                    <a:pt x="897953" y="393992"/>
                  </a:lnTo>
                  <a:lnTo>
                    <a:pt x="897953" y="415886"/>
                  </a:lnTo>
                  <a:lnTo>
                    <a:pt x="919848" y="415886"/>
                  </a:lnTo>
                  <a:lnTo>
                    <a:pt x="941755" y="415886"/>
                  </a:lnTo>
                  <a:lnTo>
                    <a:pt x="941755" y="393992"/>
                  </a:lnTo>
                  <a:lnTo>
                    <a:pt x="963650" y="393992"/>
                  </a:lnTo>
                  <a:lnTo>
                    <a:pt x="963650" y="372084"/>
                  </a:lnTo>
                  <a:close/>
                </a:path>
                <a:path w="986154" h="525780">
                  <a:moveTo>
                    <a:pt x="963650" y="328282"/>
                  </a:moveTo>
                  <a:lnTo>
                    <a:pt x="941755" y="328282"/>
                  </a:lnTo>
                  <a:lnTo>
                    <a:pt x="941755" y="350177"/>
                  </a:lnTo>
                  <a:lnTo>
                    <a:pt x="963650" y="350177"/>
                  </a:lnTo>
                  <a:lnTo>
                    <a:pt x="963650" y="328282"/>
                  </a:lnTo>
                  <a:close/>
                </a:path>
                <a:path w="986154" h="525780">
                  <a:moveTo>
                    <a:pt x="963650" y="240677"/>
                  </a:moveTo>
                  <a:lnTo>
                    <a:pt x="941755" y="240677"/>
                  </a:lnTo>
                  <a:lnTo>
                    <a:pt x="941755" y="262572"/>
                  </a:lnTo>
                  <a:lnTo>
                    <a:pt x="963650" y="262572"/>
                  </a:lnTo>
                  <a:lnTo>
                    <a:pt x="963650" y="240677"/>
                  </a:lnTo>
                  <a:close/>
                </a:path>
                <a:path w="986154" h="525780">
                  <a:moveTo>
                    <a:pt x="985558" y="415886"/>
                  </a:moveTo>
                  <a:lnTo>
                    <a:pt x="963650" y="415886"/>
                  </a:lnTo>
                  <a:lnTo>
                    <a:pt x="963650" y="437781"/>
                  </a:lnTo>
                  <a:lnTo>
                    <a:pt x="941755" y="437781"/>
                  </a:lnTo>
                  <a:lnTo>
                    <a:pt x="941755" y="459689"/>
                  </a:lnTo>
                  <a:lnTo>
                    <a:pt x="963650" y="459689"/>
                  </a:lnTo>
                  <a:lnTo>
                    <a:pt x="985558" y="459689"/>
                  </a:lnTo>
                  <a:lnTo>
                    <a:pt x="985558" y="415886"/>
                  </a:lnTo>
                  <a:close/>
                </a:path>
                <a:path w="986154" h="525780">
                  <a:moveTo>
                    <a:pt x="985558" y="350177"/>
                  </a:moveTo>
                  <a:lnTo>
                    <a:pt x="963650" y="350177"/>
                  </a:lnTo>
                  <a:lnTo>
                    <a:pt x="963650" y="372084"/>
                  </a:lnTo>
                  <a:lnTo>
                    <a:pt x="985558" y="372084"/>
                  </a:lnTo>
                  <a:lnTo>
                    <a:pt x="985558" y="350177"/>
                  </a:lnTo>
                  <a:close/>
                </a:path>
                <a:path w="986154" h="525780">
                  <a:moveTo>
                    <a:pt x="985558" y="262572"/>
                  </a:moveTo>
                  <a:lnTo>
                    <a:pt x="963650" y="262572"/>
                  </a:lnTo>
                  <a:lnTo>
                    <a:pt x="963650" y="284480"/>
                  </a:lnTo>
                  <a:lnTo>
                    <a:pt x="985558" y="284480"/>
                  </a:lnTo>
                  <a:lnTo>
                    <a:pt x="985558" y="26257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7456" y="1226509"/>
              <a:ext cx="986155" cy="985519"/>
            </a:xfrm>
            <a:custGeom>
              <a:avLst/>
              <a:gdLst/>
              <a:ahLst/>
              <a:cxnLst/>
              <a:rect l="l" t="t" r="r" b="b"/>
              <a:pathLst>
                <a:path w="986154" h="985519">
                  <a:moveTo>
                    <a:pt x="153301" y="0"/>
                  </a:moveTo>
                  <a:lnTo>
                    <a:pt x="131406" y="0"/>
                  </a:lnTo>
                  <a:lnTo>
                    <a:pt x="131406" y="21590"/>
                  </a:lnTo>
                  <a:lnTo>
                    <a:pt x="131406" y="130810"/>
                  </a:lnTo>
                  <a:lnTo>
                    <a:pt x="21894" y="130810"/>
                  </a:lnTo>
                  <a:lnTo>
                    <a:pt x="21894" y="21590"/>
                  </a:lnTo>
                  <a:lnTo>
                    <a:pt x="131406" y="21590"/>
                  </a:lnTo>
                  <a:lnTo>
                    <a:pt x="131406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130810"/>
                  </a:lnTo>
                  <a:lnTo>
                    <a:pt x="0" y="152400"/>
                  </a:lnTo>
                  <a:lnTo>
                    <a:pt x="153301" y="152400"/>
                  </a:lnTo>
                  <a:lnTo>
                    <a:pt x="153301" y="131051"/>
                  </a:lnTo>
                  <a:lnTo>
                    <a:pt x="153301" y="130810"/>
                  </a:lnTo>
                  <a:lnTo>
                    <a:pt x="153301" y="21590"/>
                  </a:lnTo>
                  <a:lnTo>
                    <a:pt x="153301" y="0"/>
                  </a:lnTo>
                  <a:close/>
                </a:path>
                <a:path w="986154" h="985519">
                  <a:moveTo>
                    <a:pt x="197116" y="438150"/>
                  </a:moveTo>
                  <a:lnTo>
                    <a:pt x="87604" y="438150"/>
                  </a:lnTo>
                  <a:lnTo>
                    <a:pt x="87604" y="459740"/>
                  </a:lnTo>
                  <a:lnTo>
                    <a:pt x="87604" y="525780"/>
                  </a:lnTo>
                  <a:lnTo>
                    <a:pt x="87604" y="547370"/>
                  </a:lnTo>
                  <a:lnTo>
                    <a:pt x="197116" y="547370"/>
                  </a:lnTo>
                  <a:lnTo>
                    <a:pt x="197116" y="525780"/>
                  </a:lnTo>
                  <a:lnTo>
                    <a:pt x="109499" y="525780"/>
                  </a:lnTo>
                  <a:lnTo>
                    <a:pt x="109499" y="459740"/>
                  </a:lnTo>
                  <a:lnTo>
                    <a:pt x="175209" y="459740"/>
                  </a:lnTo>
                  <a:lnTo>
                    <a:pt x="175209" y="525284"/>
                  </a:lnTo>
                  <a:lnTo>
                    <a:pt x="197116" y="525284"/>
                  </a:lnTo>
                  <a:lnTo>
                    <a:pt x="197116" y="459740"/>
                  </a:lnTo>
                  <a:lnTo>
                    <a:pt x="197116" y="459574"/>
                  </a:lnTo>
                  <a:lnTo>
                    <a:pt x="197116" y="438150"/>
                  </a:lnTo>
                  <a:close/>
                </a:path>
                <a:path w="986154" h="985519">
                  <a:moveTo>
                    <a:pt x="372313" y="963307"/>
                  </a:moveTo>
                  <a:lnTo>
                    <a:pt x="350418" y="963307"/>
                  </a:lnTo>
                  <a:lnTo>
                    <a:pt x="328523" y="963307"/>
                  </a:lnTo>
                  <a:lnTo>
                    <a:pt x="306616" y="963307"/>
                  </a:lnTo>
                  <a:lnTo>
                    <a:pt x="306616" y="985215"/>
                  </a:lnTo>
                  <a:lnTo>
                    <a:pt x="328523" y="985215"/>
                  </a:lnTo>
                  <a:lnTo>
                    <a:pt x="350418" y="985215"/>
                  </a:lnTo>
                  <a:lnTo>
                    <a:pt x="372313" y="985215"/>
                  </a:lnTo>
                  <a:lnTo>
                    <a:pt x="372313" y="963307"/>
                  </a:lnTo>
                  <a:close/>
                </a:path>
                <a:path w="986154" h="985519">
                  <a:moveTo>
                    <a:pt x="525627" y="898855"/>
                  </a:moveTo>
                  <a:lnTo>
                    <a:pt x="503732" y="898855"/>
                  </a:lnTo>
                  <a:lnTo>
                    <a:pt x="503732" y="920445"/>
                  </a:lnTo>
                  <a:lnTo>
                    <a:pt x="481825" y="920445"/>
                  </a:lnTo>
                  <a:lnTo>
                    <a:pt x="459930" y="920445"/>
                  </a:lnTo>
                  <a:lnTo>
                    <a:pt x="459930" y="942035"/>
                  </a:lnTo>
                  <a:lnTo>
                    <a:pt x="481825" y="942035"/>
                  </a:lnTo>
                  <a:lnTo>
                    <a:pt x="503732" y="942035"/>
                  </a:lnTo>
                  <a:lnTo>
                    <a:pt x="525627" y="942035"/>
                  </a:lnTo>
                  <a:lnTo>
                    <a:pt x="525627" y="898855"/>
                  </a:lnTo>
                  <a:close/>
                </a:path>
                <a:path w="986154" h="985519">
                  <a:moveTo>
                    <a:pt x="547535" y="876300"/>
                  </a:moveTo>
                  <a:lnTo>
                    <a:pt x="438023" y="876300"/>
                  </a:lnTo>
                  <a:lnTo>
                    <a:pt x="438023" y="854405"/>
                  </a:lnTo>
                  <a:lnTo>
                    <a:pt x="416128" y="854405"/>
                  </a:lnTo>
                  <a:lnTo>
                    <a:pt x="416128" y="832815"/>
                  </a:lnTo>
                  <a:lnTo>
                    <a:pt x="438023" y="832815"/>
                  </a:lnTo>
                  <a:lnTo>
                    <a:pt x="438023" y="745185"/>
                  </a:lnTo>
                  <a:lnTo>
                    <a:pt x="459930" y="745185"/>
                  </a:lnTo>
                  <a:lnTo>
                    <a:pt x="459930" y="723595"/>
                  </a:lnTo>
                  <a:lnTo>
                    <a:pt x="481825" y="723595"/>
                  </a:lnTo>
                  <a:lnTo>
                    <a:pt x="481825" y="700735"/>
                  </a:lnTo>
                  <a:lnTo>
                    <a:pt x="503732" y="700735"/>
                  </a:lnTo>
                  <a:lnTo>
                    <a:pt x="503732" y="679145"/>
                  </a:lnTo>
                  <a:lnTo>
                    <a:pt x="481825" y="679145"/>
                  </a:lnTo>
                  <a:lnTo>
                    <a:pt x="459930" y="679145"/>
                  </a:lnTo>
                  <a:lnTo>
                    <a:pt x="438023" y="679145"/>
                  </a:lnTo>
                  <a:lnTo>
                    <a:pt x="438023" y="700735"/>
                  </a:lnTo>
                  <a:lnTo>
                    <a:pt x="416128" y="700735"/>
                  </a:lnTo>
                  <a:lnTo>
                    <a:pt x="416128" y="679145"/>
                  </a:lnTo>
                  <a:lnTo>
                    <a:pt x="394220" y="679145"/>
                  </a:lnTo>
                  <a:lnTo>
                    <a:pt x="394220" y="657555"/>
                  </a:lnTo>
                  <a:lnTo>
                    <a:pt x="372313" y="657555"/>
                  </a:lnTo>
                  <a:lnTo>
                    <a:pt x="372313" y="635965"/>
                  </a:lnTo>
                  <a:lnTo>
                    <a:pt x="350418" y="635965"/>
                  </a:lnTo>
                  <a:lnTo>
                    <a:pt x="350418" y="679145"/>
                  </a:lnTo>
                  <a:lnTo>
                    <a:pt x="372313" y="679145"/>
                  </a:lnTo>
                  <a:lnTo>
                    <a:pt x="372313" y="700735"/>
                  </a:lnTo>
                  <a:lnTo>
                    <a:pt x="394220" y="700735"/>
                  </a:lnTo>
                  <a:lnTo>
                    <a:pt x="394220" y="723595"/>
                  </a:lnTo>
                  <a:lnTo>
                    <a:pt x="416128" y="723595"/>
                  </a:lnTo>
                  <a:lnTo>
                    <a:pt x="416128" y="766775"/>
                  </a:lnTo>
                  <a:lnTo>
                    <a:pt x="394220" y="766775"/>
                  </a:lnTo>
                  <a:lnTo>
                    <a:pt x="394220" y="788365"/>
                  </a:lnTo>
                  <a:lnTo>
                    <a:pt x="416128" y="788365"/>
                  </a:lnTo>
                  <a:lnTo>
                    <a:pt x="416128" y="811225"/>
                  </a:lnTo>
                  <a:lnTo>
                    <a:pt x="394220" y="811225"/>
                  </a:lnTo>
                  <a:lnTo>
                    <a:pt x="394220" y="788365"/>
                  </a:lnTo>
                  <a:lnTo>
                    <a:pt x="372313" y="788365"/>
                  </a:lnTo>
                  <a:lnTo>
                    <a:pt x="372313" y="766775"/>
                  </a:lnTo>
                  <a:lnTo>
                    <a:pt x="394220" y="766775"/>
                  </a:lnTo>
                  <a:lnTo>
                    <a:pt x="394220" y="745185"/>
                  </a:lnTo>
                  <a:lnTo>
                    <a:pt x="372313" y="745185"/>
                  </a:lnTo>
                  <a:lnTo>
                    <a:pt x="372313" y="700735"/>
                  </a:lnTo>
                  <a:lnTo>
                    <a:pt x="350418" y="700735"/>
                  </a:lnTo>
                  <a:lnTo>
                    <a:pt x="350418" y="679145"/>
                  </a:lnTo>
                  <a:lnTo>
                    <a:pt x="328523" y="679145"/>
                  </a:lnTo>
                  <a:lnTo>
                    <a:pt x="328523" y="723595"/>
                  </a:lnTo>
                  <a:lnTo>
                    <a:pt x="350418" y="723595"/>
                  </a:lnTo>
                  <a:lnTo>
                    <a:pt x="350418" y="811225"/>
                  </a:lnTo>
                  <a:lnTo>
                    <a:pt x="372313" y="811225"/>
                  </a:lnTo>
                  <a:lnTo>
                    <a:pt x="372313" y="854405"/>
                  </a:lnTo>
                  <a:lnTo>
                    <a:pt x="394220" y="854405"/>
                  </a:lnTo>
                  <a:lnTo>
                    <a:pt x="394220" y="875995"/>
                  </a:lnTo>
                  <a:lnTo>
                    <a:pt x="416128" y="875995"/>
                  </a:lnTo>
                  <a:lnTo>
                    <a:pt x="416128" y="942035"/>
                  </a:lnTo>
                  <a:lnTo>
                    <a:pt x="394220" y="942035"/>
                  </a:lnTo>
                  <a:lnTo>
                    <a:pt x="394220" y="963625"/>
                  </a:lnTo>
                  <a:lnTo>
                    <a:pt x="416128" y="963625"/>
                  </a:lnTo>
                  <a:lnTo>
                    <a:pt x="438023" y="963625"/>
                  </a:lnTo>
                  <a:lnTo>
                    <a:pt x="438023" y="897890"/>
                  </a:lnTo>
                  <a:lnTo>
                    <a:pt x="547535" y="897890"/>
                  </a:lnTo>
                  <a:lnTo>
                    <a:pt x="547535" y="876300"/>
                  </a:lnTo>
                  <a:close/>
                </a:path>
                <a:path w="986154" h="985519">
                  <a:moveTo>
                    <a:pt x="547535" y="438150"/>
                  </a:moveTo>
                  <a:lnTo>
                    <a:pt x="438023" y="438150"/>
                  </a:lnTo>
                  <a:lnTo>
                    <a:pt x="438023" y="459740"/>
                  </a:lnTo>
                  <a:lnTo>
                    <a:pt x="438023" y="525780"/>
                  </a:lnTo>
                  <a:lnTo>
                    <a:pt x="438023" y="547370"/>
                  </a:lnTo>
                  <a:lnTo>
                    <a:pt x="547535" y="547370"/>
                  </a:lnTo>
                  <a:lnTo>
                    <a:pt x="547535" y="525780"/>
                  </a:lnTo>
                  <a:lnTo>
                    <a:pt x="459930" y="525780"/>
                  </a:lnTo>
                  <a:lnTo>
                    <a:pt x="459930" y="459740"/>
                  </a:lnTo>
                  <a:lnTo>
                    <a:pt x="525627" y="459740"/>
                  </a:lnTo>
                  <a:lnTo>
                    <a:pt x="525627" y="525284"/>
                  </a:lnTo>
                  <a:lnTo>
                    <a:pt x="547535" y="525284"/>
                  </a:lnTo>
                  <a:lnTo>
                    <a:pt x="547535" y="459740"/>
                  </a:lnTo>
                  <a:lnTo>
                    <a:pt x="547535" y="459574"/>
                  </a:lnTo>
                  <a:lnTo>
                    <a:pt x="547535" y="438150"/>
                  </a:lnTo>
                  <a:close/>
                </a:path>
                <a:path w="986154" h="985519">
                  <a:moveTo>
                    <a:pt x="547535" y="87630"/>
                  </a:moveTo>
                  <a:lnTo>
                    <a:pt x="438023" y="87630"/>
                  </a:lnTo>
                  <a:lnTo>
                    <a:pt x="438023" y="109220"/>
                  </a:lnTo>
                  <a:lnTo>
                    <a:pt x="438023" y="175260"/>
                  </a:lnTo>
                  <a:lnTo>
                    <a:pt x="438023" y="196850"/>
                  </a:lnTo>
                  <a:lnTo>
                    <a:pt x="547535" y="196850"/>
                  </a:lnTo>
                  <a:lnTo>
                    <a:pt x="547535" y="175260"/>
                  </a:lnTo>
                  <a:lnTo>
                    <a:pt x="459930" y="175260"/>
                  </a:lnTo>
                  <a:lnTo>
                    <a:pt x="459930" y="109220"/>
                  </a:lnTo>
                  <a:lnTo>
                    <a:pt x="525627" y="109220"/>
                  </a:lnTo>
                  <a:lnTo>
                    <a:pt x="525627" y="174866"/>
                  </a:lnTo>
                  <a:lnTo>
                    <a:pt x="547535" y="174866"/>
                  </a:lnTo>
                  <a:lnTo>
                    <a:pt x="547535" y="109220"/>
                  </a:lnTo>
                  <a:lnTo>
                    <a:pt x="547535" y="87630"/>
                  </a:lnTo>
                  <a:close/>
                </a:path>
                <a:path w="986154" h="985519">
                  <a:moveTo>
                    <a:pt x="897953" y="438150"/>
                  </a:moveTo>
                  <a:lnTo>
                    <a:pt x="788441" y="438150"/>
                  </a:lnTo>
                  <a:lnTo>
                    <a:pt x="788441" y="459740"/>
                  </a:lnTo>
                  <a:lnTo>
                    <a:pt x="788441" y="525780"/>
                  </a:lnTo>
                  <a:lnTo>
                    <a:pt x="788441" y="547370"/>
                  </a:lnTo>
                  <a:lnTo>
                    <a:pt x="897953" y="547370"/>
                  </a:lnTo>
                  <a:lnTo>
                    <a:pt x="897953" y="525780"/>
                  </a:lnTo>
                  <a:lnTo>
                    <a:pt x="810348" y="525780"/>
                  </a:lnTo>
                  <a:lnTo>
                    <a:pt x="810348" y="459740"/>
                  </a:lnTo>
                  <a:lnTo>
                    <a:pt x="876046" y="459740"/>
                  </a:lnTo>
                  <a:lnTo>
                    <a:pt x="876046" y="525284"/>
                  </a:lnTo>
                  <a:lnTo>
                    <a:pt x="897953" y="525284"/>
                  </a:lnTo>
                  <a:lnTo>
                    <a:pt x="897953" y="459740"/>
                  </a:lnTo>
                  <a:lnTo>
                    <a:pt x="897953" y="459574"/>
                  </a:lnTo>
                  <a:lnTo>
                    <a:pt x="897953" y="438150"/>
                  </a:lnTo>
                  <a:close/>
                </a:path>
                <a:path w="986154" h="985519">
                  <a:moveTo>
                    <a:pt x="941755" y="941400"/>
                  </a:moveTo>
                  <a:lnTo>
                    <a:pt x="919848" y="941400"/>
                  </a:lnTo>
                  <a:lnTo>
                    <a:pt x="919848" y="897597"/>
                  </a:lnTo>
                  <a:lnTo>
                    <a:pt x="897953" y="897597"/>
                  </a:lnTo>
                  <a:lnTo>
                    <a:pt x="876046" y="897597"/>
                  </a:lnTo>
                  <a:lnTo>
                    <a:pt x="854151" y="897597"/>
                  </a:lnTo>
                  <a:lnTo>
                    <a:pt x="854151" y="919505"/>
                  </a:lnTo>
                  <a:lnTo>
                    <a:pt x="832243" y="919505"/>
                  </a:lnTo>
                  <a:lnTo>
                    <a:pt x="810348" y="919505"/>
                  </a:lnTo>
                  <a:lnTo>
                    <a:pt x="788441" y="919505"/>
                  </a:lnTo>
                  <a:lnTo>
                    <a:pt x="788441" y="897597"/>
                  </a:lnTo>
                  <a:lnTo>
                    <a:pt x="766546" y="897597"/>
                  </a:lnTo>
                  <a:lnTo>
                    <a:pt x="766546" y="919505"/>
                  </a:lnTo>
                  <a:lnTo>
                    <a:pt x="744639" y="919505"/>
                  </a:lnTo>
                  <a:lnTo>
                    <a:pt x="722744" y="919505"/>
                  </a:lnTo>
                  <a:lnTo>
                    <a:pt x="722744" y="941400"/>
                  </a:lnTo>
                  <a:lnTo>
                    <a:pt x="700836" y="941400"/>
                  </a:lnTo>
                  <a:lnTo>
                    <a:pt x="700836" y="919505"/>
                  </a:lnTo>
                  <a:lnTo>
                    <a:pt x="678942" y="919505"/>
                  </a:lnTo>
                  <a:lnTo>
                    <a:pt x="678942" y="963307"/>
                  </a:lnTo>
                  <a:lnTo>
                    <a:pt x="657034" y="963307"/>
                  </a:lnTo>
                  <a:lnTo>
                    <a:pt x="635139" y="963307"/>
                  </a:lnTo>
                  <a:lnTo>
                    <a:pt x="635139" y="941400"/>
                  </a:lnTo>
                  <a:lnTo>
                    <a:pt x="657034" y="941400"/>
                  </a:lnTo>
                  <a:lnTo>
                    <a:pt x="657034" y="853808"/>
                  </a:lnTo>
                  <a:lnTo>
                    <a:pt x="678942" y="853808"/>
                  </a:lnTo>
                  <a:lnTo>
                    <a:pt x="700836" y="853808"/>
                  </a:lnTo>
                  <a:lnTo>
                    <a:pt x="700836" y="831900"/>
                  </a:lnTo>
                  <a:lnTo>
                    <a:pt x="678942" y="831900"/>
                  </a:lnTo>
                  <a:lnTo>
                    <a:pt x="678942" y="809993"/>
                  </a:lnTo>
                  <a:lnTo>
                    <a:pt x="657034" y="809993"/>
                  </a:lnTo>
                  <a:lnTo>
                    <a:pt x="657034" y="831900"/>
                  </a:lnTo>
                  <a:lnTo>
                    <a:pt x="635139" y="831900"/>
                  </a:lnTo>
                  <a:lnTo>
                    <a:pt x="613232" y="831900"/>
                  </a:lnTo>
                  <a:lnTo>
                    <a:pt x="613232" y="809993"/>
                  </a:lnTo>
                  <a:lnTo>
                    <a:pt x="591337" y="809993"/>
                  </a:lnTo>
                  <a:lnTo>
                    <a:pt x="569429" y="809993"/>
                  </a:lnTo>
                  <a:lnTo>
                    <a:pt x="569429" y="853808"/>
                  </a:lnTo>
                  <a:lnTo>
                    <a:pt x="591337" y="853808"/>
                  </a:lnTo>
                  <a:lnTo>
                    <a:pt x="613232" y="853808"/>
                  </a:lnTo>
                  <a:lnTo>
                    <a:pt x="613232" y="963307"/>
                  </a:lnTo>
                  <a:lnTo>
                    <a:pt x="591337" y="963307"/>
                  </a:lnTo>
                  <a:lnTo>
                    <a:pt x="591337" y="942035"/>
                  </a:lnTo>
                  <a:lnTo>
                    <a:pt x="569429" y="942035"/>
                  </a:lnTo>
                  <a:lnTo>
                    <a:pt x="547535" y="942035"/>
                  </a:lnTo>
                  <a:lnTo>
                    <a:pt x="547535" y="963625"/>
                  </a:lnTo>
                  <a:lnTo>
                    <a:pt x="569429" y="963625"/>
                  </a:lnTo>
                  <a:lnTo>
                    <a:pt x="591337" y="963625"/>
                  </a:lnTo>
                  <a:lnTo>
                    <a:pt x="591337" y="985215"/>
                  </a:lnTo>
                  <a:lnTo>
                    <a:pt x="613232" y="985215"/>
                  </a:lnTo>
                  <a:lnTo>
                    <a:pt x="635139" y="985215"/>
                  </a:lnTo>
                  <a:lnTo>
                    <a:pt x="657034" y="985215"/>
                  </a:lnTo>
                  <a:lnTo>
                    <a:pt x="678942" y="985215"/>
                  </a:lnTo>
                  <a:lnTo>
                    <a:pt x="700836" y="985215"/>
                  </a:lnTo>
                  <a:lnTo>
                    <a:pt x="700836" y="963307"/>
                  </a:lnTo>
                  <a:lnTo>
                    <a:pt x="722744" y="963307"/>
                  </a:lnTo>
                  <a:lnTo>
                    <a:pt x="722744" y="985215"/>
                  </a:lnTo>
                  <a:lnTo>
                    <a:pt x="744639" y="985215"/>
                  </a:lnTo>
                  <a:lnTo>
                    <a:pt x="744639" y="963307"/>
                  </a:lnTo>
                  <a:lnTo>
                    <a:pt x="766546" y="963307"/>
                  </a:lnTo>
                  <a:lnTo>
                    <a:pt x="788441" y="963307"/>
                  </a:lnTo>
                  <a:lnTo>
                    <a:pt x="810348" y="963307"/>
                  </a:lnTo>
                  <a:lnTo>
                    <a:pt x="810348" y="941400"/>
                  </a:lnTo>
                  <a:lnTo>
                    <a:pt x="832243" y="941400"/>
                  </a:lnTo>
                  <a:lnTo>
                    <a:pt x="854151" y="941400"/>
                  </a:lnTo>
                  <a:lnTo>
                    <a:pt x="854151" y="963307"/>
                  </a:lnTo>
                  <a:lnTo>
                    <a:pt x="832243" y="963307"/>
                  </a:lnTo>
                  <a:lnTo>
                    <a:pt x="810348" y="963307"/>
                  </a:lnTo>
                  <a:lnTo>
                    <a:pt x="810348" y="985215"/>
                  </a:lnTo>
                  <a:lnTo>
                    <a:pt x="832243" y="985215"/>
                  </a:lnTo>
                  <a:lnTo>
                    <a:pt x="854151" y="985215"/>
                  </a:lnTo>
                  <a:lnTo>
                    <a:pt x="876046" y="985215"/>
                  </a:lnTo>
                  <a:lnTo>
                    <a:pt x="897953" y="985215"/>
                  </a:lnTo>
                  <a:lnTo>
                    <a:pt x="897953" y="963307"/>
                  </a:lnTo>
                  <a:lnTo>
                    <a:pt x="876046" y="963307"/>
                  </a:lnTo>
                  <a:lnTo>
                    <a:pt x="876046" y="919505"/>
                  </a:lnTo>
                  <a:lnTo>
                    <a:pt x="897953" y="919505"/>
                  </a:lnTo>
                  <a:lnTo>
                    <a:pt x="897953" y="963307"/>
                  </a:lnTo>
                  <a:lnTo>
                    <a:pt x="919848" y="963307"/>
                  </a:lnTo>
                  <a:lnTo>
                    <a:pt x="941755" y="963307"/>
                  </a:lnTo>
                  <a:lnTo>
                    <a:pt x="941755" y="941400"/>
                  </a:lnTo>
                  <a:close/>
                </a:path>
                <a:path w="986154" h="985519">
                  <a:moveTo>
                    <a:pt x="963650" y="963307"/>
                  </a:moveTo>
                  <a:lnTo>
                    <a:pt x="941755" y="963307"/>
                  </a:lnTo>
                  <a:lnTo>
                    <a:pt x="941755" y="985215"/>
                  </a:lnTo>
                  <a:lnTo>
                    <a:pt x="963650" y="985215"/>
                  </a:lnTo>
                  <a:lnTo>
                    <a:pt x="963650" y="963307"/>
                  </a:lnTo>
                  <a:close/>
                </a:path>
                <a:path w="986154" h="985519">
                  <a:moveTo>
                    <a:pt x="985558" y="0"/>
                  </a:moveTo>
                  <a:lnTo>
                    <a:pt x="963650" y="0"/>
                  </a:lnTo>
                  <a:lnTo>
                    <a:pt x="963650" y="21590"/>
                  </a:lnTo>
                  <a:lnTo>
                    <a:pt x="963650" y="130810"/>
                  </a:lnTo>
                  <a:lnTo>
                    <a:pt x="854151" y="130810"/>
                  </a:lnTo>
                  <a:lnTo>
                    <a:pt x="854151" y="21590"/>
                  </a:lnTo>
                  <a:lnTo>
                    <a:pt x="963650" y="21590"/>
                  </a:lnTo>
                  <a:lnTo>
                    <a:pt x="963650" y="0"/>
                  </a:lnTo>
                  <a:lnTo>
                    <a:pt x="832243" y="0"/>
                  </a:lnTo>
                  <a:lnTo>
                    <a:pt x="832243" y="21590"/>
                  </a:lnTo>
                  <a:lnTo>
                    <a:pt x="832243" y="130810"/>
                  </a:lnTo>
                  <a:lnTo>
                    <a:pt x="832243" y="152400"/>
                  </a:lnTo>
                  <a:lnTo>
                    <a:pt x="985558" y="152400"/>
                  </a:lnTo>
                  <a:lnTo>
                    <a:pt x="985558" y="131051"/>
                  </a:lnTo>
                  <a:lnTo>
                    <a:pt x="985558" y="130810"/>
                  </a:lnTo>
                  <a:lnTo>
                    <a:pt x="985558" y="21590"/>
                  </a:lnTo>
                  <a:lnTo>
                    <a:pt x="98555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7456" y="1269968"/>
              <a:ext cx="942340" cy="942340"/>
            </a:xfrm>
            <a:custGeom>
              <a:avLst/>
              <a:gdLst/>
              <a:ahLst/>
              <a:cxnLst/>
              <a:rect l="l" t="t" r="r" b="b"/>
              <a:pathLst>
                <a:path w="942340" h="942339">
                  <a:moveTo>
                    <a:pt x="109499" y="832243"/>
                  </a:moveTo>
                  <a:lnTo>
                    <a:pt x="43802" y="832243"/>
                  </a:lnTo>
                  <a:lnTo>
                    <a:pt x="43802" y="897940"/>
                  </a:lnTo>
                  <a:lnTo>
                    <a:pt x="109499" y="897940"/>
                  </a:lnTo>
                  <a:lnTo>
                    <a:pt x="109499" y="832243"/>
                  </a:lnTo>
                  <a:close/>
                </a:path>
                <a:path w="942340" h="942339">
                  <a:moveTo>
                    <a:pt x="109499" y="0"/>
                  </a:moveTo>
                  <a:lnTo>
                    <a:pt x="43802" y="0"/>
                  </a:lnTo>
                  <a:lnTo>
                    <a:pt x="43802" y="65697"/>
                  </a:lnTo>
                  <a:lnTo>
                    <a:pt x="109499" y="65697"/>
                  </a:lnTo>
                  <a:lnTo>
                    <a:pt x="109499" y="0"/>
                  </a:lnTo>
                  <a:close/>
                </a:path>
                <a:path w="942340" h="942339">
                  <a:moveTo>
                    <a:pt x="153301" y="810348"/>
                  </a:moveTo>
                  <a:lnTo>
                    <a:pt x="131406" y="810348"/>
                  </a:lnTo>
                  <a:lnTo>
                    <a:pt x="131406" y="919848"/>
                  </a:lnTo>
                  <a:lnTo>
                    <a:pt x="153301" y="919848"/>
                  </a:lnTo>
                  <a:lnTo>
                    <a:pt x="153301" y="810348"/>
                  </a:lnTo>
                  <a:close/>
                </a:path>
                <a:path w="942340" h="942339">
                  <a:moveTo>
                    <a:pt x="153301" y="788390"/>
                  </a:moveTo>
                  <a:lnTo>
                    <a:pt x="0" y="788390"/>
                  </a:lnTo>
                  <a:lnTo>
                    <a:pt x="0" y="809980"/>
                  </a:lnTo>
                  <a:lnTo>
                    <a:pt x="0" y="920470"/>
                  </a:lnTo>
                  <a:lnTo>
                    <a:pt x="0" y="942060"/>
                  </a:lnTo>
                  <a:lnTo>
                    <a:pt x="153301" y="942060"/>
                  </a:lnTo>
                  <a:lnTo>
                    <a:pt x="153301" y="920470"/>
                  </a:lnTo>
                  <a:lnTo>
                    <a:pt x="21894" y="920470"/>
                  </a:lnTo>
                  <a:lnTo>
                    <a:pt x="21894" y="809980"/>
                  </a:lnTo>
                  <a:lnTo>
                    <a:pt x="153301" y="809980"/>
                  </a:lnTo>
                  <a:lnTo>
                    <a:pt x="153301" y="788390"/>
                  </a:lnTo>
                  <a:close/>
                </a:path>
                <a:path w="942340" h="942339">
                  <a:moveTo>
                    <a:pt x="153301" y="438023"/>
                  </a:moveTo>
                  <a:lnTo>
                    <a:pt x="131406" y="438023"/>
                  </a:lnTo>
                  <a:lnTo>
                    <a:pt x="131406" y="459917"/>
                  </a:lnTo>
                  <a:lnTo>
                    <a:pt x="153301" y="459917"/>
                  </a:lnTo>
                  <a:lnTo>
                    <a:pt x="153301" y="438023"/>
                  </a:lnTo>
                  <a:close/>
                </a:path>
                <a:path w="942340" h="942339">
                  <a:moveTo>
                    <a:pt x="503732" y="788441"/>
                  </a:moveTo>
                  <a:lnTo>
                    <a:pt x="481825" y="788441"/>
                  </a:lnTo>
                  <a:lnTo>
                    <a:pt x="481825" y="810348"/>
                  </a:lnTo>
                  <a:lnTo>
                    <a:pt x="503732" y="810348"/>
                  </a:lnTo>
                  <a:lnTo>
                    <a:pt x="503732" y="788441"/>
                  </a:lnTo>
                  <a:close/>
                </a:path>
                <a:path w="942340" h="942339">
                  <a:moveTo>
                    <a:pt x="503732" y="438023"/>
                  </a:moveTo>
                  <a:lnTo>
                    <a:pt x="481825" y="438023"/>
                  </a:lnTo>
                  <a:lnTo>
                    <a:pt x="481825" y="459917"/>
                  </a:lnTo>
                  <a:lnTo>
                    <a:pt x="503732" y="459917"/>
                  </a:lnTo>
                  <a:lnTo>
                    <a:pt x="503732" y="438023"/>
                  </a:lnTo>
                  <a:close/>
                </a:path>
                <a:path w="942340" h="942339">
                  <a:moveTo>
                    <a:pt x="503732" y="87591"/>
                  </a:moveTo>
                  <a:lnTo>
                    <a:pt x="481825" y="87591"/>
                  </a:lnTo>
                  <a:lnTo>
                    <a:pt x="481825" y="109499"/>
                  </a:lnTo>
                  <a:lnTo>
                    <a:pt x="503732" y="109499"/>
                  </a:lnTo>
                  <a:lnTo>
                    <a:pt x="503732" y="87591"/>
                  </a:lnTo>
                  <a:close/>
                </a:path>
                <a:path w="942340" h="942339">
                  <a:moveTo>
                    <a:pt x="547535" y="745210"/>
                  </a:moveTo>
                  <a:lnTo>
                    <a:pt x="438023" y="745210"/>
                  </a:lnTo>
                  <a:lnTo>
                    <a:pt x="438023" y="766800"/>
                  </a:lnTo>
                  <a:lnTo>
                    <a:pt x="438023" y="832840"/>
                  </a:lnTo>
                  <a:lnTo>
                    <a:pt x="438023" y="854430"/>
                  </a:lnTo>
                  <a:lnTo>
                    <a:pt x="547535" y="854430"/>
                  </a:lnTo>
                  <a:lnTo>
                    <a:pt x="547535" y="832840"/>
                  </a:lnTo>
                  <a:lnTo>
                    <a:pt x="459930" y="832840"/>
                  </a:lnTo>
                  <a:lnTo>
                    <a:pt x="459930" y="766800"/>
                  </a:lnTo>
                  <a:lnTo>
                    <a:pt x="525627" y="766800"/>
                  </a:lnTo>
                  <a:lnTo>
                    <a:pt x="525627" y="832243"/>
                  </a:lnTo>
                  <a:lnTo>
                    <a:pt x="547535" y="832243"/>
                  </a:lnTo>
                  <a:lnTo>
                    <a:pt x="547535" y="766800"/>
                  </a:lnTo>
                  <a:lnTo>
                    <a:pt x="547535" y="766533"/>
                  </a:lnTo>
                  <a:lnTo>
                    <a:pt x="547535" y="745210"/>
                  </a:lnTo>
                  <a:close/>
                </a:path>
                <a:path w="942340" h="942339">
                  <a:moveTo>
                    <a:pt x="854151" y="788441"/>
                  </a:moveTo>
                  <a:lnTo>
                    <a:pt x="832243" y="788441"/>
                  </a:lnTo>
                  <a:lnTo>
                    <a:pt x="832243" y="810348"/>
                  </a:lnTo>
                  <a:lnTo>
                    <a:pt x="854151" y="810348"/>
                  </a:lnTo>
                  <a:lnTo>
                    <a:pt x="854151" y="788441"/>
                  </a:lnTo>
                  <a:close/>
                </a:path>
                <a:path w="942340" h="942339">
                  <a:moveTo>
                    <a:pt x="854151" y="438023"/>
                  </a:moveTo>
                  <a:lnTo>
                    <a:pt x="832243" y="438023"/>
                  </a:lnTo>
                  <a:lnTo>
                    <a:pt x="832243" y="459917"/>
                  </a:lnTo>
                  <a:lnTo>
                    <a:pt x="854151" y="459917"/>
                  </a:lnTo>
                  <a:lnTo>
                    <a:pt x="854151" y="438023"/>
                  </a:lnTo>
                  <a:close/>
                </a:path>
                <a:path w="942340" h="942339">
                  <a:moveTo>
                    <a:pt x="897953" y="745210"/>
                  </a:moveTo>
                  <a:lnTo>
                    <a:pt x="788441" y="745210"/>
                  </a:lnTo>
                  <a:lnTo>
                    <a:pt x="788441" y="766800"/>
                  </a:lnTo>
                  <a:lnTo>
                    <a:pt x="788441" y="832840"/>
                  </a:lnTo>
                  <a:lnTo>
                    <a:pt x="788441" y="854430"/>
                  </a:lnTo>
                  <a:lnTo>
                    <a:pt x="897953" y="854430"/>
                  </a:lnTo>
                  <a:lnTo>
                    <a:pt x="897953" y="832840"/>
                  </a:lnTo>
                  <a:lnTo>
                    <a:pt x="810348" y="832840"/>
                  </a:lnTo>
                  <a:lnTo>
                    <a:pt x="810348" y="766800"/>
                  </a:lnTo>
                  <a:lnTo>
                    <a:pt x="876046" y="766800"/>
                  </a:lnTo>
                  <a:lnTo>
                    <a:pt x="876046" y="832243"/>
                  </a:lnTo>
                  <a:lnTo>
                    <a:pt x="897953" y="832243"/>
                  </a:lnTo>
                  <a:lnTo>
                    <a:pt x="897953" y="766800"/>
                  </a:lnTo>
                  <a:lnTo>
                    <a:pt x="897953" y="766533"/>
                  </a:lnTo>
                  <a:lnTo>
                    <a:pt x="897953" y="745210"/>
                  </a:lnTo>
                  <a:close/>
                </a:path>
                <a:path w="942340" h="942339">
                  <a:moveTo>
                    <a:pt x="941755" y="0"/>
                  </a:moveTo>
                  <a:lnTo>
                    <a:pt x="876046" y="0"/>
                  </a:lnTo>
                  <a:lnTo>
                    <a:pt x="876046" y="65697"/>
                  </a:lnTo>
                  <a:lnTo>
                    <a:pt x="941755" y="65697"/>
                  </a:lnTo>
                  <a:lnTo>
                    <a:pt x="941755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FF4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953" y="4311111"/>
            <a:ext cx="10469880" cy="3149600"/>
          </a:xfrm>
          <a:custGeom>
            <a:avLst/>
            <a:gdLst/>
            <a:ahLst/>
            <a:cxnLst/>
            <a:rect l="l" t="t" r="r" b="b"/>
            <a:pathLst>
              <a:path w="10469880" h="3149600">
                <a:moveTo>
                  <a:pt x="10469868" y="0"/>
                </a:moveTo>
                <a:lnTo>
                  <a:pt x="0" y="0"/>
                </a:lnTo>
                <a:lnTo>
                  <a:pt x="0" y="3149032"/>
                </a:lnTo>
                <a:lnTo>
                  <a:pt x="10469868" y="3149032"/>
                </a:lnTo>
                <a:lnTo>
                  <a:pt x="10469868" y="0"/>
                </a:lnTo>
                <a:close/>
              </a:path>
            </a:pathLst>
          </a:custGeom>
          <a:solidFill>
            <a:srgbClr val="FCEA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09449" y="601364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74" y="0"/>
                </a:moveTo>
                <a:lnTo>
                  <a:pt x="0" y="0"/>
                </a:lnTo>
                <a:lnTo>
                  <a:pt x="0" y="3611702"/>
                </a:lnTo>
                <a:lnTo>
                  <a:pt x="0" y="3655149"/>
                </a:lnTo>
                <a:lnTo>
                  <a:pt x="2804274" y="3655149"/>
                </a:lnTo>
                <a:lnTo>
                  <a:pt x="2804274" y="3611702"/>
                </a:lnTo>
                <a:lnTo>
                  <a:pt x="2804274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29851" y="601364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11816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611816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2496" y="601364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07054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607054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9613" y="558028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8534" y="5532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158515" y="554107"/>
            <a:ext cx="2812415" cy="3663315"/>
            <a:chOff x="6158515" y="554107"/>
            <a:chExt cx="2812415" cy="3663315"/>
          </a:xfrm>
        </p:grpSpPr>
        <p:sp>
          <p:nvSpPr>
            <p:cNvPr id="10" name="object 10"/>
            <p:cNvSpPr/>
            <p:nvPr/>
          </p:nvSpPr>
          <p:spPr>
            <a:xfrm>
              <a:off x="6162325" y="557917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62325" y="557917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0" y="0"/>
                  </a:moveTo>
                  <a:lnTo>
                    <a:pt x="2804262" y="0"/>
                  </a:lnTo>
                  <a:lnTo>
                    <a:pt x="2804262" y="3655141"/>
                  </a:lnTo>
                  <a:lnTo>
                    <a:pt x="0" y="365514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7251" y="-10697"/>
            <a:ext cx="87763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65" dirty="0"/>
              <a:t>REVISION</a:t>
            </a:r>
            <a:r>
              <a:rPr sz="2400" spc="80" dirty="0"/>
              <a:t> </a:t>
            </a:r>
            <a:r>
              <a:rPr sz="2400" spc="50" dirty="0"/>
              <a:t>CARDS</a:t>
            </a:r>
            <a:r>
              <a:rPr sz="2400" spc="40" dirty="0"/>
              <a:t> </a:t>
            </a:r>
            <a:r>
              <a:rPr sz="2400" dirty="0"/>
              <a:t>-</a:t>
            </a:r>
            <a:r>
              <a:rPr sz="2400" spc="40" dirty="0"/>
              <a:t> </a:t>
            </a:r>
            <a:r>
              <a:rPr sz="2400" spc="60" dirty="0"/>
              <a:t>CHARLOTTE</a:t>
            </a:r>
            <a:r>
              <a:rPr sz="2400" spc="85" dirty="0"/>
              <a:t> </a:t>
            </a:r>
            <a:r>
              <a:rPr sz="2400" spc="55" dirty="0"/>
              <a:t>PERRIAND</a:t>
            </a:r>
            <a:r>
              <a:rPr sz="2400" u="none" spc="40" dirty="0"/>
              <a:t> </a:t>
            </a:r>
            <a:r>
              <a:rPr sz="2400" b="0" u="none" dirty="0">
                <a:latin typeface="Arial"/>
                <a:cs typeface="Arial"/>
              </a:rPr>
              <a:t>(1903 </a:t>
            </a:r>
            <a:r>
              <a:rPr sz="2400" b="0" u="none" spc="-10" dirty="0">
                <a:latin typeface="Arial"/>
                <a:cs typeface="Arial"/>
              </a:rPr>
              <a:t>to1999)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6717" y="4372825"/>
            <a:ext cx="8424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Charlotte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Perriand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where did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study?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early designs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successful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?(explain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answer).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85148" y="4899826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90317" y="368066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23736" y="349703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2018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2018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85148" y="5778244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57662" y="5979375"/>
            <a:ext cx="6445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Charlotte Perriand often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collaborated with two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other designers. What are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their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names?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85148" y="5339037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005237" y="5986500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710339" y="4403256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5551" y="840081"/>
            <a:ext cx="1129870" cy="1078181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208534" y="55326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56515" algn="just">
              <a:lnSpc>
                <a:spcPct val="100000"/>
              </a:lnSpc>
              <a:spcBef>
                <a:spcPts val="40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CHARLOTTE</a:t>
            </a:r>
            <a:r>
              <a:rPr sz="12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PERRIAND</a:t>
            </a:r>
            <a:r>
              <a:rPr sz="1200" b="1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1903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to1999</a:t>
            </a:r>
            <a:endParaRPr sz="1200">
              <a:latin typeface="Arial"/>
              <a:cs typeface="Arial"/>
            </a:endParaRPr>
          </a:p>
          <a:p>
            <a:pPr marL="1209675" marR="62865" algn="just">
              <a:lnSpc>
                <a:spcPts val="1340"/>
              </a:lnSpc>
              <a:spcBef>
                <a:spcPts val="520"/>
              </a:spcBef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Charlotte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Perriand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was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architect.</a:t>
            </a:r>
            <a:r>
              <a:rPr sz="12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regarded</a:t>
            </a:r>
            <a:r>
              <a:rPr sz="1200" spc="4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4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modern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stylish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today,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ﬁrst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half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twentieth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century.</a:t>
            </a:r>
            <a:endParaRPr sz="1200">
              <a:latin typeface="Arial"/>
              <a:cs typeface="Arial"/>
            </a:endParaRPr>
          </a:p>
          <a:p>
            <a:pPr marL="46990" marR="69850" algn="just">
              <a:lnSpc>
                <a:spcPts val="1340"/>
              </a:lnSpc>
              <a:spcBef>
                <a:spcPts val="121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student,</a:t>
            </a:r>
            <a:r>
              <a:rPr sz="1200" spc="4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studied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furniture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‘School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Central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Union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Decorative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Arts’,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Paris.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She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aimed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aﬀordable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furniture,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could be mass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produced for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 wide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varied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customer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base.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early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regarded</a:t>
            </a:r>
            <a:r>
              <a:rPr sz="1200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radical</a:t>
            </a:r>
            <a:r>
              <a:rPr sz="1200" spc="2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initially,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commercially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successful.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She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became</a:t>
            </a:r>
            <a:r>
              <a:rPr sz="1200" spc="4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4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4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4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most</a:t>
            </a:r>
            <a:r>
              <a:rPr sz="1200" spc="4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inﬂuential,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innovative</a:t>
            </a:r>
            <a:r>
              <a:rPr sz="1200" spc="3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designers,</a:t>
            </a:r>
            <a:r>
              <a:rPr sz="1200" spc="3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3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3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twentieth century.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281310" y="3085365"/>
            <a:ext cx="2529205" cy="1081405"/>
            <a:chOff x="3281310" y="3085365"/>
            <a:chExt cx="2529205" cy="1081405"/>
          </a:xfrm>
        </p:grpSpPr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81310" y="3085365"/>
              <a:ext cx="2529140" cy="108109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349245" y="3549800"/>
              <a:ext cx="58419" cy="40640"/>
            </a:xfrm>
            <a:custGeom>
              <a:avLst/>
              <a:gdLst/>
              <a:ahLst/>
              <a:cxnLst/>
              <a:rect l="l" t="t" r="r" b="b"/>
              <a:pathLst>
                <a:path w="58420" h="40639">
                  <a:moveTo>
                    <a:pt x="12597" y="0"/>
                  </a:moveTo>
                  <a:lnTo>
                    <a:pt x="8046" y="2218"/>
                  </a:lnTo>
                  <a:lnTo>
                    <a:pt x="4550" y="5833"/>
                  </a:lnTo>
                  <a:lnTo>
                    <a:pt x="0" y="8046"/>
                  </a:lnTo>
                  <a:lnTo>
                    <a:pt x="9229" y="15974"/>
                  </a:lnTo>
                  <a:lnTo>
                    <a:pt x="17145" y="23797"/>
                  </a:lnTo>
                  <a:lnTo>
                    <a:pt x="23838" y="31794"/>
                  </a:lnTo>
                  <a:lnTo>
                    <a:pt x="29394" y="40245"/>
                  </a:lnTo>
                  <a:lnTo>
                    <a:pt x="58089" y="26946"/>
                  </a:lnTo>
                  <a:lnTo>
                    <a:pt x="47449" y="17763"/>
                  </a:lnTo>
                  <a:lnTo>
                    <a:pt x="36393" y="9971"/>
                  </a:lnTo>
                  <a:lnTo>
                    <a:pt x="24812" y="3930"/>
                  </a:lnTo>
                  <a:lnTo>
                    <a:pt x="12597" y="0"/>
                  </a:lnTo>
                  <a:close/>
                </a:path>
              </a:pathLst>
            </a:custGeom>
            <a:solidFill>
              <a:srgbClr val="312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54103" y="3695209"/>
              <a:ext cx="88883" cy="13227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203255" y="3225603"/>
              <a:ext cx="1541780" cy="560705"/>
            </a:xfrm>
            <a:custGeom>
              <a:avLst/>
              <a:gdLst/>
              <a:ahLst/>
              <a:cxnLst/>
              <a:rect l="l" t="t" r="r" b="b"/>
              <a:pathLst>
                <a:path w="1541779" h="560704">
                  <a:moveTo>
                    <a:pt x="137172" y="553593"/>
                  </a:moveTo>
                  <a:lnTo>
                    <a:pt x="121780" y="497611"/>
                  </a:lnTo>
                  <a:lnTo>
                    <a:pt x="5600" y="487807"/>
                  </a:lnTo>
                  <a:lnTo>
                    <a:pt x="0" y="517207"/>
                  </a:lnTo>
                  <a:lnTo>
                    <a:pt x="137172" y="553593"/>
                  </a:lnTo>
                  <a:close/>
                </a:path>
                <a:path w="1541779" h="560704">
                  <a:moveTo>
                    <a:pt x="789444" y="513003"/>
                  </a:moveTo>
                  <a:lnTo>
                    <a:pt x="761453" y="451421"/>
                  </a:lnTo>
                  <a:lnTo>
                    <a:pt x="522097" y="480809"/>
                  </a:lnTo>
                  <a:lnTo>
                    <a:pt x="411518" y="526999"/>
                  </a:lnTo>
                  <a:lnTo>
                    <a:pt x="396125" y="552196"/>
                  </a:lnTo>
                  <a:lnTo>
                    <a:pt x="523494" y="560552"/>
                  </a:lnTo>
                  <a:lnTo>
                    <a:pt x="673265" y="543801"/>
                  </a:lnTo>
                  <a:lnTo>
                    <a:pt x="789444" y="513003"/>
                  </a:lnTo>
                  <a:close/>
                </a:path>
                <a:path w="1541779" h="560704">
                  <a:moveTo>
                    <a:pt x="1391335" y="54597"/>
                  </a:moveTo>
                  <a:lnTo>
                    <a:pt x="1389938" y="46901"/>
                  </a:lnTo>
                  <a:lnTo>
                    <a:pt x="1390637" y="38150"/>
                  </a:lnTo>
                  <a:lnTo>
                    <a:pt x="1386433" y="31153"/>
                  </a:lnTo>
                  <a:lnTo>
                    <a:pt x="1384084" y="24828"/>
                  </a:lnTo>
                  <a:lnTo>
                    <a:pt x="1382585" y="17322"/>
                  </a:lnTo>
                  <a:lnTo>
                    <a:pt x="1380820" y="10083"/>
                  </a:lnTo>
                  <a:lnTo>
                    <a:pt x="1377683" y="4559"/>
                  </a:lnTo>
                  <a:lnTo>
                    <a:pt x="1368933" y="0"/>
                  </a:lnTo>
                  <a:lnTo>
                    <a:pt x="1366139" y="21005"/>
                  </a:lnTo>
                  <a:lnTo>
                    <a:pt x="1364742" y="21704"/>
                  </a:lnTo>
                  <a:lnTo>
                    <a:pt x="1371739" y="31496"/>
                  </a:lnTo>
                  <a:lnTo>
                    <a:pt x="1372438" y="37096"/>
                  </a:lnTo>
                  <a:lnTo>
                    <a:pt x="1375587" y="40919"/>
                  </a:lnTo>
                  <a:lnTo>
                    <a:pt x="1382407" y="48729"/>
                  </a:lnTo>
                  <a:lnTo>
                    <a:pt x="1388973" y="55105"/>
                  </a:lnTo>
                  <a:lnTo>
                    <a:pt x="1391335" y="54597"/>
                  </a:lnTo>
                  <a:close/>
                </a:path>
                <a:path w="1541779" h="560704">
                  <a:moveTo>
                    <a:pt x="1541627" y="119253"/>
                  </a:moveTo>
                  <a:lnTo>
                    <a:pt x="1540903" y="105206"/>
                  </a:lnTo>
                  <a:lnTo>
                    <a:pt x="1539265" y="91478"/>
                  </a:lnTo>
                  <a:lnTo>
                    <a:pt x="1536573" y="78092"/>
                  </a:lnTo>
                  <a:lnTo>
                    <a:pt x="1532712" y="65087"/>
                  </a:lnTo>
                  <a:lnTo>
                    <a:pt x="1524050" y="70751"/>
                  </a:lnTo>
                  <a:lnTo>
                    <a:pt x="1519885" y="78651"/>
                  </a:lnTo>
                  <a:lnTo>
                    <a:pt x="1517230" y="90436"/>
                  </a:lnTo>
                  <a:lnTo>
                    <a:pt x="1513116" y="107784"/>
                  </a:lnTo>
                  <a:lnTo>
                    <a:pt x="1520240" y="110845"/>
                  </a:lnTo>
                  <a:lnTo>
                    <a:pt x="1534502" y="116192"/>
                  </a:lnTo>
                  <a:lnTo>
                    <a:pt x="1541627" y="1192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179613" y="55802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2065" algn="ctr">
              <a:lnSpc>
                <a:spcPct val="100000"/>
              </a:lnSpc>
              <a:spcBef>
                <a:spcPts val="38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CHARLOTTE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PERRIAND</a:t>
            </a:r>
            <a:endParaRPr sz="1200">
              <a:latin typeface="Arial"/>
              <a:cs typeface="Arial"/>
            </a:endParaRPr>
          </a:p>
          <a:p>
            <a:pPr marL="55880" marR="60325" algn="just">
              <a:lnSpc>
                <a:spcPts val="1340"/>
              </a:lnSpc>
              <a:spcBef>
                <a:spcPts val="78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Charlotte</a:t>
            </a:r>
            <a:r>
              <a:rPr sz="1200" spc="15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often</a:t>
            </a:r>
            <a:r>
              <a:rPr sz="1200" spc="15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worked</a:t>
            </a:r>
            <a:r>
              <a:rPr sz="1200" spc="15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15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Pierre 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Jeanneretan</a:t>
            </a:r>
            <a:r>
              <a:rPr sz="1200" spc="45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4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another</a:t>
            </a:r>
            <a:r>
              <a:rPr sz="1200" spc="45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famous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French</a:t>
            </a:r>
            <a:r>
              <a:rPr sz="1200" spc="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designer,</a:t>
            </a:r>
            <a:r>
              <a:rPr sz="1200" spc="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</a:t>
            </a:r>
            <a:r>
              <a:rPr sz="1200" spc="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Corbusier,</a:t>
            </a:r>
            <a:r>
              <a:rPr sz="1200" spc="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late</a:t>
            </a:r>
            <a:r>
              <a:rPr sz="120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1920s</a:t>
            </a:r>
            <a:r>
              <a:rPr sz="1200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early</a:t>
            </a:r>
            <a:r>
              <a:rPr sz="120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1930s.</a:t>
            </a:r>
            <a:r>
              <a:rPr sz="1200" spc="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They</a:t>
            </a:r>
            <a:r>
              <a:rPr sz="1200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co-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4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4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number</a:t>
            </a:r>
            <a:r>
              <a:rPr sz="1200" spc="4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4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commercially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successful</a:t>
            </a:r>
            <a:r>
              <a:rPr sz="1200" spc="3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pieces</a:t>
            </a:r>
            <a:r>
              <a:rPr sz="1200" spc="3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3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furniture,</a:t>
            </a:r>
            <a:r>
              <a:rPr sz="1200" spc="3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largely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company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called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Cassina.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LC4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Chaise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Longue 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(Lounge)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4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1928,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innovation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1200">
              <a:latin typeface="Arial"/>
              <a:cs typeface="Arial"/>
            </a:endParaRPr>
          </a:p>
          <a:p>
            <a:pPr marL="194945" marR="201930" algn="ctr">
              <a:lnSpc>
                <a:spcPts val="1120"/>
              </a:lnSpc>
              <a:spcBef>
                <a:spcPts val="1345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LC4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CHAISE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LONGUE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(LOUNGE)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CHAIR MODEL</a:t>
            </a:r>
            <a:r>
              <a:rPr sz="10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B306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1928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30" name="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40748" y="1123430"/>
            <a:ext cx="923227" cy="1416621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6492571" y="581513"/>
            <a:ext cx="2285365" cy="36830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6985">
              <a:lnSpc>
                <a:spcPct val="100000"/>
              </a:lnSpc>
              <a:spcBef>
                <a:spcPts val="220"/>
              </a:spcBef>
            </a:pPr>
            <a:r>
              <a:rPr sz="10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SOME</a:t>
            </a:r>
            <a:r>
              <a:rPr sz="1050" b="1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OTHER</a:t>
            </a:r>
            <a:r>
              <a:rPr sz="1050" b="1" u="sng" spc="-4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PERRIAND</a:t>
            </a:r>
            <a:r>
              <a:rPr sz="1050" b="1" u="sng" spc="-4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5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DESIGNS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LC7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SWIVEL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27928" y="913465"/>
            <a:ext cx="10858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ARMCHAIR</a:t>
            </a:r>
            <a:r>
              <a:rPr sz="10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0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1928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08308" y="926468"/>
            <a:ext cx="13468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LC2</a:t>
            </a:r>
            <a:r>
              <a:rPr sz="10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ARMCHAIR</a:t>
            </a:r>
            <a:r>
              <a:rPr sz="10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0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1929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581307" y="1199792"/>
            <a:ext cx="2327910" cy="2937510"/>
            <a:chOff x="6581307" y="1199792"/>
            <a:chExt cx="2327910" cy="2937510"/>
          </a:xfrm>
        </p:grpSpPr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84762" y="1199792"/>
              <a:ext cx="1523998" cy="136050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24932" y="2892470"/>
              <a:ext cx="1834671" cy="124447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653034" y="2915977"/>
              <a:ext cx="1116965" cy="228600"/>
            </a:xfrm>
            <a:custGeom>
              <a:avLst/>
              <a:gdLst/>
              <a:ahLst/>
              <a:cxnLst/>
              <a:rect l="l" t="t" r="r" b="b"/>
              <a:pathLst>
                <a:path w="1116965" h="228600">
                  <a:moveTo>
                    <a:pt x="451294" y="0"/>
                  </a:moveTo>
                  <a:lnTo>
                    <a:pt x="0" y="0"/>
                  </a:lnTo>
                  <a:lnTo>
                    <a:pt x="0" y="228447"/>
                  </a:lnTo>
                  <a:lnTo>
                    <a:pt x="451294" y="228447"/>
                  </a:lnTo>
                  <a:lnTo>
                    <a:pt x="451294" y="0"/>
                  </a:lnTo>
                  <a:close/>
                </a:path>
                <a:path w="1116965" h="228600">
                  <a:moveTo>
                    <a:pt x="1116380" y="3835"/>
                  </a:moveTo>
                  <a:lnTo>
                    <a:pt x="659485" y="3835"/>
                  </a:lnTo>
                  <a:lnTo>
                    <a:pt x="659485" y="224612"/>
                  </a:lnTo>
                  <a:lnTo>
                    <a:pt x="1116380" y="224612"/>
                  </a:lnTo>
                  <a:lnTo>
                    <a:pt x="1116380" y="3835"/>
                  </a:lnTo>
                  <a:close/>
                </a:path>
              </a:pathLst>
            </a:custGeom>
            <a:solidFill>
              <a:srgbClr val="1112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33683" y="2951949"/>
              <a:ext cx="168275" cy="190500"/>
            </a:xfrm>
            <a:custGeom>
              <a:avLst/>
              <a:gdLst/>
              <a:ahLst/>
              <a:cxnLst/>
              <a:rect l="l" t="t" r="r" b="b"/>
              <a:pathLst>
                <a:path w="168275" h="190500">
                  <a:moveTo>
                    <a:pt x="167662" y="0"/>
                  </a:moveTo>
                  <a:lnTo>
                    <a:pt x="0" y="0"/>
                  </a:lnTo>
                  <a:lnTo>
                    <a:pt x="0" y="190378"/>
                  </a:lnTo>
                  <a:lnTo>
                    <a:pt x="167662" y="190378"/>
                  </a:lnTo>
                  <a:lnTo>
                    <a:pt x="167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07134" y="2916319"/>
              <a:ext cx="27305" cy="221615"/>
            </a:xfrm>
            <a:custGeom>
              <a:avLst/>
              <a:gdLst/>
              <a:ahLst/>
              <a:cxnLst/>
              <a:rect l="l" t="t" r="r" b="b"/>
              <a:pathLst>
                <a:path w="27304" h="221614">
                  <a:moveTo>
                    <a:pt x="0" y="0"/>
                  </a:moveTo>
                  <a:lnTo>
                    <a:pt x="1397" y="221457"/>
                  </a:lnTo>
                  <a:lnTo>
                    <a:pt x="27244" y="221457"/>
                  </a:lnTo>
                  <a:lnTo>
                    <a:pt x="27244" y="349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98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581307" y="4131953"/>
              <a:ext cx="1965960" cy="0"/>
            </a:xfrm>
            <a:custGeom>
              <a:avLst/>
              <a:gdLst/>
              <a:ahLst/>
              <a:cxnLst/>
              <a:rect l="l" t="t" r="r" b="b"/>
              <a:pathLst>
                <a:path w="1965959">
                  <a:moveTo>
                    <a:pt x="0" y="0"/>
                  </a:moveTo>
                  <a:lnTo>
                    <a:pt x="1965844" y="0"/>
                  </a:lnTo>
                </a:path>
              </a:pathLst>
            </a:custGeom>
            <a:ln w="6350">
              <a:solidFill>
                <a:srgbClr val="4E4E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138987" y="3170955"/>
              <a:ext cx="802640" cy="788670"/>
            </a:xfrm>
            <a:custGeom>
              <a:avLst/>
              <a:gdLst/>
              <a:ahLst/>
              <a:cxnLst/>
              <a:rect l="l" t="t" r="r" b="b"/>
              <a:pathLst>
                <a:path w="802640" h="788670">
                  <a:moveTo>
                    <a:pt x="170472" y="234645"/>
                  </a:moveTo>
                  <a:lnTo>
                    <a:pt x="0" y="234645"/>
                  </a:lnTo>
                  <a:lnTo>
                    <a:pt x="0" y="452196"/>
                  </a:lnTo>
                  <a:lnTo>
                    <a:pt x="170472" y="452196"/>
                  </a:lnTo>
                  <a:lnTo>
                    <a:pt x="170472" y="234645"/>
                  </a:lnTo>
                  <a:close/>
                </a:path>
                <a:path w="802640" h="788670">
                  <a:moveTo>
                    <a:pt x="414921" y="0"/>
                  </a:moveTo>
                  <a:lnTo>
                    <a:pt x="184289" y="0"/>
                  </a:lnTo>
                  <a:lnTo>
                    <a:pt x="184289" y="218541"/>
                  </a:lnTo>
                  <a:lnTo>
                    <a:pt x="414921" y="218541"/>
                  </a:lnTo>
                  <a:lnTo>
                    <a:pt x="414921" y="0"/>
                  </a:lnTo>
                  <a:close/>
                </a:path>
                <a:path w="802640" h="788670">
                  <a:moveTo>
                    <a:pt x="611581" y="482396"/>
                  </a:moveTo>
                  <a:lnTo>
                    <a:pt x="186042" y="482396"/>
                  </a:lnTo>
                  <a:lnTo>
                    <a:pt x="186042" y="558952"/>
                  </a:lnTo>
                  <a:lnTo>
                    <a:pt x="611581" y="558952"/>
                  </a:lnTo>
                  <a:lnTo>
                    <a:pt x="611581" y="482396"/>
                  </a:lnTo>
                  <a:close/>
                </a:path>
                <a:path w="802640" h="788670">
                  <a:moveTo>
                    <a:pt x="800430" y="601967"/>
                  </a:moveTo>
                  <a:lnTo>
                    <a:pt x="635939" y="601967"/>
                  </a:lnTo>
                  <a:lnTo>
                    <a:pt x="635939" y="788085"/>
                  </a:lnTo>
                  <a:lnTo>
                    <a:pt x="800430" y="788085"/>
                  </a:lnTo>
                  <a:lnTo>
                    <a:pt x="800430" y="601967"/>
                  </a:lnTo>
                  <a:close/>
                </a:path>
                <a:path w="802640" h="788670">
                  <a:moveTo>
                    <a:pt x="802436" y="233641"/>
                  </a:moveTo>
                  <a:lnTo>
                    <a:pt x="634199" y="233641"/>
                  </a:lnTo>
                  <a:lnTo>
                    <a:pt x="634199" y="452183"/>
                  </a:lnTo>
                  <a:lnTo>
                    <a:pt x="802436" y="452183"/>
                  </a:lnTo>
                  <a:lnTo>
                    <a:pt x="802436" y="2336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6473397" y="2662284"/>
            <a:ext cx="21583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NUAGE</a:t>
            </a:r>
            <a:r>
              <a:rPr sz="10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BOOKCASE</a:t>
            </a:r>
            <a:r>
              <a:rPr sz="10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RANGE</a:t>
            </a:r>
            <a:r>
              <a:rPr sz="10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0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1950s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85148" y="6522253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57662" y="6703278"/>
            <a:ext cx="9900920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Research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Charlotte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Perriand.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Then,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select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like.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Paste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image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selected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design,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back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sheet.</a:t>
            </a:r>
            <a:r>
              <a:rPr sz="12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Add notes,</a:t>
            </a:r>
            <a:r>
              <a:rPr sz="12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explaining the features</a:t>
            </a:r>
            <a:r>
              <a:rPr sz="12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characteristics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 of</a:t>
            </a:r>
            <a:r>
              <a:rPr sz="12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1200">
              <a:latin typeface="Arial"/>
              <a:cs typeface="Arial"/>
            </a:endParaRPr>
          </a:p>
          <a:p>
            <a:pPr marL="6869430">
              <a:lnSpc>
                <a:spcPts val="1315"/>
              </a:lnSpc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6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5" name="object 45">
            <a:hlinkClick r:id="rId10"/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206294" y="3015202"/>
            <a:ext cx="1077357" cy="1077357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9088952" y="541793"/>
            <a:ext cx="1282700" cy="3657600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72720" rIns="0" bIns="0" rtlCol="0">
            <a:spAutoFit/>
          </a:bodyPr>
          <a:lstStyle/>
          <a:p>
            <a:pPr marL="214629" marR="108585" indent="-53975">
              <a:lnSpc>
                <a:spcPts val="1340"/>
              </a:lnSpc>
              <a:spcBef>
                <a:spcPts val="136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Arial"/>
              <a:cs typeface="Arial"/>
            </a:endParaRPr>
          </a:p>
          <a:p>
            <a:pPr marL="198120" marR="108585" indent="-36830">
              <a:lnSpc>
                <a:spcPts val="1340"/>
              </a:lnSpc>
              <a:spcBef>
                <a:spcPts val="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 marL="278130">
              <a:lnSpc>
                <a:spcPct val="100000"/>
              </a:lnSpc>
              <a:spcBef>
                <a:spcPts val="1435"/>
              </a:spcBef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10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9206795" y="1095299"/>
            <a:ext cx="1068705" cy="1068705"/>
            <a:chOff x="9206795" y="1095299"/>
            <a:chExt cx="1068705" cy="1068705"/>
          </a:xfrm>
        </p:grpSpPr>
        <p:sp>
          <p:nvSpPr>
            <p:cNvPr id="48" name="object 48"/>
            <p:cNvSpPr/>
            <p:nvPr/>
          </p:nvSpPr>
          <p:spPr>
            <a:xfrm>
              <a:off x="9206795" y="1095299"/>
              <a:ext cx="1068705" cy="1068705"/>
            </a:xfrm>
            <a:custGeom>
              <a:avLst/>
              <a:gdLst/>
              <a:ahLst/>
              <a:cxnLst/>
              <a:rect l="l" t="t" r="r" b="b"/>
              <a:pathLst>
                <a:path w="1068704" h="1068705">
                  <a:moveTo>
                    <a:pt x="1068148" y="0"/>
                  </a:moveTo>
                  <a:lnTo>
                    <a:pt x="0" y="0"/>
                  </a:lnTo>
                  <a:lnTo>
                    <a:pt x="0" y="1068148"/>
                  </a:lnTo>
                  <a:lnTo>
                    <a:pt x="1068148" y="1068148"/>
                  </a:lnTo>
                  <a:lnTo>
                    <a:pt x="10681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264841" y="1153357"/>
              <a:ext cx="929005" cy="348615"/>
            </a:xfrm>
            <a:custGeom>
              <a:avLst/>
              <a:gdLst/>
              <a:ahLst/>
              <a:cxnLst/>
              <a:rect l="l" t="t" r="r" b="b"/>
              <a:pathLst>
                <a:path w="929004" h="348615">
                  <a:moveTo>
                    <a:pt x="46443" y="232206"/>
                  </a:moveTo>
                  <a:lnTo>
                    <a:pt x="23228" y="232206"/>
                  </a:lnTo>
                  <a:lnTo>
                    <a:pt x="0" y="232206"/>
                  </a:lnTo>
                  <a:lnTo>
                    <a:pt x="0" y="255422"/>
                  </a:lnTo>
                  <a:lnTo>
                    <a:pt x="23228" y="255422"/>
                  </a:lnTo>
                  <a:lnTo>
                    <a:pt x="46443" y="255422"/>
                  </a:lnTo>
                  <a:lnTo>
                    <a:pt x="46443" y="232206"/>
                  </a:lnTo>
                  <a:close/>
                </a:path>
                <a:path w="929004" h="348615">
                  <a:moveTo>
                    <a:pt x="116103" y="185762"/>
                  </a:moveTo>
                  <a:lnTo>
                    <a:pt x="92887" y="185762"/>
                  </a:lnTo>
                  <a:lnTo>
                    <a:pt x="69659" y="185762"/>
                  </a:lnTo>
                  <a:lnTo>
                    <a:pt x="69659" y="208991"/>
                  </a:lnTo>
                  <a:lnTo>
                    <a:pt x="46443" y="208991"/>
                  </a:lnTo>
                  <a:lnTo>
                    <a:pt x="46443" y="232206"/>
                  </a:lnTo>
                  <a:lnTo>
                    <a:pt x="69659" y="232206"/>
                  </a:lnTo>
                  <a:lnTo>
                    <a:pt x="69659" y="255422"/>
                  </a:lnTo>
                  <a:lnTo>
                    <a:pt x="92887" y="255422"/>
                  </a:lnTo>
                  <a:lnTo>
                    <a:pt x="92887" y="208991"/>
                  </a:lnTo>
                  <a:lnTo>
                    <a:pt x="116103" y="208991"/>
                  </a:lnTo>
                  <a:lnTo>
                    <a:pt x="116103" y="185762"/>
                  </a:lnTo>
                  <a:close/>
                </a:path>
                <a:path w="929004" h="348615">
                  <a:moveTo>
                    <a:pt x="162547" y="232206"/>
                  </a:moveTo>
                  <a:lnTo>
                    <a:pt x="139319" y="232206"/>
                  </a:lnTo>
                  <a:lnTo>
                    <a:pt x="116103" y="232206"/>
                  </a:lnTo>
                  <a:lnTo>
                    <a:pt x="116103" y="278650"/>
                  </a:lnTo>
                  <a:lnTo>
                    <a:pt x="139319" y="278650"/>
                  </a:lnTo>
                  <a:lnTo>
                    <a:pt x="139319" y="255422"/>
                  </a:lnTo>
                  <a:lnTo>
                    <a:pt x="162547" y="255422"/>
                  </a:lnTo>
                  <a:lnTo>
                    <a:pt x="162547" y="232206"/>
                  </a:lnTo>
                  <a:close/>
                </a:path>
                <a:path w="929004" h="348615">
                  <a:moveTo>
                    <a:pt x="185762" y="185762"/>
                  </a:moveTo>
                  <a:lnTo>
                    <a:pt x="162547" y="185762"/>
                  </a:lnTo>
                  <a:lnTo>
                    <a:pt x="139319" y="185762"/>
                  </a:lnTo>
                  <a:lnTo>
                    <a:pt x="139319" y="208991"/>
                  </a:lnTo>
                  <a:lnTo>
                    <a:pt x="162547" y="208991"/>
                  </a:lnTo>
                  <a:lnTo>
                    <a:pt x="185762" y="208991"/>
                  </a:lnTo>
                  <a:lnTo>
                    <a:pt x="185762" y="185762"/>
                  </a:lnTo>
                  <a:close/>
                </a:path>
                <a:path w="929004" h="348615">
                  <a:moveTo>
                    <a:pt x="208991" y="208991"/>
                  </a:moveTo>
                  <a:lnTo>
                    <a:pt x="185762" y="208991"/>
                  </a:lnTo>
                  <a:lnTo>
                    <a:pt x="185762" y="255422"/>
                  </a:lnTo>
                  <a:lnTo>
                    <a:pt x="208991" y="255422"/>
                  </a:lnTo>
                  <a:lnTo>
                    <a:pt x="208991" y="208991"/>
                  </a:lnTo>
                  <a:close/>
                </a:path>
                <a:path w="929004" h="348615">
                  <a:moveTo>
                    <a:pt x="208991" y="139319"/>
                  </a:moveTo>
                  <a:lnTo>
                    <a:pt x="185762" y="139319"/>
                  </a:lnTo>
                  <a:lnTo>
                    <a:pt x="185762" y="162547"/>
                  </a:lnTo>
                  <a:lnTo>
                    <a:pt x="208991" y="162547"/>
                  </a:lnTo>
                  <a:lnTo>
                    <a:pt x="208991" y="139319"/>
                  </a:lnTo>
                  <a:close/>
                </a:path>
                <a:path w="929004" h="348615">
                  <a:moveTo>
                    <a:pt x="208991" y="46443"/>
                  </a:moveTo>
                  <a:lnTo>
                    <a:pt x="185762" y="46443"/>
                  </a:lnTo>
                  <a:lnTo>
                    <a:pt x="185762" y="92875"/>
                  </a:lnTo>
                  <a:lnTo>
                    <a:pt x="208991" y="92875"/>
                  </a:lnTo>
                  <a:lnTo>
                    <a:pt x="208991" y="46443"/>
                  </a:lnTo>
                  <a:close/>
                </a:path>
                <a:path w="929004" h="348615">
                  <a:moveTo>
                    <a:pt x="325094" y="232206"/>
                  </a:moveTo>
                  <a:lnTo>
                    <a:pt x="301866" y="232206"/>
                  </a:lnTo>
                  <a:lnTo>
                    <a:pt x="301866" y="208991"/>
                  </a:lnTo>
                  <a:lnTo>
                    <a:pt x="278650" y="208991"/>
                  </a:lnTo>
                  <a:lnTo>
                    <a:pt x="278650" y="232206"/>
                  </a:lnTo>
                  <a:lnTo>
                    <a:pt x="255422" y="232206"/>
                  </a:lnTo>
                  <a:lnTo>
                    <a:pt x="255422" y="301866"/>
                  </a:lnTo>
                  <a:lnTo>
                    <a:pt x="278650" y="301866"/>
                  </a:lnTo>
                  <a:lnTo>
                    <a:pt x="278650" y="348310"/>
                  </a:lnTo>
                  <a:lnTo>
                    <a:pt x="301866" y="348310"/>
                  </a:lnTo>
                  <a:lnTo>
                    <a:pt x="301866" y="325094"/>
                  </a:lnTo>
                  <a:lnTo>
                    <a:pt x="325094" y="325094"/>
                  </a:lnTo>
                  <a:lnTo>
                    <a:pt x="325094" y="232206"/>
                  </a:lnTo>
                  <a:close/>
                </a:path>
                <a:path w="929004" h="348615">
                  <a:moveTo>
                    <a:pt x="325094" y="162547"/>
                  </a:moveTo>
                  <a:lnTo>
                    <a:pt x="301866" y="162547"/>
                  </a:lnTo>
                  <a:lnTo>
                    <a:pt x="301866" y="185762"/>
                  </a:lnTo>
                  <a:lnTo>
                    <a:pt x="325094" y="185762"/>
                  </a:lnTo>
                  <a:lnTo>
                    <a:pt x="325094" y="162547"/>
                  </a:lnTo>
                  <a:close/>
                </a:path>
                <a:path w="929004" h="348615">
                  <a:moveTo>
                    <a:pt x="394754" y="116103"/>
                  </a:moveTo>
                  <a:lnTo>
                    <a:pt x="371525" y="116103"/>
                  </a:lnTo>
                  <a:lnTo>
                    <a:pt x="371525" y="92875"/>
                  </a:lnTo>
                  <a:lnTo>
                    <a:pt x="348310" y="92875"/>
                  </a:lnTo>
                  <a:lnTo>
                    <a:pt x="348310" y="46443"/>
                  </a:lnTo>
                  <a:lnTo>
                    <a:pt x="325094" y="46443"/>
                  </a:lnTo>
                  <a:lnTo>
                    <a:pt x="325094" y="69659"/>
                  </a:lnTo>
                  <a:lnTo>
                    <a:pt x="325094" y="92875"/>
                  </a:lnTo>
                  <a:lnTo>
                    <a:pt x="301866" y="92875"/>
                  </a:lnTo>
                  <a:lnTo>
                    <a:pt x="278650" y="92875"/>
                  </a:lnTo>
                  <a:lnTo>
                    <a:pt x="278650" y="69659"/>
                  </a:lnTo>
                  <a:lnTo>
                    <a:pt x="301866" y="69659"/>
                  </a:lnTo>
                  <a:lnTo>
                    <a:pt x="325094" y="69659"/>
                  </a:lnTo>
                  <a:lnTo>
                    <a:pt x="325094" y="46443"/>
                  </a:lnTo>
                  <a:lnTo>
                    <a:pt x="301866" y="46443"/>
                  </a:lnTo>
                  <a:lnTo>
                    <a:pt x="301866" y="0"/>
                  </a:lnTo>
                  <a:lnTo>
                    <a:pt x="278650" y="0"/>
                  </a:lnTo>
                  <a:lnTo>
                    <a:pt x="278650" y="23215"/>
                  </a:lnTo>
                  <a:lnTo>
                    <a:pt x="255422" y="23215"/>
                  </a:lnTo>
                  <a:lnTo>
                    <a:pt x="232206" y="23215"/>
                  </a:lnTo>
                  <a:lnTo>
                    <a:pt x="232206" y="46443"/>
                  </a:lnTo>
                  <a:lnTo>
                    <a:pt x="255422" y="46443"/>
                  </a:lnTo>
                  <a:lnTo>
                    <a:pt x="255422" y="92875"/>
                  </a:lnTo>
                  <a:lnTo>
                    <a:pt x="232206" y="92875"/>
                  </a:lnTo>
                  <a:lnTo>
                    <a:pt x="232206" y="116103"/>
                  </a:lnTo>
                  <a:lnTo>
                    <a:pt x="208991" y="116103"/>
                  </a:lnTo>
                  <a:lnTo>
                    <a:pt x="208991" y="139319"/>
                  </a:lnTo>
                  <a:lnTo>
                    <a:pt x="232206" y="139319"/>
                  </a:lnTo>
                  <a:lnTo>
                    <a:pt x="232206" y="162547"/>
                  </a:lnTo>
                  <a:lnTo>
                    <a:pt x="208991" y="162547"/>
                  </a:lnTo>
                  <a:lnTo>
                    <a:pt x="208991" y="208991"/>
                  </a:lnTo>
                  <a:lnTo>
                    <a:pt x="232206" y="208991"/>
                  </a:lnTo>
                  <a:lnTo>
                    <a:pt x="255422" y="208991"/>
                  </a:lnTo>
                  <a:lnTo>
                    <a:pt x="255422" y="185762"/>
                  </a:lnTo>
                  <a:lnTo>
                    <a:pt x="278650" y="185762"/>
                  </a:lnTo>
                  <a:lnTo>
                    <a:pt x="278650" y="162547"/>
                  </a:lnTo>
                  <a:lnTo>
                    <a:pt x="255422" y="162547"/>
                  </a:lnTo>
                  <a:lnTo>
                    <a:pt x="255422" y="116103"/>
                  </a:lnTo>
                  <a:lnTo>
                    <a:pt x="278650" y="116103"/>
                  </a:lnTo>
                  <a:lnTo>
                    <a:pt x="278650" y="162547"/>
                  </a:lnTo>
                  <a:lnTo>
                    <a:pt x="301866" y="162547"/>
                  </a:lnTo>
                  <a:lnTo>
                    <a:pt x="301866" y="139319"/>
                  </a:lnTo>
                  <a:lnTo>
                    <a:pt x="325094" y="139319"/>
                  </a:lnTo>
                  <a:lnTo>
                    <a:pt x="325094" y="162547"/>
                  </a:lnTo>
                  <a:lnTo>
                    <a:pt x="348310" y="162547"/>
                  </a:lnTo>
                  <a:lnTo>
                    <a:pt x="348310" y="139319"/>
                  </a:lnTo>
                  <a:lnTo>
                    <a:pt x="371525" y="139319"/>
                  </a:lnTo>
                  <a:lnTo>
                    <a:pt x="371525" y="185762"/>
                  </a:lnTo>
                  <a:lnTo>
                    <a:pt x="394754" y="185762"/>
                  </a:lnTo>
                  <a:lnTo>
                    <a:pt x="394754" y="116103"/>
                  </a:lnTo>
                  <a:close/>
                </a:path>
                <a:path w="929004" h="348615">
                  <a:moveTo>
                    <a:pt x="394754" y="23215"/>
                  </a:moveTo>
                  <a:lnTo>
                    <a:pt x="371525" y="23215"/>
                  </a:lnTo>
                  <a:lnTo>
                    <a:pt x="371525" y="0"/>
                  </a:lnTo>
                  <a:lnTo>
                    <a:pt x="348310" y="0"/>
                  </a:lnTo>
                  <a:lnTo>
                    <a:pt x="348310" y="46443"/>
                  </a:lnTo>
                  <a:lnTo>
                    <a:pt x="371525" y="46443"/>
                  </a:lnTo>
                  <a:lnTo>
                    <a:pt x="371525" y="92875"/>
                  </a:lnTo>
                  <a:lnTo>
                    <a:pt x="394754" y="92875"/>
                  </a:lnTo>
                  <a:lnTo>
                    <a:pt x="394754" y="23215"/>
                  </a:lnTo>
                  <a:close/>
                </a:path>
                <a:path w="929004" h="348615">
                  <a:moveTo>
                    <a:pt x="441198" y="208991"/>
                  </a:moveTo>
                  <a:lnTo>
                    <a:pt x="417969" y="208991"/>
                  </a:lnTo>
                  <a:lnTo>
                    <a:pt x="394754" y="208991"/>
                  </a:lnTo>
                  <a:lnTo>
                    <a:pt x="394754" y="232206"/>
                  </a:lnTo>
                  <a:lnTo>
                    <a:pt x="417969" y="232206"/>
                  </a:lnTo>
                  <a:lnTo>
                    <a:pt x="441198" y="232206"/>
                  </a:lnTo>
                  <a:lnTo>
                    <a:pt x="441198" y="208991"/>
                  </a:lnTo>
                  <a:close/>
                </a:path>
                <a:path w="929004" h="348615">
                  <a:moveTo>
                    <a:pt x="441198" y="139319"/>
                  </a:moveTo>
                  <a:lnTo>
                    <a:pt x="417969" y="139319"/>
                  </a:lnTo>
                  <a:lnTo>
                    <a:pt x="417969" y="162547"/>
                  </a:lnTo>
                  <a:lnTo>
                    <a:pt x="441198" y="162547"/>
                  </a:lnTo>
                  <a:lnTo>
                    <a:pt x="441198" y="139319"/>
                  </a:lnTo>
                  <a:close/>
                </a:path>
                <a:path w="929004" h="348615">
                  <a:moveTo>
                    <a:pt x="441198" y="23215"/>
                  </a:moveTo>
                  <a:lnTo>
                    <a:pt x="417969" y="23215"/>
                  </a:lnTo>
                  <a:lnTo>
                    <a:pt x="417969" y="46443"/>
                  </a:lnTo>
                  <a:lnTo>
                    <a:pt x="441198" y="46443"/>
                  </a:lnTo>
                  <a:lnTo>
                    <a:pt x="441198" y="23215"/>
                  </a:lnTo>
                  <a:close/>
                </a:path>
                <a:path w="929004" h="348615">
                  <a:moveTo>
                    <a:pt x="464413" y="301866"/>
                  </a:moveTo>
                  <a:lnTo>
                    <a:pt x="441198" y="301866"/>
                  </a:lnTo>
                  <a:lnTo>
                    <a:pt x="441198" y="255422"/>
                  </a:lnTo>
                  <a:lnTo>
                    <a:pt x="417969" y="255422"/>
                  </a:lnTo>
                  <a:lnTo>
                    <a:pt x="417969" y="348310"/>
                  </a:lnTo>
                  <a:lnTo>
                    <a:pt x="441198" y="348310"/>
                  </a:lnTo>
                  <a:lnTo>
                    <a:pt x="464413" y="348310"/>
                  </a:lnTo>
                  <a:lnTo>
                    <a:pt x="464413" y="301866"/>
                  </a:lnTo>
                  <a:close/>
                </a:path>
                <a:path w="929004" h="348615">
                  <a:moveTo>
                    <a:pt x="534073" y="0"/>
                  </a:moveTo>
                  <a:lnTo>
                    <a:pt x="510857" y="0"/>
                  </a:lnTo>
                  <a:lnTo>
                    <a:pt x="487629" y="0"/>
                  </a:lnTo>
                  <a:lnTo>
                    <a:pt x="464413" y="0"/>
                  </a:lnTo>
                  <a:lnTo>
                    <a:pt x="441198" y="0"/>
                  </a:lnTo>
                  <a:lnTo>
                    <a:pt x="441198" y="23215"/>
                  </a:lnTo>
                  <a:lnTo>
                    <a:pt x="464413" y="23215"/>
                  </a:lnTo>
                  <a:lnTo>
                    <a:pt x="487629" y="23215"/>
                  </a:lnTo>
                  <a:lnTo>
                    <a:pt x="510857" y="23215"/>
                  </a:lnTo>
                  <a:lnTo>
                    <a:pt x="534073" y="23215"/>
                  </a:lnTo>
                  <a:lnTo>
                    <a:pt x="534073" y="0"/>
                  </a:lnTo>
                  <a:close/>
                </a:path>
                <a:path w="929004" h="348615">
                  <a:moveTo>
                    <a:pt x="557301" y="208991"/>
                  </a:moveTo>
                  <a:lnTo>
                    <a:pt x="534073" y="208991"/>
                  </a:lnTo>
                  <a:lnTo>
                    <a:pt x="534073" y="232206"/>
                  </a:lnTo>
                  <a:lnTo>
                    <a:pt x="557301" y="232206"/>
                  </a:lnTo>
                  <a:lnTo>
                    <a:pt x="557301" y="208991"/>
                  </a:lnTo>
                  <a:close/>
                </a:path>
                <a:path w="929004" h="348615">
                  <a:moveTo>
                    <a:pt x="580517" y="139319"/>
                  </a:moveTo>
                  <a:lnTo>
                    <a:pt x="557301" y="139319"/>
                  </a:lnTo>
                  <a:lnTo>
                    <a:pt x="557301" y="162547"/>
                  </a:lnTo>
                  <a:lnTo>
                    <a:pt x="580517" y="162547"/>
                  </a:lnTo>
                  <a:lnTo>
                    <a:pt x="580517" y="139319"/>
                  </a:lnTo>
                  <a:close/>
                </a:path>
                <a:path w="929004" h="348615">
                  <a:moveTo>
                    <a:pt x="626960" y="0"/>
                  </a:moveTo>
                  <a:lnTo>
                    <a:pt x="603732" y="0"/>
                  </a:lnTo>
                  <a:lnTo>
                    <a:pt x="603732" y="23215"/>
                  </a:lnTo>
                  <a:lnTo>
                    <a:pt x="626960" y="23215"/>
                  </a:lnTo>
                  <a:lnTo>
                    <a:pt x="626960" y="0"/>
                  </a:lnTo>
                  <a:close/>
                </a:path>
                <a:path w="929004" h="348615">
                  <a:moveTo>
                    <a:pt x="650176" y="208991"/>
                  </a:moveTo>
                  <a:lnTo>
                    <a:pt x="626960" y="208991"/>
                  </a:lnTo>
                  <a:lnTo>
                    <a:pt x="626960" y="278650"/>
                  </a:lnTo>
                  <a:lnTo>
                    <a:pt x="650176" y="278650"/>
                  </a:lnTo>
                  <a:lnTo>
                    <a:pt x="650176" y="208991"/>
                  </a:lnTo>
                  <a:close/>
                </a:path>
                <a:path w="929004" h="348615">
                  <a:moveTo>
                    <a:pt x="719836" y="46443"/>
                  </a:moveTo>
                  <a:lnTo>
                    <a:pt x="696620" y="46443"/>
                  </a:lnTo>
                  <a:lnTo>
                    <a:pt x="696620" y="69659"/>
                  </a:lnTo>
                  <a:lnTo>
                    <a:pt x="719836" y="69659"/>
                  </a:lnTo>
                  <a:lnTo>
                    <a:pt x="719836" y="46443"/>
                  </a:lnTo>
                  <a:close/>
                </a:path>
                <a:path w="929004" h="348615">
                  <a:moveTo>
                    <a:pt x="719836" y="0"/>
                  </a:moveTo>
                  <a:lnTo>
                    <a:pt x="696620" y="0"/>
                  </a:lnTo>
                  <a:lnTo>
                    <a:pt x="696620" y="23215"/>
                  </a:lnTo>
                  <a:lnTo>
                    <a:pt x="719836" y="23215"/>
                  </a:lnTo>
                  <a:lnTo>
                    <a:pt x="719836" y="0"/>
                  </a:lnTo>
                  <a:close/>
                </a:path>
                <a:path w="929004" h="348615">
                  <a:moveTo>
                    <a:pt x="743064" y="92875"/>
                  </a:moveTo>
                  <a:lnTo>
                    <a:pt x="719836" y="92875"/>
                  </a:lnTo>
                  <a:lnTo>
                    <a:pt x="696620" y="92875"/>
                  </a:lnTo>
                  <a:lnTo>
                    <a:pt x="696620" y="69659"/>
                  </a:lnTo>
                  <a:lnTo>
                    <a:pt x="673392" y="69659"/>
                  </a:lnTo>
                  <a:lnTo>
                    <a:pt x="673392" y="46443"/>
                  </a:lnTo>
                  <a:lnTo>
                    <a:pt x="696620" y="46443"/>
                  </a:lnTo>
                  <a:lnTo>
                    <a:pt x="696620" y="23215"/>
                  </a:lnTo>
                  <a:lnTo>
                    <a:pt x="673392" y="23215"/>
                  </a:lnTo>
                  <a:lnTo>
                    <a:pt x="650176" y="23215"/>
                  </a:lnTo>
                  <a:lnTo>
                    <a:pt x="650176" y="116103"/>
                  </a:lnTo>
                  <a:lnTo>
                    <a:pt x="673392" y="116103"/>
                  </a:lnTo>
                  <a:lnTo>
                    <a:pt x="673392" y="139319"/>
                  </a:lnTo>
                  <a:lnTo>
                    <a:pt x="696620" y="139319"/>
                  </a:lnTo>
                  <a:lnTo>
                    <a:pt x="696620" y="116103"/>
                  </a:lnTo>
                  <a:lnTo>
                    <a:pt x="719836" y="116103"/>
                  </a:lnTo>
                  <a:lnTo>
                    <a:pt x="743064" y="116103"/>
                  </a:lnTo>
                  <a:lnTo>
                    <a:pt x="743064" y="92875"/>
                  </a:lnTo>
                  <a:close/>
                </a:path>
                <a:path w="929004" h="348615">
                  <a:moveTo>
                    <a:pt x="766279" y="185762"/>
                  </a:moveTo>
                  <a:lnTo>
                    <a:pt x="743064" y="185762"/>
                  </a:lnTo>
                  <a:lnTo>
                    <a:pt x="743064" y="162547"/>
                  </a:lnTo>
                  <a:lnTo>
                    <a:pt x="719836" y="162547"/>
                  </a:lnTo>
                  <a:lnTo>
                    <a:pt x="719836" y="139319"/>
                  </a:lnTo>
                  <a:lnTo>
                    <a:pt x="696620" y="139319"/>
                  </a:lnTo>
                  <a:lnTo>
                    <a:pt x="696620" y="185762"/>
                  </a:lnTo>
                  <a:lnTo>
                    <a:pt x="719836" y="185762"/>
                  </a:lnTo>
                  <a:lnTo>
                    <a:pt x="719836" y="208991"/>
                  </a:lnTo>
                  <a:lnTo>
                    <a:pt x="696620" y="208991"/>
                  </a:lnTo>
                  <a:lnTo>
                    <a:pt x="696620" y="185762"/>
                  </a:lnTo>
                  <a:lnTo>
                    <a:pt x="673392" y="185762"/>
                  </a:lnTo>
                  <a:lnTo>
                    <a:pt x="673392" y="139319"/>
                  </a:lnTo>
                  <a:lnTo>
                    <a:pt x="650176" y="139319"/>
                  </a:lnTo>
                  <a:lnTo>
                    <a:pt x="650176" y="162547"/>
                  </a:lnTo>
                  <a:lnTo>
                    <a:pt x="626960" y="162547"/>
                  </a:lnTo>
                  <a:lnTo>
                    <a:pt x="626960" y="92875"/>
                  </a:lnTo>
                  <a:lnTo>
                    <a:pt x="603732" y="92875"/>
                  </a:lnTo>
                  <a:lnTo>
                    <a:pt x="580517" y="92875"/>
                  </a:lnTo>
                  <a:lnTo>
                    <a:pt x="557301" y="92875"/>
                  </a:lnTo>
                  <a:lnTo>
                    <a:pt x="557301" y="46443"/>
                  </a:lnTo>
                  <a:lnTo>
                    <a:pt x="580517" y="46443"/>
                  </a:lnTo>
                  <a:lnTo>
                    <a:pt x="580517" y="23215"/>
                  </a:lnTo>
                  <a:lnTo>
                    <a:pt x="557301" y="23215"/>
                  </a:lnTo>
                  <a:lnTo>
                    <a:pt x="534073" y="23215"/>
                  </a:lnTo>
                  <a:lnTo>
                    <a:pt x="534073" y="92875"/>
                  </a:lnTo>
                  <a:lnTo>
                    <a:pt x="510857" y="92875"/>
                  </a:lnTo>
                  <a:lnTo>
                    <a:pt x="510857" y="46443"/>
                  </a:lnTo>
                  <a:lnTo>
                    <a:pt x="487629" y="46443"/>
                  </a:lnTo>
                  <a:lnTo>
                    <a:pt x="487629" y="69659"/>
                  </a:lnTo>
                  <a:lnTo>
                    <a:pt x="464413" y="69659"/>
                  </a:lnTo>
                  <a:lnTo>
                    <a:pt x="464413" y="92875"/>
                  </a:lnTo>
                  <a:lnTo>
                    <a:pt x="441198" y="92875"/>
                  </a:lnTo>
                  <a:lnTo>
                    <a:pt x="417969" y="92875"/>
                  </a:lnTo>
                  <a:lnTo>
                    <a:pt x="394754" y="92875"/>
                  </a:lnTo>
                  <a:lnTo>
                    <a:pt x="394754" y="116103"/>
                  </a:lnTo>
                  <a:lnTo>
                    <a:pt x="417969" y="116103"/>
                  </a:lnTo>
                  <a:lnTo>
                    <a:pt x="441198" y="116103"/>
                  </a:lnTo>
                  <a:lnTo>
                    <a:pt x="441198" y="139319"/>
                  </a:lnTo>
                  <a:lnTo>
                    <a:pt x="464413" y="139319"/>
                  </a:lnTo>
                  <a:lnTo>
                    <a:pt x="464413" y="162547"/>
                  </a:lnTo>
                  <a:lnTo>
                    <a:pt x="487629" y="162547"/>
                  </a:lnTo>
                  <a:lnTo>
                    <a:pt x="487629" y="139319"/>
                  </a:lnTo>
                  <a:lnTo>
                    <a:pt x="510857" y="139319"/>
                  </a:lnTo>
                  <a:lnTo>
                    <a:pt x="510857" y="162547"/>
                  </a:lnTo>
                  <a:lnTo>
                    <a:pt x="487629" y="162547"/>
                  </a:lnTo>
                  <a:lnTo>
                    <a:pt x="487629" y="185762"/>
                  </a:lnTo>
                  <a:lnTo>
                    <a:pt x="510857" y="185762"/>
                  </a:lnTo>
                  <a:lnTo>
                    <a:pt x="534073" y="185762"/>
                  </a:lnTo>
                  <a:lnTo>
                    <a:pt x="534073" y="139319"/>
                  </a:lnTo>
                  <a:lnTo>
                    <a:pt x="557301" y="139319"/>
                  </a:lnTo>
                  <a:lnTo>
                    <a:pt x="557301" y="116103"/>
                  </a:lnTo>
                  <a:lnTo>
                    <a:pt x="580517" y="116103"/>
                  </a:lnTo>
                  <a:lnTo>
                    <a:pt x="580517" y="139319"/>
                  </a:lnTo>
                  <a:lnTo>
                    <a:pt x="603732" y="139319"/>
                  </a:lnTo>
                  <a:lnTo>
                    <a:pt x="603732" y="162547"/>
                  </a:lnTo>
                  <a:lnTo>
                    <a:pt x="580517" y="162547"/>
                  </a:lnTo>
                  <a:lnTo>
                    <a:pt x="580517" y="185762"/>
                  </a:lnTo>
                  <a:lnTo>
                    <a:pt x="603732" y="185762"/>
                  </a:lnTo>
                  <a:lnTo>
                    <a:pt x="626960" y="185762"/>
                  </a:lnTo>
                  <a:lnTo>
                    <a:pt x="650176" y="185762"/>
                  </a:lnTo>
                  <a:lnTo>
                    <a:pt x="650176" y="208991"/>
                  </a:lnTo>
                  <a:lnTo>
                    <a:pt x="673392" y="208991"/>
                  </a:lnTo>
                  <a:lnTo>
                    <a:pt x="673392" y="232206"/>
                  </a:lnTo>
                  <a:lnTo>
                    <a:pt x="696620" y="232206"/>
                  </a:lnTo>
                  <a:lnTo>
                    <a:pt x="719836" y="232206"/>
                  </a:lnTo>
                  <a:lnTo>
                    <a:pt x="743064" y="232206"/>
                  </a:lnTo>
                  <a:lnTo>
                    <a:pt x="743064" y="208991"/>
                  </a:lnTo>
                  <a:lnTo>
                    <a:pt x="766279" y="208991"/>
                  </a:lnTo>
                  <a:lnTo>
                    <a:pt x="766279" y="185762"/>
                  </a:lnTo>
                  <a:close/>
                </a:path>
                <a:path w="929004" h="348615">
                  <a:moveTo>
                    <a:pt x="766279" y="116103"/>
                  </a:moveTo>
                  <a:lnTo>
                    <a:pt x="743064" y="116103"/>
                  </a:lnTo>
                  <a:lnTo>
                    <a:pt x="743064" y="162547"/>
                  </a:lnTo>
                  <a:lnTo>
                    <a:pt x="766279" y="162547"/>
                  </a:lnTo>
                  <a:lnTo>
                    <a:pt x="766279" y="116103"/>
                  </a:lnTo>
                  <a:close/>
                </a:path>
                <a:path w="929004" h="348615">
                  <a:moveTo>
                    <a:pt x="766279" y="23215"/>
                  </a:moveTo>
                  <a:lnTo>
                    <a:pt x="743064" y="23215"/>
                  </a:lnTo>
                  <a:lnTo>
                    <a:pt x="719836" y="23215"/>
                  </a:lnTo>
                  <a:lnTo>
                    <a:pt x="719836" y="46443"/>
                  </a:lnTo>
                  <a:lnTo>
                    <a:pt x="743064" y="46443"/>
                  </a:lnTo>
                  <a:lnTo>
                    <a:pt x="743064" y="92875"/>
                  </a:lnTo>
                  <a:lnTo>
                    <a:pt x="766279" y="92875"/>
                  </a:lnTo>
                  <a:lnTo>
                    <a:pt x="766279" y="23215"/>
                  </a:lnTo>
                  <a:close/>
                </a:path>
                <a:path w="929004" h="348615">
                  <a:moveTo>
                    <a:pt x="789495" y="208991"/>
                  </a:moveTo>
                  <a:lnTo>
                    <a:pt x="766279" y="208991"/>
                  </a:lnTo>
                  <a:lnTo>
                    <a:pt x="766279" y="232206"/>
                  </a:lnTo>
                  <a:lnTo>
                    <a:pt x="789495" y="232206"/>
                  </a:lnTo>
                  <a:lnTo>
                    <a:pt x="789495" y="208991"/>
                  </a:lnTo>
                  <a:close/>
                </a:path>
                <a:path w="929004" h="348615">
                  <a:moveTo>
                    <a:pt x="905598" y="185762"/>
                  </a:moveTo>
                  <a:lnTo>
                    <a:pt x="882383" y="185762"/>
                  </a:lnTo>
                  <a:lnTo>
                    <a:pt x="859167" y="185762"/>
                  </a:lnTo>
                  <a:lnTo>
                    <a:pt x="859167" y="208991"/>
                  </a:lnTo>
                  <a:lnTo>
                    <a:pt x="882383" y="208991"/>
                  </a:lnTo>
                  <a:lnTo>
                    <a:pt x="905598" y="208991"/>
                  </a:lnTo>
                  <a:lnTo>
                    <a:pt x="905598" y="185762"/>
                  </a:lnTo>
                  <a:close/>
                </a:path>
                <a:path w="929004" h="348615">
                  <a:moveTo>
                    <a:pt x="928827" y="208991"/>
                  </a:moveTo>
                  <a:lnTo>
                    <a:pt x="905598" y="208991"/>
                  </a:lnTo>
                  <a:lnTo>
                    <a:pt x="905598" y="232206"/>
                  </a:lnTo>
                  <a:lnTo>
                    <a:pt x="928827" y="232206"/>
                  </a:lnTo>
                  <a:lnTo>
                    <a:pt x="928827" y="208991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264841" y="1315904"/>
              <a:ext cx="952500" cy="325120"/>
            </a:xfrm>
            <a:custGeom>
              <a:avLst/>
              <a:gdLst/>
              <a:ahLst/>
              <a:cxnLst/>
              <a:rect l="l" t="t" r="r" b="b"/>
              <a:pathLst>
                <a:path w="952500" h="325119">
                  <a:moveTo>
                    <a:pt x="23228" y="116103"/>
                  </a:moveTo>
                  <a:lnTo>
                    <a:pt x="0" y="116103"/>
                  </a:lnTo>
                  <a:lnTo>
                    <a:pt x="0" y="139319"/>
                  </a:lnTo>
                  <a:lnTo>
                    <a:pt x="23228" y="139319"/>
                  </a:lnTo>
                  <a:lnTo>
                    <a:pt x="23228" y="116103"/>
                  </a:lnTo>
                  <a:close/>
                </a:path>
                <a:path w="952500" h="325119">
                  <a:moveTo>
                    <a:pt x="46443" y="139319"/>
                  </a:moveTo>
                  <a:lnTo>
                    <a:pt x="23228" y="139319"/>
                  </a:lnTo>
                  <a:lnTo>
                    <a:pt x="23228" y="162547"/>
                  </a:lnTo>
                  <a:lnTo>
                    <a:pt x="46443" y="162547"/>
                  </a:lnTo>
                  <a:lnTo>
                    <a:pt x="46443" y="139319"/>
                  </a:lnTo>
                  <a:close/>
                </a:path>
                <a:path w="952500" h="325119">
                  <a:moveTo>
                    <a:pt x="69659" y="232206"/>
                  </a:moveTo>
                  <a:lnTo>
                    <a:pt x="46443" y="232206"/>
                  </a:lnTo>
                  <a:lnTo>
                    <a:pt x="46443" y="301866"/>
                  </a:lnTo>
                  <a:lnTo>
                    <a:pt x="69659" y="301866"/>
                  </a:lnTo>
                  <a:lnTo>
                    <a:pt x="69659" y="232206"/>
                  </a:lnTo>
                  <a:close/>
                </a:path>
                <a:path w="952500" h="325119">
                  <a:moveTo>
                    <a:pt x="92887" y="116103"/>
                  </a:moveTo>
                  <a:lnTo>
                    <a:pt x="69659" y="116103"/>
                  </a:lnTo>
                  <a:lnTo>
                    <a:pt x="69659" y="139319"/>
                  </a:lnTo>
                  <a:lnTo>
                    <a:pt x="92887" y="139319"/>
                  </a:lnTo>
                  <a:lnTo>
                    <a:pt x="92887" y="116103"/>
                  </a:lnTo>
                  <a:close/>
                </a:path>
                <a:path w="952500" h="325119">
                  <a:moveTo>
                    <a:pt x="139319" y="232206"/>
                  </a:moveTo>
                  <a:lnTo>
                    <a:pt x="116103" y="232206"/>
                  </a:lnTo>
                  <a:lnTo>
                    <a:pt x="116103" y="255422"/>
                  </a:lnTo>
                  <a:lnTo>
                    <a:pt x="139319" y="255422"/>
                  </a:lnTo>
                  <a:lnTo>
                    <a:pt x="139319" y="232206"/>
                  </a:lnTo>
                  <a:close/>
                </a:path>
                <a:path w="952500" h="325119">
                  <a:moveTo>
                    <a:pt x="162547" y="255422"/>
                  </a:moveTo>
                  <a:lnTo>
                    <a:pt x="139319" y="255422"/>
                  </a:lnTo>
                  <a:lnTo>
                    <a:pt x="139319" y="278650"/>
                  </a:lnTo>
                  <a:lnTo>
                    <a:pt x="162547" y="278650"/>
                  </a:lnTo>
                  <a:lnTo>
                    <a:pt x="162547" y="255422"/>
                  </a:lnTo>
                  <a:close/>
                </a:path>
                <a:path w="952500" h="325119">
                  <a:moveTo>
                    <a:pt x="162547" y="208978"/>
                  </a:moveTo>
                  <a:lnTo>
                    <a:pt x="139319" y="208978"/>
                  </a:lnTo>
                  <a:lnTo>
                    <a:pt x="139319" y="232206"/>
                  </a:lnTo>
                  <a:lnTo>
                    <a:pt x="162547" y="232206"/>
                  </a:lnTo>
                  <a:lnTo>
                    <a:pt x="162547" y="208978"/>
                  </a:lnTo>
                  <a:close/>
                </a:path>
                <a:path w="952500" h="325119">
                  <a:moveTo>
                    <a:pt x="162547" y="162547"/>
                  </a:moveTo>
                  <a:lnTo>
                    <a:pt x="139319" y="162547"/>
                  </a:lnTo>
                  <a:lnTo>
                    <a:pt x="116103" y="162547"/>
                  </a:lnTo>
                  <a:lnTo>
                    <a:pt x="116103" y="139319"/>
                  </a:lnTo>
                  <a:lnTo>
                    <a:pt x="92887" y="139319"/>
                  </a:lnTo>
                  <a:lnTo>
                    <a:pt x="92887" y="185762"/>
                  </a:lnTo>
                  <a:lnTo>
                    <a:pt x="69659" y="185762"/>
                  </a:lnTo>
                  <a:lnTo>
                    <a:pt x="46443" y="185762"/>
                  </a:lnTo>
                  <a:lnTo>
                    <a:pt x="23228" y="185762"/>
                  </a:lnTo>
                  <a:lnTo>
                    <a:pt x="0" y="185762"/>
                  </a:lnTo>
                  <a:lnTo>
                    <a:pt x="0" y="232206"/>
                  </a:lnTo>
                  <a:lnTo>
                    <a:pt x="23228" y="232206"/>
                  </a:lnTo>
                  <a:lnTo>
                    <a:pt x="23228" y="208978"/>
                  </a:lnTo>
                  <a:lnTo>
                    <a:pt x="46443" y="208978"/>
                  </a:lnTo>
                  <a:lnTo>
                    <a:pt x="69659" y="208978"/>
                  </a:lnTo>
                  <a:lnTo>
                    <a:pt x="92887" y="208978"/>
                  </a:lnTo>
                  <a:lnTo>
                    <a:pt x="116103" y="208978"/>
                  </a:lnTo>
                  <a:lnTo>
                    <a:pt x="139319" y="208978"/>
                  </a:lnTo>
                  <a:lnTo>
                    <a:pt x="139319" y="185762"/>
                  </a:lnTo>
                  <a:lnTo>
                    <a:pt x="162547" y="185762"/>
                  </a:lnTo>
                  <a:lnTo>
                    <a:pt x="162547" y="162547"/>
                  </a:lnTo>
                  <a:close/>
                </a:path>
                <a:path w="952500" h="325119">
                  <a:moveTo>
                    <a:pt x="162547" y="116103"/>
                  </a:moveTo>
                  <a:lnTo>
                    <a:pt x="139319" y="116103"/>
                  </a:lnTo>
                  <a:lnTo>
                    <a:pt x="139319" y="139319"/>
                  </a:lnTo>
                  <a:lnTo>
                    <a:pt x="162547" y="139319"/>
                  </a:lnTo>
                  <a:lnTo>
                    <a:pt x="162547" y="116103"/>
                  </a:lnTo>
                  <a:close/>
                </a:path>
                <a:path w="952500" h="325119">
                  <a:moveTo>
                    <a:pt x="185762" y="185762"/>
                  </a:moveTo>
                  <a:lnTo>
                    <a:pt x="162547" y="185762"/>
                  </a:lnTo>
                  <a:lnTo>
                    <a:pt x="162547" y="208978"/>
                  </a:lnTo>
                  <a:lnTo>
                    <a:pt x="185762" y="208978"/>
                  </a:lnTo>
                  <a:lnTo>
                    <a:pt x="185762" y="185762"/>
                  </a:lnTo>
                  <a:close/>
                </a:path>
                <a:path w="952500" h="325119">
                  <a:moveTo>
                    <a:pt x="278650" y="185762"/>
                  </a:moveTo>
                  <a:lnTo>
                    <a:pt x="255422" y="185762"/>
                  </a:lnTo>
                  <a:lnTo>
                    <a:pt x="255422" y="139319"/>
                  </a:lnTo>
                  <a:lnTo>
                    <a:pt x="232206" y="139319"/>
                  </a:lnTo>
                  <a:lnTo>
                    <a:pt x="208991" y="139319"/>
                  </a:lnTo>
                  <a:lnTo>
                    <a:pt x="208991" y="116103"/>
                  </a:lnTo>
                  <a:lnTo>
                    <a:pt x="185762" y="116103"/>
                  </a:lnTo>
                  <a:lnTo>
                    <a:pt x="185762" y="185762"/>
                  </a:lnTo>
                  <a:lnTo>
                    <a:pt x="208991" y="185762"/>
                  </a:lnTo>
                  <a:lnTo>
                    <a:pt x="232206" y="185762"/>
                  </a:lnTo>
                  <a:lnTo>
                    <a:pt x="232206" y="301866"/>
                  </a:lnTo>
                  <a:lnTo>
                    <a:pt x="255422" y="301866"/>
                  </a:lnTo>
                  <a:lnTo>
                    <a:pt x="255422" y="278650"/>
                  </a:lnTo>
                  <a:lnTo>
                    <a:pt x="278650" y="278650"/>
                  </a:lnTo>
                  <a:lnTo>
                    <a:pt x="278650" y="255422"/>
                  </a:lnTo>
                  <a:lnTo>
                    <a:pt x="255422" y="255422"/>
                  </a:lnTo>
                  <a:lnTo>
                    <a:pt x="255422" y="208978"/>
                  </a:lnTo>
                  <a:lnTo>
                    <a:pt x="278650" y="208978"/>
                  </a:lnTo>
                  <a:lnTo>
                    <a:pt x="278650" y="185762"/>
                  </a:lnTo>
                  <a:close/>
                </a:path>
                <a:path w="952500" h="325119">
                  <a:moveTo>
                    <a:pt x="278650" y="69659"/>
                  </a:moveTo>
                  <a:lnTo>
                    <a:pt x="255422" y="69659"/>
                  </a:lnTo>
                  <a:lnTo>
                    <a:pt x="232206" y="69659"/>
                  </a:lnTo>
                  <a:lnTo>
                    <a:pt x="232206" y="92875"/>
                  </a:lnTo>
                  <a:lnTo>
                    <a:pt x="255422" y="92875"/>
                  </a:lnTo>
                  <a:lnTo>
                    <a:pt x="255422" y="139319"/>
                  </a:lnTo>
                  <a:lnTo>
                    <a:pt x="278650" y="139319"/>
                  </a:lnTo>
                  <a:lnTo>
                    <a:pt x="278650" y="69659"/>
                  </a:lnTo>
                  <a:close/>
                </a:path>
                <a:path w="952500" h="325119">
                  <a:moveTo>
                    <a:pt x="348310" y="162547"/>
                  </a:moveTo>
                  <a:lnTo>
                    <a:pt x="325094" y="162547"/>
                  </a:lnTo>
                  <a:lnTo>
                    <a:pt x="325094" y="185762"/>
                  </a:lnTo>
                  <a:lnTo>
                    <a:pt x="348310" y="185762"/>
                  </a:lnTo>
                  <a:lnTo>
                    <a:pt x="348310" y="162547"/>
                  </a:lnTo>
                  <a:close/>
                </a:path>
                <a:path w="952500" h="325119">
                  <a:moveTo>
                    <a:pt x="371525" y="139319"/>
                  </a:moveTo>
                  <a:lnTo>
                    <a:pt x="348310" y="139319"/>
                  </a:lnTo>
                  <a:lnTo>
                    <a:pt x="348310" y="162547"/>
                  </a:lnTo>
                  <a:lnTo>
                    <a:pt x="371525" y="162547"/>
                  </a:lnTo>
                  <a:lnTo>
                    <a:pt x="371525" y="139319"/>
                  </a:lnTo>
                  <a:close/>
                </a:path>
                <a:path w="952500" h="325119">
                  <a:moveTo>
                    <a:pt x="417969" y="92875"/>
                  </a:moveTo>
                  <a:lnTo>
                    <a:pt x="394754" y="92875"/>
                  </a:lnTo>
                  <a:lnTo>
                    <a:pt x="371525" y="92875"/>
                  </a:lnTo>
                  <a:lnTo>
                    <a:pt x="371525" y="69659"/>
                  </a:lnTo>
                  <a:lnTo>
                    <a:pt x="348310" y="69659"/>
                  </a:lnTo>
                  <a:lnTo>
                    <a:pt x="348310" y="46443"/>
                  </a:lnTo>
                  <a:lnTo>
                    <a:pt x="371525" y="46443"/>
                  </a:lnTo>
                  <a:lnTo>
                    <a:pt x="371525" y="23215"/>
                  </a:lnTo>
                  <a:lnTo>
                    <a:pt x="348310" y="23215"/>
                  </a:lnTo>
                  <a:lnTo>
                    <a:pt x="325094" y="23215"/>
                  </a:lnTo>
                  <a:lnTo>
                    <a:pt x="325094" y="92875"/>
                  </a:lnTo>
                  <a:lnTo>
                    <a:pt x="348310" y="92875"/>
                  </a:lnTo>
                  <a:lnTo>
                    <a:pt x="348310" y="116103"/>
                  </a:lnTo>
                  <a:lnTo>
                    <a:pt x="371525" y="116103"/>
                  </a:lnTo>
                  <a:lnTo>
                    <a:pt x="371525" y="139319"/>
                  </a:lnTo>
                  <a:lnTo>
                    <a:pt x="394754" y="139319"/>
                  </a:lnTo>
                  <a:lnTo>
                    <a:pt x="394754" y="116103"/>
                  </a:lnTo>
                  <a:lnTo>
                    <a:pt x="417969" y="116103"/>
                  </a:lnTo>
                  <a:lnTo>
                    <a:pt x="417969" y="92875"/>
                  </a:lnTo>
                  <a:close/>
                </a:path>
                <a:path w="952500" h="325119">
                  <a:moveTo>
                    <a:pt x="487629" y="23215"/>
                  </a:moveTo>
                  <a:lnTo>
                    <a:pt x="464413" y="23215"/>
                  </a:lnTo>
                  <a:lnTo>
                    <a:pt x="464413" y="0"/>
                  </a:lnTo>
                  <a:lnTo>
                    <a:pt x="441198" y="0"/>
                  </a:lnTo>
                  <a:lnTo>
                    <a:pt x="441198" y="46443"/>
                  </a:lnTo>
                  <a:lnTo>
                    <a:pt x="464413" y="46443"/>
                  </a:lnTo>
                  <a:lnTo>
                    <a:pt x="464413" y="69659"/>
                  </a:lnTo>
                  <a:lnTo>
                    <a:pt x="441198" y="69659"/>
                  </a:lnTo>
                  <a:lnTo>
                    <a:pt x="441198" y="116103"/>
                  </a:lnTo>
                  <a:lnTo>
                    <a:pt x="464413" y="116103"/>
                  </a:lnTo>
                  <a:lnTo>
                    <a:pt x="464413" y="92875"/>
                  </a:lnTo>
                  <a:lnTo>
                    <a:pt x="487629" y="92875"/>
                  </a:lnTo>
                  <a:lnTo>
                    <a:pt x="487629" y="23215"/>
                  </a:lnTo>
                  <a:close/>
                </a:path>
                <a:path w="952500" h="325119">
                  <a:moveTo>
                    <a:pt x="580517" y="162547"/>
                  </a:moveTo>
                  <a:lnTo>
                    <a:pt x="557301" y="162547"/>
                  </a:lnTo>
                  <a:lnTo>
                    <a:pt x="557301" y="185762"/>
                  </a:lnTo>
                  <a:lnTo>
                    <a:pt x="580517" y="185762"/>
                  </a:lnTo>
                  <a:lnTo>
                    <a:pt x="580517" y="162547"/>
                  </a:lnTo>
                  <a:close/>
                </a:path>
                <a:path w="952500" h="325119">
                  <a:moveTo>
                    <a:pt x="580517" y="116103"/>
                  </a:moveTo>
                  <a:lnTo>
                    <a:pt x="557301" y="116103"/>
                  </a:lnTo>
                  <a:lnTo>
                    <a:pt x="557301" y="92875"/>
                  </a:lnTo>
                  <a:lnTo>
                    <a:pt x="534073" y="92875"/>
                  </a:lnTo>
                  <a:lnTo>
                    <a:pt x="534073" y="69659"/>
                  </a:lnTo>
                  <a:lnTo>
                    <a:pt x="510857" y="69659"/>
                  </a:lnTo>
                  <a:lnTo>
                    <a:pt x="510857" y="92875"/>
                  </a:lnTo>
                  <a:lnTo>
                    <a:pt x="487629" y="92875"/>
                  </a:lnTo>
                  <a:lnTo>
                    <a:pt x="487629" y="139319"/>
                  </a:lnTo>
                  <a:lnTo>
                    <a:pt x="510857" y="139319"/>
                  </a:lnTo>
                  <a:lnTo>
                    <a:pt x="510857" y="185762"/>
                  </a:lnTo>
                  <a:lnTo>
                    <a:pt x="487629" y="185762"/>
                  </a:lnTo>
                  <a:lnTo>
                    <a:pt x="464413" y="185762"/>
                  </a:lnTo>
                  <a:lnTo>
                    <a:pt x="464413" y="208978"/>
                  </a:lnTo>
                  <a:lnTo>
                    <a:pt x="487629" y="208978"/>
                  </a:lnTo>
                  <a:lnTo>
                    <a:pt x="510857" y="208978"/>
                  </a:lnTo>
                  <a:lnTo>
                    <a:pt x="534073" y="208978"/>
                  </a:lnTo>
                  <a:lnTo>
                    <a:pt x="534073" y="139319"/>
                  </a:lnTo>
                  <a:lnTo>
                    <a:pt x="557301" y="139319"/>
                  </a:lnTo>
                  <a:lnTo>
                    <a:pt x="580517" y="139319"/>
                  </a:lnTo>
                  <a:lnTo>
                    <a:pt x="580517" y="116103"/>
                  </a:lnTo>
                  <a:close/>
                </a:path>
                <a:path w="952500" h="325119">
                  <a:moveTo>
                    <a:pt x="603732" y="232206"/>
                  </a:moveTo>
                  <a:lnTo>
                    <a:pt x="580517" y="232206"/>
                  </a:lnTo>
                  <a:lnTo>
                    <a:pt x="557301" y="232206"/>
                  </a:lnTo>
                  <a:lnTo>
                    <a:pt x="534073" y="232206"/>
                  </a:lnTo>
                  <a:lnTo>
                    <a:pt x="534073" y="255422"/>
                  </a:lnTo>
                  <a:lnTo>
                    <a:pt x="557301" y="255422"/>
                  </a:lnTo>
                  <a:lnTo>
                    <a:pt x="557301" y="278650"/>
                  </a:lnTo>
                  <a:lnTo>
                    <a:pt x="580517" y="278650"/>
                  </a:lnTo>
                  <a:lnTo>
                    <a:pt x="603732" y="278650"/>
                  </a:lnTo>
                  <a:lnTo>
                    <a:pt x="603732" y="232206"/>
                  </a:lnTo>
                  <a:close/>
                </a:path>
                <a:path w="952500" h="325119">
                  <a:moveTo>
                    <a:pt x="603732" y="139319"/>
                  </a:moveTo>
                  <a:lnTo>
                    <a:pt x="580517" y="139319"/>
                  </a:lnTo>
                  <a:lnTo>
                    <a:pt x="580517" y="162547"/>
                  </a:lnTo>
                  <a:lnTo>
                    <a:pt x="603732" y="162547"/>
                  </a:lnTo>
                  <a:lnTo>
                    <a:pt x="603732" y="139319"/>
                  </a:lnTo>
                  <a:close/>
                </a:path>
                <a:path w="952500" h="325119">
                  <a:moveTo>
                    <a:pt x="603732" y="69659"/>
                  </a:moveTo>
                  <a:lnTo>
                    <a:pt x="580517" y="69659"/>
                  </a:lnTo>
                  <a:lnTo>
                    <a:pt x="580517" y="92875"/>
                  </a:lnTo>
                  <a:lnTo>
                    <a:pt x="603732" y="92875"/>
                  </a:lnTo>
                  <a:lnTo>
                    <a:pt x="603732" y="69659"/>
                  </a:lnTo>
                  <a:close/>
                </a:path>
                <a:path w="952500" h="325119">
                  <a:moveTo>
                    <a:pt x="626960" y="116103"/>
                  </a:moveTo>
                  <a:lnTo>
                    <a:pt x="603732" y="116103"/>
                  </a:lnTo>
                  <a:lnTo>
                    <a:pt x="603732" y="139319"/>
                  </a:lnTo>
                  <a:lnTo>
                    <a:pt x="626960" y="139319"/>
                  </a:lnTo>
                  <a:lnTo>
                    <a:pt x="626960" y="116103"/>
                  </a:lnTo>
                  <a:close/>
                </a:path>
                <a:path w="952500" h="325119">
                  <a:moveTo>
                    <a:pt x="673392" y="162547"/>
                  </a:moveTo>
                  <a:lnTo>
                    <a:pt x="650176" y="162547"/>
                  </a:lnTo>
                  <a:lnTo>
                    <a:pt x="626960" y="162547"/>
                  </a:lnTo>
                  <a:lnTo>
                    <a:pt x="603732" y="162547"/>
                  </a:lnTo>
                  <a:lnTo>
                    <a:pt x="603732" y="208978"/>
                  </a:lnTo>
                  <a:lnTo>
                    <a:pt x="626960" y="208978"/>
                  </a:lnTo>
                  <a:lnTo>
                    <a:pt x="626960" y="185762"/>
                  </a:lnTo>
                  <a:lnTo>
                    <a:pt x="650176" y="185762"/>
                  </a:lnTo>
                  <a:lnTo>
                    <a:pt x="673392" y="185762"/>
                  </a:lnTo>
                  <a:lnTo>
                    <a:pt x="673392" y="162547"/>
                  </a:lnTo>
                  <a:close/>
                </a:path>
                <a:path w="952500" h="325119">
                  <a:moveTo>
                    <a:pt x="673392" y="116103"/>
                  </a:moveTo>
                  <a:lnTo>
                    <a:pt x="650176" y="116103"/>
                  </a:lnTo>
                  <a:lnTo>
                    <a:pt x="650176" y="139319"/>
                  </a:lnTo>
                  <a:lnTo>
                    <a:pt x="673392" y="139319"/>
                  </a:lnTo>
                  <a:lnTo>
                    <a:pt x="673392" y="116103"/>
                  </a:lnTo>
                  <a:close/>
                </a:path>
                <a:path w="952500" h="325119">
                  <a:moveTo>
                    <a:pt x="696620" y="301866"/>
                  </a:moveTo>
                  <a:lnTo>
                    <a:pt x="673392" y="301866"/>
                  </a:lnTo>
                  <a:lnTo>
                    <a:pt x="673392" y="278650"/>
                  </a:lnTo>
                  <a:lnTo>
                    <a:pt x="650176" y="278650"/>
                  </a:lnTo>
                  <a:lnTo>
                    <a:pt x="650176" y="232206"/>
                  </a:lnTo>
                  <a:lnTo>
                    <a:pt x="626960" y="232206"/>
                  </a:lnTo>
                  <a:lnTo>
                    <a:pt x="626960" y="301866"/>
                  </a:lnTo>
                  <a:lnTo>
                    <a:pt x="650176" y="301866"/>
                  </a:lnTo>
                  <a:lnTo>
                    <a:pt x="650176" y="325081"/>
                  </a:lnTo>
                  <a:lnTo>
                    <a:pt x="673392" y="325081"/>
                  </a:lnTo>
                  <a:lnTo>
                    <a:pt x="696620" y="325081"/>
                  </a:lnTo>
                  <a:lnTo>
                    <a:pt x="696620" y="301866"/>
                  </a:lnTo>
                  <a:close/>
                </a:path>
                <a:path w="952500" h="325119">
                  <a:moveTo>
                    <a:pt x="696620" y="139319"/>
                  </a:moveTo>
                  <a:lnTo>
                    <a:pt x="673392" y="139319"/>
                  </a:lnTo>
                  <a:lnTo>
                    <a:pt x="673392" y="162547"/>
                  </a:lnTo>
                  <a:lnTo>
                    <a:pt x="696620" y="162547"/>
                  </a:lnTo>
                  <a:lnTo>
                    <a:pt x="696620" y="139319"/>
                  </a:lnTo>
                  <a:close/>
                </a:path>
                <a:path w="952500" h="325119">
                  <a:moveTo>
                    <a:pt x="719836" y="185762"/>
                  </a:moveTo>
                  <a:lnTo>
                    <a:pt x="696620" y="185762"/>
                  </a:lnTo>
                  <a:lnTo>
                    <a:pt x="696620" y="208978"/>
                  </a:lnTo>
                  <a:lnTo>
                    <a:pt x="719836" y="208978"/>
                  </a:lnTo>
                  <a:lnTo>
                    <a:pt x="719836" y="185762"/>
                  </a:lnTo>
                  <a:close/>
                </a:path>
                <a:path w="952500" h="325119">
                  <a:moveTo>
                    <a:pt x="859167" y="139319"/>
                  </a:moveTo>
                  <a:lnTo>
                    <a:pt x="835939" y="139319"/>
                  </a:lnTo>
                  <a:lnTo>
                    <a:pt x="812723" y="139319"/>
                  </a:lnTo>
                  <a:lnTo>
                    <a:pt x="812723" y="92875"/>
                  </a:lnTo>
                  <a:lnTo>
                    <a:pt x="789495" y="92875"/>
                  </a:lnTo>
                  <a:lnTo>
                    <a:pt x="789495" y="139319"/>
                  </a:lnTo>
                  <a:lnTo>
                    <a:pt x="766279" y="139319"/>
                  </a:lnTo>
                  <a:lnTo>
                    <a:pt x="766279" y="92875"/>
                  </a:lnTo>
                  <a:lnTo>
                    <a:pt x="743064" y="92875"/>
                  </a:lnTo>
                  <a:lnTo>
                    <a:pt x="719836" y="92875"/>
                  </a:lnTo>
                  <a:lnTo>
                    <a:pt x="696620" y="92875"/>
                  </a:lnTo>
                  <a:lnTo>
                    <a:pt x="673392" y="92875"/>
                  </a:lnTo>
                  <a:lnTo>
                    <a:pt x="673392" y="116103"/>
                  </a:lnTo>
                  <a:lnTo>
                    <a:pt x="696620" y="116103"/>
                  </a:lnTo>
                  <a:lnTo>
                    <a:pt x="719836" y="116103"/>
                  </a:lnTo>
                  <a:lnTo>
                    <a:pt x="743064" y="116103"/>
                  </a:lnTo>
                  <a:lnTo>
                    <a:pt x="743064" y="162547"/>
                  </a:lnTo>
                  <a:lnTo>
                    <a:pt x="719836" y="162547"/>
                  </a:lnTo>
                  <a:lnTo>
                    <a:pt x="719836" y="185762"/>
                  </a:lnTo>
                  <a:lnTo>
                    <a:pt x="743064" y="185762"/>
                  </a:lnTo>
                  <a:lnTo>
                    <a:pt x="743064" y="232206"/>
                  </a:lnTo>
                  <a:lnTo>
                    <a:pt x="719836" y="232206"/>
                  </a:lnTo>
                  <a:lnTo>
                    <a:pt x="719836" y="255422"/>
                  </a:lnTo>
                  <a:lnTo>
                    <a:pt x="696620" y="255422"/>
                  </a:lnTo>
                  <a:lnTo>
                    <a:pt x="673392" y="255422"/>
                  </a:lnTo>
                  <a:lnTo>
                    <a:pt x="673392" y="278650"/>
                  </a:lnTo>
                  <a:lnTo>
                    <a:pt x="696620" y="278650"/>
                  </a:lnTo>
                  <a:lnTo>
                    <a:pt x="696620" y="301866"/>
                  </a:lnTo>
                  <a:lnTo>
                    <a:pt x="719836" y="301866"/>
                  </a:lnTo>
                  <a:lnTo>
                    <a:pt x="719836" y="278650"/>
                  </a:lnTo>
                  <a:lnTo>
                    <a:pt x="743064" y="278650"/>
                  </a:lnTo>
                  <a:lnTo>
                    <a:pt x="743064" y="255422"/>
                  </a:lnTo>
                  <a:lnTo>
                    <a:pt x="766279" y="255422"/>
                  </a:lnTo>
                  <a:lnTo>
                    <a:pt x="789495" y="255422"/>
                  </a:lnTo>
                  <a:lnTo>
                    <a:pt x="789495" y="185762"/>
                  </a:lnTo>
                  <a:lnTo>
                    <a:pt x="812723" y="185762"/>
                  </a:lnTo>
                  <a:lnTo>
                    <a:pt x="835939" y="185762"/>
                  </a:lnTo>
                  <a:lnTo>
                    <a:pt x="835939" y="162547"/>
                  </a:lnTo>
                  <a:lnTo>
                    <a:pt x="859167" y="162547"/>
                  </a:lnTo>
                  <a:lnTo>
                    <a:pt x="859167" y="139319"/>
                  </a:lnTo>
                  <a:close/>
                </a:path>
                <a:path w="952500" h="325119">
                  <a:moveTo>
                    <a:pt x="905598" y="69659"/>
                  </a:moveTo>
                  <a:lnTo>
                    <a:pt x="882383" y="69659"/>
                  </a:lnTo>
                  <a:lnTo>
                    <a:pt x="882383" y="92875"/>
                  </a:lnTo>
                  <a:lnTo>
                    <a:pt x="905598" y="92875"/>
                  </a:lnTo>
                  <a:lnTo>
                    <a:pt x="905598" y="69659"/>
                  </a:lnTo>
                  <a:close/>
                </a:path>
                <a:path w="952500" h="325119">
                  <a:moveTo>
                    <a:pt x="928827" y="185762"/>
                  </a:moveTo>
                  <a:lnTo>
                    <a:pt x="905598" y="185762"/>
                  </a:lnTo>
                  <a:lnTo>
                    <a:pt x="905598" y="162547"/>
                  </a:lnTo>
                  <a:lnTo>
                    <a:pt x="882383" y="162547"/>
                  </a:lnTo>
                  <a:lnTo>
                    <a:pt x="882383" y="185762"/>
                  </a:lnTo>
                  <a:lnTo>
                    <a:pt x="859167" y="185762"/>
                  </a:lnTo>
                  <a:lnTo>
                    <a:pt x="835939" y="185762"/>
                  </a:lnTo>
                  <a:lnTo>
                    <a:pt x="835939" y="208978"/>
                  </a:lnTo>
                  <a:lnTo>
                    <a:pt x="859167" y="208978"/>
                  </a:lnTo>
                  <a:lnTo>
                    <a:pt x="882383" y="208978"/>
                  </a:lnTo>
                  <a:lnTo>
                    <a:pt x="905598" y="208978"/>
                  </a:lnTo>
                  <a:lnTo>
                    <a:pt x="928827" y="208978"/>
                  </a:lnTo>
                  <a:lnTo>
                    <a:pt x="928827" y="185762"/>
                  </a:lnTo>
                  <a:close/>
                </a:path>
                <a:path w="952500" h="325119">
                  <a:moveTo>
                    <a:pt x="952042" y="208978"/>
                  </a:moveTo>
                  <a:lnTo>
                    <a:pt x="928827" y="208978"/>
                  </a:lnTo>
                  <a:lnTo>
                    <a:pt x="928827" y="232206"/>
                  </a:lnTo>
                  <a:lnTo>
                    <a:pt x="952042" y="232206"/>
                  </a:lnTo>
                  <a:lnTo>
                    <a:pt x="952042" y="208978"/>
                  </a:lnTo>
                  <a:close/>
                </a:path>
                <a:path w="952500" h="325119">
                  <a:moveTo>
                    <a:pt x="952042" y="92875"/>
                  </a:moveTo>
                  <a:lnTo>
                    <a:pt x="928827" y="92875"/>
                  </a:lnTo>
                  <a:lnTo>
                    <a:pt x="905598" y="92875"/>
                  </a:lnTo>
                  <a:lnTo>
                    <a:pt x="905598" y="139319"/>
                  </a:lnTo>
                  <a:lnTo>
                    <a:pt x="928827" y="139319"/>
                  </a:lnTo>
                  <a:lnTo>
                    <a:pt x="928827" y="185762"/>
                  </a:lnTo>
                  <a:lnTo>
                    <a:pt x="952042" y="185762"/>
                  </a:lnTo>
                  <a:lnTo>
                    <a:pt x="952042" y="9287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264841" y="1362348"/>
              <a:ext cx="952500" cy="627380"/>
            </a:xfrm>
            <a:custGeom>
              <a:avLst/>
              <a:gdLst/>
              <a:ahLst/>
              <a:cxnLst/>
              <a:rect l="l" t="t" r="r" b="b"/>
              <a:pathLst>
                <a:path w="952500" h="627380">
                  <a:moveTo>
                    <a:pt x="23228" y="371525"/>
                  </a:moveTo>
                  <a:lnTo>
                    <a:pt x="0" y="371525"/>
                  </a:lnTo>
                  <a:lnTo>
                    <a:pt x="0" y="394741"/>
                  </a:lnTo>
                  <a:lnTo>
                    <a:pt x="23228" y="394741"/>
                  </a:lnTo>
                  <a:lnTo>
                    <a:pt x="23228" y="371525"/>
                  </a:lnTo>
                  <a:close/>
                </a:path>
                <a:path w="952500" h="627380">
                  <a:moveTo>
                    <a:pt x="23228" y="278638"/>
                  </a:moveTo>
                  <a:lnTo>
                    <a:pt x="0" y="278638"/>
                  </a:lnTo>
                  <a:lnTo>
                    <a:pt x="0" y="325081"/>
                  </a:lnTo>
                  <a:lnTo>
                    <a:pt x="23228" y="325081"/>
                  </a:lnTo>
                  <a:lnTo>
                    <a:pt x="23228" y="278638"/>
                  </a:lnTo>
                  <a:close/>
                </a:path>
                <a:path w="952500" h="627380">
                  <a:moveTo>
                    <a:pt x="23228" y="232206"/>
                  </a:moveTo>
                  <a:lnTo>
                    <a:pt x="0" y="232206"/>
                  </a:lnTo>
                  <a:lnTo>
                    <a:pt x="0" y="255422"/>
                  </a:lnTo>
                  <a:lnTo>
                    <a:pt x="23228" y="255422"/>
                  </a:lnTo>
                  <a:lnTo>
                    <a:pt x="23228" y="232206"/>
                  </a:lnTo>
                  <a:close/>
                </a:path>
                <a:path w="952500" h="627380">
                  <a:moveTo>
                    <a:pt x="162547" y="348310"/>
                  </a:moveTo>
                  <a:lnTo>
                    <a:pt x="139319" y="348310"/>
                  </a:lnTo>
                  <a:lnTo>
                    <a:pt x="139319" y="371525"/>
                  </a:lnTo>
                  <a:lnTo>
                    <a:pt x="162547" y="371525"/>
                  </a:lnTo>
                  <a:lnTo>
                    <a:pt x="162547" y="348310"/>
                  </a:lnTo>
                  <a:close/>
                </a:path>
                <a:path w="952500" h="627380">
                  <a:moveTo>
                    <a:pt x="162547" y="301866"/>
                  </a:moveTo>
                  <a:lnTo>
                    <a:pt x="139319" y="301866"/>
                  </a:lnTo>
                  <a:lnTo>
                    <a:pt x="116103" y="301866"/>
                  </a:lnTo>
                  <a:lnTo>
                    <a:pt x="116103" y="325081"/>
                  </a:lnTo>
                  <a:lnTo>
                    <a:pt x="92887" y="325081"/>
                  </a:lnTo>
                  <a:lnTo>
                    <a:pt x="92887" y="301866"/>
                  </a:lnTo>
                  <a:lnTo>
                    <a:pt x="69659" y="301866"/>
                  </a:lnTo>
                  <a:lnTo>
                    <a:pt x="69659" y="348310"/>
                  </a:lnTo>
                  <a:lnTo>
                    <a:pt x="46443" y="348310"/>
                  </a:lnTo>
                  <a:lnTo>
                    <a:pt x="46443" y="325081"/>
                  </a:lnTo>
                  <a:lnTo>
                    <a:pt x="23228" y="325081"/>
                  </a:lnTo>
                  <a:lnTo>
                    <a:pt x="23228" y="371525"/>
                  </a:lnTo>
                  <a:lnTo>
                    <a:pt x="46443" y="371525"/>
                  </a:lnTo>
                  <a:lnTo>
                    <a:pt x="46443" y="394741"/>
                  </a:lnTo>
                  <a:lnTo>
                    <a:pt x="69659" y="394741"/>
                  </a:lnTo>
                  <a:lnTo>
                    <a:pt x="69659" y="371525"/>
                  </a:lnTo>
                  <a:lnTo>
                    <a:pt x="92887" y="371525"/>
                  </a:lnTo>
                  <a:lnTo>
                    <a:pt x="92887" y="348310"/>
                  </a:lnTo>
                  <a:lnTo>
                    <a:pt x="116103" y="348310"/>
                  </a:lnTo>
                  <a:lnTo>
                    <a:pt x="139319" y="348310"/>
                  </a:lnTo>
                  <a:lnTo>
                    <a:pt x="139319" y="325081"/>
                  </a:lnTo>
                  <a:lnTo>
                    <a:pt x="162547" y="325081"/>
                  </a:lnTo>
                  <a:lnTo>
                    <a:pt x="162547" y="301866"/>
                  </a:lnTo>
                  <a:close/>
                </a:path>
                <a:path w="952500" h="627380">
                  <a:moveTo>
                    <a:pt x="232206" y="394741"/>
                  </a:moveTo>
                  <a:lnTo>
                    <a:pt x="208991" y="394741"/>
                  </a:lnTo>
                  <a:lnTo>
                    <a:pt x="185762" y="394741"/>
                  </a:lnTo>
                  <a:lnTo>
                    <a:pt x="162547" y="394741"/>
                  </a:lnTo>
                  <a:lnTo>
                    <a:pt x="139319" y="394741"/>
                  </a:lnTo>
                  <a:lnTo>
                    <a:pt x="139319" y="371525"/>
                  </a:lnTo>
                  <a:lnTo>
                    <a:pt x="116103" y="371525"/>
                  </a:lnTo>
                  <a:lnTo>
                    <a:pt x="116103" y="394741"/>
                  </a:lnTo>
                  <a:lnTo>
                    <a:pt x="92887" y="394741"/>
                  </a:lnTo>
                  <a:lnTo>
                    <a:pt x="69659" y="394741"/>
                  </a:lnTo>
                  <a:lnTo>
                    <a:pt x="69659" y="417969"/>
                  </a:lnTo>
                  <a:lnTo>
                    <a:pt x="46443" y="417969"/>
                  </a:lnTo>
                  <a:lnTo>
                    <a:pt x="46443" y="441185"/>
                  </a:lnTo>
                  <a:lnTo>
                    <a:pt x="46443" y="487629"/>
                  </a:lnTo>
                  <a:lnTo>
                    <a:pt x="23228" y="487629"/>
                  </a:lnTo>
                  <a:lnTo>
                    <a:pt x="23228" y="441185"/>
                  </a:lnTo>
                  <a:lnTo>
                    <a:pt x="46443" y="441185"/>
                  </a:lnTo>
                  <a:lnTo>
                    <a:pt x="46443" y="417969"/>
                  </a:lnTo>
                  <a:lnTo>
                    <a:pt x="23228" y="417969"/>
                  </a:lnTo>
                  <a:lnTo>
                    <a:pt x="0" y="417969"/>
                  </a:lnTo>
                  <a:lnTo>
                    <a:pt x="0" y="557288"/>
                  </a:lnTo>
                  <a:lnTo>
                    <a:pt x="23228" y="557288"/>
                  </a:lnTo>
                  <a:lnTo>
                    <a:pt x="46443" y="557288"/>
                  </a:lnTo>
                  <a:lnTo>
                    <a:pt x="46443" y="534073"/>
                  </a:lnTo>
                  <a:lnTo>
                    <a:pt x="69659" y="534073"/>
                  </a:lnTo>
                  <a:lnTo>
                    <a:pt x="69659" y="557288"/>
                  </a:lnTo>
                  <a:lnTo>
                    <a:pt x="92887" y="557288"/>
                  </a:lnTo>
                  <a:lnTo>
                    <a:pt x="116103" y="557288"/>
                  </a:lnTo>
                  <a:lnTo>
                    <a:pt x="116103" y="534073"/>
                  </a:lnTo>
                  <a:lnTo>
                    <a:pt x="92887" y="534073"/>
                  </a:lnTo>
                  <a:lnTo>
                    <a:pt x="92887" y="487629"/>
                  </a:lnTo>
                  <a:lnTo>
                    <a:pt x="69659" y="487629"/>
                  </a:lnTo>
                  <a:lnTo>
                    <a:pt x="69659" y="441185"/>
                  </a:lnTo>
                  <a:lnTo>
                    <a:pt x="92887" y="441185"/>
                  </a:lnTo>
                  <a:lnTo>
                    <a:pt x="92887" y="417969"/>
                  </a:lnTo>
                  <a:lnTo>
                    <a:pt x="116103" y="417969"/>
                  </a:lnTo>
                  <a:lnTo>
                    <a:pt x="139319" y="417969"/>
                  </a:lnTo>
                  <a:lnTo>
                    <a:pt x="162547" y="417969"/>
                  </a:lnTo>
                  <a:lnTo>
                    <a:pt x="185762" y="417969"/>
                  </a:lnTo>
                  <a:lnTo>
                    <a:pt x="185762" y="441185"/>
                  </a:lnTo>
                  <a:lnTo>
                    <a:pt x="208991" y="441185"/>
                  </a:lnTo>
                  <a:lnTo>
                    <a:pt x="208991" y="417969"/>
                  </a:lnTo>
                  <a:lnTo>
                    <a:pt x="232206" y="417969"/>
                  </a:lnTo>
                  <a:lnTo>
                    <a:pt x="232206" y="394741"/>
                  </a:lnTo>
                  <a:close/>
                </a:path>
                <a:path w="952500" h="627380">
                  <a:moveTo>
                    <a:pt x="487629" y="581228"/>
                  </a:moveTo>
                  <a:lnTo>
                    <a:pt x="464413" y="581228"/>
                  </a:lnTo>
                  <a:lnTo>
                    <a:pt x="464413" y="511378"/>
                  </a:lnTo>
                  <a:lnTo>
                    <a:pt x="441198" y="511378"/>
                  </a:lnTo>
                  <a:lnTo>
                    <a:pt x="441198" y="604088"/>
                  </a:lnTo>
                  <a:lnTo>
                    <a:pt x="464413" y="604088"/>
                  </a:lnTo>
                  <a:lnTo>
                    <a:pt x="464413" y="626948"/>
                  </a:lnTo>
                  <a:lnTo>
                    <a:pt x="487629" y="626948"/>
                  </a:lnTo>
                  <a:lnTo>
                    <a:pt x="487629" y="581228"/>
                  </a:lnTo>
                  <a:close/>
                </a:path>
                <a:path w="952500" h="627380">
                  <a:moveTo>
                    <a:pt x="487629" y="278638"/>
                  </a:moveTo>
                  <a:lnTo>
                    <a:pt x="464413" y="278638"/>
                  </a:lnTo>
                  <a:lnTo>
                    <a:pt x="464413" y="301866"/>
                  </a:lnTo>
                  <a:lnTo>
                    <a:pt x="487629" y="301866"/>
                  </a:lnTo>
                  <a:lnTo>
                    <a:pt x="487629" y="278638"/>
                  </a:lnTo>
                  <a:close/>
                </a:path>
                <a:path w="952500" h="627380">
                  <a:moveTo>
                    <a:pt x="510857" y="185762"/>
                  </a:moveTo>
                  <a:lnTo>
                    <a:pt x="487629" y="185762"/>
                  </a:lnTo>
                  <a:lnTo>
                    <a:pt x="464413" y="185762"/>
                  </a:lnTo>
                  <a:lnTo>
                    <a:pt x="441198" y="185762"/>
                  </a:lnTo>
                  <a:lnTo>
                    <a:pt x="441198" y="162534"/>
                  </a:lnTo>
                  <a:lnTo>
                    <a:pt x="417969" y="162534"/>
                  </a:lnTo>
                  <a:lnTo>
                    <a:pt x="417969" y="139319"/>
                  </a:lnTo>
                  <a:lnTo>
                    <a:pt x="394754" y="139319"/>
                  </a:lnTo>
                  <a:lnTo>
                    <a:pt x="394754" y="116103"/>
                  </a:lnTo>
                  <a:lnTo>
                    <a:pt x="371525" y="116103"/>
                  </a:lnTo>
                  <a:lnTo>
                    <a:pt x="371525" y="162534"/>
                  </a:lnTo>
                  <a:lnTo>
                    <a:pt x="394754" y="162534"/>
                  </a:lnTo>
                  <a:lnTo>
                    <a:pt x="394754" y="185762"/>
                  </a:lnTo>
                  <a:lnTo>
                    <a:pt x="371525" y="185762"/>
                  </a:lnTo>
                  <a:lnTo>
                    <a:pt x="371525" y="162534"/>
                  </a:lnTo>
                  <a:lnTo>
                    <a:pt x="348310" y="162534"/>
                  </a:lnTo>
                  <a:lnTo>
                    <a:pt x="325094" y="162534"/>
                  </a:lnTo>
                  <a:lnTo>
                    <a:pt x="301866" y="162534"/>
                  </a:lnTo>
                  <a:lnTo>
                    <a:pt x="301866" y="185762"/>
                  </a:lnTo>
                  <a:lnTo>
                    <a:pt x="278650" y="185762"/>
                  </a:lnTo>
                  <a:lnTo>
                    <a:pt x="278650" y="208978"/>
                  </a:lnTo>
                  <a:lnTo>
                    <a:pt x="301866" y="208978"/>
                  </a:lnTo>
                  <a:lnTo>
                    <a:pt x="325094" y="208978"/>
                  </a:lnTo>
                  <a:lnTo>
                    <a:pt x="325094" y="185762"/>
                  </a:lnTo>
                  <a:lnTo>
                    <a:pt x="348310" y="185762"/>
                  </a:lnTo>
                  <a:lnTo>
                    <a:pt x="348310" y="208978"/>
                  </a:lnTo>
                  <a:lnTo>
                    <a:pt x="325094" y="208978"/>
                  </a:lnTo>
                  <a:lnTo>
                    <a:pt x="325094" y="255422"/>
                  </a:lnTo>
                  <a:lnTo>
                    <a:pt x="348310" y="255422"/>
                  </a:lnTo>
                  <a:lnTo>
                    <a:pt x="348310" y="232206"/>
                  </a:lnTo>
                  <a:lnTo>
                    <a:pt x="371525" y="232206"/>
                  </a:lnTo>
                  <a:lnTo>
                    <a:pt x="371525" y="278638"/>
                  </a:lnTo>
                  <a:lnTo>
                    <a:pt x="394754" y="278638"/>
                  </a:lnTo>
                  <a:lnTo>
                    <a:pt x="394754" y="301866"/>
                  </a:lnTo>
                  <a:lnTo>
                    <a:pt x="417969" y="301866"/>
                  </a:lnTo>
                  <a:lnTo>
                    <a:pt x="417969" y="371525"/>
                  </a:lnTo>
                  <a:lnTo>
                    <a:pt x="394754" y="371525"/>
                  </a:lnTo>
                  <a:lnTo>
                    <a:pt x="394754" y="441185"/>
                  </a:lnTo>
                  <a:lnTo>
                    <a:pt x="417969" y="441185"/>
                  </a:lnTo>
                  <a:lnTo>
                    <a:pt x="417969" y="394741"/>
                  </a:lnTo>
                  <a:lnTo>
                    <a:pt x="441198" y="394741"/>
                  </a:lnTo>
                  <a:lnTo>
                    <a:pt x="441198" y="417969"/>
                  </a:lnTo>
                  <a:lnTo>
                    <a:pt x="464413" y="417969"/>
                  </a:lnTo>
                  <a:lnTo>
                    <a:pt x="464413" y="371525"/>
                  </a:lnTo>
                  <a:lnTo>
                    <a:pt x="441198" y="371525"/>
                  </a:lnTo>
                  <a:lnTo>
                    <a:pt x="441198" y="348310"/>
                  </a:lnTo>
                  <a:lnTo>
                    <a:pt x="464413" y="348310"/>
                  </a:lnTo>
                  <a:lnTo>
                    <a:pt x="464413" y="325081"/>
                  </a:lnTo>
                  <a:lnTo>
                    <a:pt x="441198" y="325081"/>
                  </a:lnTo>
                  <a:lnTo>
                    <a:pt x="441198" y="278638"/>
                  </a:lnTo>
                  <a:lnTo>
                    <a:pt x="417969" y="278638"/>
                  </a:lnTo>
                  <a:lnTo>
                    <a:pt x="417969" y="232206"/>
                  </a:lnTo>
                  <a:lnTo>
                    <a:pt x="394754" y="232206"/>
                  </a:lnTo>
                  <a:lnTo>
                    <a:pt x="394754" y="208978"/>
                  </a:lnTo>
                  <a:lnTo>
                    <a:pt x="417969" y="208978"/>
                  </a:lnTo>
                  <a:lnTo>
                    <a:pt x="417969" y="232206"/>
                  </a:lnTo>
                  <a:lnTo>
                    <a:pt x="441198" y="232206"/>
                  </a:lnTo>
                  <a:lnTo>
                    <a:pt x="441198" y="208978"/>
                  </a:lnTo>
                  <a:lnTo>
                    <a:pt x="464413" y="208978"/>
                  </a:lnTo>
                  <a:lnTo>
                    <a:pt x="487629" y="208978"/>
                  </a:lnTo>
                  <a:lnTo>
                    <a:pt x="510857" y="208978"/>
                  </a:lnTo>
                  <a:lnTo>
                    <a:pt x="510857" y="185762"/>
                  </a:lnTo>
                  <a:close/>
                </a:path>
                <a:path w="952500" h="627380">
                  <a:moveTo>
                    <a:pt x="534073" y="301866"/>
                  </a:moveTo>
                  <a:lnTo>
                    <a:pt x="510857" y="301866"/>
                  </a:lnTo>
                  <a:lnTo>
                    <a:pt x="487629" y="301866"/>
                  </a:lnTo>
                  <a:lnTo>
                    <a:pt x="487629" y="394741"/>
                  </a:lnTo>
                  <a:lnTo>
                    <a:pt x="510857" y="394741"/>
                  </a:lnTo>
                  <a:lnTo>
                    <a:pt x="510857" y="348310"/>
                  </a:lnTo>
                  <a:lnTo>
                    <a:pt x="534073" y="348310"/>
                  </a:lnTo>
                  <a:lnTo>
                    <a:pt x="534073" y="301866"/>
                  </a:lnTo>
                  <a:close/>
                </a:path>
                <a:path w="952500" h="627380">
                  <a:moveTo>
                    <a:pt x="557301" y="232206"/>
                  </a:moveTo>
                  <a:lnTo>
                    <a:pt x="534073" y="232206"/>
                  </a:lnTo>
                  <a:lnTo>
                    <a:pt x="534073" y="208978"/>
                  </a:lnTo>
                  <a:lnTo>
                    <a:pt x="510857" y="208978"/>
                  </a:lnTo>
                  <a:lnTo>
                    <a:pt x="510857" y="232206"/>
                  </a:lnTo>
                  <a:lnTo>
                    <a:pt x="487629" y="232206"/>
                  </a:lnTo>
                  <a:lnTo>
                    <a:pt x="464413" y="232206"/>
                  </a:lnTo>
                  <a:lnTo>
                    <a:pt x="441198" y="232206"/>
                  </a:lnTo>
                  <a:lnTo>
                    <a:pt x="441198" y="278638"/>
                  </a:lnTo>
                  <a:lnTo>
                    <a:pt x="464413" y="278638"/>
                  </a:lnTo>
                  <a:lnTo>
                    <a:pt x="464413" y="255422"/>
                  </a:lnTo>
                  <a:lnTo>
                    <a:pt x="487629" y="255422"/>
                  </a:lnTo>
                  <a:lnTo>
                    <a:pt x="487629" y="278638"/>
                  </a:lnTo>
                  <a:lnTo>
                    <a:pt x="510857" y="278638"/>
                  </a:lnTo>
                  <a:lnTo>
                    <a:pt x="510857" y="255422"/>
                  </a:lnTo>
                  <a:lnTo>
                    <a:pt x="534073" y="255422"/>
                  </a:lnTo>
                  <a:lnTo>
                    <a:pt x="534073" y="301866"/>
                  </a:lnTo>
                  <a:lnTo>
                    <a:pt x="557301" y="301866"/>
                  </a:lnTo>
                  <a:lnTo>
                    <a:pt x="557301" y="232206"/>
                  </a:lnTo>
                  <a:close/>
                </a:path>
                <a:path w="952500" h="627380">
                  <a:moveTo>
                    <a:pt x="626960" y="255422"/>
                  </a:moveTo>
                  <a:lnTo>
                    <a:pt x="603732" y="255422"/>
                  </a:lnTo>
                  <a:lnTo>
                    <a:pt x="603732" y="278638"/>
                  </a:lnTo>
                  <a:lnTo>
                    <a:pt x="626960" y="278638"/>
                  </a:lnTo>
                  <a:lnTo>
                    <a:pt x="626960" y="255422"/>
                  </a:lnTo>
                  <a:close/>
                </a:path>
                <a:path w="952500" h="627380">
                  <a:moveTo>
                    <a:pt x="719836" y="371525"/>
                  </a:moveTo>
                  <a:lnTo>
                    <a:pt x="696620" y="371525"/>
                  </a:lnTo>
                  <a:lnTo>
                    <a:pt x="696620" y="394741"/>
                  </a:lnTo>
                  <a:lnTo>
                    <a:pt x="719836" y="394741"/>
                  </a:lnTo>
                  <a:lnTo>
                    <a:pt x="719836" y="371525"/>
                  </a:lnTo>
                  <a:close/>
                </a:path>
                <a:path w="952500" h="627380">
                  <a:moveTo>
                    <a:pt x="743064" y="278638"/>
                  </a:moveTo>
                  <a:lnTo>
                    <a:pt x="719836" y="278638"/>
                  </a:lnTo>
                  <a:lnTo>
                    <a:pt x="719836" y="301866"/>
                  </a:lnTo>
                  <a:lnTo>
                    <a:pt x="743064" y="301866"/>
                  </a:lnTo>
                  <a:lnTo>
                    <a:pt x="743064" y="278638"/>
                  </a:lnTo>
                  <a:close/>
                </a:path>
                <a:path w="952500" h="627380">
                  <a:moveTo>
                    <a:pt x="743064" y="46431"/>
                  </a:moveTo>
                  <a:lnTo>
                    <a:pt x="719836" y="46431"/>
                  </a:lnTo>
                  <a:lnTo>
                    <a:pt x="719836" y="69659"/>
                  </a:lnTo>
                  <a:lnTo>
                    <a:pt x="743064" y="69659"/>
                  </a:lnTo>
                  <a:lnTo>
                    <a:pt x="743064" y="46431"/>
                  </a:lnTo>
                  <a:close/>
                </a:path>
                <a:path w="952500" h="627380">
                  <a:moveTo>
                    <a:pt x="859167" y="371525"/>
                  </a:moveTo>
                  <a:lnTo>
                    <a:pt x="835939" y="371525"/>
                  </a:lnTo>
                  <a:lnTo>
                    <a:pt x="812723" y="371525"/>
                  </a:lnTo>
                  <a:lnTo>
                    <a:pt x="812723" y="348310"/>
                  </a:lnTo>
                  <a:lnTo>
                    <a:pt x="789495" y="348310"/>
                  </a:lnTo>
                  <a:lnTo>
                    <a:pt x="789495" y="441185"/>
                  </a:lnTo>
                  <a:lnTo>
                    <a:pt x="812723" y="441185"/>
                  </a:lnTo>
                  <a:lnTo>
                    <a:pt x="812723" y="417969"/>
                  </a:lnTo>
                  <a:lnTo>
                    <a:pt x="835939" y="417969"/>
                  </a:lnTo>
                  <a:lnTo>
                    <a:pt x="835939" y="394741"/>
                  </a:lnTo>
                  <a:lnTo>
                    <a:pt x="859167" y="394741"/>
                  </a:lnTo>
                  <a:lnTo>
                    <a:pt x="859167" y="371525"/>
                  </a:lnTo>
                  <a:close/>
                </a:path>
                <a:path w="952500" h="627380">
                  <a:moveTo>
                    <a:pt x="859167" y="278638"/>
                  </a:moveTo>
                  <a:lnTo>
                    <a:pt x="835939" y="278638"/>
                  </a:lnTo>
                  <a:lnTo>
                    <a:pt x="835939" y="255422"/>
                  </a:lnTo>
                  <a:lnTo>
                    <a:pt x="812723" y="255422"/>
                  </a:lnTo>
                  <a:lnTo>
                    <a:pt x="789495" y="255422"/>
                  </a:lnTo>
                  <a:lnTo>
                    <a:pt x="789495" y="278638"/>
                  </a:lnTo>
                  <a:lnTo>
                    <a:pt x="812723" y="278638"/>
                  </a:lnTo>
                  <a:lnTo>
                    <a:pt x="812723" y="301866"/>
                  </a:lnTo>
                  <a:lnTo>
                    <a:pt x="835939" y="301866"/>
                  </a:lnTo>
                  <a:lnTo>
                    <a:pt x="859167" y="301866"/>
                  </a:lnTo>
                  <a:lnTo>
                    <a:pt x="859167" y="278638"/>
                  </a:lnTo>
                  <a:close/>
                </a:path>
                <a:path w="952500" h="627380">
                  <a:moveTo>
                    <a:pt x="882383" y="325081"/>
                  </a:moveTo>
                  <a:lnTo>
                    <a:pt x="859167" y="325081"/>
                  </a:lnTo>
                  <a:lnTo>
                    <a:pt x="859167" y="371525"/>
                  </a:lnTo>
                  <a:lnTo>
                    <a:pt x="882383" y="371525"/>
                  </a:lnTo>
                  <a:lnTo>
                    <a:pt x="882383" y="325081"/>
                  </a:lnTo>
                  <a:close/>
                </a:path>
                <a:path w="952500" h="627380">
                  <a:moveTo>
                    <a:pt x="882383" y="46431"/>
                  </a:moveTo>
                  <a:lnTo>
                    <a:pt x="859167" y="46431"/>
                  </a:lnTo>
                  <a:lnTo>
                    <a:pt x="859167" y="0"/>
                  </a:lnTo>
                  <a:lnTo>
                    <a:pt x="835939" y="0"/>
                  </a:lnTo>
                  <a:lnTo>
                    <a:pt x="812723" y="0"/>
                  </a:lnTo>
                  <a:lnTo>
                    <a:pt x="812723" y="69659"/>
                  </a:lnTo>
                  <a:lnTo>
                    <a:pt x="835939" y="69659"/>
                  </a:lnTo>
                  <a:lnTo>
                    <a:pt x="859167" y="69659"/>
                  </a:lnTo>
                  <a:lnTo>
                    <a:pt x="882383" y="69659"/>
                  </a:lnTo>
                  <a:lnTo>
                    <a:pt x="882383" y="46431"/>
                  </a:lnTo>
                  <a:close/>
                </a:path>
                <a:path w="952500" h="627380">
                  <a:moveTo>
                    <a:pt x="905598" y="371525"/>
                  </a:moveTo>
                  <a:lnTo>
                    <a:pt x="882383" y="371525"/>
                  </a:lnTo>
                  <a:lnTo>
                    <a:pt x="882383" y="394741"/>
                  </a:lnTo>
                  <a:lnTo>
                    <a:pt x="905598" y="394741"/>
                  </a:lnTo>
                  <a:lnTo>
                    <a:pt x="905598" y="371525"/>
                  </a:lnTo>
                  <a:close/>
                </a:path>
                <a:path w="952500" h="627380">
                  <a:moveTo>
                    <a:pt x="905598" y="208978"/>
                  </a:moveTo>
                  <a:lnTo>
                    <a:pt x="882383" y="208978"/>
                  </a:lnTo>
                  <a:lnTo>
                    <a:pt x="882383" y="185762"/>
                  </a:lnTo>
                  <a:lnTo>
                    <a:pt x="859167" y="185762"/>
                  </a:lnTo>
                  <a:lnTo>
                    <a:pt x="835939" y="185762"/>
                  </a:lnTo>
                  <a:lnTo>
                    <a:pt x="835939" y="208978"/>
                  </a:lnTo>
                  <a:lnTo>
                    <a:pt x="812723" y="208978"/>
                  </a:lnTo>
                  <a:lnTo>
                    <a:pt x="789495" y="208978"/>
                  </a:lnTo>
                  <a:lnTo>
                    <a:pt x="789495" y="232206"/>
                  </a:lnTo>
                  <a:lnTo>
                    <a:pt x="812723" y="232206"/>
                  </a:lnTo>
                  <a:lnTo>
                    <a:pt x="835939" y="232206"/>
                  </a:lnTo>
                  <a:lnTo>
                    <a:pt x="835939" y="255422"/>
                  </a:lnTo>
                  <a:lnTo>
                    <a:pt x="859167" y="255422"/>
                  </a:lnTo>
                  <a:lnTo>
                    <a:pt x="859167" y="232206"/>
                  </a:lnTo>
                  <a:lnTo>
                    <a:pt x="882383" y="232206"/>
                  </a:lnTo>
                  <a:lnTo>
                    <a:pt x="882383" y="255422"/>
                  </a:lnTo>
                  <a:lnTo>
                    <a:pt x="859167" y="255422"/>
                  </a:lnTo>
                  <a:lnTo>
                    <a:pt x="859167" y="278638"/>
                  </a:lnTo>
                  <a:lnTo>
                    <a:pt x="882383" y="278638"/>
                  </a:lnTo>
                  <a:lnTo>
                    <a:pt x="882383" y="301866"/>
                  </a:lnTo>
                  <a:lnTo>
                    <a:pt x="905598" y="301866"/>
                  </a:lnTo>
                  <a:lnTo>
                    <a:pt x="905598" y="208978"/>
                  </a:lnTo>
                  <a:close/>
                </a:path>
                <a:path w="952500" h="627380">
                  <a:moveTo>
                    <a:pt x="952042" y="325081"/>
                  </a:moveTo>
                  <a:lnTo>
                    <a:pt x="928827" y="325081"/>
                  </a:lnTo>
                  <a:lnTo>
                    <a:pt x="905598" y="325081"/>
                  </a:lnTo>
                  <a:lnTo>
                    <a:pt x="905598" y="371525"/>
                  </a:lnTo>
                  <a:lnTo>
                    <a:pt x="928827" y="371525"/>
                  </a:lnTo>
                  <a:lnTo>
                    <a:pt x="928827" y="348310"/>
                  </a:lnTo>
                  <a:lnTo>
                    <a:pt x="952042" y="348310"/>
                  </a:lnTo>
                  <a:lnTo>
                    <a:pt x="952042" y="325081"/>
                  </a:lnTo>
                  <a:close/>
                </a:path>
                <a:path w="952500" h="627380">
                  <a:moveTo>
                    <a:pt x="952042" y="208978"/>
                  </a:moveTo>
                  <a:lnTo>
                    <a:pt x="928827" y="208978"/>
                  </a:lnTo>
                  <a:lnTo>
                    <a:pt x="928827" y="232206"/>
                  </a:lnTo>
                  <a:lnTo>
                    <a:pt x="952042" y="232206"/>
                  </a:lnTo>
                  <a:lnTo>
                    <a:pt x="952042" y="208978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334500" y="1571466"/>
              <a:ext cx="882650" cy="417830"/>
            </a:xfrm>
            <a:custGeom>
              <a:avLst/>
              <a:gdLst/>
              <a:ahLst/>
              <a:cxnLst/>
              <a:rect l="l" t="t" r="r" b="b"/>
              <a:pathLst>
                <a:path w="882650" h="417830">
                  <a:moveTo>
                    <a:pt x="92887" y="324954"/>
                  </a:moveTo>
                  <a:lnTo>
                    <a:pt x="69659" y="324954"/>
                  </a:lnTo>
                  <a:lnTo>
                    <a:pt x="69659" y="348170"/>
                  </a:lnTo>
                  <a:lnTo>
                    <a:pt x="92887" y="348170"/>
                  </a:lnTo>
                  <a:lnTo>
                    <a:pt x="92887" y="324954"/>
                  </a:lnTo>
                  <a:close/>
                </a:path>
                <a:path w="882650" h="417830">
                  <a:moveTo>
                    <a:pt x="92887" y="278511"/>
                  </a:moveTo>
                  <a:lnTo>
                    <a:pt x="69659" y="278511"/>
                  </a:lnTo>
                  <a:lnTo>
                    <a:pt x="46443" y="278511"/>
                  </a:lnTo>
                  <a:lnTo>
                    <a:pt x="46443" y="324954"/>
                  </a:lnTo>
                  <a:lnTo>
                    <a:pt x="69659" y="324954"/>
                  </a:lnTo>
                  <a:lnTo>
                    <a:pt x="69659" y="301726"/>
                  </a:lnTo>
                  <a:lnTo>
                    <a:pt x="92887" y="301726"/>
                  </a:lnTo>
                  <a:lnTo>
                    <a:pt x="92887" y="278511"/>
                  </a:lnTo>
                  <a:close/>
                </a:path>
                <a:path w="882650" h="417830">
                  <a:moveTo>
                    <a:pt x="92887" y="232067"/>
                  </a:moveTo>
                  <a:lnTo>
                    <a:pt x="69659" y="232067"/>
                  </a:lnTo>
                  <a:lnTo>
                    <a:pt x="46443" y="232067"/>
                  </a:lnTo>
                  <a:lnTo>
                    <a:pt x="46443" y="255282"/>
                  </a:lnTo>
                  <a:lnTo>
                    <a:pt x="69659" y="255282"/>
                  </a:lnTo>
                  <a:lnTo>
                    <a:pt x="92887" y="255282"/>
                  </a:lnTo>
                  <a:lnTo>
                    <a:pt x="92887" y="232067"/>
                  </a:lnTo>
                  <a:close/>
                </a:path>
                <a:path w="882650" h="417830">
                  <a:moveTo>
                    <a:pt x="116103" y="255282"/>
                  </a:moveTo>
                  <a:lnTo>
                    <a:pt x="92887" y="255282"/>
                  </a:lnTo>
                  <a:lnTo>
                    <a:pt x="92887" y="278511"/>
                  </a:lnTo>
                  <a:lnTo>
                    <a:pt x="116103" y="278511"/>
                  </a:lnTo>
                  <a:lnTo>
                    <a:pt x="116103" y="255282"/>
                  </a:lnTo>
                  <a:close/>
                </a:path>
                <a:path w="882650" h="417830">
                  <a:moveTo>
                    <a:pt x="139331" y="278511"/>
                  </a:moveTo>
                  <a:lnTo>
                    <a:pt x="116103" y="278511"/>
                  </a:lnTo>
                  <a:lnTo>
                    <a:pt x="116103" y="301726"/>
                  </a:lnTo>
                  <a:lnTo>
                    <a:pt x="139331" y="301726"/>
                  </a:lnTo>
                  <a:lnTo>
                    <a:pt x="139331" y="278511"/>
                  </a:lnTo>
                  <a:close/>
                </a:path>
                <a:path w="882650" h="417830">
                  <a:moveTo>
                    <a:pt x="232206" y="348170"/>
                  </a:moveTo>
                  <a:lnTo>
                    <a:pt x="208991" y="348170"/>
                  </a:lnTo>
                  <a:lnTo>
                    <a:pt x="208991" y="371386"/>
                  </a:lnTo>
                  <a:lnTo>
                    <a:pt x="232206" y="371386"/>
                  </a:lnTo>
                  <a:lnTo>
                    <a:pt x="232206" y="348170"/>
                  </a:lnTo>
                  <a:close/>
                </a:path>
                <a:path w="882650" h="417830">
                  <a:moveTo>
                    <a:pt x="278650" y="371386"/>
                  </a:moveTo>
                  <a:lnTo>
                    <a:pt x="255435" y="371386"/>
                  </a:lnTo>
                  <a:lnTo>
                    <a:pt x="255435" y="417830"/>
                  </a:lnTo>
                  <a:lnTo>
                    <a:pt x="278650" y="417830"/>
                  </a:lnTo>
                  <a:lnTo>
                    <a:pt x="278650" y="371386"/>
                  </a:lnTo>
                  <a:close/>
                </a:path>
                <a:path w="882650" h="417830">
                  <a:moveTo>
                    <a:pt x="325094" y="394614"/>
                  </a:moveTo>
                  <a:lnTo>
                    <a:pt x="301866" y="394614"/>
                  </a:lnTo>
                  <a:lnTo>
                    <a:pt x="301866" y="417830"/>
                  </a:lnTo>
                  <a:lnTo>
                    <a:pt x="325094" y="417830"/>
                  </a:lnTo>
                  <a:lnTo>
                    <a:pt x="325094" y="394614"/>
                  </a:lnTo>
                  <a:close/>
                </a:path>
                <a:path w="882650" h="417830">
                  <a:moveTo>
                    <a:pt x="325094" y="348170"/>
                  </a:moveTo>
                  <a:lnTo>
                    <a:pt x="301866" y="348170"/>
                  </a:lnTo>
                  <a:lnTo>
                    <a:pt x="301866" y="371386"/>
                  </a:lnTo>
                  <a:lnTo>
                    <a:pt x="325094" y="371386"/>
                  </a:lnTo>
                  <a:lnTo>
                    <a:pt x="325094" y="348170"/>
                  </a:lnTo>
                  <a:close/>
                </a:path>
                <a:path w="882650" h="417830">
                  <a:moveTo>
                    <a:pt x="371538" y="232067"/>
                  </a:moveTo>
                  <a:lnTo>
                    <a:pt x="348310" y="232067"/>
                  </a:lnTo>
                  <a:lnTo>
                    <a:pt x="348310" y="255282"/>
                  </a:lnTo>
                  <a:lnTo>
                    <a:pt x="371538" y="255282"/>
                  </a:lnTo>
                  <a:lnTo>
                    <a:pt x="371538" y="232067"/>
                  </a:lnTo>
                  <a:close/>
                </a:path>
                <a:path w="882650" h="417830">
                  <a:moveTo>
                    <a:pt x="394754" y="302260"/>
                  </a:moveTo>
                  <a:lnTo>
                    <a:pt x="371538" y="302260"/>
                  </a:lnTo>
                  <a:lnTo>
                    <a:pt x="348310" y="302260"/>
                  </a:lnTo>
                  <a:lnTo>
                    <a:pt x="348310" y="256540"/>
                  </a:lnTo>
                  <a:lnTo>
                    <a:pt x="325094" y="256540"/>
                  </a:lnTo>
                  <a:lnTo>
                    <a:pt x="325094" y="232410"/>
                  </a:lnTo>
                  <a:lnTo>
                    <a:pt x="301866" y="232410"/>
                  </a:lnTo>
                  <a:lnTo>
                    <a:pt x="301866" y="162560"/>
                  </a:lnTo>
                  <a:lnTo>
                    <a:pt x="325094" y="162560"/>
                  </a:lnTo>
                  <a:lnTo>
                    <a:pt x="325094" y="116840"/>
                  </a:lnTo>
                  <a:lnTo>
                    <a:pt x="301866" y="116840"/>
                  </a:lnTo>
                  <a:lnTo>
                    <a:pt x="301866" y="139700"/>
                  </a:lnTo>
                  <a:lnTo>
                    <a:pt x="278650" y="139700"/>
                  </a:lnTo>
                  <a:lnTo>
                    <a:pt x="278650" y="232410"/>
                  </a:lnTo>
                  <a:lnTo>
                    <a:pt x="255435" y="232410"/>
                  </a:lnTo>
                  <a:lnTo>
                    <a:pt x="255435" y="256540"/>
                  </a:lnTo>
                  <a:lnTo>
                    <a:pt x="232206" y="256540"/>
                  </a:lnTo>
                  <a:lnTo>
                    <a:pt x="232206" y="232410"/>
                  </a:lnTo>
                  <a:lnTo>
                    <a:pt x="255435" y="232410"/>
                  </a:lnTo>
                  <a:lnTo>
                    <a:pt x="255435" y="209550"/>
                  </a:lnTo>
                  <a:lnTo>
                    <a:pt x="232206" y="209550"/>
                  </a:lnTo>
                  <a:lnTo>
                    <a:pt x="232206" y="186690"/>
                  </a:lnTo>
                  <a:lnTo>
                    <a:pt x="208991" y="186690"/>
                  </a:lnTo>
                  <a:lnTo>
                    <a:pt x="208991" y="162560"/>
                  </a:lnTo>
                  <a:lnTo>
                    <a:pt x="232206" y="162560"/>
                  </a:lnTo>
                  <a:lnTo>
                    <a:pt x="255435" y="162560"/>
                  </a:lnTo>
                  <a:lnTo>
                    <a:pt x="255435" y="116840"/>
                  </a:lnTo>
                  <a:lnTo>
                    <a:pt x="278650" y="116840"/>
                  </a:lnTo>
                  <a:lnTo>
                    <a:pt x="301866" y="116840"/>
                  </a:lnTo>
                  <a:lnTo>
                    <a:pt x="301866" y="69850"/>
                  </a:lnTo>
                  <a:lnTo>
                    <a:pt x="278650" y="69850"/>
                  </a:lnTo>
                  <a:lnTo>
                    <a:pt x="255435" y="69850"/>
                  </a:lnTo>
                  <a:lnTo>
                    <a:pt x="232206" y="69850"/>
                  </a:lnTo>
                  <a:lnTo>
                    <a:pt x="232206" y="116840"/>
                  </a:lnTo>
                  <a:lnTo>
                    <a:pt x="208991" y="116840"/>
                  </a:lnTo>
                  <a:lnTo>
                    <a:pt x="208991" y="69850"/>
                  </a:lnTo>
                  <a:lnTo>
                    <a:pt x="185762" y="69850"/>
                  </a:lnTo>
                  <a:lnTo>
                    <a:pt x="162547" y="69850"/>
                  </a:lnTo>
                  <a:lnTo>
                    <a:pt x="162547" y="46990"/>
                  </a:lnTo>
                  <a:lnTo>
                    <a:pt x="139331" y="46990"/>
                  </a:lnTo>
                  <a:lnTo>
                    <a:pt x="139331" y="0"/>
                  </a:lnTo>
                  <a:lnTo>
                    <a:pt x="116103" y="0"/>
                  </a:lnTo>
                  <a:lnTo>
                    <a:pt x="116103" y="24130"/>
                  </a:lnTo>
                  <a:lnTo>
                    <a:pt x="92887" y="24130"/>
                  </a:lnTo>
                  <a:lnTo>
                    <a:pt x="92887" y="46990"/>
                  </a:lnTo>
                  <a:lnTo>
                    <a:pt x="69659" y="46990"/>
                  </a:lnTo>
                  <a:lnTo>
                    <a:pt x="69659" y="24130"/>
                  </a:lnTo>
                  <a:lnTo>
                    <a:pt x="46443" y="24130"/>
                  </a:lnTo>
                  <a:lnTo>
                    <a:pt x="46443" y="46990"/>
                  </a:lnTo>
                  <a:lnTo>
                    <a:pt x="23228" y="46990"/>
                  </a:lnTo>
                  <a:lnTo>
                    <a:pt x="0" y="46990"/>
                  </a:lnTo>
                  <a:lnTo>
                    <a:pt x="0" y="69850"/>
                  </a:lnTo>
                  <a:lnTo>
                    <a:pt x="23228" y="69850"/>
                  </a:lnTo>
                  <a:lnTo>
                    <a:pt x="23228" y="93980"/>
                  </a:lnTo>
                  <a:lnTo>
                    <a:pt x="46443" y="93980"/>
                  </a:lnTo>
                  <a:lnTo>
                    <a:pt x="46443" y="69850"/>
                  </a:lnTo>
                  <a:lnTo>
                    <a:pt x="69659" y="69850"/>
                  </a:lnTo>
                  <a:lnTo>
                    <a:pt x="92887" y="69850"/>
                  </a:lnTo>
                  <a:lnTo>
                    <a:pt x="116103" y="69850"/>
                  </a:lnTo>
                  <a:lnTo>
                    <a:pt x="139331" y="69850"/>
                  </a:lnTo>
                  <a:lnTo>
                    <a:pt x="139331" y="93980"/>
                  </a:lnTo>
                  <a:lnTo>
                    <a:pt x="116103" y="93980"/>
                  </a:lnTo>
                  <a:lnTo>
                    <a:pt x="116103" y="162560"/>
                  </a:lnTo>
                  <a:lnTo>
                    <a:pt x="139331" y="162560"/>
                  </a:lnTo>
                  <a:lnTo>
                    <a:pt x="139331" y="116840"/>
                  </a:lnTo>
                  <a:lnTo>
                    <a:pt x="162547" y="116840"/>
                  </a:lnTo>
                  <a:lnTo>
                    <a:pt x="162547" y="93980"/>
                  </a:lnTo>
                  <a:lnTo>
                    <a:pt x="185762" y="93980"/>
                  </a:lnTo>
                  <a:lnTo>
                    <a:pt x="185762" y="116840"/>
                  </a:lnTo>
                  <a:lnTo>
                    <a:pt x="162547" y="116840"/>
                  </a:lnTo>
                  <a:lnTo>
                    <a:pt x="162547" y="139700"/>
                  </a:lnTo>
                  <a:lnTo>
                    <a:pt x="185762" y="139700"/>
                  </a:lnTo>
                  <a:lnTo>
                    <a:pt x="185762" y="209550"/>
                  </a:lnTo>
                  <a:lnTo>
                    <a:pt x="162547" y="209550"/>
                  </a:lnTo>
                  <a:lnTo>
                    <a:pt x="162547" y="232410"/>
                  </a:lnTo>
                  <a:lnTo>
                    <a:pt x="185762" y="232410"/>
                  </a:lnTo>
                  <a:lnTo>
                    <a:pt x="208991" y="232410"/>
                  </a:lnTo>
                  <a:lnTo>
                    <a:pt x="208991" y="279400"/>
                  </a:lnTo>
                  <a:lnTo>
                    <a:pt x="232206" y="279400"/>
                  </a:lnTo>
                  <a:lnTo>
                    <a:pt x="255435" y="279400"/>
                  </a:lnTo>
                  <a:lnTo>
                    <a:pt x="255435" y="302260"/>
                  </a:lnTo>
                  <a:lnTo>
                    <a:pt x="278650" y="302260"/>
                  </a:lnTo>
                  <a:lnTo>
                    <a:pt x="278650" y="279400"/>
                  </a:lnTo>
                  <a:lnTo>
                    <a:pt x="301866" y="279400"/>
                  </a:lnTo>
                  <a:lnTo>
                    <a:pt x="325094" y="279400"/>
                  </a:lnTo>
                  <a:lnTo>
                    <a:pt x="325094" y="325120"/>
                  </a:lnTo>
                  <a:lnTo>
                    <a:pt x="348310" y="325120"/>
                  </a:lnTo>
                  <a:lnTo>
                    <a:pt x="371538" y="325120"/>
                  </a:lnTo>
                  <a:lnTo>
                    <a:pt x="371538" y="394614"/>
                  </a:lnTo>
                  <a:lnTo>
                    <a:pt x="348310" y="394614"/>
                  </a:lnTo>
                  <a:lnTo>
                    <a:pt x="348310" y="417830"/>
                  </a:lnTo>
                  <a:lnTo>
                    <a:pt x="371538" y="417830"/>
                  </a:lnTo>
                  <a:lnTo>
                    <a:pt x="371538" y="394970"/>
                  </a:lnTo>
                  <a:lnTo>
                    <a:pt x="394754" y="394970"/>
                  </a:lnTo>
                  <a:lnTo>
                    <a:pt x="394754" y="302260"/>
                  </a:lnTo>
                  <a:close/>
                </a:path>
                <a:path w="882650" h="417830">
                  <a:moveTo>
                    <a:pt x="580517" y="255282"/>
                  </a:moveTo>
                  <a:lnTo>
                    <a:pt x="557301" y="255282"/>
                  </a:lnTo>
                  <a:lnTo>
                    <a:pt x="534073" y="255282"/>
                  </a:lnTo>
                  <a:lnTo>
                    <a:pt x="534073" y="278511"/>
                  </a:lnTo>
                  <a:lnTo>
                    <a:pt x="557301" y="278511"/>
                  </a:lnTo>
                  <a:lnTo>
                    <a:pt x="557301" y="301726"/>
                  </a:lnTo>
                  <a:lnTo>
                    <a:pt x="580517" y="301726"/>
                  </a:lnTo>
                  <a:lnTo>
                    <a:pt x="580517" y="255282"/>
                  </a:lnTo>
                  <a:close/>
                </a:path>
                <a:path w="882650" h="417830">
                  <a:moveTo>
                    <a:pt x="626960" y="324954"/>
                  </a:moveTo>
                  <a:lnTo>
                    <a:pt x="603732" y="324954"/>
                  </a:lnTo>
                  <a:lnTo>
                    <a:pt x="603732" y="301726"/>
                  </a:lnTo>
                  <a:lnTo>
                    <a:pt x="580517" y="301726"/>
                  </a:lnTo>
                  <a:lnTo>
                    <a:pt x="580517" y="348170"/>
                  </a:lnTo>
                  <a:lnTo>
                    <a:pt x="557301" y="348170"/>
                  </a:lnTo>
                  <a:lnTo>
                    <a:pt x="534073" y="348170"/>
                  </a:lnTo>
                  <a:lnTo>
                    <a:pt x="534073" y="279400"/>
                  </a:lnTo>
                  <a:lnTo>
                    <a:pt x="510857" y="279400"/>
                  </a:lnTo>
                  <a:lnTo>
                    <a:pt x="510857" y="302260"/>
                  </a:lnTo>
                  <a:lnTo>
                    <a:pt x="487641" y="302260"/>
                  </a:lnTo>
                  <a:lnTo>
                    <a:pt x="464413" y="302260"/>
                  </a:lnTo>
                  <a:lnTo>
                    <a:pt x="464413" y="209550"/>
                  </a:lnTo>
                  <a:lnTo>
                    <a:pt x="441198" y="209550"/>
                  </a:lnTo>
                  <a:lnTo>
                    <a:pt x="441198" y="256540"/>
                  </a:lnTo>
                  <a:lnTo>
                    <a:pt x="417969" y="256540"/>
                  </a:lnTo>
                  <a:lnTo>
                    <a:pt x="394754" y="256540"/>
                  </a:lnTo>
                  <a:lnTo>
                    <a:pt x="371538" y="256540"/>
                  </a:lnTo>
                  <a:lnTo>
                    <a:pt x="371538" y="279400"/>
                  </a:lnTo>
                  <a:lnTo>
                    <a:pt x="394754" y="279400"/>
                  </a:lnTo>
                  <a:lnTo>
                    <a:pt x="417969" y="279400"/>
                  </a:lnTo>
                  <a:lnTo>
                    <a:pt x="417969" y="302260"/>
                  </a:lnTo>
                  <a:lnTo>
                    <a:pt x="441198" y="302260"/>
                  </a:lnTo>
                  <a:lnTo>
                    <a:pt x="441198" y="325120"/>
                  </a:lnTo>
                  <a:lnTo>
                    <a:pt x="464413" y="325120"/>
                  </a:lnTo>
                  <a:lnTo>
                    <a:pt x="464413" y="394970"/>
                  </a:lnTo>
                  <a:lnTo>
                    <a:pt x="441198" y="394970"/>
                  </a:lnTo>
                  <a:lnTo>
                    <a:pt x="441198" y="417830"/>
                  </a:lnTo>
                  <a:lnTo>
                    <a:pt x="464413" y="417830"/>
                  </a:lnTo>
                  <a:lnTo>
                    <a:pt x="487641" y="417830"/>
                  </a:lnTo>
                  <a:lnTo>
                    <a:pt x="510857" y="417830"/>
                  </a:lnTo>
                  <a:lnTo>
                    <a:pt x="510857" y="394970"/>
                  </a:lnTo>
                  <a:lnTo>
                    <a:pt x="534073" y="394970"/>
                  </a:lnTo>
                  <a:lnTo>
                    <a:pt x="534073" y="372110"/>
                  </a:lnTo>
                  <a:lnTo>
                    <a:pt x="510857" y="372110"/>
                  </a:lnTo>
                  <a:lnTo>
                    <a:pt x="510857" y="349250"/>
                  </a:lnTo>
                  <a:lnTo>
                    <a:pt x="487641" y="349250"/>
                  </a:lnTo>
                  <a:lnTo>
                    <a:pt x="487641" y="325120"/>
                  </a:lnTo>
                  <a:lnTo>
                    <a:pt x="510857" y="325120"/>
                  </a:lnTo>
                  <a:lnTo>
                    <a:pt x="510857" y="349250"/>
                  </a:lnTo>
                  <a:lnTo>
                    <a:pt x="534073" y="349250"/>
                  </a:lnTo>
                  <a:lnTo>
                    <a:pt x="534073" y="371386"/>
                  </a:lnTo>
                  <a:lnTo>
                    <a:pt x="557301" y="371386"/>
                  </a:lnTo>
                  <a:lnTo>
                    <a:pt x="557301" y="394614"/>
                  </a:lnTo>
                  <a:lnTo>
                    <a:pt x="580517" y="394614"/>
                  </a:lnTo>
                  <a:lnTo>
                    <a:pt x="580517" y="371386"/>
                  </a:lnTo>
                  <a:lnTo>
                    <a:pt x="603732" y="371386"/>
                  </a:lnTo>
                  <a:lnTo>
                    <a:pt x="603732" y="348170"/>
                  </a:lnTo>
                  <a:lnTo>
                    <a:pt x="626960" y="348170"/>
                  </a:lnTo>
                  <a:lnTo>
                    <a:pt x="626960" y="324954"/>
                  </a:lnTo>
                  <a:close/>
                </a:path>
                <a:path w="882650" h="417830">
                  <a:moveTo>
                    <a:pt x="719836" y="278511"/>
                  </a:moveTo>
                  <a:lnTo>
                    <a:pt x="696620" y="278511"/>
                  </a:lnTo>
                  <a:lnTo>
                    <a:pt x="696620" y="301726"/>
                  </a:lnTo>
                  <a:lnTo>
                    <a:pt x="719836" y="301726"/>
                  </a:lnTo>
                  <a:lnTo>
                    <a:pt x="719836" y="278511"/>
                  </a:lnTo>
                  <a:close/>
                </a:path>
                <a:path w="882650" h="417830">
                  <a:moveTo>
                    <a:pt x="719836" y="69519"/>
                  </a:moveTo>
                  <a:lnTo>
                    <a:pt x="696620" y="69519"/>
                  </a:lnTo>
                  <a:lnTo>
                    <a:pt x="696620" y="92748"/>
                  </a:lnTo>
                  <a:lnTo>
                    <a:pt x="673404" y="92748"/>
                  </a:lnTo>
                  <a:lnTo>
                    <a:pt x="673404" y="139192"/>
                  </a:lnTo>
                  <a:lnTo>
                    <a:pt x="650176" y="139192"/>
                  </a:lnTo>
                  <a:lnTo>
                    <a:pt x="650176" y="162407"/>
                  </a:lnTo>
                  <a:lnTo>
                    <a:pt x="673404" y="162407"/>
                  </a:lnTo>
                  <a:lnTo>
                    <a:pt x="673404" y="185623"/>
                  </a:lnTo>
                  <a:lnTo>
                    <a:pt x="650176" y="185623"/>
                  </a:lnTo>
                  <a:lnTo>
                    <a:pt x="650176" y="208851"/>
                  </a:lnTo>
                  <a:lnTo>
                    <a:pt x="626960" y="208851"/>
                  </a:lnTo>
                  <a:lnTo>
                    <a:pt x="626960" y="255282"/>
                  </a:lnTo>
                  <a:lnTo>
                    <a:pt x="603732" y="255282"/>
                  </a:lnTo>
                  <a:lnTo>
                    <a:pt x="603732" y="278511"/>
                  </a:lnTo>
                  <a:lnTo>
                    <a:pt x="626960" y="278511"/>
                  </a:lnTo>
                  <a:lnTo>
                    <a:pt x="626960" y="301726"/>
                  </a:lnTo>
                  <a:lnTo>
                    <a:pt x="650176" y="301726"/>
                  </a:lnTo>
                  <a:lnTo>
                    <a:pt x="650176" y="348170"/>
                  </a:lnTo>
                  <a:lnTo>
                    <a:pt x="626960" y="348170"/>
                  </a:lnTo>
                  <a:lnTo>
                    <a:pt x="626960" y="371386"/>
                  </a:lnTo>
                  <a:lnTo>
                    <a:pt x="650176" y="371386"/>
                  </a:lnTo>
                  <a:lnTo>
                    <a:pt x="673404" y="371386"/>
                  </a:lnTo>
                  <a:lnTo>
                    <a:pt x="673404" y="208851"/>
                  </a:lnTo>
                  <a:lnTo>
                    <a:pt x="696620" y="208851"/>
                  </a:lnTo>
                  <a:lnTo>
                    <a:pt x="696620" y="115963"/>
                  </a:lnTo>
                  <a:lnTo>
                    <a:pt x="719836" y="115963"/>
                  </a:lnTo>
                  <a:lnTo>
                    <a:pt x="719836" y="69519"/>
                  </a:lnTo>
                  <a:close/>
                </a:path>
                <a:path w="882650" h="417830">
                  <a:moveTo>
                    <a:pt x="743064" y="301726"/>
                  </a:moveTo>
                  <a:lnTo>
                    <a:pt x="719836" y="301726"/>
                  </a:lnTo>
                  <a:lnTo>
                    <a:pt x="719836" y="324954"/>
                  </a:lnTo>
                  <a:lnTo>
                    <a:pt x="743064" y="324954"/>
                  </a:lnTo>
                  <a:lnTo>
                    <a:pt x="743064" y="301726"/>
                  </a:lnTo>
                  <a:close/>
                </a:path>
                <a:path w="882650" h="417830">
                  <a:moveTo>
                    <a:pt x="835939" y="208851"/>
                  </a:moveTo>
                  <a:lnTo>
                    <a:pt x="812723" y="208851"/>
                  </a:lnTo>
                  <a:lnTo>
                    <a:pt x="812723" y="185623"/>
                  </a:lnTo>
                  <a:lnTo>
                    <a:pt x="789508" y="185623"/>
                  </a:lnTo>
                  <a:lnTo>
                    <a:pt x="789508" y="208851"/>
                  </a:lnTo>
                  <a:lnTo>
                    <a:pt x="766279" y="208851"/>
                  </a:lnTo>
                  <a:lnTo>
                    <a:pt x="766279" y="232067"/>
                  </a:lnTo>
                  <a:lnTo>
                    <a:pt x="789508" y="232067"/>
                  </a:lnTo>
                  <a:lnTo>
                    <a:pt x="789508" y="255282"/>
                  </a:lnTo>
                  <a:lnTo>
                    <a:pt x="766279" y="255282"/>
                  </a:lnTo>
                  <a:lnTo>
                    <a:pt x="766279" y="301726"/>
                  </a:lnTo>
                  <a:lnTo>
                    <a:pt x="789508" y="301726"/>
                  </a:lnTo>
                  <a:lnTo>
                    <a:pt x="789508" y="278511"/>
                  </a:lnTo>
                  <a:lnTo>
                    <a:pt x="812723" y="278511"/>
                  </a:lnTo>
                  <a:lnTo>
                    <a:pt x="812723" y="232067"/>
                  </a:lnTo>
                  <a:lnTo>
                    <a:pt x="835939" y="232067"/>
                  </a:lnTo>
                  <a:lnTo>
                    <a:pt x="835939" y="208851"/>
                  </a:lnTo>
                  <a:close/>
                </a:path>
                <a:path w="882650" h="417830">
                  <a:moveTo>
                    <a:pt x="882383" y="278511"/>
                  </a:moveTo>
                  <a:lnTo>
                    <a:pt x="859167" y="278511"/>
                  </a:lnTo>
                  <a:lnTo>
                    <a:pt x="835939" y="278511"/>
                  </a:lnTo>
                  <a:lnTo>
                    <a:pt x="835939" y="301726"/>
                  </a:lnTo>
                  <a:lnTo>
                    <a:pt x="812723" y="301726"/>
                  </a:lnTo>
                  <a:lnTo>
                    <a:pt x="812723" y="348170"/>
                  </a:lnTo>
                  <a:lnTo>
                    <a:pt x="789508" y="348170"/>
                  </a:lnTo>
                  <a:lnTo>
                    <a:pt x="789508" y="417830"/>
                  </a:lnTo>
                  <a:lnTo>
                    <a:pt x="812723" y="417830"/>
                  </a:lnTo>
                  <a:lnTo>
                    <a:pt x="812723" y="394614"/>
                  </a:lnTo>
                  <a:lnTo>
                    <a:pt x="835939" y="394614"/>
                  </a:lnTo>
                  <a:lnTo>
                    <a:pt x="835939" y="324954"/>
                  </a:lnTo>
                  <a:lnTo>
                    <a:pt x="859167" y="324954"/>
                  </a:lnTo>
                  <a:lnTo>
                    <a:pt x="859167" y="301726"/>
                  </a:lnTo>
                  <a:lnTo>
                    <a:pt x="882383" y="301726"/>
                  </a:lnTo>
                  <a:lnTo>
                    <a:pt x="882383" y="278511"/>
                  </a:lnTo>
                  <a:close/>
                </a:path>
                <a:path w="882650" h="417830">
                  <a:moveTo>
                    <a:pt x="882383" y="162407"/>
                  </a:moveTo>
                  <a:lnTo>
                    <a:pt x="859167" y="162407"/>
                  </a:lnTo>
                  <a:lnTo>
                    <a:pt x="859167" y="232067"/>
                  </a:lnTo>
                  <a:lnTo>
                    <a:pt x="835939" y="232067"/>
                  </a:lnTo>
                  <a:lnTo>
                    <a:pt x="835939" y="255282"/>
                  </a:lnTo>
                  <a:lnTo>
                    <a:pt x="859167" y="255282"/>
                  </a:lnTo>
                  <a:lnTo>
                    <a:pt x="882383" y="255282"/>
                  </a:lnTo>
                  <a:lnTo>
                    <a:pt x="882383" y="16240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264841" y="1152849"/>
              <a:ext cx="952500" cy="953135"/>
            </a:xfrm>
            <a:custGeom>
              <a:avLst/>
              <a:gdLst/>
              <a:ahLst/>
              <a:cxnLst/>
              <a:rect l="l" t="t" r="r" b="b"/>
              <a:pathLst>
                <a:path w="952500" h="953135">
                  <a:moveTo>
                    <a:pt x="162547" y="813231"/>
                  </a:moveTo>
                  <a:lnTo>
                    <a:pt x="139319" y="813231"/>
                  </a:lnTo>
                  <a:lnTo>
                    <a:pt x="139319" y="929335"/>
                  </a:lnTo>
                  <a:lnTo>
                    <a:pt x="162547" y="929335"/>
                  </a:lnTo>
                  <a:lnTo>
                    <a:pt x="162547" y="813231"/>
                  </a:lnTo>
                  <a:close/>
                </a:path>
                <a:path w="952500" h="953135">
                  <a:moveTo>
                    <a:pt x="162547" y="789940"/>
                  </a:moveTo>
                  <a:lnTo>
                    <a:pt x="0" y="789940"/>
                  </a:lnTo>
                  <a:lnTo>
                    <a:pt x="0" y="812800"/>
                  </a:lnTo>
                  <a:lnTo>
                    <a:pt x="0" y="929640"/>
                  </a:lnTo>
                  <a:lnTo>
                    <a:pt x="0" y="952500"/>
                  </a:lnTo>
                  <a:lnTo>
                    <a:pt x="162547" y="952500"/>
                  </a:lnTo>
                  <a:lnTo>
                    <a:pt x="162547" y="929640"/>
                  </a:lnTo>
                  <a:lnTo>
                    <a:pt x="23228" y="929640"/>
                  </a:lnTo>
                  <a:lnTo>
                    <a:pt x="23228" y="812800"/>
                  </a:lnTo>
                  <a:lnTo>
                    <a:pt x="162547" y="812800"/>
                  </a:lnTo>
                  <a:lnTo>
                    <a:pt x="162547" y="789940"/>
                  </a:lnTo>
                  <a:close/>
                </a:path>
                <a:path w="952500" h="953135">
                  <a:moveTo>
                    <a:pt x="162547" y="0"/>
                  </a:moveTo>
                  <a:lnTo>
                    <a:pt x="139319" y="0"/>
                  </a:lnTo>
                  <a:lnTo>
                    <a:pt x="139319" y="24130"/>
                  </a:lnTo>
                  <a:lnTo>
                    <a:pt x="139319" y="139700"/>
                  </a:lnTo>
                  <a:lnTo>
                    <a:pt x="23228" y="139700"/>
                  </a:lnTo>
                  <a:lnTo>
                    <a:pt x="23228" y="24130"/>
                  </a:lnTo>
                  <a:lnTo>
                    <a:pt x="139319" y="24130"/>
                  </a:lnTo>
                  <a:lnTo>
                    <a:pt x="139319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139700"/>
                  </a:lnTo>
                  <a:lnTo>
                    <a:pt x="0" y="162560"/>
                  </a:lnTo>
                  <a:lnTo>
                    <a:pt x="162547" y="162560"/>
                  </a:lnTo>
                  <a:lnTo>
                    <a:pt x="162547" y="139827"/>
                  </a:lnTo>
                  <a:lnTo>
                    <a:pt x="162547" y="139700"/>
                  </a:lnTo>
                  <a:lnTo>
                    <a:pt x="162547" y="24130"/>
                  </a:lnTo>
                  <a:lnTo>
                    <a:pt x="162547" y="23723"/>
                  </a:lnTo>
                  <a:lnTo>
                    <a:pt x="162547" y="0"/>
                  </a:lnTo>
                  <a:close/>
                </a:path>
                <a:path w="952500" h="953135">
                  <a:moveTo>
                    <a:pt x="301866" y="906106"/>
                  </a:moveTo>
                  <a:lnTo>
                    <a:pt x="278650" y="906106"/>
                  </a:lnTo>
                  <a:lnTo>
                    <a:pt x="278650" y="882891"/>
                  </a:lnTo>
                  <a:lnTo>
                    <a:pt x="255422" y="882891"/>
                  </a:lnTo>
                  <a:lnTo>
                    <a:pt x="255422" y="906106"/>
                  </a:lnTo>
                  <a:lnTo>
                    <a:pt x="232206" y="906106"/>
                  </a:lnTo>
                  <a:lnTo>
                    <a:pt x="208991" y="906106"/>
                  </a:lnTo>
                  <a:lnTo>
                    <a:pt x="208991" y="929335"/>
                  </a:lnTo>
                  <a:lnTo>
                    <a:pt x="232206" y="929335"/>
                  </a:lnTo>
                  <a:lnTo>
                    <a:pt x="255422" y="929335"/>
                  </a:lnTo>
                  <a:lnTo>
                    <a:pt x="255422" y="952550"/>
                  </a:lnTo>
                  <a:lnTo>
                    <a:pt x="278650" y="952550"/>
                  </a:lnTo>
                  <a:lnTo>
                    <a:pt x="278650" y="929335"/>
                  </a:lnTo>
                  <a:lnTo>
                    <a:pt x="301866" y="929335"/>
                  </a:lnTo>
                  <a:lnTo>
                    <a:pt x="301866" y="906106"/>
                  </a:lnTo>
                  <a:close/>
                </a:path>
                <a:path w="952500" h="953135">
                  <a:moveTo>
                    <a:pt x="325094" y="929335"/>
                  </a:moveTo>
                  <a:lnTo>
                    <a:pt x="301866" y="929335"/>
                  </a:lnTo>
                  <a:lnTo>
                    <a:pt x="301866" y="952550"/>
                  </a:lnTo>
                  <a:lnTo>
                    <a:pt x="325094" y="952550"/>
                  </a:lnTo>
                  <a:lnTo>
                    <a:pt x="325094" y="929335"/>
                  </a:lnTo>
                  <a:close/>
                </a:path>
                <a:path w="952500" h="953135">
                  <a:moveTo>
                    <a:pt x="325094" y="836447"/>
                  </a:moveTo>
                  <a:lnTo>
                    <a:pt x="301866" y="836447"/>
                  </a:lnTo>
                  <a:lnTo>
                    <a:pt x="301866" y="859675"/>
                  </a:lnTo>
                  <a:lnTo>
                    <a:pt x="278650" y="859675"/>
                  </a:lnTo>
                  <a:lnTo>
                    <a:pt x="278650" y="882891"/>
                  </a:lnTo>
                  <a:lnTo>
                    <a:pt x="301866" y="882891"/>
                  </a:lnTo>
                  <a:lnTo>
                    <a:pt x="301866" y="906106"/>
                  </a:lnTo>
                  <a:lnTo>
                    <a:pt x="325094" y="906106"/>
                  </a:lnTo>
                  <a:lnTo>
                    <a:pt x="325094" y="836447"/>
                  </a:lnTo>
                  <a:close/>
                </a:path>
                <a:path w="952500" h="953135">
                  <a:moveTo>
                    <a:pt x="325094" y="720344"/>
                  </a:moveTo>
                  <a:lnTo>
                    <a:pt x="301866" y="720344"/>
                  </a:lnTo>
                  <a:lnTo>
                    <a:pt x="278650" y="720344"/>
                  </a:lnTo>
                  <a:lnTo>
                    <a:pt x="278650" y="697128"/>
                  </a:lnTo>
                  <a:lnTo>
                    <a:pt x="255422" y="697128"/>
                  </a:lnTo>
                  <a:lnTo>
                    <a:pt x="255422" y="673900"/>
                  </a:lnTo>
                  <a:lnTo>
                    <a:pt x="232206" y="673900"/>
                  </a:lnTo>
                  <a:lnTo>
                    <a:pt x="232206" y="650684"/>
                  </a:lnTo>
                  <a:lnTo>
                    <a:pt x="208991" y="650684"/>
                  </a:lnTo>
                  <a:lnTo>
                    <a:pt x="208991" y="697128"/>
                  </a:lnTo>
                  <a:lnTo>
                    <a:pt x="232206" y="697128"/>
                  </a:lnTo>
                  <a:lnTo>
                    <a:pt x="232206" y="766787"/>
                  </a:lnTo>
                  <a:lnTo>
                    <a:pt x="208991" y="766787"/>
                  </a:lnTo>
                  <a:lnTo>
                    <a:pt x="208991" y="743572"/>
                  </a:lnTo>
                  <a:lnTo>
                    <a:pt x="185762" y="743572"/>
                  </a:lnTo>
                  <a:lnTo>
                    <a:pt x="185762" y="813231"/>
                  </a:lnTo>
                  <a:lnTo>
                    <a:pt x="208991" y="813231"/>
                  </a:lnTo>
                  <a:lnTo>
                    <a:pt x="208991" y="836447"/>
                  </a:lnTo>
                  <a:lnTo>
                    <a:pt x="185762" y="836447"/>
                  </a:lnTo>
                  <a:lnTo>
                    <a:pt x="185762" y="882891"/>
                  </a:lnTo>
                  <a:lnTo>
                    <a:pt x="208991" y="882891"/>
                  </a:lnTo>
                  <a:lnTo>
                    <a:pt x="208991" y="859675"/>
                  </a:lnTo>
                  <a:lnTo>
                    <a:pt x="232206" y="859675"/>
                  </a:lnTo>
                  <a:lnTo>
                    <a:pt x="232206" y="836447"/>
                  </a:lnTo>
                  <a:lnTo>
                    <a:pt x="255422" y="836447"/>
                  </a:lnTo>
                  <a:lnTo>
                    <a:pt x="255422" y="743572"/>
                  </a:lnTo>
                  <a:lnTo>
                    <a:pt x="278650" y="743572"/>
                  </a:lnTo>
                  <a:lnTo>
                    <a:pt x="301866" y="743572"/>
                  </a:lnTo>
                  <a:lnTo>
                    <a:pt x="325094" y="743572"/>
                  </a:lnTo>
                  <a:lnTo>
                    <a:pt x="325094" y="720344"/>
                  </a:lnTo>
                  <a:close/>
                </a:path>
                <a:path w="952500" h="953135">
                  <a:moveTo>
                    <a:pt x="348310" y="906106"/>
                  </a:moveTo>
                  <a:lnTo>
                    <a:pt x="325094" y="906106"/>
                  </a:lnTo>
                  <a:lnTo>
                    <a:pt x="325094" y="929335"/>
                  </a:lnTo>
                  <a:lnTo>
                    <a:pt x="348310" y="929335"/>
                  </a:lnTo>
                  <a:lnTo>
                    <a:pt x="348310" y="906106"/>
                  </a:lnTo>
                  <a:close/>
                </a:path>
                <a:path w="952500" h="953135">
                  <a:moveTo>
                    <a:pt x="371525" y="882891"/>
                  </a:moveTo>
                  <a:lnTo>
                    <a:pt x="348310" y="882891"/>
                  </a:lnTo>
                  <a:lnTo>
                    <a:pt x="348310" y="906106"/>
                  </a:lnTo>
                  <a:lnTo>
                    <a:pt x="371525" y="906106"/>
                  </a:lnTo>
                  <a:lnTo>
                    <a:pt x="371525" y="882891"/>
                  </a:lnTo>
                  <a:close/>
                </a:path>
                <a:path w="952500" h="953135">
                  <a:moveTo>
                    <a:pt x="417969" y="906106"/>
                  </a:moveTo>
                  <a:lnTo>
                    <a:pt x="394754" y="906106"/>
                  </a:lnTo>
                  <a:lnTo>
                    <a:pt x="371525" y="906106"/>
                  </a:lnTo>
                  <a:lnTo>
                    <a:pt x="371525" y="952550"/>
                  </a:lnTo>
                  <a:lnTo>
                    <a:pt x="394754" y="952550"/>
                  </a:lnTo>
                  <a:lnTo>
                    <a:pt x="417969" y="952550"/>
                  </a:lnTo>
                  <a:lnTo>
                    <a:pt x="417969" y="906106"/>
                  </a:lnTo>
                  <a:close/>
                </a:path>
                <a:path w="952500" h="953135">
                  <a:moveTo>
                    <a:pt x="417969" y="836447"/>
                  </a:moveTo>
                  <a:lnTo>
                    <a:pt x="394754" y="836447"/>
                  </a:lnTo>
                  <a:lnTo>
                    <a:pt x="394754" y="859675"/>
                  </a:lnTo>
                  <a:lnTo>
                    <a:pt x="417969" y="859675"/>
                  </a:lnTo>
                  <a:lnTo>
                    <a:pt x="417969" y="836447"/>
                  </a:lnTo>
                  <a:close/>
                </a:path>
                <a:path w="952500" h="953135">
                  <a:moveTo>
                    <a:pt x="487629" y="675157"/>
                  </a:moveTo>
                  <a:lnTo>
                    <a:pt x="464413" y="675157"/>
                  </a:lnTo>
                  <a:lnTo>
                    <a:pt x="464413" y="698017"/>
                  </a:lnTo>
                  <a:lnTo>
                    <a:pt x="487629" y="698017"/>
                  </a:lnTo>
                  <a:lnTo>
                    <a:pt x="487629" y="675157"/>
                  </a:lnTo>
                  <a:close/>
                </a:path>
                <a:path w="952500" h="953135">
                  <a:moveTo>
                    <a:pt x="510857" y="628167"/>
                  </a:moveTo>
                  <a:lnTo>
                    <a:pt x="487629" y="628167"/>
                  </a:lnTo>
                  <a:lnTo>
                    <a:pt x="464413" y="628167"/>
                  </a:lnTo>
                  <a:lnTo>
                    <a:pt x="464413" y="651027"/>
                  </a:lnTo>
                  <a:lnTo>
                    <a:pt x="487629" y="651027"/>
                  </a:lnTo>
                  <a:lnTo>
                    <a:pt x="510857" y="651027"/>
                  </a:lnTo>
                  <a:lnTo>
                    <a:pt x="510857" y="628167"/>
                  </a:lnTo>
                  <a:close/>
                </a:path>
                <a:path w="952500" h="953135">
                  <a:moveTo>
                    <a:pt x="534073" y="859675"/>
                  </a:moveTo>
                  <a:lnTo>
                    <a:pt x="510857" y="859675"/>
                  </a:lnTo>
                  <a:lnTo>
                    <a:pt x="487629" y="859675"/>
                  </a:lnTo>
                  <a:lnTo>
                    <a:pt x="487629" y="882891"/>
                  </a:lnTo>
                  <a:lnTo>
                    <a:pt x="464413" y="882891"/>
                  </a:lnTo>
                  <a:lnTo>
                    <a:pt x="464413" y="836447"/>
                  </a:lnTo>
                  <a:lnTo>
                    <a:pt x="441198" y="836447"/>
                  </a:lnTo>
                  <a:lnTo>
                    <a:pt x="441198" y="882891"/>
                  </a:lnTo>
                  <a:lnTo>
                    <a:pt x="417969" y="882891"/>
                  </a:lnTo>
                  <a:lnTo>
                    <a:pt x="417969" y="906106"/>
                  </a:lnTo>
                  <a:lnTo>
                    <a:pt x="441198" y="906106"/>
                  </a:lnTo>
                  <a:lnTo>
                    <a:pt x="464413" y="906106"/>
                  </a:lnTo>
                  <a:lnTo>
                    <a:pt x="487629" y="906106"/>
                  </a:lnTo>
                  <a:lnTo>
                    <a:pt x="487629" y="929335"/>
                  </a:lnTo>
                  <a:lnTo>
                    <a:pt x="464413" y="929335"/>
                  </a:lnTo>
                  <a:lnTo>
                    <a:pt x="464413" y="952550"/>
                  </a:lnTo>
                  <a:lnTo>
                    <a:pt x="487629" y="952550"/>
                  </a:lnTo>
                  <a:lnTo>
                    <a:pt x="510857" y="952550"/>
                  </a:lnTo>
                  <a:lnTo>
                    <a:pt x="534073" y="952550"/>
                  </a:lnTo>
                  <a:lnTo>
                    <a:pt x="534073" y="906106"/>
                  </a:lnTo>
                  <a:lnTo>
                    <a:pt x="510857" y="906106"/>
                  </a:lnTo>
                  <a:lnTo>
                    <a:pt x="510857" y="882891"/>
                  </a:lnTo>
                  <a:lnTo>
                    <a:pt x="534073" y="882891"/>
                  </a:lnTo>
                  <a:lnTo>
                    <a:pt x="534073" y="859675"/>
                  </a:lnTo>
                  <a:close/>
                </a:path>
                <a:path w="952500" h="953135">
                  <a:moveTo>
                    <a:pt x="580517" y="859675"/>
                  </a:moveTo>
                  <a:lnTo>
                    <a:pt x="557301" y="859675"/>
                  </a:lnTo>
                  <a:lnTo>
                    <a:pt x="557301" y="882891"/>
                  </a:lnTo>
                  <a:lnTo>
                    <a:pt x="534073" y="882891"/>
                  </a:lnTo>
                  <a:lnTo>
                    <a:pt x="534073" y="906106"/>
                  </a:lnTo>
                  <a:lnTo>
                    <a:pt x="557301" y="906106"/>
                  </a:lnTo>
                  <a:lnTo>
                    <a:pt x="580517" y="906106"/>
                  </a:lnTo>
                  <a:lnTo>
                    <a:pt x="580517" y="859675"/>
                  </a:lnTo>
                  <a:close/>
                </a:path>
                <a:path w="952500" h="953135">
                  <a:moveTo>
                    <a:pt x="626960" y="929335"/>
                  </a:moveTo>
                  <a:lnTo>
                    <a:pt x="603732" y="929335"/>
                  </a:lnTo>
                  <a:lnTo>
                    <a:pt x="603732" y="906106"/>
                  </a:lnTo>
                  <a:lnTo>
                    <a:pt x="580517" y="906106"/>
                  </a:lnTo>
                  <a:lnTo>
                    <a:pt x="580517" y="929335"/>
                  </a:lnTo>
                  <a:lnTo>
                    <a:pt x="557301" y="929335"/>
                  </a:lnTo>
                  <a:lnTo>
                    <a:pt x="557301" y="952550"/>
                  </a:lnTo>
                  <a:lnTo>
                    <a:pt x="580517" y="952550"/>
                  </a:lnTo>
                  <a:lnTo>
                    <a:pt x="603732" y="952550"/>
                  </a:lnTo>
                  <a:lnTo>
                    <a:pt x="626960" y="952550"/>
                  </a:lnTo>
                  <a:lnTo>
                    <a:pt x="626960" y="929335"/>
                  </a:lnTo>
                  <a:close/>
                </a:path>
                <a:path w="952500" h="953135">
                  <a:moveTo>
                    <a:pt x="626960" y="813231"/>
                  </a:moveTo>
                  <a:lnTo>
                    <a:pt x="603732" y="813231"/>
                  </a:lnTo>
                  <a:lnTo>
                    <a:pt x="603732" y="836447"/>
                  </a:lnTo>
                  <a:lnTo>
                    <a:pt x="626960" y="836447"/>
                  </a:lnTo>
                  <a:lnTo>
                    <a:pt x="626960" y="813231"/>
                  </a:lnTo>
                  <a:close/>
                </a:path>
                <a:path w="952500" h="953135">
                  <a:moveTo>
                    <a:pt x="696620" y="512597"/>
                  </a:moveTo>
                  <a:lnTo>
                    <a:pt x="673392" y="512597"/>
                  </a:lnTo>
                  <a:lnTo>
                    <a:pt x="650176" y="512597"/>
                  </a:lnTo>
                  <a:lnTo>
                    <a:pt x="650176" y="488467"/>
                  </a:lnTo>
                  <a:lnTo>
                    <a:pt x="626960" y="488467"/>
                  </a:lnTo>
                  <a:lnTo>
                    <a:pt x="626960" y="512597"/>
                  </a:lnTo>
                  <a:lnTo>
                    <a:pt x="603732" y="512597"/>
                  </a:lnTo>
                  <a:lnTo>
                    <a:pt x="603732" y="535457"/>
                  </a:lnTo>
                  <a:lnTo>
                    <a:pt x="626960" y="535457"/>
                  </a:lnTo>
                  <a:lnTo>
                    <a:pt x="626960" y="605307"/>
                  </a:lnTo>
                  <a:lnTo>
                    <a:pt x="603732" y="605307"/>
                  </a:lnTo>
                  <a:lnTo>
                    <a:pt x="603732" y="535457"/>
                  </a:lnTo>
                  <a:lnTo>
                    <a:pt x="580517" y="535457"/>
                  </a:lnTo>
                  <a:lnTo>
                    <a:pt x="557301" y="535457"/>
                  </a:lnTo>
                  <a:lnTo>
                    <a:pt x="557301" y="558317"/>
                  </a:lnTo>
                  <a:lnTo>
                    <a:pt x="534073" y="558317"/>
                  </a:lnTo>
                  <a:lnTo>
                    <a:pt x="534073" y="605307"/>
                  </a:lnTo>
                  <a:lnTo>
                    <a:pt x="557301" y="605307"/>
                  </a:lnTo>
                  <a:lnTo>
                    <a:pt x="557301" y="628167"/>
                  </a:lnTo>
                  <a:lnTo>
                    <a:pt x="534073" y="628167"/>
                  </a:lnTo>
                  <a:lnTo>
                    <a:pt x="534073" y="651027"/>
                  </a:lnTo>
                  <a:lnTo>
                    <a:pt x="557301" y="651027"/>
                  </a:lnTo>
                  <a:lnTo>
                    <a:pt x="557301" y="698017"/>
                  </a:lnTo>
                  <a:lnTo>
                    <a:pt x="580517" y="698017"/>
                  </a:lnTo>
                  <a:lnTo>
                    <a:pt x="580517" y="675157"/>
                  </a:lnTo>
                  <a:lnTo>
                    <a:pt x="603732" y="675157"/>
                  </a:lnTo>
                  <a:lnTo>
                    <a:pt x="603732" y="651027"/>
                  </a:lnTo>
                  <a:lnTo>
                    <a:pt x="626960" y="651027"/>
                  </a:lnTo>
                  <a:lnTo>
                    <a:pt x="626960" y="628167"/>
                  </a:lnTo>
                  <a:lnTo>
                    <a:pt x="650176" y="628167"/>
                  </a:lnTo>
                  <a:lnTo>
                    <a:pt x="650176" y="651027"/>
                  </a:lnTo>
                  <a:lnTo>
                    <a:pt x="673392" y="651027"/>
                  </a:lnTo>
                  <a:lnTo>
                    <a:pt x="673392" y="558317"/>
                  </a:lnTo>
                  <a:lnTo>
                    <a:pt x="696620" y="558317"/>
                  </a:lnTo>
                  <a:lnTo>
                    <a:pt x="696620" y="512597"/>
                  </a:lnTo>
                  <a:close/>
                </a:path>
                <a:path w="952500" h="953135">
                  <a:moveTo>
                    <a:pt x="766279" y="929335"/>
                  </a:moveTo>
                  <a:lnTo>
                    <a:pt x="743064" y="929335"/>
                  </a:lnTo>
                  <a:lnTo>
                    <a:pt x="719836" y="929335"/>
                  </a:lnTo>
                  <a:lnTo>
                    <a:pt x="719836" y="952550"/>
                  </a:lnTo>
                  <a:lnTo>
                    <a:pt x="743064" y="952550"/>
                  </a:lnTo>
                  <a:lnTo>
                    <a:pt x="766279" y="952550"/>
                  </a:lnTo>
                  <a:lnTo>
                    <a:pt x="766279" y="929335"/>
                  </a:lnTo>
                  <a:close/>
                </a:path>
                <a:path w="952500" h="953135">
                  <a:moveTo>
                    <a:pt x="812723" y="906106"/>
                  </a:moveTo>
                  <a:lnTo>
                    <a:pt x="789495" y="906106"/>
                  </a:lnTo>
                  <a:lnTo>
                    <a:pt x="789495" y="882891"/>
                  </a:lnTo>
                  <a:lnTo>
                    <a:pt x="766279" y="882891"/>
                  </a:lnTo>
                  <a:lnTo>
                    <a:pt x="743064" y="882891"/>
                  </a:lnTo>
                  <a:lnTo>
                    <a:pt x="743064" y="906106"/>
                  </a:lnTo>
                  <a:lnTo>
                    <a:pt x="766279" y="906106"/>
                  </a:lnTo>
                  <a:lnTo>
                    <a:pt x="766279" y="929335"/>
                  </a:lnTo>
                  <a:lnTo>
                    <a:pt x="789495" y="929335"/>
                  </a:lnTo>
                  <a:lnTo>
                    <a:pt x="812723" y="929335"/>
                  </a:lnTo>
                  <a:lnTo>
                    <a:pt x="812723" y="906106"/>
                  </a:lnTo>
                  <a:close/>
                </a:path>
                <a:path w="952500" h="953135">
                  <a:moveTo>
                    <a:pt x="905598" y="906106"/>
                  </a:moveTo>
                  <a:lnTo>
                    <a:pt x="882383" y="906106"/>
                  </a:lnTo>
                  <a:lnTo>
                    <a:pt x="882383" y="882891"/>
                  </a:lnTo>
                  <a:lnTo>
                    <a:pt x="859167" y="882891"/>
                  </a:lnTo>
                  <a:lnTo>
                    <a:pt x="835939" y="882891"/>
                  </a:lnTo>
                  <a:lnTo>
                    <a:pt x="835939" y="859790"/>
                  </a:lnTo>
                  <a:lnTo>
                    <a:pt x="859167" y="859790"/>
                  </a:lnTo>
                  <a:lnTo>
                    <a:pt x="859167" y="836930"/>
                  </a:lnTo>
                  <a:lnTo>
                    <a:pt x="766279" y="836930"/>
                  </a:lnTo>
                  <a:lnTo>
                    <a:pt x="766279" y="767080"/>
                  </a:lnTo>
                  <a:lnTo>
                    <a:pt x="835939" y="767080"/>
                  </a:lnTo>
                  <a:lnTo>
                    <a:pt x="835939" y="836447"/>
                  </a:lnTo>
                  <a:lnTo>
                    <a:pt x="859167" y="836447"/>
                  </a:lnTo>
                  <a:lnTo>
                    <a:pt x="859167" y="767080"/>
                  </a:lnTo>
                  <a:lnTo>
                    <a:pt x="859167" y="766787"/>
                  </a:lnTo>
                  <a:lnTo>
                    <a:pt x="859167" y="742950"/>
                  </a:lnTo>
                  <a:lnTo>
                    <a:pt x="743064" y="742950"/>
                  </a:lnTo>
                  <a:lnTo>
                    <a:pt x="743064" y="767080"/>
                  </a:lnTo>
                  <a:lnTo>
                    <a:pt x="743064" y="813231"/>
                  </a:lnTo>
                  <a:lnTo>
                    <a:pt x="719836" y="813231"/>
                  </a:lnTo>
                  <a:lnTo>
                    <a:pt x="696620" y="813231"/>
                  </a:lnTo>
                  <a:lnTo>
                    <a:pt x="696620" y="790003"/>
                  </a:lnTo>
                  <a:lnTo>
                    <a:pt x="673392" y="790003"/>
                  </a:lnTo>
                  <a:lnTo>
                    <a:pt x="673392" y="813231"/>
                  </a:lnTo>
                  <a:lnTo>
                    <a:pt x="650176" y="813231"/>
                  </a:lnTo>
                  <a:lnTo>
                    <a:pt x="650176" y="859675"/>
                  </a:lnTo>
                  <a:lnTo>
                    <a:pt x="626960" y="859675"/>
                  </a:lnTo>
                  <a:lnTo>
                    <a:pt x="626960" y="929335"/>
                  </a:lnTo>
                  <a:lnTo>
                    <a:pt x="650176" y="929335"/>
                  </a:lnTo>
                  <a:lnTo>
                    <a:pt x="650176" y="906106"/>
                  </a:lnTo>
                  <a:lnTo>
                    <a:pt x="673392" y="906106"/>
                  </a:lnTo>
                  <a:lnTo>
                    <a:pt x="696620" y="906106"/>
                  </a:lnTo>
                  <a:lnTo>
                    <a:pt x="719836" y="906106"/>
                  </a:lnTo>
                  <a:lnTo>
                    <a:pt x="719836" y="859675"/>
                  </a:lnTo>
                  <a:lnTo>
                    <a:pt x="696620" y="859675"/>
                  </a:lnTo>
                  <a:lnTo>
                    <a:pt x="696620" y="882891"/>
                  </a:lnTo>
                  <a:lnTo>
                    <a:pt x="673392" y="882891"/>
                  </a:lnTo>
                  <a:lnTo>
                    <a:pt x="673392" y="836447"/>
                  </a:lnTo>
                  <a:lnTo>
                    <a:pt x="696620" y="836447"/>
                  </a:lnTo>
                  <a:lnTo>
                    <a:pt x="719836" y="836447"/>
                  </a:lnTo>
                  <a:lnTo>
                    <a:pt x="719836" y="859675"/>
                  </a:lnTo>
                  <a:lnTo>
                    <a:pt x="743064" y="859675"/>
                  </a:lnTo>
                  <a:lnTo>
                    <a:pt x="812723" y="859790"/>
                  </a:lnTo>
                  <a:lnTo>
                    <a:pt x="812723" y="906106"/>
                  </a:lnTo>
                  <a:lnTo>
                    <a:pt x="835939" y="906106"/>
                  </a:lnTo>
                  <a:lnTo>
                    <a:pt x="835939" y="952550"/>
                  </a:lnTo>
                  <a:lnTo>
                    <a:pt x="859167" y="952550"/>
                  </a:lnTo>
                  <a:lnTo>
                    <a:pt x="859167" y="929335"/>
                  </a:lnTo>
                  <a:lnTo>
                    <a:pt x="882383" y="929335"/>
                  </a:lnTo>
                  <a:lnTo>
                    <a:pt x="905598" y="929335"/>
                  </a:lnTo>
                  <a:lnTo>
                    <a:pt x="905598" y="906106"/>
                  </a:lnTo>
                  <a:close/>
                </a:path>
                <a:path w="952500" h="953135">
                  <a:moveTo>
                    <a:pt x="928827" y="813231"/>
                  </a:moveTo>
                  <a:lnTo>
                    <a:pt x="905598" y="813231"/>
                  </a:lnTo>
                  <a:lnTo>
                    <a:pt x="905598" y="836447"/>
                  </a:lnTo>
                  <a:lnTo>
                    <a:pt x="928827" y="836447"/>
                  </a:lnTo>
                  <a:lnTo>
                    <a:pt x="928827" y="813231"/>
                  </a:lnTo>
                  <a:close/>
                </a:path>
                <a:path w="952500" h="953135">
                  <a:moveTo>
                    <a:pt x="952042" y="859675"/>
                  </a:moveTo>
                  <a:lnTo>
                    <a:pt x="928827" y="859675"/>
                  </a:lnTo>
                  <a:lnTo>
                    <a:pt x="905598" y="859675"/>
                  </a:lnTo>
                  <a:lnTo>
                    <a:pt x="905598" y="906106"/>
                  </a:lnTo>
                  <a:lnTo>
                    <a:pt x="928827" y="906106"/>
                  </a:lnTo>
                  <a:lnTo>
                    <a:pt x="928827" y="929335"/>
                  </a:lnTo>
                  <a:lnTo>
                    <a:pt x="952042" y="929335"/>
                  </a:lnTo>
                  <a:lnTo>
                    <a:pt x="952042" y="859675"/>
                  </a:lnTo>
                  <a:close/>
                </a:path>
                <a:path w="952500" h="953135">
                  <a:moveTo>
                    <a:pt x="952042" y="0"/>
                  </a:moveTo>
                  <a:lnTo>
                    <a:pt x="928827" y="0"/>
                  </a:lnTo>
                  <a:lnTo>
                    <a:pt x="928827" y="24130"/>
                  </a:lnTo>
                  <a:lnTo>
                    <a:pt x="928827" y="139700"/>
                  </a:lnTo>
                  <a:lnTo>
                    <a:pt x="812723" y="139700"/>
                  </a:lnTo>
                  <a:lnTo>
                    <a:pt x="812723" y="24130"/>
                  </a:lnTo>
                  <a:lnTo>
                    <a:pt x="928827" y="24130"/>
                  </a:lnTo>
                  <a:lnTo>
                    <a:pt x="928827" y="0"/>
                  </a:lnTo>
                  <a:lnTo>
                    <a:pt x="789495" y="0"/>
                  </a:lnTo>
                  <a:lnTo>
                    <a:pt x="789495" y="24130"/>
                  </a:lnTo>
                  <a:lnTo>
                    <a:pt x="789495" y="139700"/>
                  </a:lnTo>
                  <a:lnTo>
                    <a:pt x="789495" y="162560"/>
                  </a:lnTo>
                  <a:lnTo>
                    <a:pt x="952042" y="162560"/>
                  </a:lnTo>
                  <a:lnTo>
                    <a:pt x="952042" y="139827"/>
                  </a:lnTo>
                  <a:lnTo>
                    <a:pt x="952042" y="139700"/>
                  </a:lnTo>
                  <a:lnTo>
                    <a:pt x="952042" y="24130"/>
                  </a:lnTo>
                  <a:lnTo>
                    <a:pt x="952042" y="23723"/>
                  </a:lnTo>
                  <a:lnTo>
                    <a:pt x="952042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11285" y="1199801"/>
              <a:ext cx="859155" cy="882650"/>
            </a:xfrm>
            <a:custGeom>
              <a:avLst/>
              <a:gdLst/>
              <a:ahLst/>
              <a:cxnLst/>
              <a:rect l="l" t="t" r="r" b="b"/>
              <a:pathLst>
                <a:path w="859154" h="882650">
                  <a:moveTo>
                    <a:pt x="69659" y="789495"/>
                  </a:moveTo>
                  <a:lnTo>
                    <a:pt x="0" y="789495"/>
                  </a:lnTo>
                  <a:lnTo>
                    <a:pt x="0" y="859155"/>
                  </a:lnTo>
                  <a:lnTo>
                    <a:pt x="69659" y="859155"/>
                  </a:lnTo>
                  <a:lnTo>
                    <a:pt x="69659" y="789495"/>
                  </a:lnTo>
                  <a:close/>
                </a:path>
                <a:path w="859154" h="882650">
                  <a:moveTo>
                    <a:pt x="69659" y="0"/>
                  </a:moveTo>
                  <a:lnTo>
                    <a:pt x="0" y="0"/>
                  </a:lnTo>
                  <a:lnTo>
                    <a:pt x="0" y="69659"/>
                  </a:lnTo>
                  <a:lnTo>
                    <a:pt x="69659" y="69659"/>
                  </a:lnTo>
                  <a:lnTo>
                    <a:pt x="69659" y="0"/>
                  </a:lnTo>
                  <a:close/>
                </a:path>
                <a:path w="859154" h="882650">
                  <a:moveTo>
                    <a:pt x="116103" y="766279"/>
                  </a:moveTo>
                  <a:lnTo>
                    <a:pt x="92875" y="766279"/>
                  </a:lnTo>
                  <a:lnTo>
                    <a:pt x="92875" y="882383"/>
                  </a:lnTo>
                  <a:lnTo>
                    <a:pt x="116103" y="882383"/>
                  </a:lnTo>
                  <a:lnTo>
                    <a:pt x="116103" y="766279"/>
                  </a:lnTo>
                  <a:close/>
                </a:path>
                <a:path w="859154" h="882650">
                  <a:moveTo>
                    <a:pt x="766279" y="743051"/>
                  </a:moveTo>
                  <a:lnTo>
                    <a:pt x="743051" y="743051"/>
                  </a:lnTo>
                  <a:lnTo>
                    <a:pt x="743051" y="766279"/>
                  </a:lnTo>
                  <a:lnTo>
                    <a:pt x="766279" y="766279"/>
                  </a:lnTo>
                  <a:lnTo>
                    <a:pt x="766279" y="743051"/>
                  </a:lnTo>
                  <a:close/>
                </a:path>
                <a:path w="859154" h="882650">
                  <a:moveTo>
                    <a:pt x="859155" y="0"/>
                  </a:moveTo>
                  <a:lnTo>
                    <a:pt x="789495" y="0"/>
                  </a:lnTo>
                  <a:lnTo>
                    <a:pt x="789495" y="69659"/>
                  </a:lnTo>
                  <a:lnTo>
                    <a:pt x="859155" y="69659"/>
                  </a:lnTo>
                  <a:lnTo>
                    <a:pt x="859155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ECF5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6757" y="4311111"/>
            <a:ext cx="10469880" cy="3149600"/>
          </a:xfrm>
          <a:custGeom>
            <a:avLst/>
            <a:gdLst/>
            <a:ahLst/>
            <a:cxnLst/>
            <a:rect l="l" t="t" r="r" b="b"/>
            <a:pathLst>
              <a:path w="10469880" h="3149600">
                <a:moveTo>
                  <a:pt x="10469868" y="0"/>
                </a:moveTo>
                <a:lnTo>
                  <a:pt x="0" y="0"/>
                </a:lnTo>
                <a:lnTo>
                  <a:pt x="0" y="3149032"/>
                </a:lnTo>
                <a:lnTo>
                  <a:pt x="10469868" y="3149032"/>
                </a:lnTo>
                <a:lnTo>
                  <a:pt x="10469868" y="0"/>
                </a:lnTo>
                <a:close/>
              </a:path>
            </a:pathLst>
          </a:custGeom>
          <a:solidFill>
            <a:srgbClr val="CEE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30556" y="601364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11702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611702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25749" y="601364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11816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611816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6009" y="601364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07054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607054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79701" y="558028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2037" y="553266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>
            <a:grpSpLocks noGrp="1" noUngrp="1" noRot="1" noMove="1" noResize="1"/>
          </p:cNvGrpSpPr>
          <p:nvPr/>
        </p:nvGrpSpPr>
        <p:grpSpPr>
          <a:xfrm>
            <a:off x="6282898" y="554107"/>
            <a:ext cx="2812415" cy="3663315"/>
            <a:chOff x="6282898" y="554107"/>
            <a:chExt cx="2812415" cy="3663315"/>
          </a:xfrm>
        </p:grpSpPr>
        <p:sp>
          <p:nvSpPr>
            <p:cNvPr id="10" name="objec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86708" y="557917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4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4" y="3655141"/>
                  </a:lnTo>
                  <a:lnTo>
                    <a:pt x="28042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86708" y="557917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0" y="0"/>
                  </a:moveTo>
                  <a:lnTo>
                    <a:pt x="2804264" y="0"/>
                  </a:lnTo>
                  <a:lnTo>
                    <a:pt x="2804264" y="3655141"/>
                  </a:lnTo>
                  <a:lnTo>
                    <a:pt x="0" y="365514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92735" y="3136241"/>
              <a:ext cx="798830" cy="707390"/>
            </a:xfrm>
            <a:custGeom>
              <a:avLst/>
              <a:gdLst/>
              <a:ahLst/>
              <a:cxnLst/>
              <a:rect l="l" t="t" r="r" b="b"/>
              <a:pathLst>
                <a:path w="798829" h="707389">
                  <a:moveTo>
                    <a:pt x="409691" y="0"/>
                  </a:moveTo>
                  <a:lnTo>
                    <a:pt x="371860" y="6650"/>
                  </a:lnTo>
                  <a:lnTo>
                    <a:pt x="31169" y="582691"/>
                  </a:lnTo>
                  <a:lnTo>
                    <a:pt x="23313" y="595822"/>
                  </a:lnTo>
                  <a:lnTo>
                    <a:pt x="13431" y="612962"/>
                  </a:lnTo>
                  <a:lnTo>
                    <a:pt x="4626" y="630353"/>
                  </a:lnTo>
                  <a:lnTo>
                    <a:pt x="0" y="644237"/>
                  </a:lnTo>
                  <a:lnTo>
                    <a:pt x="839" y="664801"/>
                  </a:lnTo>
                  <a:lnTo>
                    <a:pt x="35410" y="703133"/>
                  </a:lnTo>
                  <a:lnTo>
                    <a:pt x="86546" y="705751"/>
                  </a:lnTo>
                  <a:lnTo>
                    <a:pt x="136351" y="706458"/>
                  </a:lnTo>
                  <a:lnTo>
                    <a:pt x="197074" y="706849"/>
                  </a:lnTo>
                  <a:lnTo>
                    <a:pt x="335551" y="706927"/>
                  </a:lnTo>
                  <a:lnTo>
                    <a:pt x="690372" y="705945"/>
                  </a:lnTo>
                  <a:lnTo>
                    <a:pt x="712915" y="706391"/>
                  </a:lnTo>
                  <a:lnTo>
                    <a:pt x="758236" y="703719"/>
                  </a:lnTo>
                  <a:lnTo>
                    <a:pt x="795907" y="668912"/>
                  </a:lnTo>
                  <a:lnTo>
                    <a:pt x="798806" y="650205"/>
                  </a:lnTo>
                  <a:lnTo>
                    <a:pt x="794164" y="630586"/>
                  </a:lnTo>
                  <a:lnTo>
                    <a:pt x="775473" y="596280"/>
                  </a:lnTo>
                  <a:lnTo>
                    <a:pt x="744346" y="542648"/>
                  </a:lnTo>
                  <a:lnTo>
                    <a:pt x="690020" y="450114"/>
                  </a:lnTo>
                  <a:lnTo>
                    <a:pt x="449460" y="33126"/>
                  </a:lnTo>
                  <a:lnTo>
                    <a:pt x="439249" y="18381"/>
                  </a:lnTo>
                  <a:lnTo>
                    <a:pt x="426174" y="6703"/>
                  </a:lnTo>
                  <a:lnTo>
                    <a:pt x="409691" y="0"/>
                  </a:lnTo>
                  <a:close/>
                </a:path>
              </a:pathLst>
            </a:custGeom>
            <a:solidFill>
              <a:srgbClr val="ED1B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78404" y="3226683"/>
              <a:ext cx="627380" cy="544195"/>
            </a:xfrm>
            <a:custGeom>
              <a:avLst/>
              <a:gdLst/>
              <a:ahLst/>
              <a:cxnLst/>
              <a:rect l="l" t="t" r="r" b="b"/>
              <a:pathLst>
                <a:path w="627379" h="544195">
                  <a:moveTo>
                    <a:pt x="313438" y="0"/>
                  </a:moveTo>
                  <a:lnTo>
                    <a:pt x="299806" y="21799"/>
                  </a:lnTo>
                  <a:lnTo>
                    <a:pt x="271232" y="70448"/>
                  </a:lnTo>
                  <a:lnTo>
                    <a:pt x="199024" y="195684"/>
                  </a:lnTo>
                  <a:lnTo>
                    <a:pt x="138512" y="301386"/>
                  </a:lnTo>
                  <a:lnTo>
                    <a:pt x="72159" y="414979"/>
                  </a:lnTo>
                  <a:lnTo>
                    <a:pt x="37516" y="474897"/>
                  </a:lnTo>
                  <a:lnTo>
                    <a:pt x="11149" y="521718"/>
                  </a:lnTo>
                  <a:lnTo>
                    <a:pt x="0" y="544056"/>
                  </a:lnTo>
                  <a:lnTo>
                    <a:pt x="626944" y="544064"/>
                  </a:lnTo>
                  <a:lnTo>
                    <a:pt x="604320" y="501857"/>
                  </a:lnTo>
                  <a:lnTo>
                    <a:pt x="580225" y="459426"/>
                  </a:lnTo>
                  <a:lnTo>
                    <a:pt x="481609" y="288594"/>
                  </a:lnTo>
                  <a:lnTo>
                    <a:pt x="365848" y="89177"/>
                  </a:lnTo>
                  <a:lnTo>
                    <a:pt x="353495" y="67593"/>
                  </a:lnTo>
                  <a:lnTo>
                    <a:pt x="333628" y="31955"/>
                  </a:lnTo>
                  <a:lnTo>
                    <a:pt x="321942" y="12166"/>
                  </a:lnTo>
                  <a:lnTo>
                    <a:pt x="31343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22980" y="3395084"/>
              <a:ext cx="469265" cy="353695"/>
            </a:xfrm>
            <a:custGeom>
              <a:avLst/>
              <a:gdLst/>
              <a:ahLst/>
              <a:cxnLst/>
              <a:rect l="l" t="t" r="r" b="b"/>
              <a:pathLst>
                <a:path w="469265" h="353695">
                  <a:moveTo>
                    <a:pt x="324378" y="202215"/>
                  </a:moveTo>
                  <a:lnTo>
                    <a:pt x="264441" y="202215"/>
                  </a:lnTo>
                  <a:lnTo>
                    <a:pt x="254779" y="243972"/>
                  </a:lnTo>
                  <a:lnTo>
                    <a:pt x="252308" y="271018"/>
                  </a:lnTo>
                  <a:lnTo>
                    <a:pt x="251986" y="296700"/>
                  </a:lnTo>
                  <a:lnTo>
                    <a:pt x="248767" y="334367"/>
                  </a:lnTo>
                  <a:lnTo>
                    <a:pt x="229588" y="339176"/>
                  </a:lnTo>
                  <a:lnTo>
                    <a:pt x="222134" y="343107"/>
                  </a:lnTo>
                  <a:lnTo>
                    <a:pt x="218541" y="350103"/>
                  </a:lnTo>
                  <a:lnTo>
                    <a:pt x="230709" y="352481"/>
                  </a:lnTo>
                  <a:lnTo>
                    <a:pt x="252178" y="353562"/>
                  </a:lnTo>
                  <a:lnTo>
                    <a:pt x="273471" y="353136"/>
                  </a:lnTo>
                  <a:lnTo>
                    <a:pt x="294018" y="308519"/>
                  </a:lnTo>
                  <a:lnTo>
                    <a:pt x="295695" y="297995"/>
                  </a:lnTo>
                  <a:lnTo>
                    <a:pt x="298045" y="284690"/>
                  </a:lnTo>
                  <a:lnTo>
                    <a:pt x="299889" y="271674"/>
                  </a:lnTo>
                  <a:lnTo>
                    <a:pt x="299962" y="261741"/>
                  </a:lnTo>
                  <a:lnTo>
                    <a:pt x="297661" y="254132"/>
                  </a:lnTo>
                  <a:lnTo>
                    <a:pt x="296371" y="249449"/>
                  </a:lnTo>
                  <a:lnTo>
                    <a:pt x="299636" y="242114"/>
                  </a:lnTo>
                  <a:lnTo>
                    <a:pt x="310917" y="226278"/>
                  </a:lnTo>
                  <a:lnTo>
                    <a:pt x="315540" y="220081"/>
                  </a:lnTo>
                  <a:lnTo>
                    <a:pt x="317045" y="217519"/>
                  </a:lnTo>
                  <a:lnTo>
                    <a:pt x="322494" y="206301"/>
                  </a:lnTo>
                  <a:lnTo>
                    <a:pt x="323254" y="204356"/>
                  </a:lnTo>
                  <a:lnTo>
                    <a:pt x="324378" y="202215"/>
                  </a:lnTo>
                  <a:close/>
                </a:path>
                <a:path w="469265" h="353695">
                  <a:moveTo>
                    <a:pt x="101657" y="191476"/>
                  </a:moveTo>
                  <a:lnTo>
                    <a:pt x="88444" y="197232"/>
                  </a:lnTo>
                  <a:lnTo>
                    <a:pt x="78860" y="210875"/>
                  </a:lnTo>
                  <a:lnTo>
                    <a:pt x="68187" y="230734"/>
                  </a:lnTo>
                  <a:lnTo>
                    <a:pt x="60427" y="243972"/>
                  </a:lnTo>
                  <a:lnTo>
                    <a:pt x="30747" y="294785"/>
                  </a:lnTo>
                  <a:lnTo>
                    <a:pt x="9561" y="332561"/>
                  </a:lnTo>
                  <a:lnTo>
                    <a:pt x="0" y="353231"/>
                  </a:lnTo>
                  <a:lnTo>
                    <a:pt x="203291" y="353097"/>
                  </a:lnTo>
                  <a:lnTo>
                    <a:pt x="201369" y="335061"/>
                  </a:lnTo>
                  <a:lnTo>
                    <a:pt x="193645" y="306742"/>
                  </a:lnTo>
                  <a:lnTo>
                    <a:pt x="184909" y="277047"/>
                  </a:lnTo>
                  <a:lnTo>
                    <a:pt x="179952" y="254879"/>
                  </a:lnTo>
                  <a:lnTo>
                    <a:pt x="196050" y="243535"/>
                  </a:lnTo>
                  <a:lnTo>
                    <a:pt x="207942" y="238840"/>
                  </a:lnTo>
                  <a:lnTo>
                    <a:pt x="211862" y="237938"/>
                  </a:lnTo>
                  <a:lnTo>
                    <a:pt x="176187" y="237938"/>
                  </a:lnTo>
                  <a:lnTo>
                    <a:pt x="163386" y="228045"/>
                  </a:lnTo>
                  <a:lnTo>
                    <a:pt x="157027" y="225888"/>
                  </a:lnTo>
                  <a:lnTo>
                    <a:pt x="152542" y="225699"/>
                  </a:lnTo>
                  <a:lnTo>
                    <a:pt x="145364" y="221708"/>
                  </a:lnTo>
                  <a:lnTo>
                    <a:pt x="139860" y="215151"/>
                  </a:lnTo>
                  <a:lnTo>
                    <a:pt x="135833" y="207459"/>
                  </a:lnTo>
                  <a:lnTo>
                    <a:pt x="131035" y="200283"/>
                  </a:lnTo>
                  <a:lnTo>
                    <a:pt x="123220" y="195277"/>
                  </a:lnTo>
                  <a:lnTo>
                    <a:pt x="101657" y="191476"/>
                  </a:lnTo>
                  <a:close/>
                </a:path>
                <a:path w="469265" h="353695">
                  <a:moveTo>
                    <a:pt x="384771" y="192747"/>
                  </a:moveTo>
                  <a:lnTo>
                    <a:pt x="330645" y="192747"/>
                  </a:lnTo>
                  <a:lnTo>
                    <a:pt x="338240" y="208902"/>
                  </a:lnTo>
                  <a:lnTo>
                    <a:pt x="345282" y="229606"/>
                  </a:lnTo>
                  <a:lnTo>
                    <a:pt x="352674" y="249129"/>
                  </a:lnTo>
                  <a:lnTo>
                    <a:pt x="361317" y="261741"/>
                  </a:lnTo>
                  <a:lnTo>
                    <a:pt x="413433" y="303308"/>
                  </a:lnTo>
                  <a:lnTo>
                    <a:pt x="429152" y="322815"/>
                  </a:lnTo>
                  <a:lnTo>
                    <a:pt x="424673" y="334539"/>
                  </a:lnTo>
                  <a:lnTo>
                    <a:pt x="416199" y="352756"/>
                  </a:lnTo>
                  <a:lnTo>
                    <a:pt x="430788" y="352808"/>
                  </a:lnTo>
                  <a:lnTo>
                    <a:pt x="439818" y="349907"/>
                  </a:lnTo>
                  <a:lnTo>
                    <a:pt x="445893" y="343710"/>
                  </a:lnTo>
                  <a:lnTo>
                    <a:pt x="451613" y="333873"/>
                  </a:lnTo>
                  <a:lnTo>
                    <a:pt x="456399" y="325853"/>
                  </a:lnTo>
                  <a:lnTo>
                    <a:pt x="461960" y="316682"/>
                  </a:lnTo>
                  <a:lnTo>
                    <a:pt x="466665" y="307455"/>
                  </a:lnTo>
                  <a:lnTo>
                    <a:pt x="468881" y="299271"/>
                  </a:lnTo>
                  <a:lnTo>
                    <a:pt x="462436" y="295387"/>
                  </a:lnTo>
                  <a:lnTo>
                    <a:pt x="457908" y="293194"/>
                  </a:lnTo>
                  <a:lnTo>
                    <a:pt x="453767" y="290443"/>
                  </a:lnTo>
                  <a:lnTo>
                    <a:pt x="448481" y="284886"/>
                  </a:lnTo>
                  <a:lnTo>
                    <a:pt x="438378" y="272626"/>
                  </a:lnTo>
                  <a:lnTo>
                    <a:pt x="425459" y="257727"/>
                  </a:lnTo>
                  <a:lnTo>
                    <a:pt x="411770" y="243886"/>
                  </a:lnTo>
                  <a:lnTo>
                    <a:pt x="399355" y="234802"/>
                  </a:lnTo>
                  <a:lnTo>
                    <a:pt x="397242" y="233744"/>
                  </a:lnTo>
                  <a:lnTo>
                    <a:pt x="396478" y="233301"/>
                  </a:lnTo>
                  <a:lnTo>
                    <a:pt x="396086" y="233099"/>
                  </a:lnTo>
                  <a:lnTo>
                    <a:pt x="391278" y="225104"/>
                  </a:lnTo>
                  <a:lnTo>
                    <a:pt x="387681" y="210432"/>
                  </a:lnTo>
                  <a:lnTo>
                    <a:pt x="384771" y="192747"/>
                  </a:lnTo>
                  <a:close/>
                </a:path>
                <a:path w="469265" h="353695">
                  <a:moveTo>
                    <a:pt x="226999" y="0"/>
                  </a:moveTo>
                  <a:lnTo>
                    <a:pt x="205245" y="3792"/>
                  </a:lnTo>
                  <a:lnTo>
                    <a:pt x="191272" y="20344"/>
                  </a:lnTo>
                  <a:lnTo>
                    <a:pt x="193431" y="43355"/>
                  </a:lnTo>
                  <a:lnTo>
                    <a:pt x="202960" y="55459"/>
                  </a:lnTo>
                  <a:lnTo>
                    <a:pt x="212745" y="60200"/>
                  </a:lnTo>
                  <a:lnTo>
                    <a:pt x="222605" y="62247"/>
                  </a:lnTo>
                  <a:lnTo>
                    <a:pt x="232361" y="66268"/>
                  </a:lnTo>
                  <a:lnTo>
                    <a:pt x="229648" y="73418"/>
                  </a:lnTo>
                  <a:lnTo>
                    <a:pt x="223658" y="78880"/>
                  </a:lnTo>
                  <a:lnTo>
                    <a:pt x="217473" y="85431"/>
                  </a:lnTo>
                  <a:lnTo>
                    <a:pt x="214175" y="95849"/>
                  </a:lnTo>
                  <a:lnTo>
                    <a:pt x="214385" y="107558"/>
                  </a:lnTo>
                  <a:lnTo>
                    <a:pt x="215991" y="119421"/>
                  </a:lnTo>
                  <a:lnTo>
                    <a:pt x="218827" y="133812"/>
                  </a:lnTo>
                  <a:lnTo>
                    <a:pt x="220586" y="142512"/>
                  </a:lnTo>
                  <a:lnTo>
                    <a:pt x="219869" y="160650"/>
                  </a:lnTo>
                  <a:lnTo>
                    <a:pt x="213251" y="178668"/>
                  </a:lnTo>
                  <a:lnTo>
                    <a:pt x="204690" y="199360"/>
                  </a:lnTo>
                  <a:lnTo>
                    <a:pt x="198144" y="225521"/>
                  </a:lnTo>
                  <a:lnTo>
                    <a:pt x="189608" y="229528"/>
                  </a:lnTo>
                  <a:lnTo>
                    <a:pt x="184492" y="233564"/>
                  </a:lnTo>
                  <a:lnTo>
                    <a:pt x="176187" y="237938"/>
                  </a:lnTo>
                  <a:lnTo>
                    <a:pt x="211862" y="237938"/>
                  </a:lnTo>
                  <a:lnTo>
                    <a:pt x="217556" y="236626"/>
                  </a:lnTo>
                  <a:lnTo>
                    <a:pt x="226822" y="232722"/>
                  </a:lnTo>
                  <a:lnTo>
                    <a:pt x="230220" y="230578"/>
                  </a:lnTo>
                  <a:lnTo>
                    <a:pt x="233619" y="224084"/>
                  </a:lnTo>
                  <a:lnTo>
                    <a:pt x="239163" y="217251"/>
                  </a:lnTo>
                  <a:lnTo>
                    <a:pt x="247315" y="211023"/>
                  </a:lnTo>
                  <a:lnTo>
                    <a:pt x="256326" y="205859"/>
                  </a:lnTo>
                  <a:lnTo>
                    <a:pt x="264441" y="202215"/>
                  </a:lnTo>
                  <a:lnTo>
                    <a:pt x="324378" y="202215"/>
                  </a:lnTo>
                  <a:lnTo>
                    <a:pt x="325137" y="200767"/>
                  </a:lnTo>
                  <a:lnTo>
                    <a:pt x="330645" y="192747"/>
                  </a:lnTo>
                  <a:lnTo>
                    <a:pt x="384771" y="192747"/>
                  </a:lnTo>
                  <a:lnTo>
                    <a:pt x="383147" y="182670"/>
                  </a:lnTo>
                  <a:lnTo>
                    <a:pt x="379913" y="171121"/>
                  </a:lnTo>
                  <a:lnTo>
                    <a:pt x="375445" y="156634"/>
                  </a:lnTo>
                  <a:lnTo>
                    <a:pt x="372182" y="142951"/>
                  </a:lnTo>
                  <a:lnTo>
                    <a:pt x="372567" y="133812"/>
                  </a:lnTo>
                  <a:lnTo>
                    <a:pt x="380169" y="132477"/>
                  </a:lnTo>
                  <a:lnTo>
                    <a:pt x="389598" y="132477"/>
                  </a:lnTo>
                  <a:lnTo>
                    <a:pt x="392687" y="131620"/>
                  </a:lnTo>
                  <a:lnTo>
                    <a:pt x="400136" y="122486"/>
                  </a:lnTo>
                  <a:lnTo>
                    <a:pt x="397558" y="115298"/>
                  </a:lnTo>
                  <a:lnTo>
                    <a:pt x="394520" y="111623"/>
                  </a:lnTo>
                  <a:lnTo>
                    <a:pt x="391439" y="108770"/>
                  </a:lnTo>
                  <a:lnTo>
                    <a:pt x="388731" y="104047"/>
                  </a:lnTo>
                  <a:lnTo>
                    <a:pt x="387655" y="98875"/>
                  </a:lnTo>
                  <a:lnTo>
                    <a:pt x="386716" y="91170"/>
                  </a:lnTo>
                  <a:lnTo>
                    <a:pt x="385873" y="83100"/>
                  </a:lnTo>
                  <a:lnTo>
                    <a:pt x="385084" y="76830"/>
                  </a:lnTo>
                  <a:lnTo>
                    <a:pt x="378088" y="53653"/>
                  </a:lnTo>
                  <a:lnTo>
                    <a:pt x="370299" y="43964"/>
                  </a:lnTo>
                  <a:lnTo>
                    <a:pt x="258910" y="43964"/>
                  </a:lnTo>
                  <a:lnTo>
                    <a:pt x="255184" y="39573"/>
                  </a:lnTo>
                  <a:lnTo>
                    <a:pt x="253494" y="28683"/>
                  </a:lnTo>
                  <a:lnTo>
                    <a:pt x="248184" y="15263"/>
                  </a:lnTo>
                  <a:lnTo>
                    <a:pt x="226999" y="0"/>
                  </a:lnTo>
                  <a:close/>
                </a:path>
                <a:path w="469265" h="353695">
                  <a:moveTo>
                    <a:pt x="235673" y="227138"/>
                  </a:moveTo>
                  <a:lnTo>
                    <a:pt x="230220" y="230578"/>
                  </a:lnTo>
                  <a:lnTo>
                    <a:pt x="229777" y="231425"/>
                  </a:lnTo>
                  <a:lnTo>
                    <a:pt x="235673" y="227138"/>
                  </a:lnTo>
                  <a:close/>
                </a:path>
                <a:path w="469265" h="353695">
                  <a:moveTo>
                    <a:pt x="389598" y="132477"/>
                  </a:moveTo>
                  <a:lnTo>
                    <a:pt x="380169" y="132477"/>
                  </a:lnTo>
                  <a:lnTo>
                    <a:pt x="386454" y="133349"/>
                  </a:lnTo>
                  <a:lnTo>
                    <a:pt x="389598" y="132477"/>
                  </a:lnTo>
                  <a:close/>
                </a:path>
                <a:path w="469265" h="353695">
                  <a:moveTo>
                    <a:pt x="301473" y="23839"/>
                  </a:moveTo>
                  <a:lnTo>
                    <a:pt x="290140" y="26035"/>
                  </a:lnTo>
                  <a:lnTo>
                    <a:pt x="280654" y="30660"/>
                  </a:lnTo>
                  <a:lnTo>
                    <a:pt x="270327" y="37886"/>
                  </a:lnTo>
                  <a:lnTo>
                    <a:pt x="258910" y="43964"/>
                  </a:lnTo>
                  <a:lnTo>
                    <a:pt x="370299" y="43964"/>
                  </a:lnTo>
                  <a:lnTo>
                    <a:pt x="365313" y="37763"/>
                  </a:lnTo>
                  <a:lnTo>
                    <a:pt x="345488" y="28174"/>
                  </a:lnTo>
                  <a:lnTo>
                    <a:pt x="317343" y="23899"/>
                  </a:lnTo>
                  <a:lnTo>
                    <a:pt x="301473" y="23839"/>
                  </a:lnTo>
                  <a:close/>
                </a:path>
              </a:pathLst>
            </a:custGeom>
            <a:solidFill>
              <a:srgbClr val="22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54990" y="3454483"/>
              <a:ext cx="133985" cy="142875"/>
            </a:xfrm>
            <a:custGeom>
              <a:avLst/>
              <a:gdLst/>
              <a:ahLst/>
              <a:cxnLst/>
              <a:rect l="l" t="t" r="r" b="b"/>
              <a:pathLst>
                <a:path w="133984" h="142875">
                  <a:moveTo>
                    <a:pt x="27838" y="67983"/>
                  </a:moveTo>
                  <a:lnTo>
                    <a:pt x="22606" y="67043"/>
                  </a:lnTo>
                  <a:lnTo>
                    <a:pt x="23914" y="68059"/>
                  </a:lnTo>
                  <a:lnTo>
                    <a:pt x="27838" y="67983"/>
                  </a:lnTo>
                  <a:close/>
                </a:path>
                <a:path w="133984" h="142875">
                  <a:moveTo>
                    <a:pt x="50965" y="96189"/>
                  </a:moveTo>
                  <a:lnTo>
                    <a:pt x="23914" y="68059"/>
                  </a:lnTo>
                  <a:lnTo>
                    <a:pt x="20231" y="68148"/>
                  </a:lnTo>
                  <a:lnTo>
                    <a:pt x="19900" y="97231"/>
                  </a:lnTo>
                  <a:lnTo>
                    <a:pt x="15125" y="114541"/>
                  </a:lnTo>
                  <a:lnTo>
                    <a:pt x="7848" y="127190"/>
                  </a:lnTo>
                  <a:lnTo>
                    <a:pt x="0" y="142290"/>
                  </a:lnTo>
                  <a:lnTo>
                    <a:pt x="6896" y="139903"/>
                  </a:lnTo>
                  <a:lnTo>
                    <a:pt x="44094" y="114211"/>
                  </a:lnTo>
                  <a:lnTo>
                    <a:pt x="47790" y="107010"/>
                  </a:lnTo>
                  <a:lnTo>
                    <a:pt x="50965" y="96189"/>
                  </a:lnTo>
                  <a:close/>
                </a:path>
                <a:path w="133984" h="142875">
                  <a:moveTo>
                    <a:pt x="133959" y="49479"/>
                  </a:moveTo>
                  <a:lnTo>
                    <a:pt x="129882" y="32385"/>
                  </a:lnTo>
                  <a:lnTo>
                    <a:pt x="124333" y="14732"/>
                  </a:lnTo>
                  <a:lnTo>
                    <a:pt x="119900" y="2197"/>
                  </a:lnTo>
                  <a:lnTo>
                    <a:pt x="93941" y="0"/>
                  </a:lnTo>
                  <a:lnTo>
                    <a:pt x="126720" y="54952"/>
                  </a:lnTo>
                  <a:lnTo>
                    <a:pt x="129870" y="59499"/>
                  </a:lnTo>
                  <a:lnTo>
                    <a:pt x="133934" y="60299"/>
                  </a:lnTo>
                  <a:lnTo>
                    <a:pt x="133959" y="4947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35471" y="3135751"/>
              <a:ext cx="800100" cy="707390"/>
            </a:xfrm>
            <a:custGeom>
              <a:avLst/>
              <a:gdLst/>
              <a:ahLst/>
              <a:cxnLst/>
              <a:rect l="l" t="t" r="r" b="b"/>
              <a:pathLst>
                <a:path w="800100" h="707389">
                  <a:moveTo>
                    <a:pt x="411641" y="0"/>
                  </a:moveTo>
                  <a:lnTo>
                    <a:pt x="390156" y="0"/>
                  </a:lnTo>
                  <a:lnTo>
                    <a:pt x="371792" y="8109"/>
                  </a:lnTo>
                  <a:lnTo>
                    <a:pt x="362541" y="15006"/>
                  </a:lnTo>
                  <a:lnTo>
                    <a:pt x="352915" y="27956"/>
                  </a:lnTo>
                  <a:lnTo>
                    <a:pt x="329629" y="68647"/>
                  </a:lnTo>
                  <a:lnTo>
                    <a:pt x="187156" y="315142"/>
                  </a:lnTo>
                  <a:lnTo>
                    <a:pt x="91325" y="479839"/>
                  </a:lnTo>
                  <a:lnTo>
                    <a:pt x="43651" y="562997"/>
                  </a:lnTo>
                  <a:lnTo>
                    <a:pt x="20825" y="603470"/>
                  </a:lnTo>
                  <a:lnTo>
                    <a:pt x="0" y="645727"/>
                  </a:lnTo>
                  <a:lnTo>
                    <a:pt x="0" y="664865"/>
                  </a:lnTo>
                  <a:lnTo>
                    <a:pt x="3888" y="672388"/>
                  </a:lnTo>
                  <a:lnTo>
                    <a:pt x="6434" y="678663"/>
                  </a:lnTo>
                  <a:lnTo>
                    <a:pt x="34947" y="703433"/>
                  </a:lnTo>
                  <a:lnTo>
                    <a:pt x="43494" y="707219"/>
                  </a:lnTo>
                  <a:lnTo>
                    <a:pt x="755265" y="707219"/>
                  </a:lnTo>
                  <a:lnTo>
                    <a:pt x="764088" y="703756"/>
                  </a:lnTo>
                  <a:lnTo>
                    <a:pt x="770585" y="701546"/>
                  </a:lnTo>
                  <a:lnTo>
                    <a:pt x="795829" y="672551"/>
                  </a:lnTo>
                  <a:lnTo>
                    <a:pt x="799833" y="663782"/>
                  </a:lnTo>
                  <a:lnTo>
                    <a:pt x="799833" y="645713"/>
                  </a:lnTo>
                  <a:lnTo>
                    <a:pt x="791642" y="626519"/>
                  </a:lnTo>
                  <a:lnTo>
                    <a:pt x="787468" y="618177"/>
                  </a:lnTo>
                  <a:lnTo>
                    <a:pt x="518908" y="152970"/>
                  </a:lnTo>
                  <a:lnTo>
                    <a:pt x="503471" y="125375"/>
                  </a:lnTo>
                  <a:lnTo>
                    <a:pt x="477865" y="80384"/>
                  </a:lnTo>
                  <a:lnTo>
                    <a:pt x="451546" y="36491"/>
                  </a:lnTo>
                  <a:lnTo>
                    <a:pt x="423812" y="5608"/>
                  </a:lnTo>
                  <a:lnTo>
                    <a:pt x="411641" y="0"/>
                  </a:lnTo>
                  <a:close/>
                </a:path>
              </a:pathLst>
            </a:custGeom>
            <a:solidFill>
              <a:srgbClr val="EC19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20179" y="3225196"/>
              <a:ext cx="629920" cy="547370"/>
            </a:xfrm>
            <a:custGeom>
              <a:avLst/>
              <a:gdLst/>
              <a:ahLst/>
              <a:cxnLst/>
              <a:rect l="l" t="t" r="r" b="b"/>
              <a:pathLst>
                <a:path w="629920" h="547370">
                  <a:moveTo>
                    <a:pt x="315864" y="0"/>
                  </a:moveTo>
                  <a:lnTo>
                    <a:pt x="307885" y="11382"/>
                  </a:lnTo>
                  <a:lnTo>
                    <a:pt x="295996" y="31556"/>
                  </a:lnTo>
                  <a:lnTo>
                    <a:pt x="275882" y="67384"/>
                  </a:lnTo>
                  <a:lnTo>
                    <a:pt x="78728" y="409028"/>
                  </a:lnTo>
                  <a:lnTo>
                    <a:pt x="37271" y="479859"/>
                  </a:lnTo>
                  <a:lnTo>
                    <a:pt x="14676" y="519179"/>
                  </a:lnTo>
                  <a:lnTo>
                    <a:pt x="0" y="546411"/>
                  </a:lnTo>
                  <a:lnTo>
                    <a:pt x="629884" y="546897"/>
                  </a:lnTo>
                  <a:lnTo>
                    <a:pt x="617731" y="523911"/>
                  </a:lnTo>
                  <a:lnTo>
                    <a:pt x="589245" y="473635"/>
                  </a:lnTo>
                  <a:lnTo>
                    <a:pt x="473450" y="273470"/>
                  </a:lnTo>
                  <a:lnTo>
                    <a:pt x="355175" y="68450"/>
                  </a:lnTo>
                  <a:lnTo>
                    <a:pt x="334746" y="34168"/>
                  </a:lnTo>
                  <a:lnTo>
                    <a:pt x="324643" y="16769"/>
                  </a:lnTo>
                  <a:lnTo>
                    <a:pt x="315864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39689" y="3518818"/>
              <a:ext cx="367030" cy="229235"/>
            </a:xfrm>
            <a:custGeom>
              <a:avLst/>
              <a:gdLst/>
              <a:ahLst/>
              <a:cxnLst/>
              <a:rect l="l" t="t" r="r" b="b"/>
              <a:pathLst>
                <a:path w="367029" h="229235">
                  <a:moveTo>
                    <a:pt x="244974" y="167177"/>
                  </a:moveTo>
                  <a:lnTo>
                    <a:pt x="221954" y="167177"/>
                  </a:lnTo>
                  <a:lnTo>
                    <a:pt x="225980" y="180361"/>
                  </a:lnTo>
                  <a:lnTo>
                    <a:pt x="229107" y="185609"/>
                  </a:lnTo>
                  <a:lnTo>
                    <a:pt x="231719" y="191716"/>
                  </a:lnTo>
                  <a:lnTo>
                    <a:pt x="234204" y="207476"/>
                  </a:lnTo>
                  <a:lnTo>
                    <a:pt x="237535" y="217182"/>
                  </a:lnTo>
                  <a:lnTo>
                    <a:pt x="244417" y="224823"/>
                  </a:lnTo>
                  <a:lnTo>
                    <a:pt x="253527" y="228975"/>
                  </a:lnTo>
                  <a:lnTo>
                    <a:pt x="263545" y="228215"/>
                  </a:lnTo>
                  <a:lnTo>
                    <a:pt x="262416" y="223098"/>
                  </a:lnTo>
                  <a:lnTo>
                    <a:pt x="260232" y="220943"/>
                  </a:lnTo>
                  <a:lnTo>
                    <a:pt x="257250" y="219136"/>
                  </a:lnTo>
                  <a:lnTo>
                    <a:pt x="253530" y="214942"/>
                  </a:lnTo>
                  <a:lnTo>
                    <a:pt x="247155" y="200309"/>
                  </a:lnTo>
                  <a:lnTo>
                    <a:pt x="244730" y="184666"/>
                  </a:lnTo>
                  <a:lnTo>
                    <a:pt x="244844" y="168779"/>
                  </a:lnTo>
                  <a:lnTo>
                    <a:pt x="244974" y="167177"/>
                  </a:lnTo>
                  <a:close/>
                </a:path>
                <a:path w="367029" h="229235">
                  <a:moveTo>
                    <a:pt x="361149" y="55513"/>
                  </a:moveTo>
                  <a:lnTo>
                    <a:pt x="25480" y="55513"/>
                  </a:lnTo>
                  <a:lnTo>
                    <a:pt x="25662" y="60540"/>
                  </a:lnTo>
                  <a:lnTo>
                    <a:pt x="25770" y="66845"/>
                  </a:lnTo>
                  <a:lnTo>
                    <a:pt x="25632" y="74612"/>
                  </a:lnTo>
                  <a:lnTo>
                    <a:pt x="25313" y="84102"/>
                  </a:lnTo>
                  <a:lnTo>
                    <a:pt x="25195" y="98536"/>
                  </a:lnTo>
                  <a:lnTo>
                    <a:pt x="25306" y="111837"/>
                  </a:lnTo>
                  <a:lnTo>
                    <a:pt x="25928" y="118324"/>
                  </a:lnTo>
                  <a:lnTo>
                    <a:pt x="27597" y="121642"/>
                  </a:lnTo>
                  <a:lnTo>
                    <a:pt x="30891" y="130507"/>
                  </a:lnTo>
                  <a:lnTo>
                    <a:pt x="21362" y="142777"/>
                  </a:lnTo>
                  <a:lnTo>
                    <a:pt x="20558" y="151749"/>
                  </a:lnTo>
                  <a:lnTo>
                    <a:pt x="23263" y="166120"/>
                  </a:lnTo>
                  <a:lnTo>
                    <a:pt x="24140" y="191160"/>
                  </a:lnTo>
                  <a:lnTo>
                    <a:pt x="24223" y="195807"/>
                  </a:lnTo>
                  <a:lnTo>
                    <a:pt x="24085" y="200309"/>
                  </a:lnTo>
                  <a:lnTo>
                    <a:pt x="23977" y="205641"/>
                  </a:lnTo>
                  <a:lnTo>
                    <a:pt x="24426" y="209226"/>
                  </a:lnTo>
                  <a:lnTo>
                    <a:pt x="26035" y="210450"/>
                  </a:lnTo>
                  <a:lnTo>
                    <a:pt x="29055" y="213016"/>
                  </a:lnTo>
                  <a:lnTo>
                    <a:pt x="25956" y="222873"/>
                  </a:lnTo>
                  <a:lnTo>
                    <a:pt x="32157" y="225639"/>
                  </a:lnTo>
                  <a:lnTo>
                    <a:pt x="38372" y="227854"/>
                  </a:lnTo>
                  <a:lnTo>
                    <a:pt x="44773" y="228815"/>
                  </a:lnTo>
                  <a:lnTo>
                    <a:pt x="51534" y="227816"/>
                  </a:lnTo>
                  <a:lnTo>
                    <a:pt x="51310" y="220153"/>
                  </a:lnTo>
                  <a:lnTo>
                    <a:pt x="47976" y="215500"/>
                  </a:lnTo>
                  <a:lnTo>
                    <a:pt x="43973" y="207885"/>
                  </a:lnTo>
                  <a:lnTo>
                    <a:pt x="41725" y="191716"/>
                  </a:lnTo>
                  <a:lnTo>
                    <a:pt x="41825" y="185609"/>
                  </a:lnTo>
                  <a:lnTo>
                    <a:pt x="41979" y="180778"/>
                  </a:lnTo>
                  <a:lnTo>
                    <a:pt x="43824" y="169906"/>
                  </a:lnTo>
                  <a:lnTo>
                    <a:pt x="47622" y="160200"/>
                  </a:lnTo>
                  <a:lnTo>
                    <a:pt x="53816" y="153317"/>
                  </a:lnTo>
                  <a:lnTo>
                    <a:pt x="121117" y="153317"/>
                  </a:lnTo>
                  <a:lnTo>
                    <a:pt x="123162" y="151396"/>
                  </a:lnTo>
                  <a:lnTo>
                    <a:pt x="126129" y="148391"/>
                  </a:lnTo>
                  <a:lnTo>
                    <a:pt x="134937" y="148240"/>
                  </a:lnTo>
                  <a:lnTo>
                    <a:pt x="171706" y="148240"/>
                  </a:lnTo>
                  <a:lnTo>
                    <a:pt x="178784" y="147914"/>
                  </a:lnTo>
                  <a:lnTo>
                    <a:pt x="188137" y="147625"/>
                  </a:lnTo>
                  <a:lnTo>
                    <a:pt x="261517" y="147625"/>
                  </a:lnTo>
                  <a:lnTo>
                    <a:pt x="261696" y="147543"/>
                  </a:lnTo>
                  <a:lnTo>
                    <a:pt x="268286" y="135552"/>
                  </a:lnTo>
                  <a:lnTo>
                    <a:pt x="273686" y="119090"/>
                  </a:lnTo>
                  <a:lnTo>
                    <a:pt x="285824" y="98536"/>
                  </a:lnTo>
                  <a:lnTo>
                    <a:pt x="291575" y="91414"/>
                  </a:lnTo>
                  <a:lnTo>
                    <a:pt x="297353" y="86075"/>
                  </a:lnTo>
                  <a:lnTo>
                    <a:pt x="305302" y="82605"/>
                  </a:lnTo>
                  <a:lnTo>
                    <a:pt x="328417" y="79729"/>
                  </a:lnTo>
                  <a:lnTo>
                    <a:pt x="346718" y="74612"/>
                  </a:lnTo>
                  <a:lnTo>
                    <a:pt x="358484" y="72983"/>
                  </a:lnTo>
                  <a:lnTo>
                    <a:pt x="361731" y="66931"/>
                  </a:lnTo>
                  <a:lnTo>
                    <a:pt x="363754" y="66845"/>
                  </a:lnTo>
                  <a:lnTo>
                    <a:pt x="366943" y="61470"/>
                  </a:lnTo>
                  <a:lnTo>
                    <a:pt x="361149" y="55513"/>
                  </a:lnTo>
                  <a:close/>
                </a:path>
                <a:path w="367029" h="229235">
                  <a:moveTo>
                    <a:pt x="261517" y="147625"/>
                  </a:moveTo>
                  <a:lnTo>
                    <a:pt x="188137" y="147625"/>
                  </a:lnTo>
                  <a:lnTo>
                    <a:pt x="194730" y="147859"/>
                  </a:lnTo>
                  <a:lnTo>
                    <a:pt x="198930" y="157669"/>
                  </a:lnTo>
                  <a:lnTo>
                    <a:pt x="198445" y="165594"/>
                  </a:lnTo>
                  <a:lnTo>
                    <a:pt x="196553" y="172174"/>
                  </a:lnTo>
                  <a:lnTo>
                    <a:pt x="196620" y="178120"/>
                  </a:lnTo>
                  <a:lnTo>
                    <a:pt x="199786" y="184105"/>
                  </a:lnTo>
                  <a:lnTo>
                    <a:pt x="202481" y="188267"/>
                  </a:lnTo>
                  <a:lnTo>
                    <a:pt x="203629" y="195618"/>
                  </a:lnTo>
                  <a:lnTo>
                    <a:pt x="202241" y="211335"/>
                  </a:lnTo>
                  <a:lnTo>
                    <a:pt x="205286" y="214143"/>
                  </a:lnTo>
                  <a:lnTo>
                    <a:pt x="206077" y="215089"/>
                  </a:lnTo>
                  <a:lnTo>
                    <a:pt x="210239" y="227730"/>
                  </a:lnTo>
                  <a:lnTo>
                    <a:pt x="225140" y="226512"/>
                  </a:lnTo>
                  <a:lnTo>
                    <a:pt x="226372" y="226468"/>
                  </a:lnTo>
                  <a:lnTo>
                    <a:pt x="228088" y="225925"/>
                  </a:lnTo>
                  <a:lnTo>
                    <a:pt x="230936" y="224802"/>
                  </a:lnTo>
                  <a:lnTo>
                    <a:pt x="229770" y="220943"/>
                  </a:lnTo>
                  <a:lnTo>
                    <a:pt x="227260" y="220943"/>
                  </a:lnTo>
                  <a:lnTo>
                    <a:pt x="223516" y="214722"/>
                  </a:lnTo>
                  <a:lnTo>
                    <a:pt x="220412" y="205641"/>
                  </a:lnTo>
                  <a:lnTo>
                    <a:pt x="218509" y="192191"/>
                  </a:lnTo>
                  <a:lnTo>
                    <a:pt x="218720" y="178120"/>
                  </a:lnTo>
                  <a:lnTo>
                    <a:pt x="221954" y="167177"/>
                  </a:lnTo>
                  <a:lnTo>
                    <a:pt x="244974" y="167177"/>
                  </a:lnTo>
                  <a:lnTo>
                    <a:pt x="245987" y="154682"/>
                  </a:lnTo>
                  <a:lnTo>
                    <a:pt x="261517" y="147625"/>
                  </a:lnTo>
                  <a:close/>
                </a:path>
                <a:path w="367029" h="229235">
                  <a:moveTo>
                    <a:pt x="229024" y="226374"/>
                  </a:moveTo>
                  <a:lnTo>
                    <a:pt x="226372" y="226468"/>
                  </a:lnTo>
                  <a:lnTo>
                    <a:pt x="224870" y="226944"/>
                  </a:lnTo>
                  <a:lnTo>
                    <a:pt x="227058" y="226806"/>
                  </a:lnTo>
                  <a:lnTo>
                    <a:pt x="229024" y="226374"/>
                  </a:lnTo>
                  <a:close/>
                </a:path>
                <a:path w="367029" h="229235">
                  <a:moveTo>
                    <a:pt x="121117" y="153317"/>
                  </a:moveTo>
                  <a:lnTo>
                    <a:pt x="53816" y="153317"/>
                  </a:lnTo>
                  <a:lnTo>
                    <a:pt x="57947" y="165594"/>
                  </a:lnTo>
                  <a:lnTo>
                    <a:pt x="61935" y="175930"/>
                  </a:lnTo>
                  <a:lnTo>
                    <a:pt x="65051" y="187670"/>
                  </a:lnTo>
                  <a:lnTo>
                    <a:pt x="66344" y="203591"/>
                  </a:lnTo>
                  <a:lnTo>
                    <a:pt x="74718" y="211794"/>
                  </a:lnTo>
                  <a:lnTo>
                    <a:pt x="80721" y="218072"/>
                  </a:lnTo>
                  <a:lnTo>
                    <a:pt x="87190" y="221149"/>
                  </a:lnTo>
                  <a:lnTo>
                    <a:pt x="96955" y="219752"/>
                  </a:lnTo>
                  <a:lnTo>
                    <a:pt x="92480" y="209365"/>
                  </a:lnTo>
                  <a:lnTo>
                    <a:pt x="84003" y="195807"/>
                  </a:lnTo>
                  <a:lnTo>
                    <a:pt x="78273" y="180825"/>
                  </a:lnTo>
                  <a:lnTo>
                    <a:pt x="82040" y="166165"/>
                  </a:lnTo>
                  <a:lnTo>
                    <a:pt x="99466" y="166165"/>
                  </a:lnTo>
                  <a:lnTo>
                    <a:pt x="98172" y="165208"/>
                  </a:lnTo>
                  <a:lnTo>
                    <a:pt x="108273" y="165208"/>
                  </a:lnTo>
                  <a:lnTo>
                    <a:pt x="108371" y="164902"/>
                  </a:lnTo>
                  <a:lnTo>
                    <a:pt x="107334" y="164902"/>
                  </a:lnTo>
                  <a:lnTo>
                    <a:pt x="108946" y="163091"/>
                  </a:lnTo>
                  <a:lnTo>
                    <a:pt x="109755" y="163091"/>
                  </a:lnTo>
                  <a:lnTo>
                    <a:pt x="114439" y="159588"/>
                  </a:lnTo>
                  <a:lnTo>
                    <a:pt x="121117" y="153317"/>
                  </a:lnTo>
                  <a:close/>
                </a:path>
                <a:path w="367029" h="229235">
                  <a:moveTo>
                    <a:pt x="228125" y="215500"/>
                  </a:moveTo>
                  <a:lnTo>
                    <a:pt x="227260" y="220943"/>
                  </a:lnTo>
                  <a:lnTo>
                    <a:pt x="229770" y="220943"/>
                  </a:lnTo>
                  <a:lnTo>
                    <a:pt x="228125" y="215500"/>
                  </a:lnTo>
                  <a:close/>
                </a:path>
                <a:path w="367029" h="229235">
                  <a:moveTo>
                    <a:pt x="108273" y="165208"/>
                  </a:moveTo>
                  <a:lnTo>
                    <a:pt x="98172" y="165208"/>
                  </a:lnTo>
                  <a:lnTo>
                    <a:pt x="102938" y="166126"/>
                  </a:lnTo>
                  <a:lnTo>
                    <a:pt x="99553" y="166230"/>
                  </a:lnTo>
                  <a:lnTo>
                    <a:pt x="104000" y="169521"/>
                  </a:lnTo>
                  <a:lnTo>
                    <a:pt x="106311" y="171379"/>
                  </a:lnTo>
                  <a:lnTo>
                    <a:pt x="108273" y="165208"/>
                  </a:lnTo>
                  <a:close/>
                </a:path>
                <a:path w="367029" h="229235">
                  <a:moveTo>
                    <a:pt x="99466" y="166165"/>
                  </a:moveTo>
                  <a:lnTo>
                    <a:pt x="82040" y="166165"/>
                  </a:lnTo>
                  <a:lnTo>
                    <a:pt x="87317" y="166579"/>
                  </a:lnTo>
                  <a:lnTo>
                    <a:pt x="87094" y="168779"/>
                  </a:lnTo>
                  <a:lnTo>
                    <a:pt x="90457" y="171059"/>
                  </a:lnTo>
                  <a:lnTo>
                    <a:pt x="92743" y="168188"/>
                  </a:lnTo>
                  <a:lnTo>
                    <a:pt x="92819" y="166436"/>
                  </a:lnTo>
                  <a:lnTo>
                    <a:pt x="99553" y="166230"/>
                  </a:lnTo>
                  <a:close/>
                </a:path>
                <a:path w="367029" h="229235">
                  <a:moveTo>
                    <a:pt x="108694" y="163884"/>
                  </a:moveTo>
                  <a:lnTo>
                    <a:pt x="107334" y="164902"/>
                  </a:lnTo>
                  <a:lnTo>
                    <a:pt x="108371" y="164902"/>
                  </a:lnTo>
                  <a:lnTo>
                    <a:pt x="108694" y="163884"/>
                  </a:lnTo>
                  <a:close/>
                </a:path>
                <a:path w="367029" h="229235">
                  <a:moveTo>
                    <a:pt x="109755" y="163091"/>
                  </a:moveTo>
                  <a:lnTo>
                    <a:pt x="108946" y="163091"/>
                  </a:lnTo>
                  <a:lnTo>
                    <a:pt x="108694" y="163884"/>
                  </a:lnTo>
                  <a:lnTo>
                    <a:pt x="109755" y="163091"/>
                  </a:lnTo>
                  <a:close/>
                </a:path>
                <a:path w="367029" h="229235">
                  <a:moveTo>
                    <a:pt x="65055" y="28139"/>
                  </a:moveTo>
                  <a:lnTo>
                    <a:pt x="20007" y="52156"/>
                  </a:lnTo>
                  <a:lnTo>
                    <a:pt x="13398" y="96431"/>
                  </a:lnTo>
                  <a:lnTo>
                    <a:pt x="12387" y="117058"/>
                  </a:lnTo>
                  <a:lnTo>
                    <a:pt x="6061" y="123098"/>
                  </a:lnTo>
                  <a:lnTo>
                    <a:pt x="0" y="123959"/>
                  </a:lnTo>
                  <a:lnTo>
                    <a:pt x="838" y="135421"/>
                  </a:lnTo>
                  <a:lnTo>
                    <a:pt x="1688" y="141253"/>
                  </a:lnTo>
                  <a:lnTo>
                    <a:pt x="3369" y="148947"/>
                  </a:lnTo>
                  <a:lnTo>
                    <a:pt x="5489" y="156273"/>
                  </a:lnTo>
                  <a:lnTo>
                    <a:pt x="7660" y="161003"/>
                  </a:lnTo>
                  <a:lnTo>
                    <a:pt x="9802" y="154280"/>
                  </a:lnTo>
                  <a:lnTo>
                    <a:pt x="11063" y="147543"/>
                  </a:lnTo>
                  <a:lnTo>
                    <a:pt x="12386" y="141604"/>
                  </a:lnTo>
                  <a:lnTo>
                    <a:pt x="15026" y="135878"/>
                  </a:lnTo>
                  <a:lnTo>
                    <a:pt x="18837" y="129137"/>
                  </a:lnTo>
                  <a:lnTo>
                    <a:pt x="19406" y="124969"/>
                  </a:lnTo>
                  <a:lnTo>
                    <a:pt x="18722" y="120003"/>
                  </a:lnTo>
                  <a:lnTo>
                    <a:pt x="18770" y="110866"/>
                  </a:lnTo>
                  <a:lnTo>
                    <a:pt x="19382" y="103557"/>
                  </a:lnTo>
                  <a:lnTo>
                    <a:pt x="21056" y="81483"/>
                  </a:lnTo>
                  <a:lnTo>
                    <a:pt x="21986" y="74009"/>
                  </a:lnTo>
                  <a:lnTo>
                    <a:pt x="23359" y="66845"/>
                  </a:lnTo>
                  <a:lnTo>
                    <a:pt x="24679" y="60540"/>
                  </a:lnTo>
                  <a:lnTo>
                    <a:pt x="25480" y="55513"/>
                  </a:lnTo>
                  <a:lnTo>
                    <a:pt x="361149" y="55513"/>
                  </a:lnTo>
                  <a:lnTo>
                    <a:pt x="339539" y="33294"/>
                  </a:lnTo>
                  <a:lnTo>
                    <a:pt x="132900" y="33294"/>
                  </a:lnTo>
                  <a:lnTo>
                    <a:pt x="108943" y="32339"/>
                  </a:lnTo>
                  <a:lnTo>
                    <a:pt x="87406" y="30067"/>
                  </a:lnTo>
                  <a:lnTo>
                    <a:pt x="65055" y="28139"/>
                  </a:lnTo>
                  <a:close/>
                </a:path>
                <a:path w="367029" h="229235">
                  <a:moveTo>
                    <a:pt x="171706" y="148240"/>
                  </a:moveTo>
                  <a:lnTo>
                    <a:pt x="134937" y="148240"/>
                  </a:lnTo>
                  <a:lnTo>
                    <a:pt x="161182" y="148609"/>
                  </a:lnTo>
                  <a:lnTo>
                    <a:pt x="169016" y="148363"/>
                  </a:lnTo>
                  <a:lnTo>
                    <a:pt x="171706" y="148240"/>
                  </a:lnTo>
                  <a:close/>
                </a:path>
                <a:path w="367029" h="229235">
                  <a:moveTo>
                    <a:pt x="272041" y="24145"/>
                  </a:moveTo>
                  <a:lnTo>
                    <a:pt x="199831" y="28739"/>
                  </a:lnTo>
                  <a:lnTo>
                    <a:pt x="176408" y="31050"/>
                  </a:lnTo>
                  <a:lnTo>
                    <a:pt x="154743" y="32717"/>
                  </a:lnTo>
                  <a:lnTo>
                    <a:pt x="132900" y="33294"/>
                  </a:lnTo>
                  <a:lnTo>
                    <a:pt x="339539" y="33294"/>
                  </a:lnTo>
                  <a:lnTo>
                    <a:pt x="331121" y="24639"/>
                  </a:lnTo>
                  <a:lnTo>
                    <a:pt x="281177" y="24639"/>
                  </a:lnTo>
                  <a:lnTo>
                    <a:pt x="272041" y="24145"/>
                  </a:lnTo>
                  <a:close/>
                </a:path>
                <a:path w="367029" h="229235">
                  <a:moveTo>
                    <a:pt x="287869" y="4717"/>
                  </a:moveTo>
                  <a:lnTo>
                    <a:pt x="275446" y="10454"/>
                  </a:lnTo>
                  <a:lnTo>
                    <a:pt x="276771" y="14563"/>
                  </a:lnTo>
                  <a:lnTo>
                    <a:pt x="281962" y="18126"/>
                  </a:lnTo>
                  <a:lnTo>
                    <a:pt x="286584" y="21056"/>
                  </a:lnTo>
                  <a:lnTo>
                    <a:pt x="281177" y="24639"/>
                  </a:lnTo>
                  <a:lnTo>
                    <a:pt x="331121" y="24639"/>
                  </a:lnTo>
                  <a:lnTo>
                    <a:pt x="320302" y="13515"/>
                  </a:lnTo>
                  <a:lnTo>
                    <a:pt x="329061" y="13472"/>
                  </a:lnTo>
                  <a:lnTo>
                    <a:pt x="335318" y="12377"/>
                  </a:lnTo>
                  <a:lnTo>
                    <a:pt x="299512" y="12377"/>
                  </a:lnTo>
                  <a:lnTo>
                    <a:pt x="293112" y="10735"/>
                  </a:lnTo>
                  <a:lnTo>
                    <a:pt x="287869" y="4717"/>
                  </a:lnTo>
                  <a:close/>
                </a:path>
                <a:path w="367029" h="229235">
                  <a:moveTo>
                    <a:pt x="310506" y="0"/>
                  </a:moveTo>
                  <a:lnTo>
                    <a:pt x="296679" y="1977"/>
                  </a:lnTo>
                  <a:lnTo>
                    <a:pt x="299512" y="12377"/>
                  </a:lnTo>
                  <a:lnTo>
                    <a:pt x="335318" y="12377"/>
                  </a:lnTo>
                  <a:lnTo>
                    <a:pt x="336034" y="12252"/>
                  </a:lnTo>
                  <a:lnTo>
                    <a:pt x="341104" y="9038"/>
                  </a:lnTo>
                  <a:lnTo>
                    <a:pt x="343907" y="3497"/>
                  </a:lnTo>
                  <a:lnTo>
                    <a:pt x="323587" y="3497"/>
                  </a:lnTo>
                  <a:lnTo>
                    <a:pt x="315924" y="1499"/>
                  </a:lnTo>
                  <a:lnTo>
                    <a:pt x="310506" y="0"/>
                  </a:lnTo>
                  <a:close/>
                </a:path>
                <a:path w="367029" h="229235">
                  <a:moveTo>
                    <a:pt x="344152" y="3013"/>
                  </a:moveTo>
                  <a:lnTo>
                    <a:pt x="323587" y="3497"/>
                  </a:lnTo>
                  <a:lnTo>
                    <a:pt x="343907" y="3497"/>
                  </a:lnTo>
                  <a:lnTo>
                    <a:pt x="344152" y="3013"/>
                  </a:lnTo>
                  <a:close/>
                </a:path>
              </a:pathLst>
            </a:custGeom>
            <a:solidFill>
              <a:srgbClr val="22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411034" y="41647"/>
            <a:ext cx="79101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5" dirty="0"/>
              <a:t>REVISION</a:t>
            </a:r>
            <a:r>
              <a:rPr sz="2000" spc="135" dirty="0"/>
              <a:t> </a:t>
            </a:r>
            <a:r>
              <a:rPr sz="2000" dirty="0"/>
              <a:t>CARDS</a:t>
            </a:r>
            <a:r>
              <a:rPr sz="2000" spc="100" dirty="0"/>
              <a:t> </a:t>
            </a:r>
            <a:r>
              <a:rPr sz="2000" dirty="0"/>
              <a:t>-</a:t>
            </a:r>
            <a:r>
              <a:rPr sz="2000" spc="95" dirty="0"/>
              <a:t> </a:t>
            </a:r>
            <a:r>
              <a:rPr sz="2000" dirty="0"/>
              <a:t>JOCK</a:t>
            </a:r>
            <a:r>
              <a:rPr sz="2000" spc="135" dirty="0"/>
              <a:t> </a:t>
            </a:r>
            <a:r>
              <a:rPr sz="2000" spc="50" dirty="0"/>
              <a:t>KINNEIR</a:t>
            </a:r>
            <a:r>
              <a:rPr sz="2000" spc="100" dirty="0"/>
              <a:t> </a:t>
            </a:r>
            <a:r>
              <a:rPr sz="2000" dirty="0"/>
              <a:t>and</a:t>
            </a:r>
            <a:r>
              <a:rPr sz="2000" spc="95" dirty="0"/>
              <a:t> </a:t>
            </a:r>
            <a:r>
              <a:rPr sz="2000" spc="50" dirty="0"/>
              <a:t>MARGARET</a:t>
            </a:r>
            <a:r>
              <a:rPr sz="2000" spc="135" dirty="0"/>
              <a:t> </a:t>
            </a:r>
            <a:r>
              <a:rPr sz="2000" spc="-10" dirty="0"/>
              <a:t>CALVERT</a:t>
            </a:r>
            <a:endParaRPr sz="2000"/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0221" y="4380025"/>
            <a:ext cx="69875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Why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necessary to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standardised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road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signs, for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motorways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 other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roads?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06993" y="4390332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8652" y="4856626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53822" y="342867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87240" y="324502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2018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2018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8652" y="6475878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0221" y="5548424"/>
            <a:ext cx="86506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Describe two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characteristics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 of</a:t>
            </a:r>
            <a:r>
              <a:rPr sz="1200" b="1" spc="3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Kinneir’s and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Calvert’s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 signage. What was the reasoning behind the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characteristics?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21389" y="5546029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8652" y="6101225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8652" y="6850526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8652" y="7251227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01" y="747237"/>
            <a:ext cx="979232" cy="1110330"/>
          </a:xfrm>
          <a:prstGeom prst="rect">
            <a:avLst/>
          </a:prstGeom>
        </p:spPr>
      </p:pic>
      <p:pic>
        <p:nvPicPr>
          <p:cNvPr id="32" name="object 3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6519" y="746693"/>
            <a:ext cx="794228" cy="1087480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2037" y="553266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46355" algn="just">
              <a:lnSpc>
                <a:spcPct val="100000"/>
              </a:lnSpc>
              <a:spcBef>
                <a:spcPts val="85"/>
              </a:spcBef>
            </a:pPr>
            <a:r>
              <a:rPr sz="1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JOCK</a:t>
            </a:r>
            <a:r>
              <a:rPr sz="1000" b="1" u="sng" spc="2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KINNEIR</a:t>
            </a:r>
            <a:r>
              <a:rPr sz="1000" b="1" u="sng" spc="19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</a:t>
            </a:r>
            <a:r>
              <a:rPr sz="1000" b="1" u="sng" spc="19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MARGARET</a:t>
            </a:r>
            <a:r>
              <a:rPr sz="1000" b="1" u="sng" spc="2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CALVERT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00">
              <a:latin typeface="Arial"/>
              <a:cs typeface="Arial"/>
            </a:endParaRPr>
          </a:p>
          <a:p>
            <a:pPr marL="1192530" marR="53975" algn="just">
              <a:lnSpc>
                <a:spcPts val="1340"/>
              </a:lnSpc>
            </a:pP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Margaret</a:t>
            </a:r>
            <a:r>
              <a:rPr sz="1200" spc="4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Calvert</a:t>
            </a:r>
            <a:r>
              <a:rPr sz="1200" spc="4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best</a:t>
            </a:r>
            <a:r>
              <a:rPr sz="1200" spc="4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known</a:t>
            </a:r>
            <a:r>
              <a:rPr sz="1200" spc="45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4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her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her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colleague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Jock</a:t>
            </a:r>
            <a:r>
              <a:rPr sz="1200" spc="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Kinneir</a:t>
            </a:r>
            <a:r>
              <a:rPr sz="1200" spc="2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(1957</a:t>
            </a:r>
            <a:r>
              <a:rPr sz="1200" spc="2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1967).</a:t>
            </a:r>
            <a:endParaRPr sz="1200">
              <a:latin typeface="Arial"/>
              <a:cs typeface="Arial"/>
            </a:endParaRPr>
          </a:p>
          <a:p>
            <a:pPr marL="128270">
              <a:lnSpc>
                <a:spcPct val="100000"/>
              </a:lnSpc>
              <a:spcBef>
                <a:spcPts val="910"/>
              </a:spcBef>
            </a:pP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Margaret</a:t>
            </a:r>
            <a:r>
              <a:rPr sz="9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151616"/>
                </a:solidFill>
                <a:latin typeface="Arial"/>
                <a:cs typeface="Arial"/>
              </a:rPr>
              <a:t>Calvert</a:t>
            </a:r>
            <a:endParaRPr sz="900">
              <a:latin typeface="Arial"/>
              <a:cs typeface="Arial"/>
            </a:endParaRPr>
          </a:p>
          <a:p>
            <a:pPr marL="44450" marR="65405" algn="just">
              <a:lnSpc>
                <a:spcPts val="1340"/>
              </a:lnSpc>
              <a:spcBef>
                <a:spcPts val="434"/>
              </a:spcBef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They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many</a:t>
            </a:r>
            <a:r>
              <a:rPr sz="120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road</a:t>
            </a:r>
            <a:r>
              <a:rPr sz="120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signs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see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today,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used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widely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around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world.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Before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ground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breaking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Kinneir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Calvert,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road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signs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followed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variety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styles</a:t>
            </a:r>
            <a:r>
              <a:rPr sz="1200" spc="4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4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1200" spc="4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standardised,</a:t>
            </a:r>
            <a:r>
              <a:rPr sz="1200" spc="4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often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making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perplexing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drivers.</a:t>
            </a:r>
            <a:endParaRPr sz="1200">
              <a:latin typeface="Arial"/>
              <a:cs typeface="Arial"/>
            </a:endParaRPr>
          </a:p>
          <a:p>
            <a:pPr marL="44450" marR="65405" algn="just">
              <a:lnSpc>
                <a:spcPts val="1340"/>
              </a:lnSpc>
              <a:spcBef>
                <a:spcPts val="134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They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commissioned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ﬁrst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motorway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signage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and 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later,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signage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other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roads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throughout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UK.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79701" y="55802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 marL="54610" algn="just">
              <a:lnSpc>
                <a:spcPct val="100000"/>
              </a:lnSpc>
              <a:spcBef>
                <a:spcPts val="50"/>
              </a:spcBef>
            </a:pPr>
            <a:r>
              <a:rPr sz="1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JOCK</a:t>
            </a:r>
            <a:r>
              <a:rPr sz="1000" b="1" u="sng" spc="2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KINNEIR</a:t>
            </a:r>
            <a:r>
              <a:rPr sz="1000" b="1" u="sng" spc="19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</a:t>
            </a:r>
            <a:r>
              <a:rPr sz="1000" b="1" u="sng" spc="19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MARGARET</a:t>
            </a:r>
            <a:r>
              <a:rPr sz="1000" b="1" u="sng" spc="2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CALVERT</a:t>
            </a:r>
            <a:endParaRPr sz="1000">
              <a:latin typeface="Arial"/>
              <a:cs typeface="Arial"/>
            </a:endParaRPr>
          </a:p>
          <a:p>
            <a:pPr marL="926465" marR="84455" algn="just">
              <a:lnSpc>
                <a:spcPts val="1340"/>
              </a:lnSpc>
              <a:spcBef>
                <a:spcPts val="4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5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r>
              <a:rPr sz="1200" spc="5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decided</a:t>
            </a:r>
            <a:r>
              <a:rPr sz="1200" spc="4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4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4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use</a:t>
            </a:r>
            <a:r>
              <a:rPr sz="1200" spc="4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standard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colours</a:t>
            </a:r>
            <a:r>
              <a:rPr sz="1200" spc="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new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font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called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‘Transport’,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which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would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easy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understand,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glance.</a:t>
            </a:r>
            <a:endParaRPr sz="1200">
              <a:latin typeface="Arial"/>
              <a:cs typeface="Arial"/>
            </a:endParaRPr>
          </a:p>
          <a:p>
            <a:pPr marL="181610">
              <a:lnSpc>
                <a:spcPct val="100000"/>
              </a:lnSpc>
              <a:spcBef>
                <a:spcPts val="509"/>
              </a:spcBef>
            </a:pP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Jock</a:t>
            </a:r>
            <a:r>
              <a:rPr sz="9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151616"/>
                </a:solidFill>
                <a:latin typeface="Arial"/>
                <a:cs typeface="Arial"/>
              </a:rPr>
              <a:t>Kinneir</a:t>
            </a:r>
            <a:endParaRPr sz="900">
              <a:latin typeface="Arial"/>
              <a:cs typeface="Arial"/>
            </a:endParaRPr>
          </a:p>
          <a:p>
            <a:pPr marL="59690" marR="103505" algn="just">
              <a:lnSpc>
                <a:spcPts val="1340"/>
              </a:lnSpc>
              <a:spcBef>
                <a:spcPts val="80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2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Motorways</a:t>
            </a:r>
            <a:r>
              <a:rPr sz="1200" spc="2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colour</a:t>
            </a:r>
            <a:r>
              <a:rPr sz="1200" spc="2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scheme</a:t>
            </a:r>
            <a:r>
              <a:rPr sz="1200" spc="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reﬂective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white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lettering,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against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non- 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reﬂective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blue  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background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was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adopted.</a:t>
            </a:r>
            <a:endParaRPr sz="1200">
              <a:latin typeface="Arial"/>
              <a:cs typeface="Arial"/>
            </a:endParaRPr>
          </a:p>
          <a:p>
            <a:pPr marL="76835" marR="103505" algn="just">
              <a:lnSpc>
                <a:spcPts val="1340"/>
              </a:lnSpc>
              <a:spcBef>
                <a:spcPts val="140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signs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used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1958,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along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UK’s</a:t>
            </a:r>
            <a:r>
              <a:rPr sz="1200" spc="2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ﬁrst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motorway,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M6.</a:t>
            </a:r>
            <a:endParaRPr sz="1200">
              <a:latin typeface="Arial"/>
              <a:cs typeface="Arial"/>
            </a:endParaRPr>
          </a:p>
          <a:p>
            <a:pPr marL="76200" marR="128905" algn="just">
              <a:lnSpc>
                <a:spcPts val="1340"/>
              </a:lnSpc>
              <a:spcBef>
                <a:spcPts val="132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5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5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5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</a:t>
            </a:r>
            <a:r>
              <a:rPr sz="1200" spc="5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standardised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signage,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Kinneir’s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Calvert’s</a:t>
            </a:r>
            <a:r>
              <a:rPr sz="1200" spc="3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innovative</a:t>
            </a:r>
            <a:r>
              <a:rPr sz="1200" spc="3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style</a:t>
            </a:r>
            <a:r>
              <a:rPr sz="1200" spc="3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3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used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around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world.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14411" y="3881563"/>
            <a:ext cx="1751330" cy="1581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  <a:tabLst>
                <a:tab pos="922655" algn="l"/>
              </a:tabLst>
            </a:pP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MEN</a:t>
            </a:r>
            <a:r>
              <a:rPr sz="85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 WORK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	FARM</a:t>
            </a:r>
            <a:r>
              <a:rPr sz="85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ANIMALS</a:t>
            </a:r>
            <a:endParaRPr sz="850">
              <a:latin typeface="Arial"/>
              <a:cs typeface="Arial"/>
            </a:endParaRPr>
          </a:p>
        </p:txBody>
      </p:sp>
      <p:sp>
        <p:nvSpPr>
          <p:cNvPr id="36" name="object 3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71684" y="4004813"/>
            <a:ext cx="1416685" cy="1581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  <a:tabLst>
                <a:tab pos="942975" algn="l"/>
              </a:tabLst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SYMBOL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SYMBOL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37" name="object 37"/>
          <p:cNvGrpSpPr>
            <a:grpSpLocks noGrp="1" noUngrp="1" noRot="1" noMove="1" noResize="1"/>
          </p:cNvGrpSpPr>
          <p:nvPr/>
        </p:nvGrpSpPr>
        <p:grpSpPr>
          <a:xfrm>
            <a:off x="8295061" y="3135740"/>
            <a:ext cx="810895" cy="713105"/>
            <a:chOff x="8295061" y="3135740"/>
            <a:chExt cx="810895" cy="713105"/>
          </a:xfrm>
        </p:grpSpPr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95061" y="3135740"/>
              <a:ext cx="810895" cy="713105"/>
            </a:xfrm>
            <a:custGeom>
              <a:avLst/>
              <a:gdLst/>
              <a:ahLst/>
              <a:cxnLst/>
              <a:rect l="l" t="t" r="r" b="b"/>
              <a:pathLst>
                <a:path w="810895" h="713104">
                  <a:moveTo>
                    <a:pt x="410710" y="0"/>
                  </a:moveTo>
                  <a:lnTo>
                    <a:pt x="399078" y="0"/>
                  </a:lnTo>
                  <a:lnTo>
                    <a:pt x="394630" y="1529"/>
                  </a:lnTo>
                  <a:lnTo>
                    <a:pt x="389562" y="2861"/>
                  </a:lnTo>
                  <a:lnTo>
                    <a:pt x="215836" y="279444"/>
                  </a:lnTo>
                  <a:lnTo>
                    <a:pt x="116934" y="450710"/>
                  </a:lnTo>
                  <a:lnTo>
                    <a:pt x="36453" y="588878"/>
                  </a:lnTo>
                  <a:lnTo>
                    <a:pt x="9975" y="634805"/>
                  </a:lnTo>
                  <a:lnTo>
                    <a:pt x="4513" y="645188"/>
                  </a:lnTo>
                  <a:lnTo>
                    <a:pt x="2333" y="650897"/>
                  </a:lnTo>
                  <a:lnTo>
                    <a:pt x="1480" y="654404"/>
                  </a:lnTo>
                  <a:lnTo>
                    <a:pt x="0" y="658181"/>
                  </a:lnTo>
                  <a:lnTo>
                    <a:pt x="0" y="670370"/>
                  </a:lnTo>
                  <a:lnTo>
                    <a:pt x="939" y="672584"/>
                  </a:lnTo>
                  <a:lnTo>
                    <a:pt x="1638" y="677847"/>
                  </a:lnTo>
                  <a:lnTo>
                    <a:pt x="32091" y="709881"/>
                  </a:lnTo>
                  <a:lnTo>
                    <a:pt x="56054" y="712635"/>
                  </a:lnTo>
                  <a:lnTo>
                    <a:pt x="740375" y="712511"/>
                  </a:lnTo>
                  <a:lnTo>
                    <a:pt x="754106" y="712684"/>
                  </a:lnTo>
                  <a:lnTo>
                    <a:pt x="795082" y="700830"/>
                  </a:lnTo>
                  <a:lnTo>
                    <a:pt x="809765" y="672872"/>
                  </a:lnTo>
                  <a:lnTo>
                    <a:pt x="810825" y="670374"/>
                  </a:lnTo>
                  <a:lnTo>
                    <a:pt x="810825" y="658191"/>
                  </a:lnTo>
                  <a:lnTo>
                    <a:pt x="809366" y="654475"/>
                  </a:lnTo>
                  <a:lnTo>
                    <a:pt x="808545" y="651022"/>
                  </a:lnTo>
                  <a:lnTo>
                    <a:pt x="806431" y="645414"/>
                  </a:lnTo>
                  <a:lnTo>
                    <a:pt x="801096" y="635234"/>
                  </a:lnTo>
                  <a:lnTo>
                    <a:pt x="667649" y="405112"/>
                  </a:lnTo>
                  <a:lnTo>
                    <a:pt x="619181" y="321140"/>
                  </a:lnTo>
                  <a:lnTo>
                    <a:pt x="546003" y="195755"/>
                  </a:lnTo>
                  <a:lnTo>
                    <a:pt x="448917" y="27975"/>
                  </a:lnTo>
                  <a:lnTo>
                    <a:pt x="443752" y="19876"/>
                  </a:lnTo>
                  <a:lnTo>
                    <a:pt x="414338" y="1443"/>
                  </a:lnTo>
                  <a:lnTo>
                    <a:pt x="410710" y="0"/>
                  </a:lnTo>
                  <a:close/>
                </a:path>
              </a:pathLst>
            </a:custGeom>
            <a:solidFill>
              <a:srgbClr val="DC04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4274" y="3231773"/>
              <a:ext cx="632460" cy="545465"/>
            </a:xfrm>
            <a:custGeom>
              <a:avLst/>
              <a:gdLst/>
              <a:ahLst/>
              <a:cxnLst/>
              <a:rect l="l" t="t" r="r" b="b"/>
              <a:pathLst>
                <a:path w="632459" h="545464">
                  <a:moveTo>
                    <a:pt x="316539" y="0"/>
                  </a:moveTo>
                  <a:lnTo>
                    <a:pt x="312411" y="5417"/>
                  </a:lnTo>
                  <a:lnTo>
                    <a:pt x="306042" y="16114"/>
                  </a:lnTo>
                  <a:lnTo>
                    <a:pt x="296409" y="33411"/>
                  </a:lnTo>
                  <a:lnTo>
                    <a:pt x="3057" y="539062"/>
                  </a:lnTo>
                  <a:lnTo>
                    <a:pt x="0" y="545123"/>
                  </a:lnTo>
                  <a:lnTo>
                    <a:pt x="632400" y="545123"/>
                  </a:lnTo>
                  <a:lnTo>
                    <a:pt x="626263" y="533692"/>
                  </a:lnTo>
                  <a:lnTo>
                    <a:pt x="545593" y="395402"/>
                  </a:lnTo>
                  <a:lnTo>
                    <a:pt x="474731" y="272516"/>
                  </a:lnTo>
                  <a:lnTo>
                    <a:pt x="323981" y="12244"/>
                  </a:lnTo>
                  <a:lnTo>
                    <a:pt x="3165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65038" y="3414611"/>
              <a:ext cx="428625" cy="350520"/>
            </a:xfrm>
            <a:custGeom>
              <a:avLst/>
              <a:gdLst/>
              <a:ahLst/>
              <a:cxnLst/>
              <a:rect l="l" t="t" r="r" b="b"/>
              <a:pathLst>
                <a:path w="428625" h="350520">
                  <a:moveTo>
                    <a:pt x="308267" y="0"/>
                  </a:moveTo>
                  <a:lnTo>
                    <a:pt x="274152" y="22143"/>
                  </a:lnTo>
                  <a:lnTo>
                    <a:pt x="270732" y="47450"/>
                  </a:lnTo>
                  <a:lnTo>
                    <a:pt x="271139" y="57314"/>
                  </a:lnTo>
                  <a:lnTo>
                    <a:pt x="277587" y="59457"/>
                  </a:lnTo>
                  <a:lnTo>
                    <a:pt x="286817" y="60857"/>
                  </a:lnTo>
                  <a:lnTo>
                    <a:pt x="285877" y="66962"/>
                  </a:lnTo>
                  <a:lnTo>
                    <a:pt x="249052" y="78965"/>
                  </a:lnTo>
                  <a:lnTo>
                    <a:pt x="215556" y="104149"/>
                  </a:lnTo>
                  <a:lnTo>
                    <a:pt x="207188" y="128683"/>
                  </a:lnTo>
                  <a:lnTo>
                    <a:pt x="209952" y="147939"/>
                  </a:lnTo>
                  <a:lnTo>
                    <a:pt x="213769" y="165633"/>
                  </a:lnTo>
                  <a:lnTo>
                    <a:pt x="215144" y="177000"/>
                  </a:lnTo>
                  <a:lnTo>
                    <a:pt x="193040" y="180989"/>
                  </a:lnTo>
                  <a:lnTo>
                    <a:pt x="189925" y="172502"/>
                  </a:lnTo>
                  <a:lnTo>
                    <a:pt x="179320" y="147106"/>
                  </a:lnTo>
                  <a:lnTo>
                    <a:pt x="174567" y="138138"/>
                  </a:lnTo>
                  <a:lnTo>
                    <a:pt x="169497" y="133022"/>
                  </a:lnTo>
                  <a:lnTo>
                    <a:pt x="162998" y="129303"/>
                  </a:lnTo>
                  <a:lnTo>
                    <a:pt x="153955" y="124523"/>
                  </a:lnTo>
                  <a:lnTo>
                    <a:pt x="154902" y="119385"/>
                  </a:lnTo>
                  <a:lnTo>
                    <a:pt x="155938" y="119980"/>
                  </a:lnTo>
                  <a:lnTo>
                    <a:pt x="159827" y="117723"/>
                  </a:lnTo>
                  <a:lnTo>
                    <a:pt x="170654" y="105328"/>
                  </a:lnTo>
                  <a:lnTo>
                    <a:pt x="174483" y="87724"/>
                  </a:lnTo>
                  <a:lnTo>
                    <a:pt x="169524" y="70381"/>
                  </a:lnTo>
                  <a:lnTo>
                    <a:pt x="153988" y="58770"/>
                  </a:lnTo>
                  <a:lnTo>
                    <a:pt x="134108" y="59763"/>
                  </a:lnTo>
                  <a:lnTo>
                    <a:pt x="119888" y="72582"/>
                  </a:lnTo>
                  <a:lnTo>
                    <a:pt x="115482" y="91304"/>
                  </a:lnTo>
                  <a:lnTo>
                    <a:pt x="125043" y="110004"/>
                  </a:lnTo>
                  <a:lnTo>
                    <a:pt x="126854" y="111729"/>
                  </a:lnTo>
                  <a:lnTo>
                    <a:pt x="125418" y="116063"/>
                  </a:lnTo>
                  <a:lnTo>
                    <a:pt x="116065" y="115746"/>
                  </a:lnTo>
                  <a:lnTo>
                    <a:pt x="108876" y="115953"/>
                  </a:lnTo>
                  <a:lnTo>
                    <a:pt x="102127" y="117468"/>
                  </a:lnTo>
                  <a:lnTo>
                    <a:pt x="66667" y="139548"/>
                  </a:lnTo>
                  <a:lnTo>
                    <a:pt x="39371" y="202337"/>
                  </a:lnTo>
                  <a:lnTo>
                    <a:pt x="38259" y="205105"/>
                  </a:lnTo>
                  <a:lnTo>
                    <a:pt x="42233" y="209703"/>
                  </a:lnTo>
                  <a:lnTo>
                    <a:pt x="47071" y="213440"/>
                  </a:lnTo>
                  <a:lnTo>
                    <a:pt x="53587" y="215486"/>
                  </a:lnTo>
                  <a:lnTo>
                    <a:pt x="59698" y="213570"/>
                  </a:lnTo>
                  <a:lnTo>
                    <a:pt x="63325" y="205423"/>
                  </a:lnTo>
                  <a:lnTo>
                    <a:pt x="64818" y="198399"/>
                  </a:lnTo>
                  <a:lnTo>
                    <a:pt x="67070" y="191180"/>
                  </a:lnTo>
                  <a:lnTo>
                    <a:pt x="74227" y="171086"/>
                  </a:lnTo>
                  <a:lnTo>
                    <a:pt x="74147" y="169891"/>
                  </a:lnTo>
                  <a:lnTo>
                    <a:pt x="82311" y="164332"/>
                  </a:lnTo>
                  <a:lnTo>
                    <a:pt x="87550" y="160278"/>
                  </a:lnTo>
                  <a:lnTo>
                    <a:pt x="90753" y="159227"/>
                  </a:lnTo>
                  <a:lnTo>
                    <a:pt x="90377" y="166043"/>
                  </a:lnTo>
                  <a:lnTo>
                    <a:pt x="70429" y="229003"/>
                  </a:lnTo>
                  <a:lnTo>
                    <a:pt x="44195" y="251318"/>
                  </a:lnTo>
                  <a:lnTo>
                    <a:pt x="5297" y="271964"/>
                  </a:lnTo>
                  <a:lnTo>
                    <a:pt x="662" y="275796"/>
                  </a:lnTo>
                  <a:lnTo>
                    <a:pt x="0" y="280773"/>
                  </a:lnTo>
                  <a:lnTo>
                    <a:pt x="2507" y="288198"/>
                  </a:lnTo>
                  <a:lnTo>
                    <a:pt x="22094" y="324752"/>
                  </a:lnTo>
                  <a:lnTo>
                    <a:pt x="28465" y="323457"/>
                  </a:lnTo>
                  <a:lnTo>
                    <a:pt x="30269" y="313655"/>
                  </a:lnTo>
                  <a:lnTo>
                    <a:pt x="30184" y="301735"/>
                  </a:lnTo>
                  <a:lnTo>
                    <a:pt x="30889" y="294090"/>
                  </a:lnTo>
                  <a:lnTo>
                    <a:pt x="38377" y="289906"/>
                  </a:lnTo>
                  <a:lnTo>
                    <a:pt x="54105" y="282488"/>
                  </a:lnTo>
                  <a:lnTo>
                    <a:pt x="80522" y="270687"/>
                  </a:lnTo>
                  <a:lnTo>
                    <a:pt x="87230" y="267333"/>
                  </a:lnTo>
                  <a:lnTo>
                    <a:pt x="92136" y="263610"/>
                  </a:lnTo>
                  <a:lnTo>
                    <a:pt x="96097" y="259145"/>
                  </a:lnTo>
                  <a:lnTo>
                    <a:pt x="115032" y="231821"/>
                  </a:lnTo>
                  <a:lnTo>
                    <a:pt x="118218" y="235863"/>
                  </a:lnTo>
                  <a:lnTo>
                    <a:pt x="122890" y="245202"/>
                  </a:lnTo>
                  <a:lnTo>
                    <a:pt x="135627" y="268455"/>
                  </a:lnTo>
                  <a:lnTo>
                    <a:pt x="140391" y="279456"/>
                  </a:lnTo>
                  <a:lnTo>
                    <a:pt x="143619" y="292166"/>
                  </a:lnTo>
                  <a:lnTo>
                    <a:pt x="150852" y="323318"/>
                  </a:lnTo>
                  <a:lnTo>
                    <a:pt x="157145" y="349941"/>
                  </a:lnTo>
                  <a:lnTo>
                    <a:pt x="182061" y="345016"/>
                  </a:lnTo>
                  <a:lnTo>
                    <a:pt x="189463" y="342885"/>
                  </a:lnTo>
                  <a:lnTo>
                    <a:pt x="202930" y="337599"/>
                  </a:lnTo>
                  <a:lnTo>
                    <a:pt x="202137" y="336333"/>
                  </a:lnTo>
                  <a:lnTo>
                    <a:pt x="209766" y="342316"/>
                  </a:lnTo>
                  <a:lnTo>
                    <a:pt x="215663" y="343951"/>
                  </a:lnTo>
                  <a:lnTo>
                    <a:pt x="218370" y="339948"/>
                  </a:lnTo>
                  <a:lnTo>
                    <a:pt x="218404" y="334345"/>
                  </a:lnTo>
                  <a:lnTo>
                    <a:pt x="216266" y="325197"/>
                  </a:lnTo>
                  <a:lnTo>
                    <a:pt x="214469" y="313636"/>
                  </a:lnTo>
                  <a:lnTo>
                    <a:pt x="270846" y="252718"/>
                  </a:lnTo>
                  <a:lnTo>
                    <a:pt x="275911" y="248780"/>
                  </a:lnTo>
                  <a:lnTo>
                    <a:pt x="279812" y="243948"/>
                  </a:lnTo>
                  <a:lnTo>
                    <a:pt x="284545" y="235608"/>
                  </a:lnTo>
                  <a:lnTo>
                    <a:pt x="287612" y="235035"/>
                  </a:lnTo>
                  <a:lnTo>
                    <a:pt x="299273" y="236691"/>
                  </a:lnTo>
                  <a:lnTo>
                    <a:pt x="304191" y="236724"/>
                  </a:lnTo>
                  <a:lnTo>
                    <a:pt x="317095" y="236000"/>
                  </a:lnTo>
                  <a:lnTo>
                    <a:pt x="322647" y="235153"/>
                  </a:lnTo>
                  <a:lnTo>
                    <a:pt x="325368" y="236544"/>
                  </a:lnTo>
                  <a:lnTo>
                    <a:pt x="329780" y="242535"/>
                  </a:lnTo>
                  <a:lnTo>
                    <a:pt x="332675" y="248286"/>
                  </a:lnTo>
                  <a:lnTo>
                    <a:pt x="333755" y="254620"/>
                  </a:lnTo>
                  <a:lnTo>
                    <a:pt x="334469" y="262430"/>
                  </a:lnTo>
                  <a:lnTo>
                    <a:pt x="336267" y="272606"/>
                  </a:lnTo>
                  <a:lnTo>
                    <a:pt x="341213" y="287801"/>
                  </a:lnTo>
                  <a:lnTo>
                    <a:pt x="352401" y="312633"/>
                  </a:lnTo>
                  <a:lnTo>
                    <a:pt x="356333" y="326328"/>
                  </a:lnTo>
                  <a:lnTo>
                    <a:pt x="358629" y="338956"/>
                  </a:lnTo>
                  <a:lnTo>
                    <a:pt x="361566" y="346337"/>
                  </a:lnTo>
                  <a:lnTo>
                    <a:pt x="367694" y="348509"/>
                  </a:lnTo>
                  <a:lnTo>
                    <a:pt x="379560" y="345505"/>
                  </a:lnTo>
                  <a:lnTo>
                    <a:pt x="407297" y="335543"/>
                  </a:lnTo>
                  <a:lnTo>
                    <a:pt x="418300" y="330784"/>
                  </a:lnTo>
                  <a:lnTo>
                    <a:pt x="422022" y="329622"/>
                  </a:lnTo>
                  <a:lnTo>
                    <a:pt x="419848" y="322350"/>
                  </a:lnTo>
                  <a:lnTo>
                    <a:pt x="416104" y="321487"/>
                  </a:lnTo>
                  <a:lnTo>
                    <a:pt x="395467" y="320476"/>
                  </a:lnTo>
                  <a:lnTo>
                    <a:pt x="385769" y="319664"/>
                  </a:lnTo>
                  <a:lnTo>
                    <a:pt x="380568" y="316073"/>
                  </a:lnTo>
                  <a:lnTo>
                    <a:pt x="377050" y="306996"/>
                  </a:lnTo>
                  <a:lnTo>
                    <a:pt x="372968" y="289621"/>
                  </a:lnTo>
                  <a:lnTo>
                    <a:pt x="364989" y="249165"/>
                  </a:lnTo>
                  <a:lnTo>
                    <a:pt x="361945" y="236797"/>
                  </a:lnTo>
                  <a:lnTo>
                    <a:pt x="360807" y="233603"/>
                  </a:lnTo>
                  <a:lnTo>
                    <a:pt x="358421" y="230241"/>
                  </a:lnTo>
                  <a:lnTo>
                    <a:pt x="357974" y="228163"/>
                  </a:lnTo>
                  <a:lnTo>
                    <a:pt x="368577" y="223315"/>
                  </a:lnTo>
                  <a:lnTo>
                    <a:pt x="363409" y="210488"/>
                  </a:lnTo>
                  <a:lnTo>
                    <a:pt x="353023" y="188471"/>
                  </a:lnTo>
                  <a:lnTo>
                    <a:pt x="342595" y="159194"/>
                  </a:lnTo>
                  <a:lnTo>
                    <a:pt x="337299" y="124585"/>
                  </a:lnTo>
                  <a:lnTo>
                    <a:pt x="340328" y="128853"/>
                  </a:lnTo>
                  <a:lnTo>
                    <a:pt x="344303" y="136007"/>
                  </a:lnTo>
                  <a:lnTo>
                    <a:pt x="349290" y="144129"/>
                  </a:lnTo>
                  <a:lnTo>
                    <a:pt x="401433" y="174865"/>
                  </a:lnTo>
                  <a:lnTo>
                    <a:pt x="410370" y="177540"/>
                  </a:lnTo>
                  <a:lnTo>
                    <a:pt x="417003" y="177057"/>
                  </a:lnTo>
                  <a:lnTo>
                    <a:pt x="420481" y="175157"/>
                  </a:lnTo>
                  <a:lnTo>
                    <a:pt x="425413" y="169505"/>
                  </a:lnTo>
                  <a:lnTo>
                    <a:pt x="428294" y="156240"/>
                  </a:lnTo>
                  <a:lnTo>
                    <a:pt x="421299" y="154641"/>
                  </a:lnTo>
                  <a:lnTo>
                    <a:pt x="406996" y="151962"/>
                  </a:lnTo>
                  <a:lnTo>
                    <a:pt x="403799" y="150857"/>
                  </a:lnTo>
                  <a:lnTo>
                    <a:pt x="373510" y="128940"/>
                  </a:lnTo>
                  <a:lnTo>
                    <a:pt x="370648" y="126041"/>
                  </a:lnTo>
                  <a:lnTo>
                    <a:pt x="364767" y="114152"/>
                  </a:lnTo>
                  <a:lnTo>
                    <a:pt x="355263" y="96045"/>
                  </a:lnTo>
                  <a:lnTo>
                    <a:pt x="346697" y="84217"/>
                  </a:lnTo>
                  <a:lnTo>
                    <a:pt x="335589" y="76436"/>
                  </a:lnTo>
                  <a:lnTo>
                    <a:pt x="318454" y="70469"/>
                  </a:lnTo>
                  <a:lnTo>
                    <a:pt x="319451" y="64285"/>
                  </a:lnTo>
                  <a:lnTo>
                    <a:pt x="321600" y="62574"/>
                  </a:lnTo>
                  <a:lnTo>
                    <a:pt x="325240" y="60760"/>
                  </a:lnTo>
                  <a:lnTo>
                    <a:pt x="330708" y="54269"/>
                  </a:lnTo>
                  <a:lnTo>
                    <a:pt x="334441" y="48315"/>
                  </a:lnTo>
                  <a:lnTo>
                    <a:pt x="336245" y="39660"/>
                  </a:lnTo>
                  <a:lnTo>
                    <a:pt x="335863" y="31153"/>
                  </a:lnTo>
                  <a:lnTo>
                    <a:pt x="326931" y="8409"/>
                  </a:lnTo>
                  <a:lnTo>
                    <a:pt x="308267" y="0"/>
                  </a:lnTo>
                  <a:close/>
                </a:path>
              </a:pathLst>
            </a:custGeom>
            <a:solidFill>
              <a:srgbClr val="0303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15393" y="3523233"/>
              <a:ext cx="112967" cy="213979"/>
            </a:xfrm>
            <a:prstGeom prst="rect">
              <a:avLst/>
            </a:prstGeom>
          </p:spPr>
        </p:pic>
      </p:grpSp>
      <p:sp>
        <p:nvSpPr>
          <p:cNvPr id="42" name="object 4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28852" y="3883649"/>
            <a:ext cx="601345" cy="28130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5080" indent="12065">
              <a:lnSpc>
                <a:spcPts val="969"/>
              </a:lnSpc>
              <a:spcBef>
                <a:spcPts val="190"/>
              </a:spcBef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CHILDREN CROSSING</a:t>
            </a:r>
            <a:endParaRPr sz="850">
              <a:latin typeface="Arial"/>
              <a:cs typeface="Arial"/>
            </a:endParaRPr>
          </a:p>
        </p:txBody>
      </p:sp>
      <p:sp>
        <p:nvSpPr>
          <p:cNvPr id="43" name="object 4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03597" y="2648922"/>
            <a:ext cx="2635250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14655" marR="5080" indent="-415290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SOME 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SIGNAGE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MARGARET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CALVERT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4" name="object 44"/>
          <p:cNvGrpSpPr>
            <a:grpSpLocks noGrp="1" noUngrp="1" noRot="1" noMove="1" noResize="1"/>
          </p:cNvGrpSpPr>
          <p:nvPr/>
        </p:nvGrpSpPr>
        <p:grpSpPr>
          <a:xfrm>
            <a:off x="7917753" y="1171292"/>
            <a:ext cx="1071880" cy="1296670"/>
            <a:chOff x="7917753" y="1171292"/>
            <a:chExt cx="1071880" cy="1296670"/>
          </a:xfrm>
        </p:grpSpPr>
        <p:sp>
          <p:nvSpPr>
            <p:cNvPr id="45" name="object 4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17753" y="1171292"/>
              <a:ext cx="1071880" cy="1296670"/>
            </a:xfrm>
            <a:custGeom>
              <a:avLst/>
              <a:gdLst/>
              <a:ahLst/>
              <a:cxnLst/>
              <a:rect l="l" t="t" r="r" b="b"/>
              <a:pathLst>
                <a:path w="1071879" h="1296670">
                  <a:moveTo>
                    <a:pt x="1019509" y="0"/>
                  </a:moveTo>
                  <a:lnTo>
                    <a:pt x="51781" y="0"/>
                  </a:lnTo>
                  <a:lnTo>
                    <a:pt x="31674" y="4085"/>
                  </a:lnTo>
                  <a:lnTo>
                    <a:pt x="15209" y="15209"/>
                  </a:lnTo>
                  <a:lnTo>
                    <a:pt x="4085" y="31674"/>
                  </a:lnTo>
                  <a:lnTo>
                    <a:pt x="0" y="51781"/>
                  </a:lnTo>
                  <a:lnTo>
                    <a:pt x="0" y="1244469"/>
                  </a:lnTo>
                  <a:lnTo>
                    <a:pt x="4085" y="1264576"/>
                  </a:lnTo>
                  <a:lnTo>
                    <a:pt x="15209" y="1281041"/>
                  </a:lnTo>
                  <a:lnTo>
                    <a:pt x="31674" y="1292165"/>
                  </a:lnTo>
                  <a:lnTo>
                    <a:pt x="51781" y="1296250"/>
                  </a:lnTo>
                  <a:lnTo>
                    <a:pt x="1019509" y="1296250"/>
                  </a:lnTo>
                  <a:lnTo>
                    <a:pt x="1039616" y="1292165"/>
                  </a:lnTo>
                  <a:lnTo>
                    <a:pt x="1056079" y="1281041"/>
                  </a:lnTo>
                  <a:lnTo>
                    <a:pt x="1067203" y="1264576"/>
                  </a:lnTo>
                  <a:lnTo>
                    <a:pt x="1071288" y="1244469"/>
                  </a:lnTo>
                  <a:lnTo>
                    <a:pt x="1071288" y="51781"/>
                  </a:lnTo>
                  <a:lnTo>
                    <a:pt x="1067203" y="31674"/>
                  </a:lnTo>
                  <a:lnTo>
                    <a:pt x="1056079" y="15209"/>
                  </a:lnTo>
                  <a:lnTo>
                    <a:pt x="1039616" y="4085"/>
                  </a:lnTo>
                  <a:lnTo>
                    <a:pt x="1019509" y="0"/>
                  </a:lnTo>
                  <a:close/>
                </a:path>
              </a:pathLst>
            </a:custGeom>
            <a:solidFill>
              <a:srgbClr val="0278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25976" y="1180987"/>
              <a:ext cx="1050290" cy="1275080"/>
            </a:xfrm>
            <a:custGeom>
              <a:avLst/>
              <a:gdLst/>
              <a:ahLst/>
              <a:cxnLst/>
              <a:rect l="l" t="t" r="r" b="b"/>
              <a:pathLst>
                <a:path w="1050290" h="1275080">
                  <a:moveTo>
                    <a:pt x="248377" y="0"/>
                  </a:moveTo>
                  <a:lnTo>
                    <a:pt x="97832" y="491"/>
                  </a:lnTo>
                  <a:lnTo>
                    <a:pt x="43210" y="1235"/>
                  </a:lnTo>
                  <a:lnTo>
                    <a:pt x="1006" y="44074"/>
                  </a:lnTo>
                  <a:lnTo>
                    <a:pt x="0" y="77673"/>
                  </a:lnTo>
                  <a:lnTo>
                    <a:pt x="1050" y="111696"/>
                  </a:lnTo>
                  <a:lnTo>
                    <a:pt x="1032" y="1128700"/>
                  </a:lnTo>
                  <a:lnTo>
                    <a:pt x="563" y="1186537"/>
                  </a:lnTo>
                  <a:lnTo>
                    <a:pt x="1431" y="1226558"/>
                  </a:lnTo>
                  <a:lnTo>
                    <a:pt x="20580" y="1266156"/>
                  </a:lnTo>
                  <a:lnTo>
                    <a:pt x="85279" y="1273500"/>
                  </a:lnTo>
                  <a:lnTo>
                    <a:pt x="161527" y="1273243"/>
                  </a:lnTo>
                  <a:lnTo>
                    <a:pt x="703156" y="1274712"/>
                  </a:lnTo>
                  <a:lnTo>
                    <a:pt x="892372" y="1274453"/>
                  </a:lnTo>
                  <a:lnTo>
                    <a:pt x="978571" y="1273714"/>
                  </a:lnTo>
                  <a:lnTo>
                    <a:pt x="1038694" y="1257340"/>
                  </a:lnTo>
                  <a:lnTo>
                    <a:pt x="1048407" y="1196211"/>
                  </a:lnTo>
                  <a:lnTo>
                    <a:pt x="1047346" y="1162982"/>
                  </a:lnTo>
                  <a:lnTo>
                    <a:pt x="1047768" y="145975"/>
                  </a:lnTo>
                  <a:lnTo>
                    <a:pt x="1048857" y="114579"/>
                  </a:lnTo>
                  <a:lnTo>
                    <a:pt x="1049749" y="76164"/>
                  </a:lnTo>
                  <a:lnTo>
                    <a:pt x="1046851" y="39958"/>
                  </a:lnTo>
                  <a:lnTo>
                    <a:pt x="1036571" y="15188"/>
                  </a:lnTo>
                  <a:lnTo>
                    <a:pt x="1024393" y="5326"/>
                  </a:lnTo>
                  <a:lnTo>
                    <a:pt x="1012310" y="1321"/>
                  </a:lnTo>
                  <a:lnTo>
                    <a:pt x="998242" y="725"/>
                  </a:lnTo>
                  <a:lnTo>
                    <a:pt x="980110" y="1090"/>
                  </a:lnTo>
                  <a:lnTo>
                    <a:pt x="248377" y="0"/>
                  </a:lnTo>
                  <a:close/>
                </a:path>
              </a:pathLst>
            </a:custGeom>
            <a:solidFill>
              <a:srgbClr val="FEFD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44526" y="1199765"/>
              <a:ext cx="1011555" cy="1237615"/>
            </a:xfrm>
            <a:custGeom>
              <a:avLst/>
              <a:gdLst/>
              <a:ahLst/>
              <a:cxnLst/>
              <a:rect l="l" t="t" r="r" b="b"/>
              <a:pathLst>
                <a:path w="1011554" h="1237614">
                  <a:moveTo>
                    <a:pt x="958834" y="44"/>
                  </a:moveTo>
                  <a:lnTo>
                    <a:pt x="910141" y="963"/>
                  </a:lnTo>
                  <a:lnTo>
                    <a:pt x="104536" y="945"/>
                  </a:lnTo>
                  <a:lnTo>
                    <a:pt x="53301" y="0"/>
                  </a:lnTo>
                  <a:lnTo>
                    <a:pt x="21426" y="1131"/>
                  </a:lnTo>
                  <a:lnTo>
                    <a:pt x="5100" y="10164"/>
                  </a:lnTo>
                  <a:lnTo>
                    <a:pt x="518" y="32924"/>
                  </a:lnTo>
                  <a:lnTo>
                    <a:pt x="0" y="1201340"/>
                  </a:lnTo>
                  <a:lnTo>
                    <a:pt x="1162" y="1217287"/>
                  </a:lnTo>
                  <a:lnTo>
                    <a:pt x="5551" y="1228279"/>
                  </a:lnTo>
                  <a:lnTo>
                    <a:pt x="14731" y="1234640"/>
                  </a:lnTo>
                  <a:lnTo>
                    <a:pt x="30265" y="1236688"/>
                  </a:lnTo>
                  <a:lnTo>
                    <a:pt x="947275" y="1236725"/>
                  </a:lnTo>
                  <a:lnTo>
                    <a:pt x="974826" y="1237501"/>
                  </a:lnTo>
                  <a:lnTo>
                    <a:pt x="994869" y="1235825"/>
                  </a:lnTo>
                  <a:lnTo>
                    <a:pt x="1007111" y="1225753"/>
                  </a:lnTo>
                  <a:lnTo>
                    <a:pt x="1011257" y="1201340"/>
                  </a:lnTo>
                  <a:lnTo>
                    <a:pt x="1011254" y="32924"/>
                  </a:lnTo>
                  <a:lnTo>
                    <a:pt x="1006416" y="10166"/>
                  </a:lnTo>
                  <a:lnTo>
                    <a:pt x="989934" y="1158"/>
                  </a:lnTo>
                  <a:lnTo>
                    <a:pt x="958834" y="44"/>
                  </a:lnTo>
                  <a:close/>
                </a:path>
              </a:pathLst>
            </a:custGeom>
            <a:solidFill>
              <a:srgbClr val="0278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70357" y="1356533"/>
              <a:ext cx="427355" cy="1057275"/>
            </a:xfrm>
            <a:custGeom>
              <a:avLst/>
              <a:gdLst/>
              <a:ahLst/>
              <a:cxnLst/>
              <a:rect l="l" t="t" r="r" b="b"/>
              <a:pathLst>
                <a:path w="427354" h="1057275">
                  <a:moveTo>
                    <a:pt x="387529" y="0"/>
                  </a:moveTo>
                  <a:lnTo>
                    <a:pt x="354970" y="36664"/>
                  </a:lnTo>
                  <a:lnTo>
                    <a:pt x="351997" y="816029"/>
                  </a:lnTo>
                  <a:lnTo>
                    <a:pt x="350836" y="843221"/>
                  </a:lnTo>
                  <a:lnTo>
                    <a:pt x="344711" y="855439"/>
                  </a:lnTo>
                  <a:lnTo>
                    <a:pt x="329639" y="853634"/>
                  </a:lnTo>
                  <a:lnTo>
                    <a:pt x="301640" y="838757"/>
                  </a:lnTo>
                  <a:lnTo>
                    <a:pt x="94524" y="720194"/>
                  </a:lnTo>
                  <a:lnTo>
                    <a:pt x="71320" y="706395"/>
                  </a:lnTo>
                  <a:lnTo>
                    <a:pt x="52200" y="697744"/>
                  </a:lnTo>
                  <a:lnTo>
                    <a:pt x="30612" y="697137"/>
                  </a:lnTo>
                  <a:lnTo>
                    <a:pt x="0" y="707472"/>
                  </a:lnTo>
                  <a:lnTo>
                    <a:pt x="1777" y="721139"/>
                  </a:lnTo>
                  <a:lnTo>
                    <a:pt x="18488" y="761824"/>
                  </a:lnTo>
                  <a:lnTo>
                    <a:pt x="254335" y="897415"/>
                  </a:lnTo>
                  <a:lnTo>
                    <a:pt x="303327" y="925100"/>
                  </a:lnTo>
                  <a:lnTo>
                    <a:pt x="327296" y="939128"/>
                  </a:lnTo>
                  <a:lnTo>
                    <a:pt x="349711" y="953079"/>
                  </a:lnTo>
                  <a:lnTo>
                    <a:pt x="352136" y="1055739"/>
                  </a:lnTo>
                  <a:lnTo>
                    <a:pt x="425339" y="1056885"/>
                  </a:lnTo>
                  <a:lnTo>
                    <a:pt x="426071" y="1006506"/>
                  </a:lnTo>
                  <a:lnTo>
                    <a:pt x="426769" y="902996"/>
                  </a:lnTo>
                  <a:lnTo>
                    <a:pt x="426532" y="743872"/>
                  </a:lnTo>
                  <a:lnTo>
                    <a:pt x="425590" y="532956"/>
                  </a:lnTo>
                  <a:lnTo>
                    <a:pt x="425245" y="53107"/>
                  </a:lnTo>
                  <a:lnTo>
                    <a:pt x="424324" y="40647"/>
                  </a:lnTo>
                  <a:lnTo>
                    <a:pt x="421585" y="33370"/>
                  </a:lnTo>
                  <a:lnTo>
                    <a:pt x="416926" y="28091"/>
                  </a:lnTo>
                  <a:lnTo>
                    <a:pt x="410244" y="21625"/>
                  </a:lnTo>
                  <a:lnTo>
                    <a:pt x="399446" y="9851"/>
                  </a:lnTo>
                  <a:lnTo>
                    <a:pt x="393900" y="4601"/>
                  </a:lnTo>
                  <a:lnTo>
                    <a:pt x="387529" y="0"/>
                  </a:lnTo>
                  <a:close/>
                </a:path>
              </a:pathLst>
            </a:custGeom>
            <a:solidFill>
              <a:srgbClr val="FEFD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75281" y="1230616"/>
              <a:ext cx="181331" cy="134905"/>
            </a:xfrm>
            <a:prstGeom prst="rect">
              <a:avLst/>
            </a:prstGeom>
          </p:spPr>
        </p:pic>
      </p:grpSp>
      <p:sp>
        <p:nvSpPr>
          <p:cNvPr id="50" name="object 5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68330" y="1712894"/>
            <a:ext cx="574675" cy="697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00"/>
              </a:spcBef>
            </a:pPr>
            <a:r>
              <a:rPr sz="1000" b="1" spc="-40" dirty="0">
                <a:solidFill>
                  <a:srgbClr val="FFFFFF"/>
                </a:solidFill>
                <a:latin typeface="Arial"/>
                <a:cs typeface="Arial"/>
              </a:rPr>
              <a:t>Mansﬁeld</a:t>
            </a:r>
            <a:endParaRPr sz="1000">
              <a:latin typeface="Arial"/>
              <a:cs typeface="Arial"/>
            </a:endParaRPr>
          </a:p>
          <a:p>
            <a:pPr marL="20955">
              <a:lnSpc>
                <a:spcPct val="100000"/>
              </a:lnSpc>
              <a:spcBef>
                <a:spcPts val="45"/>
              </a:spcBef>
            </a:pPr>
            <a:r>
              <a:rPr sz="1150" b="1" spc="-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-35" dirty="0">
                <a:solidFill>
                  <a:srgbClr val="FFFFFF"/>
                </a:solidFill>
                <a:latin typeface="Arial"/>
                <a:cs typeface="Arial"/>
              </a:rPr>
              <a:t>38</a:t>
            </a:r>
            <a:endParaRPr sz="1150">
              <a:latin typeface="Arial"/>
              <a:cs typeface="Arial"/>
            </a:endParaRPr>
          </a:p>
          <a:p>
            <a:pPr marL="18415">
              <a:lnSpc>
                <a:spcPts val="1120"/>
              </a:lnSpc>
              <a:spcBef>
                <a:spcPts val="120"/>
              </a:spcBef>
            </a:pP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Matlock</a:t>
            </a:r>
            <a:endParaRPr sz="1000">
              <a:latin typeface="Arial"/>
              <a:cs typeface="Arial"/>
            </a:endParaRPr>
          </a:p>
          <a:p>
            <a:pPr>
              <a:lnSpc>
                <a:spcPts val="1420"/>
              </a:lnSpc>
            </a:pPr>
            <a:r>
              <a:rPr sz="1250" dirty="0">
                <a:solidFill>
                  <a:srgbClr val="FFFFFF"/>
                </a:solidFill>
                <a:latin typeface="Arial"/>
                <a:cs typeface="Arial"/>
              </a:rPr>
              <a:t>(A</a:t>
            </a:r>
            <a:r>
              <a:rPr sz="12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20" dirty="0">
                <a:solidFill>
                  <a:srgbClr val="FFFFFF"/>
                </a:solidFill>
                <a:latin typeface="Arial"/>
                <a:cs typeface="Arial"/>
              </a:rPr>
              <a:t>615)</a:t>
            </a:r>
            <a:endParaRPr sz="1250">
              <a:latin typeface="Arial"/>
              <a:cs typeface="Arial"/>
            </a:endParaRPr>
          </a:p>
        </p:txBody>
      </p:sp>
      <p:grpSp>
        <p:nvGrpSpPr>
          <p:cNvPr id="51" name="object 51"/>
          <p:cNvGrpSpPr>
            <a:grpSpLocks noGrp="1" noUngrp="1" noRot="1" noMove="1" noResize="1"/>
          </p:cNvGrpSpPr>
          <p:nvPr/>
        </p:nvGrpSpPr>
        <p:grpSpPr>
          <a:xfrm>
            <a:off x="6384171" y="1391885"/>
            <a:ext cx="1478280" cy="893444"/>
            <a:chOff x="6384171" y="1391885"/>
            <a:chExt cx="1478280" cy="893444"/>
          </a:xfrm>
        </p:grpSpPr>
        <p:sp>
          <p:nvSpPr>
            <p:cNvPr id="52" name="object 5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84171" y="1391885"/>
              <a:ext cx="1478280" cy="893444"/>
            </a:xfrm>
            <a:custGeom>
              <a:avLst/>
              <a:gdLst/>
              <a:ahLst/>
              <a:cxnLst/>
              <a:rect l="l" t="t" r="r" b="b"/>
              <a:pathLst>
                <a:path w="1478279" h="893444">
                  <a:moveTo>
                    <a:pt x="1401361" y="0"/>
                  </a:moveTo>
                  <a:lnTo>
                    <a:pt x="76556" y="0"/>
                  </a:lnTo>
                  <a:lnTo>
                    <a:pt x="46829" y="6040"/>
                  </a:lnTo>
                  <a:lnTo>
                    <a:pt x="22487" y="22488"/>
                  </a:lnTo>
                  <a:lnTo>
                    <a:pt x="6040" y="46831"/>
                  </a:lnTo>
                  <a:lnTo>
                    <a:pt x="0" y="76558"/>
                  </a:lnTo>
                  <a:lnTo>
                    <a:pt x="0" y="816639"/>
                  </a:lnTo>
                  <a:lnTo>
                    <a:pt x="6040" y="846366"/>
                  </a:lnTo>
                  <a:lnTo>
                    <a:pt x="22487" y="870708"/>
                  </a:lnTo>
                  <a:lnTo>
                    <a:pt x="46829" y="887155"/>
                  </a:lnTo>
                  <a:lnTo>
                    <a:pt x="76556" y="893196"/>
                  </a:lnTo>
                  <a:lnTo>
                    <a:pt x="1401361" y="893196"/>
                  </a:lnTo>
                  <a:lnTo>
                    <a:pt x="1431088" y="887155"/>
                  </a:lnTo>
                  <a:lnTo>
                    <a:pt x="1455430" y="870708"/>
                  </a:lnTo>
                  <a:lnTo>
                    <a:pt x="1471877" y="846366"/>
                  </a:lnTo>
                  <a:lnTo>
                    <a:pt x="1477918" y="816639"/>
                  </a:lnTo>
                  <a:lnTo>
                    <a:pt x="1477918" y="76558"/>
                  </a:lnTo>
                  <a:lnTo>
                    <a:pt x="1471877" y="46831"/>
                  </a:lnTo>
                  <a:lnTo>
                    <a:pt x="1455430" y="22488"/>
                  </a:lnTo>
                  <a:lnTo>
                    <a:pt x="1431088" y="6040"/>
                  </a:lnTo>
                  <a:lnTo>
                    <a:pt x="1401361" y="0"/>
                  </a:lnTo>
                  <a:close/>
                </a:path>
              </a:pathLst>
            </a:custGeom>
            <a:solidFill>
              <a:srgbClr val="0278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95745" y="1405446"/>
              <a:ext cx="1451610" cy="869950"/>
            </a:xfrm>
            <a:custGeom>
              <a:avLst/>
              <a:gdLst/>
              <a:ahLst/>
              <a:cxnLst/>
              <a:rect l="l" t="t" r="r" b="b"/>
              <a:pathLst>
                <a:path w="1451609" h="869950">
                  <a:moveTo>
                    <a:pt x="1392066" y="0"/>
                  </a:moveTo>
                  <a:lnTo>
                    <a:pt x="59378" y="0"/>
                  </a:lnTo>
                  <a:lnTo>
                    <a:pt x="36322" y="4685"/>
                  </a:lnTo>
                  <a:lnTo>
                    <a:pt x="17442" y="17442"/>
                  </a:lnTo>
                  <a:lnTo>
                    <a:pt x="4685" y="36322"/>
                  </a:lnTo>
                  <a:lnTo>
                    <a:pt x="0" y="59378"/>
                  </a:lnTo>
                  <a:lnTo>
                    <a:pt x="0" y="810087"/>
                  </a:lnTo>
                  <a:lnTo>
                    <a:pt x="4685" y="833143"/>
                  </a:lnTo>
                  <a:lnTo>
                    <a:pt x="17442" y="852023"/>
                  </a:lnTo>
                  <a:lnTo>
                    <a:pt x="36322" y="864779"/>
                  </a:lnTo>
                  <a:lnTo>
                    <a:pt x="59378" y="869464"/>
                  </a:lnTo>
                  <a:lnTo>
                    <a:pt x="1392066" y="869464"/>
                  </a:lnTo>
                  <a:lnTo>
                    <a:pt x="1415122" y="864779"/>
                  </a:lnTo>
                  <a:lnTo>
                    <a:pt x="1434002" y="852023"/>
                  </a:lnTo>
                  <a:lnTo>
                    <a:pt x="1446759" y="833143"/>
                  </a:lnTo>
                  <a:lnTo>
                    <a:pt x="1451444" y="810087"/>
                  </a:lnTo>
                  <a:lnTo>
                    <a:pt x="1451444" y="59378"/>
                  </a:lnTo>
                  <a:lnTo>
                    <a:pt x="1446759" y="36322"/>
                  </a:lnTo>
                  <a:lnTo>
                    <a:pt x="1434002" y="17442"/>
                  </a:lnTo>
                  <a:lnTo>
                    <a:pt x="1415122" y="4685"/>
                  </a:lnTo>
                  <a:lnTo>
                    <a:pt x="13920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19796" y="1419854"/>
              <a:ext cx="1403350" cy="840740"/>
            </a:xfrm>
            <a:custGeom>
              <a:avLst/>
              <a:gdLst/>
              <a:ahLst/>
              <a:cxnLst/>
              <a:rect l="l" t="t" r="r" b="b"/>
              <a:pathLst>
                <a:path w="1403350" h="840739">
                  <a:moveTo>
                    <a:pt x="1345935" y="0"/>
                  </a:moveTo>
                  <a:lnTo>
                    <a:pt x="57410" y="0"/>
                  </a:lnTo>
                  <a:lnTo>
                    <a:pt x="35118" y="4529"/>
                  </a:lnTo>
                  <a:lnTo>
                    <a:pt x="16864" y="16863"/>
                  </a:lnTo>
                  <a:lnTo>
                    <a:pt x="4529" y="35117"/>
                  </a:lnTo>
                  <a:lnTo>
                    <a:pt x="0" y="57409"/>
                  </a:lnTo>
                  <a:lnTo>
                    <a:pt x="0" y="783240"/>
                  </a:lnTo>
                  <a:lnTo>
                    <a:pt x="4529" y="805532"/>
                  </a:lnTo>
                  <a:lnTo>
                    <a:pt x="16864" y="823786"/>
                  </a:lnTo>
                  <a:lnTo>
                    <a:pt x="35118" y="836120"/>
                  </a:lnTo>
                  <a:lnTo>
                    <a:pt x="57410" y="840649"/>
                  </a:lnTo>
                  <a:lnTo>
                    <a:pt x="1345935" y="840649"/>
                  </a:lnTo>
                  <a:lnTo>
                    <a:pt x="1368227" y="836120"/>
                  </a:lnTo>
                  <a:lnTo>
                    <a:pt x="1386481" y="823786"/>
                  </a:lnTo>
                  <a:lnTo>
                    <a:pt x="1398815" y="805532"/>
                  </a:lnTo>
                  <a:lnTo>
                    <a:pt x="1403344" y="783240"/>
                  </a:lnTo>
                  <a:lnTo>
                    <a:pt x="1403344" y="57409"/>
                  </a:lnTo>
                  <a:lnTo>
                    <a:pt x="1398815" y="35117"/>
                  </a:lnTo>
                  <a:lnTo>
                    <a:pt x="1386481" y="16863"/>
                  </a:lnTo>
                  <a:lnTo>
                    <a:pt x="1368227" y="4529"/>
                  </a:lnTo>
                  <a:lnTo>
                    <a:pt x="1345935" y="0"/>
                  </a:lnTo>
                  <a:close/>
                </a:path>
              </a:pathLst>
            </a:custGeom>
            <a:solidFill>
              <a:srgbClr val="0278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51104" y="1430204"/>
              <a:ext cx="1161415" cy="808355"/>
            </a:xfrm>
            <a:custGeom>
              <a:avLst/>
              <a:gdLst/>
              <a:ahLst/>
              <a:cxnLst/>
              <a:rect l="l" t="t" r="r" b="b"/>
              <a:pathLst>
                <a:path w="1161415" h="808355">
                  <a:moveTo>
                    <a:pt x="415531" y="417715"/>
                  </a:moveTo>
                  <a:lnTo>
                    <a:pt x="34264" y="417715"/>
                  </a:lnTo>
                  <a:lnTo>
                    <a:pt x="0" y="458406"/>
                  </a:lnTo>
                  <a:lnTo>
                    <a:pt x="34264" y="496963"/>
                  </a:lnTo>
                  <a:lnTo>
                    <a:pt x="415531" y="496963"/>
                  </a:lnTo>
                  <a:lnTo>
                    <a:pt x="415531" y="417715"/>
                  </a:lnTo>
                  <a:close/>
                </a:path>
                <a:path w="1161415" h="808355">
                  <a:moveTo>
                    <a:pt x="562254" y="555155"/>
                  </a:moveTo>
                  <a:lnTo>
                    <a:pt x="489419" y="555155"/>
                  </a:lnTo>
                  <a:lnTo>
                    <a:pt x="489419" y="807897"/>
                  </a:lnTo>
                  <a:lnTo>
                    <a:pt x="562254" y="807897"/>
                  </a:lnTo>
                  <a:lnTo>
                    <a:pt x="562254" y="555155"/>
                  </a:lnTo>
                  <a:close/>
                </a:path>
                <a:path w="1161415" h="808355">
                  <a:moveTo>
                    <a:pt x="567601" y="26873"/>
                  </a:moveTo>
                  <a:lnTo>
                    <a:pt x="526910" y="0"/>
                  </a:lnTo>
                  <a:lnTo>
                    <a:pt x="488353" y="26873"/>
                  </a:lnTo>
                  <a:lnTo>
                    <a:pt x="488353" y="136055"/>
                  </a:lnTo>
                  <a:lnTo>
                    <a:pt x="567601" y="136055"/>
                  </a:lnTo>
                  <a:lnTo>
                    <a:pt x="567601" y="26873"/>
                  </a:lnTo>
                  <a:close/>
                </a:path>
                <a:path w="1161415" h="808355">
                  <a:moveTo>
                    <a:pt x="1161376" y="318897"/>
                  </a:moveTo>
                  <a:lnTo>
                    <a:pt x="1120762" y="289204"/>
                  </a:lnTo>
                  <a:lnTo>
                    <a:pt x="668743" y="289204"/>
                  </a:lnTo>
                  <a:lnTo>
                    <a:pt x="668743" y="347040"/>
                  </a:lnTo>
                  <a:lnTo>
                    <a:pt x="1120762" y="347040"/>
                  </a:lnTo>
                  <a:lnTo>
                    <a:pt x="1161376" y="3188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62945" y="1761717"/>
            <a:ext cx="553720" cy="3479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950" b="1" spc="-40" dirty="0">
                <a:solidFill>
                  <a:srgbClr val="FFFFFF"/>
                </a:solidFill>
                <a:latin typeface="Arial"/>
                <a:cs typeface="Arial"/>
              </a:rPr>
              <a:t>Aylesbury</a:t>
            </a:r>
            <a:endParaRPr sz="950">
              <a:latin typeface="Arial"/>
              <a:cs typeface="Arial"/>
            </a:endParaRPr>
          </a:p>
          <a:p>
            <a:pPr marL="3175">
              <a:lnSpc>
                <a:spcPct val="100000"/>
              </a:lnSpc>
              <a:spcBef>
                <a:spcPts val="55"/>
              </a:spcBef>
            </a:pPr>
            <a:r>
              <a:rPr sz="1100" b="1" spc="-5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34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57" name="object 57"/>
          <p:cNvGrpSpPr>
            <a:grpSpLocks noGrp="1" noUngrp="1" noRot="1" noMove="1" noResize="1"/>
          </p:cNvGrpSpPr>
          <p:nvPr/>
        </p:nvGrpSpPr>
        <p:grpSpPr>
          <a:xfrm>
            <a:off x="6928196" y="1536248"/>
            <a:ext cx="304165" cy="454659"/>
            <a:chOff x="6928196" y="1536248"/>
            <a:chExt cx="304165" cy="454659"/>
          </a:xfrm>
        </p:grpSpPr>
        <p:sp>
          <p:nvSpPr>
            <p:cNvPr id="58" name="object 5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28196" y="1536248"/>
              <a:ext cx="304165" cy="454659"/>
            </a:xfrm>
            <a:custGeom>
              <a:avLst/>
              <a:gdLst/>
              <a:ahLst/>
              <a:cxnLst/>
              <a:rect l="l" t="t" r="r" b="b"/>
              <a:pathLst>
                <a:path w="304165" h="454660">
                  <a:moveTo>
                    <a:pt x="175635" y="0"/>
                  </a:moveTo>
                  <a:lnTo>
                    <a:pt x="128512" y="0"/>
                  </a:lnTo>
                  <a:lnTo>
                    <a:pt x="78613" y="10141"/>
                  </a:lnTo>
                  <a:lnTo>
                    <a:pt x="37750" y="37752"/>
                  </a:lnTo>
                  <a:lnTo>
                    <a:pt x="10140" y="78616"/>
                  </a:lnTo>
                  <a:lnTo>
                    <a:pt x="0" y="128516"/>
                  </a:lnTo>
                  <a:lnTo>
                    <a:pt x="0" y="325573"/>
                  </a:lnTo>
                  <a:lnTo>
                    <a:pt x="10140" y="375472"/>
                  </a:lnTo>
                  <a:lnTo>
                    <a:pt x="37751" y="416335"/>
                  </a:lnTo>
                  <a:lnTo>
                    <a:pt x="78614" y="443945"/>
                  </a:lnTo>
                  <a:lnTo>
                    <a:pt x="128512" y="454085"/>
                  </a:lnTo>
                  <a:lnTo>
                    <a:pt x="175635" y="454085"/>
                  </a:lnTo>
                  <a:lnTo>
                    <a:pt x="225534" y="443945"/>
                  </a:lnTo>
                  <a:lnTo>
                    <a:pt x="266397" y="416335"/>
                  </a:lnTo>
                  <a:lnTo>
                    <a:pt x="294008" y="375472"/>
                  </a:lnTo>
                  <a:lnTo>
                    <a:pt x="304149" y="325573"/>
                  </a:lnTo>
                  <a:lnTo>
                    <a:pt x="304149" y="128516"/>
                  </a:lnTo>
                  <a:lnTo>
                    <a:pt x="294009" y="78616"/>
                  </a:lnTo>
                  <a:lnTo>
                    <a:pt x="266399" y="37752"/>
                  </a:lnTo>
                  <a:lnTo>
                    <a:pt x="225535" y="10141"/>
                  </a:lnTo>
                  <a:lnTo>
                    <a:pt x="175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83884" y="1589795"/>
              <a:ext cx="193040" cy="332105"/>
            </a:xfrm>
            <a:custGeom>
              <a:avLst/>
              <a:gdLst/>
              <a:ahLst/>
              <a:cxnLst/>
              <a:rect l="l" t="t" r="r" b="b"/>
              <a:pathLst>
                <a:path w="193040" h="332105">
                  <a:moveTo>
                    <a:pt x="111319" y="0"/>
                  </a:moveTo>
                  <a:lnTo>
                    <a:pt x="81453" y="0"/>
                  </a:lnTo>
                  <a:lnTo>
                    <a:pt x="49825" y="6426"/>
                  </a:lnTo>
                  <a:lnTo>
                    <a:pt x="23925" y="23925"/>
                  </a:lnTo>
                  <a:lnTo>
                    <a:pt x="6426" y="49823"/>
                  </a:lnTo>
                  <a:lnTo>
                    <a:pt x="0" y="81450"/>
                  </a:lnTo>
                  <a:lnTo>
                    <a:pt x="0" y="250545"/>
                  </a:lnTo>
                  <a:lnTo>
                    <a:pt x="6427" y="282171"/>
                  </a:lnTo>
                  <a:lnTo>
                    <a:pt x="23927" y="308069"/>
                  </a:lnTo>
                  <a:lnTo>
                    <a:pt x="49827" y="325568"/>
                  </a:lnTo>
                  <a:lnTo>
                    <a:pt x="81453" y="331995"/>
                  </a:lnTo>
                  <a:lnTo>
                    <a:pt x="111319" y="331995"/>
                  </a:lnTo>
                  <a:lnTo>
                    <a:pt x="142945" y="325568"/>
                  </a:lnTo>
                  <a:lnTo>
                    <a:pt x="168844" y="308068"/>
                  </a:lnTo>
                  <a:lnTo>
                    <a:pt x="186344" y="282169"/>
                  </a:lnTo>
                  <a:lnTo>
                    <a:pt x="192772" y="250545"/>
                  </a:lnTo>
                  <a:lnTo>
                    <a:pt x="192772" y="81450"/>
                  </a:lnTo>
                  <a:lnTo>
                    <a:pt x="186345" y="49825"/>
                  </a:lnTo>
                  <a:lnTo>
                    <a:pt x="168846" y="23926"/>
                  </a:lnTo>
                  <a:lnTo>
                    <a:pt x="142947" y="6427"/>
                  </a:lnTo>
                  <a:lnTo>
                    <a:pt x="111319" y="0"/>
                  </a:lnTo>
                  <a:close/>
                </a:path>
              </a:pathLst>
            </a:custGeom>
            <a:solidFill>
              <a:srgbClr val="0278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74725" y="1898797"/>
            <a:ext cx="315595" cy="3416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950" b="1" spc="-25" dirty="0">
                <a:solidFill>
                  <a:srgbClr val="FFFFFF"/>
                </a:solidFill>
                <a:latin typeface="Arial"/>
                <a:cs typeface="Arial"/>
              </a:rPr>
              <a:t>Leigh</a:t>
            </a:r>
            <a:endParaRPr sz="950">
              <a:latin typeface="Arial"/>
              <a:cs typeface="Arial"/>
            </a:endParaRPr>
          </a:p>
          <a:p>
            <a:pPr marL="3175">
              <a:lnSpc>
                <a:spcPct val="100000"/>
              </a:lnSpc>
              <a:spcBef>
                <a:spcPts val="5"/>
              </a:spcBef>
            </a:pPr>
            <a:r>
              <a:rPr sz="1100" b="1" spc="-5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43</a:t>
            </a:r>
            <a:endParaRPr sz="1100">
              <a:latin typeface="Arial"/>
              <a:cs typeface="Arial"/>
            </a:endParaRPr>
          </a:p>
        </p:txBody>
      </p:sp>
      <p:sp>
        <p:nvSpPr>
          <p:cNvPr id="61" name="object 6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57750" y="563538"/>
            <a:ext cx="2707005" cy="103505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511809" marR="5080" indent="-512445">
              <a:lnSpc>
                <a:spcPts val="1310"/>
              </a:lnSpc>
              <a:spcBef>
                <a:spcPts val="220"/>
              </a:spcBef>
            </a:pPr>
            <a:r>
              <a:rPr sz="11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SIGNAGE</a:t>
            </a:r>
            <a:r>
              <a:rPr sz="1150" b="1" u="sng" spc="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IN</a:t>
            </a:r>
            <a:r>
              <a:rPr sz="1150" b="1" u="sng" spc="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</a:t>
            </a:r>
            <a:r>
              <a:rPr sz="1150" b="1" u="sng" spc="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STYLE</a:t>
            </a:r>
            <a:r>
              <a:rPr sz="1150" b="1" u="sng" spc="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5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DEVELOPED</a:t>
            </a:r>
            <a:r>
              <a:rPr sz="115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BY</a:t>
            </a:r>
            <a:r>
              <a:rPr sz="115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JOCK</a:t>
            </a:r>
            <a:r>
              <a:rPr sz="1150" b="1" u="sng" spc="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KINNEIR</a:t>
            </a:r>
            <a:r>
              <a:rPr sz="115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5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</a:t>
            </a:r>
            <a:r>
              <a:rPr sz="115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MARGARET</a:t>
            </a:r>
            <a:r>
              <a:rPr sz="1150" b="1" u="sng" spc="7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15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CALVERT</a:t>
            </a:r>
            <a:endParaRPr sz="1150">
              <a:latin typeface="Arial"/>
              <a:cs typeface="Arial"/>
            </a:endParaRPr>
          </a:p>
          <a:p>
            <a:pPr marL="1888489">
              <a:lnSpc>
                <a:spcPts val="1040"/>
              </a:lnSpc>
              <a:spcBef>
                <a:spcPts val="825"/>
              </a:spcBef>
            </a:pPr>
            <a:r>
              <a:rPr sz="900" b="1" spc="-2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9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NORTH</a:t>
            </a:r>
            <a:endParaRPr sz="900">
              <a:latin typeface="Arial"/>
              <a:cs typeface="Arial"/>
            </a:endParaRPr>
          </a:p>
          <a:p>
            <a:pPr marL="1888489" marR="372110">
              <a:lnSpc>
                <a:spcPts val="1000"/>
              </a:lnSpc>
              <a:spcBef>
                <a:spcPts val="60"/>
              </a:spcBef>
            </a:pP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Leeds </a:t>
            </a:r>
            <a:r>
              <a:rPr sz="900" b="1" spc="-60" dirty="0">
                <a:solidFill>
                  <a:srgbClr val="FFFFFF"/>
                </a:solidFill>
                <a:latin typeface="Arial"/>
                <a:cs typeface="Arial"/>
              </a:rPr>
              <a:t>Sheﬃeld</a:t>
            </a:r>
            <a:endParaRPr sz="900">
              <a:latin typeface="Arial"/>
              <a:cs typeface="Arial"/>
            </a:endParaRPr>
          </a:p>
        </p:txBody>
      </p:sp>
      <p:sp>
        <p:nvSpPr>
          <p:cNvPr id="62" name="object 6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8652" y="5288424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3" name="object 63">
            <a:hlinkClick r:id="rId8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84399" y="3048652"/>
            <a:ext cx="1077357" cy="1077357"/>
          </a:xfrm>
          <a:prstGeom prst="rect">
            <a:avLst/>
          </a:prstGeom>
        </p:spPr>
      </p:pic>
      <p:sp>
        <p:nvSpPr>
          <p:cNvPr id="64" name="object 6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77454" y="556192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72720" rIns="0" bIns="0" rtlCol="0">
            <a:spAutoFit/>
          </a:bodyPr>
          <a:lstStyle/>
          <a:p>
            <a:pPr marL="214629" marR="108585" indent="-53975">
              <a:lnSpc>
                <a:spcPts val="1340"/>
              </a:lnSpc>
              <a:spcBef>
                <a:spcPts val="136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Arial"/>
              <a:cs typeface="Arial"/>
            </a:endParaRPr>
          </a:p>
          <a:p>
            <a:pPr marL="198120" marR="108585" indent="-36830">
              <a:lnSpc>
                <a:spcPts val="1340"/>
              </a:lnSpc>
              <a:spcBef>
                <a:spcPts val="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Arial"/>
              <a:cs typeface="Arial"/>
            </a:endParaRPr>
          </a:p>
          <a:p>
            <a:pPr marL="267335">
              <a:lnSpc>
                <a:spcPct val="100000"/>
              </a:lnSpc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8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65" name="object 65"/>
          <p:cNvGrpSpPr>
            <a:grpSpLocks noGrp="1" noUngrp="1" noRot="1" noMove="1" noResize="1"/>
          </p:cNvGrpSpPr>
          <p:nvPr/>
        </p:nvGrpSpPr>
        <p:grpSpPr>
          <a:xfrm>
            <a:off x="9333803" y="1133398"/>
            <a:ext cx="1021080" cy="1021080"/>
            <a:chOff x="9333803" y="1133398"/>
            <a:chExt cx="1021080" cy="1021080"/>
          </a:xfrm>
        </p:grpSpPr>
        <p:sp>
          <p:nvSpPr>
            <p:cNvPr id="66" name="object 6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3803" y="1133398"/>
              <a:ext cx="1021080" cy="1021080"/>
            </a:xfrm>
            <a:custGeom>
              <a:avLst/>
              <a:gdLst/>
              <a:ahLst/>
              <a:cxnLst/>
              <a:rect l="l" t="t" r="r" b="b"/>
              <a:pathLst>
                <a:path w="1021079" h="1021080">
                  <a:moveTo>
                    <a:pt x="1020452" y="0"/>
                  </a:moveTo>
                  <a:lnTo>
                    <a:pt x="0" y="0"/>
                  </a:lnTo>
                  <a:lnTo>
                    <a:pt x="0" y="1020452"/>
                  </a:lnTo>
                  <a:lnTo>
                    <a:pt x="1020452" y="1020452"/>
                  </a:lnTo>
                  <a:lnTo>
                    <a:pt x="1020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89250" y="1188866"/>
              <a:ext cx="909955" cy="377190"/>
            </a:xfrm>
            <a:custGeom>
              <a:avLst/>
              <a:gdLst/>
              <a:ahLst/>
              <a:cxnLst/>
              <a:rect l="l" t="t" r="r" b="b"/>
              <a:pathLst>
                <a:path w="909954" h="377190">
                  <a:moveTo>
                    <a:pt x="88747" y="221830"/>
                  </a:moveTo>
                  <a:lnTo>
                    <a:pt x="66560" y="221830"/>
                  </a:lnTo>
                  <a:lnTo>
                    <a:pt x="66560" y="266204"/>
                  </a:lnTo>
                  <a:lnTo>
                    <a:pt x="44373" y="266204"/>
                  </a:lnTo>
                  <a:lnTo>
                    <a:pt x="44373" y="288378"/>
                  </a:lnTo>
                  <a:lnTo>
                    <a:pt x="22186" y="288378"/>
                  </a:lnTo>
                  <a:lnTo>
                    <a:pt x="0" y="288378"/>
                  </a:lnTo>
                  <a:lnTo>
                    <a:pt x="0" y="377126"/>
                  </a:lnTo>
                  <a:lnTo>
                    <a:pt x="22186" y="377126"/>
                  </a:lnTo>
                  <a:lnTo>
                    <a:pt x="44373" y="377126"/>
                  </a:lnTo>
                  <a:lnTo>
                    <a:pt x="66560" y="377126"/>
                  </a:lnTo>
                  <a:lnTo>
                    <a:pt x="66560" y="354939"/>
                  </a:lnTo>
                  <a:lnTo>
                    <a:pt x="44373" y="354939"/>
                  </a:lnTo>
                  <a:lnTo>
                    <a:pt x="44373" y="332752"/>
                  </a:lnTo>
                  <a:lnTo>
                    <a:pt x="22186" y="332752"/>
                  </a:lnTo>
                  <a:lnTo>
                    <a:pt x="22186" y="310565"/>
                  </a:lnTo>
                  <a:lnTo>
                    <a:pt x="44373" y="310565"/>
                  </a:lnTo>
                  <a:lnTo>
                    <a:pt x="66560" y="310565"/>
                  </a:lnTo>
                  <a:lnTo>
                    <a:pt x="88747" y="310565"/>
                  </a:lnTo>
                  <a:lnTo>
                    <a:pt x="88747" y="221830"/>
                  </a:lnTo>
                  <a:close/>
                </a:path>
                <a:path w="909954" h="377190">
                  <a:moveTo>
                    <a:pt x="110921" y="177469"/>
                  </a:moveTo>
                  <a:lnTo>
                    <a:pt x="88747" y="177469"/>
                  </a:lnTo>
                  <a:lnTo>
                    <a:pt x="66560" y="177469"/>
                  </a:lnTo>
                  <a:lnTo>
                    <a:pt x="44373" y="177469"/>
                  </a:lnTo>
                  <a:lnTo>
                    <a:pt x="44373" y="199656"/>
                  </a:lnTo>
                  <a:lnTo>
                    <a:pt x="66560" y="199656"/>
                  </a:lnTo>
                  <a:lnTo>
                    <a:pt x="88747" y="199656"/>
                  </a:lnTo>
                  <a:lnTo>
                    <a:pt x="110921" y="199656"/>
                  </a:lnTo>
                  <a:lnTo>
                    <a:pt x="110921" y="177469"/>
                  </a:lnTo>
                  <a:close/>
                </a:path>
                <a:path w="909954" h="377190">
                  <a:moveTo>
                    <a:pt x="133108" y="244017"/>
                  </a:moveTo>
                  <a:lnTo>
                    <a:pt x="110921" y="244017"/>
                  </a:lnTo>
                  <a:lnTo>
                    <a:pt x="110921" y="266204"/>
                  </a:lnTo>
                  <a:lnTo>
                    <a:pt x="133108" y="266204"/>
                  </a:lnTo>
                  <a:lnTo>
                    <a:pt x="133108" y="244017"/>
                  </a:lnTo>
                  <a:close/>
                </a:path>
                <a:path w="909954" h="377190">
                  <a:moveTo>
                    <a:pt x="155295" y="221830"/>
                  </a:moveTo>
                  <a:lnTo>
                    <a:pt x="133108" y="221830"/>
                  </a:lnTo>
                  <a:lnTo>
                    <a:pt x="133108" y="244017"/>
                  </a:lnTo>
                  <a:lnTo>
                    <a:pt x="155295" y="244017"/>
                  </a:lnTo>
                  <a:lnTo>
                    <a:pt x="155295" y="221830"/>
                  </a:lnTo>
                  <a:close/>
                </a:path>
                <a:path w="909954" h="377190">
                  <a:moveTo>
                    <a:pt x="155295" y="177469"/>
                  </a:moveTo>
                  <a:lnTo>
                    <a:pt x="133108" y="177469"/>
                  </a:lnTo>
                  <a:lnTo>
                    <a:pt x="133108" y="199656"/>
                  </a:lnTo>
                  <a:lnTo>
                    <a:pt x="155295" y="199656"/>
                  </a:lnTo>
                  <a:lnTo>
                    <a:pt x="155295" y="177469"/>
                  </a:lnTo>
                  <a:close/>
                </a:path>
                <a:path w="909954" h="377190">
                  <a:moveTo>
                    <a:pt x="221843" y="22186"/>
                  </a:moveTo>
                  <a:lnTo>
                    <a:pt x="199656" y="22186"/>
                  </a:lnTo>
                  <a:lnTo>
                    <a:pt x="199656" y="0"/>
                  </a:lnTo>
                  <a:lnTo>
                    <a:pt x="177482" y="0"/>
                  </a:lnTo>
                  <a:lnTo>
                    <a:pt x="177482" y="66548"/>
                  </a:lnTo>
                  <a:lnTo>
                    <a:pt x="199656" y="66548"/>
                  </a:lnTo>
                  <a:lnTo>
                    <a:pt x="199656" y="44361"/>
                  </a:lnTo>
                  <a:lnTo>
                    <a:pt x="221843" y="44361"/>
                  </a:lnTo>
                  <a:lnTo>
                    <a:pt x="221843" y="22186"/>
                  </a:lnTo>
                  <a:close/>
                </a:path>
                <a:path w="909954" h="377190">
                  <a:moveTo>
                    <a:pt x="266204" y="155282"/>
                  </a:moveTo>
                  <a:lnTo>
                    <a:pt x="244030" y="155282"/>
                  </a:lnTo>
                  <a:lnTo>
                    <a:pt x="244030" y="177469"/>
                  </a:lnTo>
                  <a:lnTo>
                    <a:pt x="266204" y="177469"/>
                  </a:lnTo>
                  <a:lnTo>
                    <a:pt x="266204" y="155282"/>
                  </a:lnTo>
                  <a:close/>
                </a:path>
                <a:path w="909954" h="377190">
                  <a:moveTo>
                    <a:pt x="288391" y="0"/>
                  </a:moveTo>
                  <a:lnTo>
                    <a:pt x="266204" y="0"/>
                  </a:lnTo>
                  <a:lnTo>
                    <a:pt x="244030" y="0"/>
                  </a:lnTo>
                  <a:lnTo>
                    <a:pt x="221843" y="0"/>
                  </a:lnTo>
                  <a:lnTo>
                    <a:pt x="221843" y="22186"/>
                  </a:lnTo>
                  <a:lnTo>
                    <a:pt x="244030" y="22186"/>
                  </a:lnTo>
                  <a:lnTo>
                    <a:pt x="244030" y="44361"/>
                  </a:lnTo>
                  <a:lnTo>
                    <a:pt x="221843" y="44361"/>
                  </a:lnTo>
                  <a:lnTo>
                    <a:pt x="221843" y="66548"/>
                  </a:lnTo>
                  <a:lnTo>
                    <a:pt x="244030" y="66548"/>
                  </a:lnTo>
                  <a:lnTo>
                    <a:pt x="244030" y="88734"/>
                  </a:lnTo>
                  <a:lnTo>
                    <a:pt x="266204" y="88734"/>
                  </a:lnTo>
                  <a:lnTo>
                    <a:pt x="266204" y="66548"/>
                  </a:lnTo>
                  <a:lnTo>
                    <a:pt x="288391" y="66548"/>
                  </a:lnTo>
                  <a:lnTo>
                    <a:pt x="288391" y="0"/>
                  </a:lnTo>
                  <a:close/>
                </a:path>
                <a:path w="909954" h="377190">
                  <a:moveTo>
                    <a:pt x="310578" y="221830"/>
                  </a:moveTo>
                  <a:lnTo>
                    <a:pt x="288391" y="221830"/>
                  </a:lnTo>
                  <a:lnTo>
                    <a:pt x="266204" y="221830"/>
                  </a:lnTo>
                  <a:lnTo>
                    <a:pt x="266204" y="199656"/>
                  </a:lnTo>
                  <a:lnTo>
                    <a:pt x="244030" y="199656"/>
                  </a:lnTo>
                  <a:lnTo>
                    <a:pt x="244030" y="177469"/>
                  </a:lnTo>
                  <a:lnTo>
                    <a:pt x="221843" y="177469"/>
                  </a:lnTo>
                  <a:lnTo>
                    <a:pt x="221843" y="155282"/>
                  </a:lnTo>
                  <a:lnTo>
                    <a:pt x="199656" y="155282"/>
                  </a:lnTo>
                  <a:lnTo>
                    <a:pt x="199656" y="133096"/>
                  </a:lnTo>
                  <a:lnTo>
                    <a:pt x="221843" y="133096"/>
                  </a:lnTo>
                  <a:lnTo>
                    <a:pt x="221843" y="155282"/>
                  </a:lnTo>
                  <a:lnTo>
                    <a:pt x="244030" y="155282"/>
                  </a:lnTo>
                  <a:lnTo>
                    <a:pt x="244030" y="133096"/>
                  </a:lnTo>
                  <a:lnTo>
                    <a:pt x="266204" y="133096"/>
                  </a:lnTo>
                  <a:lnTo>
                    <a:pt x="266204" y="155282"/>
                  </a:lnTo>
                  <a:lnTo>
                    <a:pt x="288391" y="155282"/>
                  </a:lnTo>
                  <a:lnTo>
                    <a:pt x="288391" y="88734"/>
                  </a:lnTo>
                  <a:lnTo>
                    <a:pt x="266204" y="88734"/>
                  </a:lnTo>
                  <a:lnTo>
                    <a:pt x="266204" y="110909"/>
                  </a:lnTo>
                  <a:lnTo>
                    <a:pt x="244030" y="110909"/>
                  </a:lnTo>
                  <a:lnTo>
                    <a:pt x="221843" y="110909"/>
                  </a:lnTo>
                  <a:lnTo>
                    <a:pt x="221843" y="66548"/>
                  </a:lnTo>
                  <a:lnTo>
                    <a:pt x="199656" y="66548"/>
                  </a:lnTo>
                  <a:lnTo>
                    <a:pt x="199656" y="110909"/>
                  </a:lnTo>
                  <a:lnTo>
                    <a:pt x="177482" y="110909"/>
                  </a:lnTo>
                  <a:lnTo>
                    <a:pt x="177482" y="199656"/>
                  </a:lnTo>
                  <a:lnTo>
                    <a:pt x="199656" y="199656"/>
                  </a:lnTo>
                  <a:lnTo>
                    <a:pt x="199656" y="221830"/>
                  </a:lnTo>
                  <a:lnTo>
                    <a:pt x="221843" y="221830"/>
                  </a:lnTo>
                  <a:lnTo>
                    <a:pt x="221843" y="244017"/>
                  </a:lnTo>
                  <a:lnTo>
                    <a:pt x="199656" y="244017"/>
                  </a:lnTo>
                  <a:lnTo>
                    <a:pt x="199656" y="266204"/>
                  </a:lnTo>
                  <a:lnTo>
                    <a:pt x="221843" y="266204"/>
                  </a:lnTo>
                  <a:lnTo>
                    <a:pt x="221843" y="310565"/>
                  </a:lnTo>
                  <a:lnTo>
                    <a:pt x="244030" y="310565"/>
                  </a:lnTo>
                  <a:lnTo>
                    <a:pt x="244030" y="288378"/>
                  </a:lnTo>
                  <a:lnTo>
                    <a:pt x="266204" y="288378"/>
                  </a:lnTo>
                  <a:lnTo>
                    <a:pt x="266204" y="266204"/>
                  </a:lnTo>
                  <a:lnTo>
                    <a:pt x="244030" y="266204"/>
                  </a:lnTo>
                  <a:lnTo>
                    <a:pt x="244030" y="244017"/>
                  </a:lnTo>
                  <a:lnTo>
                    <a:pt x="266204" y="244017"/>
                  </a:lnTo>
                  <a:lnTo>
                    <a:pt x="288391" y="244017"/>
                  </a:lnTo>
                  <a:lnTo>
                    <a:pt x="288391" y="266204"/>
                  </a:lnTo>
                  <a:lnTo>
                    <a:pt x="310578" y="266204"/>
                  </a:lnTo>
                  <a:lnTo>
                    <a:pt x="310578" y="221830"/>
                  </a:lnTo>
                  <a:close/>
                </a:path>
                <a:path w="909954" h="377190">
                  <a:moveTo>
                    <a:pt x="310578" y="155282"/>
                  </a:moveTo>
                  <a:lnTo>
                    <a:pt x="288391" y="155282"/>
                  </a:lnTo>
                  <a:lnTo>
                    <a:pt x="288391" y="177469"/>
                  </a:lnTo>
                  <a:lnTo>
                    <a:pt x="310578" y="177469"/>
                  </a:lnTo>
                  <a:lnTo>
                    <a:pt x="310578" y="155282"/>
                  </a:lnTo>
                  <a:close/>
                </a:path>
                <a:path w="909954" h="377190">
                  <a:moveTo>
                    <a:pt x="332765" y="199656"/>
                  </a:moveTo>
                  <a:lnTo>
                    <a:pt x="310578" y="199656"/>
                  </a:lnTo>
                  <a:lnTo>
                    <a:pt x="310578" y="221830"/>
                  </a:lnTo>
                  <a:lnTo>
                    <a:pt x="332765" y="221830"/>
                  </a:lnTo>
                  <a:lnTo>
                    <a:pt x="332765" y="199656"/>
                  </a:lnTo>
                  <a:close/>
                </a:path>
                <a:path w="909954" h="377190">
                  <a:moveTo>
                    <a:pt x="354952" y="244017"/>
                  </a:moveTo>
                  <a:lnTo>
                    <a:pt x="332765" y="244017"/>
                  </a:lnTo>
                  <a:lnTo>
                    <a:pt x="332765" y="266204"/>
                  </a:lnTo>
                  <a:lnTo>
                    <a:pt x="354952" y="266204"/>
                  </a:lnTo>
                  <a:lnTo>
                    <a:pt x="354952" y="244017"/>
                  </a:lnTo>
                  <a:close/>
                </a:path>
                <a:path w="909954" h="377190">
                  <a:moveTo>
                    <a:pt x="354952" y="66548"/>
                  </a:moveTo>
                  <a:lnTo>
                    <a:pt x="332765" y="66548"/>
                  </a:lnTo>
                  <a:lnTo>
                    <a:pt x="310578" y="66548"/>
                  </a:lnTo>
                  <a:lnTo>
                    <a:pt x="310578" y="155282"/>
                  </a:lnTo>
                  <a:lnTo>
                    <a:pt x="332765" y="155282"/>
                  </a:lnTo>
                  <a:lnTo>
                    <a:pt x="332765" y="110909"/>
                  </a:lnTo>
                  <a:lnTo>
                    <a:pt x="354952" y="110909"/>
                  </a:lnTo>
                  <a:lnTo>
                    <a:pt x="354952" y="66548"/>
                  </a:lnTo>
                  <a:close/>
                </a:path>
                <a:path w="909954" h="377190">
                  <a:moveTo>
                    <a:pt x="377126" y="133096"/>
                  </a:moveTo>
                  <a:lnTo>
                    <a:pt x="354952" y="133096"/>
                  </a:lnTo>
                  <a:lnTo>
                    <a:pt x="354952" y="155282"/>
                  </a:lnTo>
                  <a:lnTo>
                    <a:pt x="332765" y="155282"/>
                  </a:lnTo>
                  <a:lnTo>
                    <a:pt x="332765" y="199656"/>
                  </a:lnTo>
                  <a:lnTo>
                    <a:pt x="354952" y="199656"/>
                  </a:lnTo>
                  <a:lnTo>
                    <a:pt x="354952" y="177469"/>
                  </a:lnTo>
                  <a:lnTo>
                    <a:pt x="377126" y="177469"/>
                  </a:lnTo>
                  <a:lnTo>
                    <a:pt x="377126" y="133096"/>
                  </a:lnTo>
                  <a:close/>
                </a:path>
                <a:path w="909954" h="377190">
                  <a:moveTo>
                    <a:pt x="399313" y="0"/>
                  </a:moveTo>
                  <a:lnTo>
                    <a:pt x="377126" y="0"/>
                  </a:lnTo>
                  <a:lnTo>
                    <a:pt x="354952" y="0"/>
                  </a:lnTo>
                  <a:lnTo>
                    <a:pt x="332765" y="0"/>
                  </a:lnTo>
                  <a:lnTo>
                    <a:pt x="310578" y="0"/>
                  </a:lnTo>
                  <a:lnTo>
                    <a:pt x="310578" y="44361"/>
                  </a:lnTo>
                  <a:lnTo>
                    <a:pt x="332765" y="44361"/>
                  </a:lnTo>
                  <a:lnTo>
                    <a:pt x="332765" y="22186"/>
                  </a:lnTo>
                  <a:lnTo>
                    <a:pt x="354952" y="22186"/>
                  </a:lnTo>
                  <a:lnTo>
                    <a:pt x="354952" y="44361"/>
                  </a:lnTo>
                  <a:lnTo>
                    <a:pt x="377126" y="44361"/>
                  </a:lnTo>
                  <a:lnTo>
                    <a:pt x="377126" y="22186"/>
                  </a:lnTo>
                  <a:lnTo>
                    <a:pt x="399313" y="22186"/>
                  </a:lnTo>
                  <a:lnTo>
                    <a:pt x="399313" y="0"/>
                  </a:lnTo>
                  <a:close/>
                </a:path>
                <a:path w="909954" h="377190">
                  <a:moveTo>
                    <a:pt x="421500" y="177469"/>
                  </a:moveTo>
                  <a:lnTo>
                    <a:pt x="399313" y="177469"/>
                  </a:lnTo>
                  <a:lnTo>
                    <a:pt x="399313" y="199656"/>
                  </a:lnTo>
                  <a:lnTo>
                    <a:pt x="377126" y="199656"/>
                  </a:lnTo>
                  <a:lnTo>
                    <a:pt x="377126" y="244017"/>
                  </a:lnTo>
                  <a:lnTo>
                    <a:pt x="399313" y="244017"/>
                  </a:lnTo>
                  <a:lnTo>
                    <a:pt x="399313" y="221830"/>
                  </a:lnTo>
                  <a:lnTo>
                    <a:pt x="421500" y="221830"/>
                  </a:lnTo>
                  <a:lnTo>
                    <a:pt x="421500" y="177469"/>
                  </a:lnTo>
                  <a:close/>
                </a:path>
                <a:path w="909954" h="377190">
                  <a:moveTo>
                    <a:pt x="510235" y="133096"/>
                  </a:moveTo>
                  <a:lnTo>
                    <a:pt x="488048" y="133096"/>
                  </a:lnTo>
                  <a:lnTo>
                    <a:pt x="488048" y="155282"/>
                  </a:lnTo>
                  <a:lnTo>
                    <a:pt x="465861" y="155282"/>
                  </a:lnTo>
                  <a:lnTo>
                    <a:pt x="465861" y="110909"/>
                  </a:lnTo>
                  <a:lnTo>
                    <a:pt x="443674" y="110909"/>
                  </a:lnTo>
                  <a:lnTo>
                    <a:pt x="443674" y="88734"/>
                  </a:lnTo>
                  <a:lnTo>
                    <a:pt x="421500" y="88734"/>
                  </a:lnTo>
                  <a:lnTo>
                    <a:pt x="399313" y="88734"/>
                  </a:lnTo>
                  <a:lnTo>
                    <a:pt x="377126" y="88734"/>
                  </a:lnTo>
                  <a:lnTo>
                    <a:pt x="377126" y="133096"/>
                  </a:lnTo>
                  <a:lnTo>
                    <a:pt x="399313" y="133096"/>
                  </a:lnTo>
                  <a:lnTo>
                    <a:pt x="399313" y="155282"/>
                  </a:lnTo>
                  <a:lnTo>
                    <a:pt x="421500" y="155282"/>
                  </a:lnTo>
                  <a:lnTo>
                    <a:pt x="421500" y="133096"/>
                  </a:lnTo>
                  <a:lnTo>
                    <a:pt x="443674" y="133096"/>
                  </a:lnTo>
                  <a:lnTo>
                    <a:pt x="443674" y="177469"/>
                  </a:lnTo>
                  <a:lnTo>
                    <a:pt x="465861" y="177469"/>
                  </a:lnTo>
                  <a:lnTo>
                    <a:pt x="465861" y="199656"/>
                  </a:lnTo>
                  <a:lnTo>
                    <a:pt x="443674" y="199656"/>
                  </a:lnTo>
                  <a:lnTo>
                    <a:pt x="443674" y="221830"/>
                  </a:lnTo>
                  <a:lnTo>
                    <a:pt x="465861" y="221830"/>
                  </a:lnTo>
                  <a:lnTo>
                    <a:pt x="488048" y="221830"/>
                  </a:lnTo>
                  <a:lnTo>
                    <a:pt x="488048" y="177469"/>
                  </a:lnTo>
                  <a:lnTo>
                    <a:pt x="510235" y="177469"/>
                  </a:lnTo>
                  <a:lnTo>
                    <a:pt x="510235" y="133096"/>
                  </a:lnTo>
                  <a:close/>
                </a:path>
                <a:path w="909954" h="377190">
                  <a:moveTo>
                    <a:pt x="554596" y="133096"/>
                  </a:moveTo>
                  <a:lnTo>
                    <a:pt x="532422" y="133096"/>
                  </a:lnTo>
                  <a:lnTo>
                    <a:pt x="532422" y="155282"/>
                  </a:lnTo>
                  <a:lnTo>
                    <a:pt x="554596" y="155282"/>
                  </a:lnTo>
                  <a:lnTo>
                    <a:pt x="554596" y="133096"/>
                  </a:lnTo>
                  <a:close/>
                </a:path>
                <a:path w="909954" h="377190">
                  <a:moveTo>
                    <a:pt x="576783" y="88734"/>
                  </a:moveTo>
                  <a:lnTo>
                    <a:pt x="554596" y="88734"/>
                  </a:lnTo>
                  <a:lnTo>
                    <a:pt x="532422" y="88734"/>
                  </a:lnTo>
                  <a:lnTo>
                    <a:pt x="532422" y="110909"/>
                  </a:lnTo>
                  <a:lnTo>
                    <a:pt x="554596" y="110909"/>
                  </a:lnTo>
                  <a:lnTo>
                    <a:pt x="554596" y="133096"/>
                  </a:lnTo>
                  <a:lnTo>
                    <a:pt x="576783" y="133096"/>
                  </a:lnTo>
                  <a:lnTo>
                    <a:pt x="576783" y="88734"/>
                  </a:lnTo>
                  <a:close/>
                </a:path>
                <a:path w="909954" h="377190">
                  <a:moveTo>
                    <a:pt x="598970" y="177469"/>
                  </a:moveTo>
                  <a:lnTo>
                    <a:pt x="576783" y="177469"/>
                  </a:lnTo>
                  <a:lnTo>
                    <a:pt x="554596" y="177469"/>
                  </a:lnTo>
                  <a:lnTo>
                    <a:pt x="532422" y="177469"/>
                  </a:lnTo>
                  <a:lnTo>
                    <a:pt x="532422" y="199656"/>
                  </a:lnTo>
                  <a:lnTo>
                    <a:pt x="554596" y="199656"/>
                  </a:lnTo>
                  <a:lnTo>
                    <a:pt x="576783" y="199656"/>
                  </a:lnTo>
                  <a:lnTo>
                    <a:pt x="598970" y="199656"/>
                  </a:lnTo>
                  <a:lnTo>
                    <a:pt x="598970" y="177469"/>
                  </a:lnTo>
                  <a:close/>
                </a:path>
                <a:path w="909954" h="377190">
                  <a:moveTo>
                    <a:pt x="598970" y="133096"/>
                  </a:moveTo>
                  <a:lnTo>
                    <a:pt x="576783" y="133096"/>
                  </a:lnTo>
                  <a:lnTo>
                    <a:pt x="576783" y="155282"/>
                  </a:lnTo>
                  <a:lnTo>
                    <a:pt x="598970" y="155282"/>
                  </a:lnTo>
                  <a:lnTo>
                    <a:pt x="598970" y="133096"/>
                  </a:lnTo>
                  <a:close/>
                </a:path>
                <a:path w="909954" h="377190">
                  <a:moveTo>
                    <a:pt x="621157" y="221830"/>
                  </a:moveTo>
                  <a:lnTo>
                    <a:pt x="621157" y="221830"/>
                  </a:lnTo>
                  <a:lnTo>
                    <a:pt x="488048" y="221830"/>
                  </a:lnTo>
                  <a:lnTo>
                    <a:pt x="488048" y="244017"/>
                  </a:lnTo>
                  <a:lnTo>
                    <a:pt x="621157" y="244017"/>
                  </a:lnTo>
                  <a:lnTo>
                    <a:pt x="621157" y="221830"/>
                  </a:lnTo>
                  <a:close/>
                </a:path>
                <a:path w="909954" h="377190">
                  <a:moveTo>
                    <a:pt x="621157" y="66548"/>
                  </a:moveTo>
                  <a:lnTo>
                    <a:pt x="598970" y="66548"/>
                  </a:lnTo>
                  <a:lnTo>
                    <a:pt x="576783" y="66548"/>
                  </a:lnTo>
                  <a:lnTo>
                    <a:pt x="576783" y="88734"/>
                  </a:lnTo>
                  <a:lnTo>
                    <a:pt x="598970" y="88734"/>
                  </a:lnTo>
                  <a:lnTo>
                    <a:pt x="621157" y="88734"/>
                  </a:lnTo>
                  <a:lnTo>
                    <a:pt x="621157" y="66548"/>
                  </a:lnTo>
                  <a:close/>
                </a:path>
                <a:path w="909954" h="377190">
                  <a:moveTo>
                    <a:pt x="643331" y="88734"/>
                  </a:moveTo>
                  <a:lnTo>
                    <a:pt x="621157" y="88734"/>
                  </a:lnTo>
                  <a:lnTo>
                    <a:pt x="621157" y="110909"/>
                  </a:lnTo>
                  <a:lnTo>
                    <a:pt x="598970" y="110909"/>
                  </a:lnTo>
                  <a:lnTo>
                    <a:pt x="598970" y="133096"/>
                  </a:lnTo>
                  <a:lnTo>
                    <a:pt x="621157" y="133096"/>
                  </a:lnTo>
                  <a:lnTo>
                    <a:pt x="621157" y="177469"/>
                  </a:lnTo>
                  <a:lnTo>
                    <a:pt x="643331" y="177469"/>
                  </a:lnTo>
                  <a:lnTo>
                    <a:pt x="643331" y="88734"/>
                  </a:lnTo>
                  <a:close/>
                </a:path>
                <a:path w="909954" h="377190">
                  <a:moveTo>
                    <a:pt x="643331" y="0"/>
                  </a:moveTo>
                  <a:lnTo>
                    <a:pt x="621157" y="0"/>
                  </a:lnTo>
                  <a:lnTo>
                    <a:pt x="621157" y="22186"/>
                  </a:lnTo>
                  <a:lnTo>
                    <a:pt x="598970" y="22186"/>
                  </a:lnTo>
                  <a:lnTo>
                    <a:pt x="576783" y="22186"/>
                  </a:lnTo>
                  <a:lnTo>
                    <a:pt x="576783" y="0"/>
                  </a:lnTo>
                  <a:lnTo>
                    <a:pt x="554596" y="0"/>
                  </a:lnTo>
                  <a:lnTo>
                    <a:pt x="554596" y="22186"/>
                  </a:lnTo>
                  <a:lnTo>
                    <a:pt x="532422" y="22186"/>
                  </a:lnTo>
                  <a:lnTo>
                    <a:pt x="532422" y="0"/>
                  </a:lnTo>
                  <a:lnTo>
                    <a:pt x="510235" y="0"/>
                  </a:lnTo>
                  <a:lnTo>
                    <a:pt x="510235" y="44361"/>
                  </a:lnTo>
                  <a:lnTo>
                    <a:pt x="488048" y="44361"/>
                  </a:lnTo>
                  <a:lnTo>
                    <a:pt x="488048" y="0"/>
                  </a:lnTo>
                  <a:lnTo>
                    <a:pt x="465861" y="0"/>
                  </a:lnTo>
                  <a:lnTo>
                    <a:pt x="465861" y="22186"/>
                  </a:lnTo>
                  <a:lnTo>
                    <a:pt x="443674" y="22186"/>
                  </a:lnTo>
                  <a:lnTo>
                    <a:pt x="421500" y="22186"/>
                  </a:lnTo>
                  <a:lnTo>
                    <a:pt x="399313" y="22186"/>
                  </a:lnTo>
                  <a:lnTo>
                    <a:pt x="399313" y="44361"/>
                  </a:lnTo>
                  <a:lnTo>
                    <a:pt x="377126" y="44361"/>
                  </a:lnTo>
                  <a:lnTo>
                    <a:pt x="377126" y="66548"/>
                  </a:lnTo>
                  <a:lnTo>
                    <a:pt x="399313" y="66548"/>
                  </a:lnTo>
                  <a:lnTo>
                    <a:pt x="421500" y="66548"/>
                  </a:lnTo>
                  <a:lnTo>
                    <a:pt x="443674" y="66548"/>
                  </a:lnTo>
                  <a:lnTo>
                    <a:pt x="443674" y="44361"/>
                  </a:lnTo>
                  <a:lnTo>
                    <a:pt x="465861" y="44361"/>
                  </a:lnTo>
                  <a:lnTo>
                    <a:pt x="465861" y="110909"/>
                  </a:lnTo>
                  <a:lnTo>
                    <a:pt x="488048" y="110909"/>
                  </a:lnTo>
                  <a:lnTo>
                    <a:pt x="510235" y="110909"/>
                  </a:lnTo>
                  <a:lnTo>
                    <a:pt x="510235" y="88734"/>
                  </a:lnTo>
                  <a:lnTo>
                    <a:pt x="488048" y="88734"/>
                  </a:lnTo>
                  <a:lnTo>
                    <a:pt x="488048" y="66548"/>
                  </a:lnTo>
                  <a:lnTo>
                    <a:pt x="510235" y="66548"/>
                  </a:lnTo>
                  <a:lnTo>
                    <a:pt x="510235" y="88734"/>
                  </a:lnTo>
                  <a:lnTo>
                    <a:pt x="532422" y="88734"/>
                  </a:lnTo>
                  <a:lnTo>
                    <a:pt x="532422" y="44361"/>
                  </a:lnTo>
                  <a:lnTo>
                    <a:pt x="554596" y="44361"/>
                  </a:lnTo>
                  <a:lnTo>
                    <a:pt x="554596" y="66548"/>
                  </a:lnTo>
                  <a:lnTo>
                    <a:pt x="576783" y="66548"/>
                  </a:lnTo>
                  <a:lnTo>
                    <a:pt x="576783" y="44361"/>
                  </a:lnTo>
                  <a:lnTo>
                    <a:pt x="598970" y="44361"/>
                  </a:lnTo>
                  <a:lnTo>
                    <a:pt x="621157" y="44361"/>
                  </a:lnTo>
                  <a:lnTo>
                    <a:pt x="643331" y="44361"/>
                  </a:lnTo>
                  <a:lnTo>
                    <a:pt x="643331" y="0"/>
                  </a:lnTo>
                  <a:close/>
                </a:path>
                <a:path w="909954" h="377190">
                  <a:moveTo>
                    <a:pt x="665518" y="266204"/>
                  </a:moveTo>
                  <a:lnTo>
                    <a:pt x="643331" y="266204"/>
                  </a:lnTo>
                  <a:lnTo>
                    <a:pt x="643331" y="244017"/>
                  </a:lnTo>
                  <a:lnTo>
                    <a:pt x="621157" y="244017"/>
                  </a:lnTo>
                  <a:lnTo>
                    <a:pt x="621157" y="288378"/>
                  </a:lnTo>
                  <a:lnTo>
                    <a:pt x="643331" y="288378"/>
                  </a:lnTo>
                  <a:lnTo>
                    <a:pt x="643331" y="310565"/>
                  </a:lnTo>
                  <a:lnTo>
                    <a:pt x="665518" y="310565"/>
                  </a:lnTo>
                  <a:lnTo>
                    <a:pt x="665518" y="266204"/>
                  </a:lnTo>
                  <a:close/>
                </a:path>
                <a:path w="909954" h="377190">
                  <a:moveTo>
                    <a:pt x="665518" y="66548"/>
                  </a:moveTo>
                  <a:lnTo>
                    <a:pt x="643331" y="66548"/>
                  </a:lnTo>
                  <a:lnTo>
                    <a:pt x="643331" y="88734"/>
                  </a:lnTo>
                  <a:lnTo>
                    <a:pt x="665518" y="88734"/>
                  </a:lnTo>
                  <a:lnTo>
                    <a:pt x="665518" y="66548"/>
                  </a:lnTo>
                  <a:close/>
                </a:path>
                <a:path w="909954" h="377190">
                  <a:moveTo>
                    <a:pt x="687705" y="133096"/>
                  </a:moveTo>
                  <a:lnTo>
                    <a:pt x="665518" y="133096"/>
                  </a:lnTo>
                  <a:lnTo>
                    <a:pt x="665518" y="177469"/>
                  </a:lnTo>
                  <a:lnTo>
                    <a:pt x="687705" y="177469"/>
                  </a:lnTo>
                  <a:lnTo>
                    <a:pt x="687705" y="133096"/>
                  </a:lnTo>
                  <a:close/>
                </a:path>
                <a:path w="909954" h="377190">
                  <a:moveTo>
                    <a:pt x="732066" y="44361"/>
                  </a:moveTo>
                  <a:lnTo>
                    <a:pt x="709891" y="44361"/>
                  </a:lnTo>
                  <a:lnTo>
                    <a:pt x="687705" y="44361"/>
                  </a:lnTo>
                  <a:lnTo>
                    <a:pt x="665518" y="44361"/>
                  </a:lnTo>
                  <a:lnTo>
                    <a:pt x="665518" y="66548"/>
                  </a:lnTo>
                  <a:lnTo>
                    <a:pt x="687705" y="66548"/>
                  </a:lnTo>
                  <a:lnTo>
                    <a:pt x="709891" y="66548"/>
                  </a:lnTo>
                  <a:lnTo>
                    <a:pt x="732066" y="66548"/>
                  </a:lnTo>
                  <a:lnTo>
                    <a:pt x="732066" y="44361"/>
                  </a:lnTo>
                  <a:close/>
                </a:path>
                <a:path w="909954" h="377190">
                  <a:moveTo>
                    <a:pt x="732066" y="0"/>
                  </a:moveTo>
                  <a:lnTo>
                    <a:pt x="709891" y="0"/>
                  </a:lnTo>
                  <a:lnTo>
                    <a:pt x="687705" y="0"/>
                  </a:lnTo>
                  <a:lnTo>
                    <a:pt x="665518" y="0"/>
                  </a:lnTo>
                  <a:lnTo>
                    <a:pt x="665518" y="22186"/>
                  </a:lnTo>
                  <a:lnTo>
                    <a:pt x="687705" y="22186"/>
                  </a:lnTo>
                  <a:lnTo>
                    <a:pt x="709891" y="22186"/>
                  </a:lnTo>
                  <a:lnTo>
                    <a:pt x="732066" y="22186"/>
                  </a:lnTo>
                  <a:lnTo>
                    <a:pt x="732066" y="0"/>
                  </a:lnTo>
                  <a:close/>
                </a:path>
                <a:path w="909954" h="377190">
                  <a:moveTo>
                    <a:pt x="887349" y="244017"/>
                  </a:moveTo>
                  <a:lnTo>
                    <a:pt x="865174" y="244017"/>
                  </a:lnTo>
                  <a:lnTo>
                    <a:pt x="865174" y="266204"/>
                  </a:lnTo>
                  <a:lnTo>
                    <a:pt x="887349" y="266204"/>
                  </a:lnTo>
                  <a:lnTo>
                    <a:pt x="887349" y="244017"/>
                  </a:lnTo>
                  <a:close/>
                </a:path>
                <a:path w="909954" h="377190">
                  <a:moveTo>
                    <a:pt x="909535" y="177469"/>
                  </a:moveTo>
                  <a:lnTo>
                    <a:pt x="887349" y="177469"/>
                  </a:lnTo>
                  <a:lnTo>
                    <a:pt x="865174" y="177469"/>
                  </a:lnTo>
                  <a:lnTo>
                    <a:pt x="842987" y="177469"/>
                  </a:lnTo>
                  <a:lnTo>
                    <a:pt x="842987" y="221830"/>
                  </a:lnTo>
                  <a:lnTo>
                    <a:pt x="865174" y="221830"/>
                  </a:lnTo>
                  <a:lnTo>
                    <a:pt x="865174" y="199656"/>
                  </a:lnTo>
                  <a:lnTo>
                    <a:pt x="887349" y="199656"/>
                  </a:lnTo>
                  <a:lnTo>
                    <a:pt x="887349" y="221830"/>
                  </a:lnTo>
                  <a:lnTo>
                    <a:pt x="909535" y="221830"/>
                  </a:lnTo>
                  <a:lnTo>
                    <a:pt x="909535" y="17746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89250" y="1277601"/>
              <a:ext cx="909955" cy="443865"/>
            </a:xfrm>
            <a:custGeom>
              <a:avLst/>
              <a:gdLst/>
              <a:ahLst/>
              <a:cxnLst/>
              <a:rect l="l" t="t" r="r" b="b"/>
              <a:pathLst>
                <a:path w="909954" h="443864">
                  <a:moveTo>
                    <a:pt x="22186" y="377126"/>
                  </a:moveTo>
                  <a:lnTo>
                    <a:pt x="0" y="377126"/>
                  </a:lnTo>
                  <a:lnTo>
                    <a:pt x="0" y="421487"/>
                  </a:lnTo>
                  <a:lnTo>
                    <a:pt x="22186" y="421487"/>
                  </a:lnTo>
                  <a:lnTo>
                    <a:pt x="22186" y="377126"/>
                  </a:lnTo>
                  <a:close/>
                </a:path>
                <a:path w="909954" h="443864">
                  <a:moveTo>
                    <a:pt x="44373" y="310565"/>
                  </a:moveTo>
                  <a:lnTo>
                    <a:pt x="22186" y="310565"/>
                  </a:lnTo>
                  <a:lnTo>
                    <a:pt x="22186" y="332752"/>
                  </a:lnTo>
                  <a:lnTo>
                    <a:pt x="0" y="332752"/>
                  </a:lnTo>
                  <a:lnTo>
                    <a:pt x="0" y="354939"/>
                  </a:lnTo>
                  <a:lnTo>
                    <a:pt x="22186" y="354939"/>
                  </a:lnTo>
                  <a:lnTo>
                    <a:pt x="22186" y="377126"/>
                  </a:lnTo>
                  <a:lnTo>
                    <a:pt x="44373" y="377126"/>
                  </a:lnTo>
                  <a:lnTo>
                    <a:pt x="44373" y="310565"/>
                  </a:lnTo>
                  <a:close/>
                </a:path>
                <a:path w="909954" h="443864">
                  <a:moveTo>
                    <a:pt x="110921" y="244017"/>
                  </a:moveTo>
                  <a:lnTo>
                    <a:pt x="88747" y="244017"/>
                  </a:lnTo>
                  <a:lnTo>
                    <a:pt x="88747" y="266204"/>
                  </a:lnTo>
                  <a:lnTo>
                    <a:pt x="110921" y="266204"/>
                  </a:lnTo>
                  <a:lnTo>
                    <a:pt x="110921" y="244017"/>
                  </a:lnTo>
                  <a:close/>
                </a:path>
                <a:path w="909954" h="443864">
                  <a:moveTo>
                    <a:pt x="133108" y="199644"/>
                  </a:moveTo>
                  <a:lnTo>
                    <a:pt x="110921" y="199644"/>
                  </a:lnTo>
                  <a:lnTo>
                    <a:pt x="110921" y="177469"/>
                  </a:lnTo>
                  <a:lnTo>
                    <a:pt x="88747" y="177469"/>
                  </a:lnTo>
                  <a:lnTo>
                    <a:pt x="88747" y="133096"/>
                  </a:lnTo>
                  <a:lnTo>
                    <a:pt x="66560" y="133096"/>
                  </a:lnTo>
                  <a:lnTo>
                    <a:pt x="44373" y="133096"/>
                  </a:lnTo>
                  <a:lnTo>
                    <a:pt x="22186" y="133096"/>
                  </a:lnTo>
                  <a:lnTo>
                    <a:pt x="22186" y="155282"/>
                  </a:lnTo>
                  <a:lnTo>
                    <a:pt x="0" y="155282"/>
                  </a:lnTo>
                  <a:lnTo>
                    <a:pt x="0" y="177469"/>
                  </a:lnTo>
                  <a:lnTo>
                    <a:pt x="22186" y="177469"/>
                  </a:lnTo>
                  <a:lnTo>
                    <a:pt x="44373" y="177469"/>
                  </a:lnTo>
                  <a:lnTo>
                    <a:pt x="44373" y="155282"/>
                  </a:lnTo>
                  <a:lnTo>
                    <a:pt x="66560" y="155282"/>
                  </a:lnTo>
                  <a:lnTo>
                    <a:pt x="66560" y="221830"/>
                  </a:lnTo>
                  <a:lnTo>
                    <a:pt x="88747" y="221830"/>
                  </a:lnTo>
                  <a:lnTo>
                    <a:pt x="110921" y="221830"/>
                  </a:lnTo>
                  <a:lnTo>
                    <a:pt x="133108" y="221830"/>
                  </a:lnTo>
                  <a:lnTo>
                    <a:pt x="133108" y="199644"/>
                  </a:lnTo>
                  <a:close/>
                </a:path>
                <a:path w="909954" h="443864">
                  <a:moveTo>
                    <a:pt x="155295" y="266204"/>
                  </a:moveTo>
                  <a:lnTo>
                    <a:pt x="133108" y="266204"/>
                  </a:lnTo>
                  <a:lnTo>
                    <a:pt x="133108" y="288391"/>
                  </a:lnTo>
                  <a:lnTo>
                    <a:pt x="155295" y="288391"/>
                  </a:lnTo>
                  <a:lnTo>
                    <a:pt x="155295" y="266204"/>
                  </a:lnTo>
                  <a:close/>
                </a:path>
                <a:path w="909954" h="443864">
                  <a:moveTo>
                    <a:pt x="177482" y="377126"/>
                  </a:moveTo>
                  <a:lnTo>
                    <a:pt x="155295" y="377126"/>
                  </a:lnTo>
                  <a:lnTo>
                    <a:pt x="155295" y="399300"/>
                  </a:lnTo>
                  <a:lnTo>
                    <a:pt x="177482" y="399300"/>
                  </a:lnTo>
                  <a:lnTo>
                    <a:pt x="177482" y="377126"/>
                  </a:lnTo>
                  <a:close/>
                </a:path>
                <a:path w="909954" h="443864">
                  <a:moveTo>
                    <a:pt x="177482" y="310565"/>
                  </a:moveTo>
                  <a:lnTo>
                    <a:pt x="155295" y="310565"/>
                  </a:lnTo>
                  <a:lnTo>
                    <a:pt x="133108" y="310565"/>
                  </a:lnTo>
                  <a:lnTo>
                    <a:pt x="133108" y="288391"/>
                  </a:lnTo>
                  <a:lnTo>
                    <a:pt x="110921" y="288391"/>
                  </a:lnTo>
                  <a:lnTo>
                    <a:pt x="88747" y="288391"/>
                  </a:lnTo>
                  <a:lnTo>
                    <a:pt x="88747" y="332752"/>
                  </a:lnTo>
                  <a:lnTo>
                    <a:pt x="110921" y="332752"/>
                  </a:lnTo>
                  <a:lnTo>
                    <a:pt x="110921" y="377126"/>
                  </a:lnTo>
                  <a:lnTo>
                    <a:pt x="133108" y="377126"/>
                  </a:lnTo>
                  <a:lnTo>
                    <a:pt x="155295" y="377126"/>
                  </a:lnTo>
                  <a:lnTo>
                    <a:pt x="155295" y="354939"/>
                  </a:lnTo>
                  <a:lnTo>
                    <a:pt x="133108" y="354939"/>
                  </a:lnTo>
                  <a:lnTo>
                    <a:pt x="133108" y="332752"/>
                  </a:lnTo>
                  <a:lnTo>
                    <a:pt x="155295" y="332752"/>
                  </a:lnTo>
                  <a:lnTo>
                    <a:pt x="177482" y="332752"/>
                  </a:lnTo>
                  <a:lnTo>
                    <a:pt x="177482" y="310565"/>
                  </a:lnTo>
                  <a:close/>
                </a:path>
                <a:path w="909954" h="443864">
                  <a:moveTo>
                    <a:pt x="199656" y="332752"/>
                  </a:moveTo>
                  <a:lnTo>
                    <a:pt x="177482" y="332752"/>
                  </a:lnTo>
                  <a:lnTo>
                    <a:pt x="177482" y="354939"/>
                  </a:lnTo>
                  <a:lnTo>
                    <a:pt x="199656" y="354939"/>
                  </a:lnTo>
                  <a:lnTo>
                    <a:pt x="199656" y="332752"/>
                  </a:lnTo>
                  <a:close/>
                </a:path>
                <a:path w="909954" h="443864">
                  <a:moveTo>
                    <a:pt x="221843" y="310565"/>
                  </a:moveTo>
                  <a:lnTo>
                    <a:pt x="199656" y="310565"/>
                  </a:lnTo>
                  <a:lnTo>
                    <a:pt x="199656" y="332752"/>
                  </a:lnTo>
                  <a:lnTo>
                    <a:pt x="221843" y="332752"/>
                  </a:lnTo>
                  <a:lnTo>
                    <a:pt x="221843" y="310565"/>
                  </a:lnTo>
                  <a:close/>
                </a:path>
                <a:path w="909954" h="443864">
                  <a:moveTo>
                    <a:pt x="221843" y="221830"/>
                  </a:moveTo>
                  <a:lnTo>
                    <a:pt x="199656" y="221830"/>
                  </a:lnTo>
                  <a:lnTo>
                    <a:pt x="177482" y="221830"/>
                  </a:lnTo>
                  <a:lnTo>
                    <a:pt x="177482" y="177469"/>
                  </a:lnTo>
                  <a:lnTo>
                    <a:pt x="155295" y="177469"/>
                  </a:lnTo>
                  <a:lnTo>
                    <a:pt x="133108" y="177469"/>
                  </a:lnTo>
                  <a:lnTo>
                    <a:pt x="133108" y="199644"/>
                  </a:lnTo>
                  <a:lnTo>
                    <a:pt x="155295" y="199644"/>
                  </a:lnTo>
                  <a:lnTo>
                    <a:pt x="155295" y="221830"/>
                  </a:lnTo>
                  <a:lnTo>
                    <a:pt x="133108" y="221830"/>
                  </a:lnTo>
                  <a:lnTo>
                    <a:pt x="133108" y="244017"/>
                  </a:lnTo>
                  <a:lnTo>
                    <a:pt x="155295" y="244017"/>
                  </a:lnTo>
                  <a:lnTo>
                    <a:pt x="155295" y="266204"/>
                  </a:lnTo>
                  <a:lnTo>
                    <a:pt x="177482" y="266204"/>
                  </a:lnTo>
                  <a:lnTo>
                    <a:pt x="199656" y="266204"/>
                  </a:lnTo>
                  <a:lnTo>
                    <a:pt x="221843" y="266204"/>
                  </a:lnTo>
                  <a:lnTo>
                    <a:pt x="221843" y="221830"/>
                  </a:lnTo>
                  <a:close/>
                </a:path>
                <a:path w="909954" h="443864">
                  <a:moveTo>
                    <a:pt x="266204" y="377126"/>
                  </a:moveTo>
                  <a:lnTo>
                    <a:pt x="244030" y="377126"/>
                  </a:lnTo>
                  <a:lnTo>
                    <a:pt x="244030" y="332752"/>
                  </a:lnTo>
                  <a:lnTo>
                    <a:pt x="221843" y="332752"/>
                  </a:lnTo>
                  <a:lnTo>
                    <a:pt x="221843" y="354939"/>
                  </a:lnTo>
                  <a:lnTo>
                    <a:pt x="199656" y="354939"/>
                  </a:lnTo>
                  <a:lnTo>
                    <a:pt x="199656" y="443674"/>
                  </a:lnTo>
                  <a:lnTo>
                    <a:pt x="221843" y="443674"/>
                  </a:lnTo>
                  <a:lnTo>
                    <a:pt x="221843" y="399300"/>
                  </a:lnTo>
                  <a:lnTo>
                    <a:pt x="244030" y="399300"/>
                  </a:lnTo>
                  <a:lnTo>
                    <a:pt x="266204" y="399300"/>
                  </a:lnTo>
                  <a:lnTo>
                    <a:pt x="266204" y="377126"/>
                  </a:lnTo>
                  <a:close/>
                </a:path>
                <a:path w="909954" h="443864">
                  <a:moveTo>
                    <a:pt x="288391" y="199644"/>
                  </a:moveTo>
                  <a:lnTo>
                    <a:pt x="266204" y="199644"/>
                  </a:lnTo>
                  <a:lnTo>
                    <a:pt x="266204" y="221830"/>
                  </a:lnTo>
                  <a:lnTo>
                    <a:pt x="288391" y="221830"/>
                  </a:lnTo>
                  <a:lnTo>
                    <a:pt x="288391" y="199644"/>
                  </a:lnTo>
                  <a:close/>
                </a:path>
                <a:path w="909954" h="443864">
                  <a:moveTo>
                    <a:pt x="310578" y="332752"/>
                  </a:moveTo>
                  <a:lnTo>
                    <a:pt x="288391" y="332752"/>
                  </a:lnTo>
                  <a:lnTo>
                    <a:pt x="288391" y="354939"/>
                  </a:lnTo>
                  <a:lnTo>
                    <a:pt x="310578" y="354939"/>
                  </a:lnTo>
                  <a:lnTo>
                    <a:pt x="310578" y="332752"/>
                  </a:lnTo>
                  <a:close/>
                </a:path>
                <a:path w="909954" h="443864">
                  <a:moveTo>
                    <a:pt x="310578" y="266204"/>
                  </a:moveTo>
                  <a:lnTo>
                    <a:pt x="288391" y="266204"/>
                  </a:lnTo>
                  <a:lnTo>
                    <a:pt x="288391" y="288391"/>
                  </a:lnTo>
                  <a:lnTo>
                    <a:pt x="266204" y="288391"/>
                  </a:lnTo>
                  <a:lnTo>
                    <a:pt x="266204" y="266204"/>
                  </a:lnTo>
                  <a:lnTo>
                    <a:pt x="288391" y="266204"/>
                  </a:lnTo>
                  <a:lnTo>
                    <a:pt x="288391" y="244017"/>
                  </a:lnTo>
                  <a:lnTo>
                    <a:pt x="266204" y="244017"/>
                  </a:lnTo>
                  <a:lnTo>
                    <a:pt x="266204" y="221830"/>
                  </a:lnTo>
                  <a:lnTo>
                    <a:pt x="244030" y="221830"/>
                  </a:lnTo>
                  <a:lnTo>
                    <a:pt x="244030" y="266204"/>
                  </a:lnTo>
                  <a:lnTo>
                    <a:pt x="221843" y="266204"/>
                  </a:lnTo>
                  <a:lnTo>
                    <a:pt x="221843" y="288391"/>
                  </a:lnTo>
                  <a:lnTo>
                    <a:pt x="244030" y="288391"/>
                  </a:lnTo>
                  <a:lnTo>
                    <a:pt x="244030" y="310565"/>
                  </a:lnTo>
                  <a:lnTo>
                    <a:pt x="266204" y="310565"/>
                  </a:lnTo>
                  <a:lnTo>
                    <a:pt x="288391" y="310565"/>
                  </a:lnTo>
                  <a:lnTo>
                    <a:pt x="310578" y="310565"/>
                  </a:lnTo>
                  <a:lnTo>
                    <a:pt x="310578" y="266204"/>
                  </a:lnTo>
                  <a:close/>
                </a:path>
                <a:path w="909954" h="443864">
                  <a:moveTo>
                    <a:pt x="332765" y="354939"/>
                  </a:moveTo>
                  <a:lnTo>
                    <a:pt x="310578" y="354939"/>
                  </a:lnTo>
                  <a:lnTo>
                    <a:pt x="310578" y="377126"/>
                  </a:lnTo>
                  <a:lnTo>
                    <a:pt x="332765" y="377126"/>
                  </a:lnTo>
                  <a:lnTo>
                    <a:pt x="332765" y="354939"/>
                  </a:lnTo>
                  <a:close/>
                </a:path>
                <a:path w="909954" h="443864">
                  <a:moveTo>
                    <a:pt x="399313" y="244017"/>
                  </a:moveTo>
                  <a:lnTo>
                    <a:pt x="377126" y="244017"/>
                  </a:lnTo>
                  <a:lnTo>
                    <a:pt x="377126" y="199644"/>
                  </a:lnTo>
                  <a:lnTo>
                    <a:pt x="354952" y="199644"/>
                  </a:lnTo>
                  <a:lnTo>
                    <a:pt x="332765" y="199644"/>
                  </a:lnTo>
                  <a:lnTo>
                    <a:pt x="332765" y="177469"/>
                  </a:lnTo>
                  <a:lnTo>
                    <a:pt x="310578" y="177469"/>
                  </a:lnTo>
                  <a:lnTo>
                    <a:pt x="310578" y="221830"/>
                  </a:lnTo>
                  <a:lnTo>
                    <a:pt x="288391" y="221830"/>
                  </a:lnTo>
                  <a:lnTo>
                    <a:pt x="288391" y="244017"/>
                  </a:lnTo>
                  <a:lnTo>
                    <a:pt x="310578" y="244017"/>
                  </a:lnTo>
                  <a:lnTo>
                    <a:pt x="310578" y="266204"/>
                  </a:lnTo>
                  <a:lnTo>
                    <a:pt x="332765" y="266204"/>
                  </a:lnTo>
                  <a:lnTo>
                    <a:pt x="332765" y="244017"/>
                  </a:lnTo>
                  <a:lnTo>
                    <a:pt x="354952" y="244017"/>
                  </a:lnTo>
                  <a:lnTo>
                    <a:pt x="354952" y="266204"/>
                  </a:lnTo>
                  <a:lnTo>
                    <a:pt x="377126" y="266204"/>
                  </a:lnTo>
                  <a:lnTo>
                    <a:pt x="399313" y="266204"/>
                  </a:lnTo>
                  <a:lnTo>
                    <a:pt x="399313" y="244017"/>
                  </a:lnTo>
                  <a:close/>
                </a:path>
                <a:path w="909954" h="443864">
                  <a:moveTo>
                    <a:pt x="421500" y="332752"/>
                  </a:moveTo>
                  <a:lnTo>
                    <a:pt x="399313" y="332752"/>
                  </a:lnTo>
                  <a:lnTo>
                    <a:pt x="377126" y="332752"/>
                  </a:lnTo>
                  <a:lnTo>
                    <a:pt x="354952" y="332752"/>
                  </a:lnTo>
                  <a:lnTo>
                    <a:pt x="354952" y="310565"/>
                  </a:lnTo>
                  <a:lnTo>
                    <a:pt x="332765" y="310565"/>
                  </a:lnTo>
                  <a:lnTo>
                    <a:pt x="332765" y="354939"/>
                  </a:lnTo>
                  <a:lnTo>
                    <a:pt x="354952" y="354939"/>
                  </a:lnTo>
                  <a:lnTo>
                    <a:pt x="377126" y="354939"/>
                  </a:lnTo>
                  <a:lnTo>
                    <a:pt x="399313" y="354939"/>
                  </a:lnTo>
                  <a:lnTo>
                    <a:pt x="421500" y="354939"/>
                  </a:lnTo>
                  <a:lnTo>
                    <a:pt x="421500" y="332752"/>
                  </a:lnTo>
                  <a:close/>
                </a:path>
                <a:path w="909954" h="443864">
                  <a:moveTo>
                    <a:pt x="532422" y="244017"/>
                  </a:moveTo>
                  <a:lnTo>
                    <a:pt x="510235" y="244017"/>
                  </a:lnTo>
                  <a:lnTo>
                    <a:pt x="510235" y="266204"/>
                  </a:lnTo>
                  <a:lnTo>
                    <a:pt x="532422" y="266204"/>
                  </a:lnTo>
                  <a:lnTo>
                    <a:pt x="532422" y="244017"/>
                  </a:lnTo>
                  <a:close/>
                </a:path>
                <a:path w="909954" h="443864">
                  <a:moveTo>
                    <a:pt x="598970" y="377126"/>
                  </a:moveTo>
                  <a:lnTo>
                    <a:pt x="576783" y="377126"/>
                  </a:lnTo>
                  <a:lnTo>
                    <a:pt x="554596" y="377126"/>
                  </a:lnTo>
                  <a:lnTo>
                    <a:pt x="554596" y="399300"/>
                  </a:lnTo>
                  <a:lnTo>
                    <a:pt x="576783" y="399300"/>
                  </a:lnTo>
                  <a:lnTo>
                    <a:pt x="598970" y="399300"/>
                  </a:lnTo>
                  <a:lnTo>
                    <a:pt x="598970" y="377126"/>
                  </a:lnTo>
                  <a:close/>
                </a:path>
                <a:path w="909954" h="443864">
                  <a:moveTo>
                    <a:pt x="643331" y="221830"/>
                  </a:moveTo>
                  <a:lnTo>
                    <a:pt x="621157" y="221830"/>
                  </a:lnTo>
                  <a:lnTo>
                    <a:pt x="621157" y="199644"/>
                  </a:lnTo>
                  <a:lnTo>
                    <a:pt x="598970" y="199644"/>
                  </a:lnTo>
                  <a:lnTo>
                    <a:pt x="576783" y="199644"/>
                  </a:lnTo>
                  <a:lnTo>
                    <a:pt x="576783" y="221830"/>
                  </a:lnTo>
                  <a:lnTo>
                    <a:pt x="554596" y="221830"/>
                  </a:lnTo>
                  <a:lnTo>
                    <a:pt x="532422" y="221830"/>
                  </a:lnTo>
                  <a:lnTo>
                    <a:pt x="532422" y="244017"/>
                  </a:lnTo>
                  <a:lnTo>
                    <a:pt x="554596" y="244017"/>
                  </a:lnTo>
                  <a:lnTo>
                    <a:pt x="576783" y="244017"/>
                  </a:lnTo>
                  <a:lnTo>
                    <a:pt x="598970" y="244017"/>
                  </a:lnTo>
                  <a:lnTo>
                    <a:pt x="598970" y="266204"/>
                  </a:lnTo>
                  <a:lnTo>
                    <a:pt x="576783" y="266204"/>
                  </a:lnTo>
                  <a:lnTo>
                    <a:pt x="576783" y="288391"/>
                  </a:lnTo>
                  <a:lnTo>
                    <a:pt x="598970" y="288391"/>
                  </a:lnTo>
                  <a:lnTo>
                    <a:pt x="621157" y="288391"/>
                  </a:lnTo>
                  <a:lnTo>
                    <a:pt x="621157" y="244017"/>
                  </a:lnTo>
                  <a:lnTo>
                    <a:pt x="643331" y="244017"/>
                  </a:lnTo>
                  <a:lnTo>
                    <a:pt x="643331" y="221830"/>
                  </a:lnTo>
                  <a:close/>
                </a:path>
                <a:path w="909954" h="443864">
                  <a:moveTo>
                    <a:pt x="665518" y="354939"/>
                  </a:moveTo>
                  <a:lnTo>
                    <a:pt x="643331" y="354939"/>
                  </a:lnTo>
                  <a:lnTo>
                    <a:pt x="643331" y="377126"/>
                  </a:lnTo>
                  <a:lnTo>
                    <a:pt x="665518" y="377126"/>
                  </a:lnTo>
                  <a:lnTo>
                    <a:pt x="665518" y="354939"/>
                  </a:lnTo>
                  <a:close/>
                </a:path>
                <a:path w="909954" h="443864">
                  <a:moveTo>
                    <a:pt x="665518" y="266204"/>
                  </a:moveTo>
                  <a:lnTo>
                    <a:pt x="643331" y="266204"/>
                  </a:lnTo>
                  <a:lnTo>
                    <a:pt x="643331" y="288391"/>
                  </a:lnTo>
                  <a:lnTo>
                    <a:pt x="621157" y="288391"/>
                  </a:lnTo>
                  <a:lnTo>
                    <a:pt x="621157" y="310565"/>
                  </a:lnTo>
                  <a:lnTo>
                    <a:pt x="598970" y="310565"/>
                  </a:lnTo>
                  <a:lnTo>
                    <a:pt x="598970" y="332752"/>
                  </a:lnTo>
                  <a:lnTo>
                    <a:pt x="621157" y="332752"/>
                  </a:lnTo>
                  <a:lnTo>
                    <a:pt x="621157" y="354939"/>
                  </a:lnTo>
                  <a:lnTo>
                    <a:pt x="643331" y="354939"/>
                  </a:lnTo>
                  <a:lnTo>
                    <a:pt x="643331" y="310565"/>
                  </a:lnTo>
                  <a:lnTo>
                    <a:pt x="665518" y="310565"/>
                  </a:lnTo>
                  <a:lnTo>
                    <a:pt x="665518" y="266204"/>
                  </a:lnTo>
                  <a:close/>
                </a:path>
                <a:path w="909954" h="443864">
                  <a:moveTo>
                    <a:pt x="687705" y="244017"/>
                  </a:moveTo>
                  <a:lnTo>
                    <a:pt x="665518" y="244017"/>
                  </a:lnTo>
                  <a:lnTo>
                    <a:pt x="665518" y="266204"/>
                  </a:lnTo>
                  <a:lnTo>
                    <a:pt x="687705" y="266204"/>
                  </a:lnTo>
                  <a:lnTo>
                    <a:pt x="687705" y="244017"/>
                  </a:lnTo>
                  <a:close/>
                </a:path>
                <a:path w="909954" h="443864">
                  <a:moveTo>
                    <a:pt x="709891" y="332752"/>
                  </a:moveTo>
                  <a:lnTo>
                    <a:pt x="687705" y="332752"/>
                  </a:lnTo>
                  <a:lnTo>
                    <a:pt x="687705" y="377126"/>
                  </a:lnTo>
                  <a:lnTo>
                    <a:pt x="665518" y="377126"/>
                  </a:lnTo>
                  <a:lnTo>
                    <a:pt x="665518" y="399300"/>
                  </a:lnTo>
                  <a:lnTo>
                    <a:pt x="687705" y="399300"/>
                  </a:lnTo>
                  <a:lnTo>
                    <a:pt x="709891" y="399300"/>
                  </a:lnTo>
                  <a:lnTo>
                    <a:pt x="709891" y="332752"/>
                  </a:lnTo>
                  <a:close/>
                </a:path>
                <a:path w="909954" h="443864">
                  <a:moveTo>
                    <a:pt x="754253" y="266204"/>
                  </a:moveTo>
                  <a:lnTo>
                    <a:pt x="732066" y="266204"/>
                  </a:lnTo>
                  <a:lnTo>
                    <a:pt x="732066" y="288391"/>
                  </a:lnTo>
                  <a:lnTo>
                    <a:pt x="754253" y="288391"/>
                  </a:lnTo>
                  <a:lnTo>
                    <a:pt x="754253" y="266204"/>
                  </a:lnTo>
                  <a:close/>
                </a:path>
                <a:path w="909954" h="443864">
                  <a:moveTo>
                    <a:pt x="754253" y="221830"/>
                  </a:moveTo>
                  <a:lnTo>
                    <a:pt x="732066" y="221830"/>
                  </a:lnTo>
                  <a:lnTo>
                    <a:pt x="732066" y="244017"/>
                  </a:lnTo>
                  <a:lnTo>
                    <a:pt x="754253" y="244017"/>
                  </a:lnTo>
                  <a:lnTo>
                    <a:pt x="754253" y="221830"/>
                  </a:lnTo>
                  <a:close/>
                </a:path>
                <a:path w="909954" h="443864">
                  <a:moveTo>
                    <a:pt x="776439" y="244017"/>
                  </a:moveTo>
                  <a:lnTo>
                    <a:pt x="754253" y="244017"/>
                  </a:lnTo>
                  <a:lnTo>
                    <a:pt x="754253" y="266204"/>
                  </a:lnTo>
                  <a:lnTo>
                    <a:pt x="776439" y="266204"/>
                  </a:lnTo>
                  <a:lnTo>
                    <a:pt x="776439" y="244017"/>
                  </a:lnTo>
                  <a:close/>
                </a:path>
                <a:path w="909954" h="443864">
                  <a:moveTo>
                    <a:pt x="842987" y="288391"/>
                  </a:moveTo>
                  <a:lnTo>
                    <a:pt x="820801" y="288391"/>
                  </a:lnTo>
                  <a:lnTo>
                    <a:pt x="798626" y="288391"/>
                  </a:lnTo>
                  <a:lnTo>
                    <a:pt x="798626" y="266204"/>
                  </a:lnTo>
                  <a:lnTo>
                    <a:pt x="776439" y="266204"/>
                  </a:lnTo>
                  <a:lnTo>
                    <a:pt x="776439" y="288391"/>
                  </a:lnTo>
                  <a:lnTo>
                    <a:pt x="754253" y="288391"/>
                  </a:lnTo>
                  <a:lnTo>
                    <a:pt x="754253" y="310565"/>
                  </a:lnTo>
                  <a:lnTo>
                    <a:pt x="776439" y="310565"/>
                  </a:lnTo>
                  <a:lnTo>
                    <a:pt x="798626" y="310565"/>
                  </a:lnTo>
                  <a:lnTo>
                    <a:pt x="798626" y="354939"/>
                  </a:lnTo>
                  <a:lnTo>
                    <a:pt x="820801" y="354939"/>
                  </a:lnTo>
                  <a:lnTo>
                    <a:pt x="842987" y="354939"/>
                  </a:lnTo>
                  <a:lnTo>
                    <a:pt x="842987" y="332752"/>
                  </a:lnTo>
                  <a:lnTo>
                    <a:pt x="820801" y="332752"/>
                  </a:lnTo>
                  <a:lnTo>
                    <a:pt x="820801" y="310565"/>
                  </a:lnTo>
                  <a:lnTo>
                    <a:pt x="842987" y="310565"/>
                  </a:lnTo>
                  <a:lnTo>
                    <a:pt x="842987" y="288391"/>
                  </a:lnTo>
                  <a:close/>
                </a:path>
                <a:path w="909954" h="443864">
                  <a:moveTo>
                    <a:pt x="865174" y="354939"/>
                  </a:moveTo>
                  <a:lnTo>
                    <a:pt x="842987" y="354939"/>
                  </a:lnTo>
                  <a:lnTo>
                    <a:pt x="842987" y="377126"/>
                  </a:lnTo>
                  <a:lnTo>
                    <a:pt x="865174" y="377126"/>
                  </a:lnTo>
                  <a:lnTo>
                    <a:pt x="865174" y="354939"/>
                  </a:lnTo>
                  <a:close/>
                </a:path>
                <a:path w="909954" h="443864">
                  <a:moveTo>
                    <a:pt x="865174" y="266204"/>
                  </a:moveTo>
                  <a:lnTo>
                    <a:pt x="842987" y="266204"/>
                  </a:lnTo>
                  <a:lnTo>
                    <a:pt x="842987" y="288391"/>
                  </a:lnTo>
                  <a:lnTo>
                    <a:pt x="865174" y="288391"/>
                  </a:lnTo>
                  <a:lnTo>
                    <a:pt x="865174" y="266204"/>
                  </a:lnTo>
                  <a:close/>
                </a:path>
                <a:path w="909954" h="443864">
                  <a:moveTo>
                    <a:pt x="887349" y="332752"/>
                  </a:moveTo>
                  <a:lnTo>
                    <a:pt x="865174" y="332752"/>
                  </a:lnTo>
                  <a:lnTo>
                    <a:pt x="865174" y="354939"/>
                  </a:lnTo>
                  <a:lnTo>
                    <a:pt x="887349" y="354939"/>
                  </a:lnTo>
                  <a:lnTo>
                    <a:pt x="887349" y="332752"/>
                  </a:lnTo>
                  <a:close/>
                </a:path>
                <a:path w="909954" h="443864">
                  <a:moveTo>
                    <a:pt x="909535" y="244017"/>
                  </a:moveTo>
                  <a:lnTo>
                    <a:pt x="887349" y="244017"/>
                  </a:lnTo>
                  <a:lnTo>
                    <a:pt x="887349" y="288391"/>
                  </a:lnTo>
                  <a:lnTo>
                    <a:pt x="865174" y="288391"/>
                  </a:lnTo>
                  <a:lnTo>
                    <a:pt x="865174" y="310565"/>
                  </a:lnTo>
                  <a:lnTo>
                    <a:pt x="887349" y="310565"/>
                  </a:lnTo>
                  <a:lnTo>
                    <a:pt x="909535" y="310565"/>
                  </a:lnTo>
                  <a:lnTo>
                    <a:pt x="909535" y="244017"/>
                  </a:lnTo>
                  <a:close/>
                </a:path>
                <a:path w="909954" h="443864">
                  <a:moveTo>
                    <a:pt x="909535" y="177469"/>
                  </a:moveTo>
                  <a:lnTo>
                    <a:pt x="887349" y="177469"/>
                  </a:lnTo>
                  <a:lnTo>
                    <a:pt x="887349" y="199644"/>
                  </a:lnTo>
                  <a:lnTo>
                    <a:pt x="865174" y="199644"/>
                  </a:lnTo>
                  <a:lnTo>
                    <a:pt x="865174" y="177469"/>
                  </a:lnTo>
                  <a:lnTo>
                    <a:pt x="842987" y="177469"/>
                  </a:lnTo>
                  <a:lnTo>
                    <a:pt x="842987" y="155282"/>
                  </a:lnTo>
                  <a:lnTo>
                    <a:pt x="820801" y="155282"/>
                  </a:lnTo>
                  <a:lnTo>
                    <a:pt x="820801" y="110921"/>
                  </a:lnTo>
                  <a:lnTo>
                    <a:pt x="798626" y="110921"/>
                  </a:lnTo>
                  <a:lnTo>
                    <a:pt x="798626" y="88734"/>
                  </a:lnTo>
                  <a:lnTo>
                    <a:pt x="776439" y="88734"/>
                  </a:lnTo>
                  <a:lnTo>
                    <a:pt x="754253" y="88734"/>
                  </a:lnTo>
                  <a:lnTo>
                    <a:pt x="732066" y="88734"/>
                  </a:lnTo>
                  <a:lnTo>
                    <a:pt x="732066" y="0"/>
                  </a:lnTo>
                  <a:lnTo>
                    <a:pt x="709891" y="0"/>
                  </a:lnTo>
                  <a:lnTo>
                    <a:pt x="687705" y="0"/>
                  </a:lnTo>
                  <a:lnTo>
                    <a:pt x="665518" y="0"/>
                  </a:lnTo>
                  <a:lnTo>
                    <a:pt x="665518" y="22174"/>
                  </a:lnTo>
                  <a:lnTo>
                    <a:pt x="687705" y="22174"/>
                  </a:lnTo>
                  <a:lnTo>
                    <a:pt x="709891" y="22174"/>
                  </a:lnTo>
                  <a:lnTo>
                    <a:pt x="709891" y="110921"/>
                  </a:lnTo>
                  <a:lnTo>
                    <a:pt x="687705" y="110921"/>
                  </a:lnTo>
                  <a:lnTo>
                    <a:pt x="665518" y="110921"/>
                  </a:lnTo>
                  <a:lnTo>
                    <a:pt x="665518" y="88734"/>
                  </a:lnTo>
                  <a:lnTo>
                    <a:pt x="643331" y="88734"/>
                  </a:lnTo>
                  <a:lnTo>
                    <a:pt x="643331" y="110921"/>
                  </a:lnTo>
                  <a:lnTo>
                    <a:pt x="621157" y="110921"/>
                  </a:lnTo>
                  <a:lnTo>
                    <a:pt x="621157" y="133096"/>
                  </a:lnTo>
                  <a:lnTo>
                    <a:pt x="643331" y="133096"/>
                  </a:lnTo>
                  <a:lnTo>
                    <a:pt x="643331" y="155282"/>
                  </a:lnTo>
                  <a:lnTo>
                    <a:pt x="665518" y="155282"/>
                  </a:lnTo>
                  <a:lnTo>
                    <a:pt x="665518" y="133096"/>
                  </a:lnTo>
                  <a:lnTo>
                    <a:pt x="687705" y="133096"/>
                  </a:lnTo>
                  <a:lnTo>
                    <a:pt x="709891" y="133096"/>
                  </a:lnTo>
                  <a:lnTo>
                    <a:pt x="709891" y="155282"/>
                  </a:lnTo>
                  <a:lnTo>
                    <a:pt x="687705" y="155282"/>
                  </a:lnTo>
                  <a:lnTo>
                    <a:pt x="665518" y="155282"/>
                  </a:lnTo>
                  <a:lnTo>
                    <a:pt x="665518" y="177469"/>
                  </a:lnTo>
                  <a:lnTo>
                    <a:pt x="687705" y="177469"/>
                  </a:lnTo>
                  <a:lnTo>
                    <a:pt x="687705" y="221830"/>
                  </a:lnTo>
                  <a:lnTo>
                    <a:pt x="709891" y="221830"/>
                  </a:lnTo>
                  <a:lnTo>
                    <a:pt x="732066" y="221830"/>
                  </a:lnTo>
                  <a:lnTo>
                    <a:pt x="732066" y="199644"/>
                  </a:lnTo>
                  <a:lnTo>
                    <a:pt x="754253" y="199644"/>
                  </a:lnTo>
                  <a:lnTo>
                    <a:pt x="754253" y="155282"/>
                  </a:lnTo>
                  <a:lnTo>
                    <a:pt x="732066" y="155282"/>
                  </a:lnTo>
                  <a:lnTo>
                    <a:pt x="732066" y="110921"/>
                  </a:lnTo>
                  <a:lnTo>
                    <a:pt x="754253" y="110921"/>
                  </a:lnTo>
                  <a:lnTo>
                    <a:pt x="754253" y="133096"/>
                  </a:lnTo>
                  <a:lnTo>
                    <a:pt x="776439" y="133096"/>
                  </a:lnTo>
                  <a:lnTo>
                    <a:pt x="798626" y="133096"/>
                  </a:lnTo>
                  <a:lnTo>
                    <a:pt x="798626" y="177469"/>
                  </a:lnTo>
                  <a:lnTo>
                    <a:pt x="820801" y="177469"/>
                  </a:lnTo>
                  <a:lnTo>
                    <a:pt x="820801" y="199644"/>
                  </a:lnTo>
                  <a:lnTo>
                    <a:pt x="798626" y="199644"/>
                  </a:lnTo>
                  <a:lnTo>
                    <a:pt x="798626" y="177469"/>
                  </a:lnTo>
                  <a:lnTo>
                    <a:pt x="776439" y="177469"/>
                  </a:lnTo>
                  <a:lnTo>
                    <a:pt x="776439" y="199644"/>
                  </a:lnTo>
                  <a:lnTo>
                    <a:pt x="754253" y="199644"/>
                  </a:lnTo>
                  <a:lnTo>
                    <a:pt x="754253" y="221830"/>
                  </a:lnTo>
                  <a:lnTo>
                    <a:pt x="776439" y="221830"/>
                  </a:lnTo>
                  <a:lnTo>
                    <a:pt x="776439" y="244017"/>
                  </a:lnTo>
                  <a:lnTo>
                    <a:pt x="798626" y="244017"/>
                  </a:lnTo>
                  <a:lnTo>
                    <a:pt x="798626" y="221830"/>
                  </a:lnTo>
                  <a:lnTo>
                    <a:pt x="820801" y="221830"/>
                  </a:lnTo>
                  <a:lnTo>
                    <a:pt x="820801" y="244017"/>
                  </a:lnTo>
                  <a:lnTo>
                    <a:pt x="798626" y="244017"/>
                  </a:lnTo>
                  <a:lnTo>
                    <a:pt x="798626" y="266204"/>
                  </a:lnTo>
                  <a:lnTo>
                    <a:pt x="820801" y="266204"/>
                  </a:lnTo>
                  <a:lnTo>
                    <a:pt x="842987" y="266204"/>
                  </a:lnTo>
                  <a:lnTo>
                    <a:pt x="842987" y="244017"/>
                  </a:lnTo>
                  <a:lnTo>
                    <a:pt x="865174" y="244017"/>
                  </a:lnTo>
                  <a:lnTo>
                    <a:pt x="865174" y="221830"/>
                  </a:lnTo>
                  <a:lnTo>
                    <a:pt x="887349" y="221830"/>
                  </a:lnTo>
                  <a:lnTo>
                    <a:pt x="909535" y="221830"/>
                  </a:lnTo>
                  <a:lnTo>
                    <a:pt x="909535" y="17746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89250" y="1432884"/>
              <a:ext cx="909955" cy="488315"/>
            </a:xfrm>
            <a:custGeom>
              <a:avLst/>
              <a:gdLst/>
              <a:ahLst/>
              <a:cxnLst/>
              <a:rect l="l" t="t" r="r" b="b"/>
              <a:pathLst>
                <a:path w="909954" h="488314">
                  <a:moveTo>
                    <a:pt x="22186" y="377126"/>
                  </a:moveTo>
                  <a:lnTo>
                    <a:pt x="0" y="377126"/>
                  </a:lnTo>
                  <a:lnTo>
                    <a:pt x="0" y="488035"/>
                  </a:lnTo>
                  <a:lnTo>
                    <a:pt x="22186" y="488035"/>
                  </a:lnTo>
                  <a:lnTo>
                    <a:pt x="22186" y="377126"/>
                  </a:lnTo>
                  <a:close/>
                </a:path>
                <a:path w="909954" h="488314">
                  <a:moveTo>
                    <a:pt x="44373" y="354939"/>
                  </a:moveTo>
                  <a:lnTo>
                    <a:pt x="22186" y="354939"/>
                  </a:lnTo>
                  <a:lnTo>
                    <a:pt x="22186" y="377126"/>
                  </a:lnTo>
                  <a:lnTo>
                    <a:pt x="44373" y="377126"/>
                  </a:lnTo>
                  <a:lnTo>
                    <a:pt x="44373" y="354939"/>
                  </a:lnTo>
                  <a:close/>
                </a:path>
                <a:path w="909954" h="488314">
                  <a:moveTo>
                    <a:pt x="44373" y="310565"/>
                  </a:moveTo>
                  <a:lnTo>
                    <a:pt x="22186" y="310565"/>
                  </a:lnTo>
                  <a:lnTo>
                    <a:pt x="22186" y="332752"/>
                  </a:lnTo>
                  <a:lnTo>
                    <a:pt x="44373" y="332752"/>
                  </a:lnTo>
                  <a:lnTo>
                    <a:pt x="44373" y="310565"/>
                  </a:lnTo>
                  <a:close/>
                </a:path>
                <a:path w="909954" h="488314">
                  <a:moveTo>
                    <a:pt x="88747" y="399313"/>
                  </a:moveTo>
                  <a:lnTo>
                    <a:pt x="66560" y="399313"/>
                  </a:lnTo>
                  <a:lnTo>
                    <a:pt x="66560" y="443674"/>
                  </a:lnTo>
                  <a:lnTo>
                    <a:pt x="88747" y="443674"/>
                  </a:lnTo>
                  <a:lnTo>
                    <a:pt x="88747" y="399313"/>
                  </a:lnTo>
                  <a:close/>
                </a:path>
                <a:path w="909954" h="488314">
                  <a:moveTo>
                    <a:pt x="133108" y="354939"/>
                  </a:moveTo>
                  <a:lnTo>
                    <a:pt x="110921" y="354939"/>
                  </a:lnTo>
                  <a:lnTo>
                    <a:pt x="110921" y="377126"/>
                  </a:lnTo>
                  <a:lnTo>
                    <a:pt x="133108" y="377126"/>
                  </a:lnTo>
                  <a:lnTo>
                    <a:pt x="133108" y="354939"/>
                  </a:lnTo>
                  <a:close/>
                </a:path>
                <a:path w="909954" h="488314">
                  <a:moveTo>
                    <a:pt x="155295" y="332752"/>
                  </a:moveTo>
                  <a:lnTo>
                    <a:pt x="133108" y="332752"/>
                  </a:lnTo>
                  <a:lnTo>
                    <a:pt x="133108" y="354939"/>
                  </a:lnTo>
                  <a:lnTo>
                    <a:pt x="155295" y="354939"/>
                  </a:lnTo>
                  <a:lnTo>
                    <a:pt x="155295" y="332752"/>
                  </a:lnTo>
                  <a:close/>
                </a:path>
                <a:path w="909954" h="488314">
                  <a:moveTo>
                    <a:pt x="155295" y="244017"/>
                  </a:moveTo>
                  <a:lnTo>
                    <a:pt x="133108" y="244017"/>
                  </a:lnTo>
                  <a:lnTo>
                    <a:pt x="133108" y="266204"/>
                  </a:lnTo>
                  <a:lnTo>
                    <a:pt x="155295" y="266204"/>
                  </a:lnTo>
                  <a:lnTo>
                    <a:pt x="155295" y="244017"/>
                  </a:lnTo>
                  <a:close/>
                </a:path>
                <a:path w="909954" h="488314">
                  <a:moveTo>
                    <a:pt x="465861" y="310565"/>
                  </a:moveTo>
                  <a:lnTo>
                    <a:pt x="443674" y="310565"/>
                  </a:lnTo>
                  <a:lnTo>
                    <a:pt x="443674" y="266204"/>
                  </a:lnTo>
                  <a:lnTo>
                    <a:pt x="421500" y="266204"/>
                  </a:lnTo>
                  <a:lnTo>
                    <a:pt x="421500" y="221843"/>
                  </a:lnTo>
                  <a:lnTo>
                    <a:pt x="399313" y="221843"/>
                  </a:lnTo>
                  <a:lnTo>
                    <a:pt x="377126" y="221843"/>
                  </a:lnTo>
                  <a:lnTo>
                    <a:pt x="354952" y="221843"/>
                  </a:lnTo>
                  <a:lnTo>
                    <a:pt x="354952" y="244017"/>
                  </a:lnTo>
                  <a:lnTo>
                    <a:pt x="377126" y="244017"/>
                  </a:lnTo>
                  <a:lnTo>
                    <a:pt x="399313" y="244017"/>
                  </a:lnTo>
                  <a:lnTo>
                    <a:pt x="399313" y="266204"/>
                  </a:lnTo>
                  <a:lnTo>
                    <a:pt x="377126" y="266204"/>
                  </a:lnTo>
                  <a:lnTo>
                    <a:pt x="377126" y="288391"/>
                  </a:lnTo>
                  <a:lnTo>
                    <a:pt x="399313" y="288391"/>
                  </a:lnTo>
                  <a:lnTo>
                    <a:pt x="421500" y="288391"/>
                  </a:lnTo>
                  <a:lnTo>
                    <a:pt x="421500" y="310565"/>
                  </a:lnTo>
                  <a:lnTo>
                    <a:pt x="399313" y="310565"/>
                  </a:lnTo>
                  <a:lnTo>
                    <a:pt x="377126" y="310565"/>
                  </a:lnTo>
                  <a:lnTo>
                    <a:pt x="377126" y="332752"/>
                  </a:lnTo>
                  <a:lnTo>
                    <a:pt x="354952" y="332752"/>
                  </a:lnTo>
                  <a:lnTo>
                    <a:pt x="354952" y="354939"/>
                  </a:lnTo>
                  <a:lnTo>
                    <a:pt x="332765" y="354939"/>
                  </a:lnTo>
                  <a:lnTo>
                    <a:pt x="310578" y="354939"/>
                  </a:lnTo>
                  <a:lnTo>
                    <a:pt x="310578" y="332752"/>
                  </a:lnTo>
                  <a:lnTo>
                    <a:pt x="332765" y="332752"/>
                  </a:lnTo>
                  <a:lnTo>
                    <a:pt x="332765" y="310565"/>
                  </a:lnTo>
                  <a:lnTo>
                    <a:pt x="310578" y="310565"/>
                  </a:lnTo>
                  <a:lnTo>
                    <a:pt x="288391" y="310565"/>
                  </a:lnTo>
                  <a:lnTo>
                    <a:pt x="288391" y="288391"/>
                  </a:lnTo>
                  <a:lnTo>
                    <a:pt x="310578" y="288391"/>
                  </a:lnTo>
                  <a:lnTo>
                    <a:pt x="332765" y="288391"/>
                  </a:lnTo>
                  <a:lnTo>
                    <a:pt x="332765" y="310565"/>
                  </a:lnTo>
                  <a:lnTo>
                    <a:pt x="354952" y="310565"/>
                  </a:lnTo>
                  <a:lnTo>
                    <a:pt x="354952" y="244017"/>
                  </a:lnTo>
                  <a:lnTo>
                    <a:pt x="332765" y="244017"/>
                  </a:lnTo>
                  <a:lnTo>
                    <a:pt x="332765" y="266204"/>
                  </a:lnTo>
                  <a:lnTo>
                    <a:pt x="310578" y="266204"/>
                  </a:lnTo>
                  <a:lnTo>
                    <a:pt x="288391" y="266204"/>
                  </a:lnTo>
                  <a:lnTo>
                    <a:pt x="266204" y="266204"/>
                  </a:lnTo>
                  <a:lnTo>
                    <a:pt x="266204" y="354939"/>
                  </a:lnTo>
                  <a:lnTo>
                    <a:pt x="288391" y="354939"/>
                  </a:lnTo>
                  <a:lnTo>
                    <a:pt x="288391" y="377126"/>
                  </a:lnTo>
                  <a:lnTo>
                    <a:pt x="310578" y="377126"/>
                  </a:lnTo>
                  <a:lnTo>
                    <a:pt x="332765" y="377126"/>
                  </a:lnTo>
                  <a:lnTo>
                    <a:pt x="354952" y="377126"/>
                  </a:lnTo>
                  <a:lnTo>
                    <a:pt x="354952" y="443674"/>
                  </a:lnTo>
                  <a:lnTo>
                    <a:pt x="377126" y="443674"/>
                  </a:lnTo>
                  <a:lnTo>
                    <a:pt x="377126" y="399313"/>
                  </a:lnTo>
                  <a:lnTo>
                    <a:pt x="399313" y="399313"/>
                  </a:lnTo>
                  <a:lnTo>
                    <a:pt x="421500" y="399313"/>
                  </a:lnTo>
                  <a:lnTo>
                    <a:pt x="443674" y="399313"/>
                  </a:lnTo>
                  <a:lnTo>
                    <a:pt x="465861" y="399313"/>
                  </a:lnTo>
                  <a:lnTo>
                    <a:pt x="465861" y="377126"/>
                  </a:lnTo>
                  <a:lnTo>
                    <a:pt x="443674" y="377126"/>
                  </a:lnTo>
                  <a:lnTo>
                    <a:pt x="421500" y="377126"/>
                  </a:lnTo>
                  <a:lnTo>
                    <a:pt x="399313" y="377126"/>
                  </a:lnTo>
                  <a:lnTo>
                    <a:pt x="399313" y="332752"/>
                  </a:lnTo>
                  <a:lnTo>
                    <a:pt x="421500" y="332752"/>
                  </a:lnTo>
                  <a:lnTo>
                    <a:pt x="443674" y="332752"/>
                  </a:lnTo>
                  <a:lnTo>
                    <a:pt x="465861" y="332752"/>
                  </a:lnTo>
                  <a:lnTo>
                    <a:pt x="465861" y="310565"/>
                  </a:lnTo>
                  <a:close/>
                </a:path>
                <a:path w="909954" h="488314">
                  <a:moveTo>
                    <a:pt x="465861" y="244017"/>
                  </a:moveTo>
                  <a:lnTo>
                    <a:pt x="443674" y="244017"/>
                  </a:lnTo>
                  <a:lnTo>
                    <a:pt x="443674" y="266204"/>
                  </a:lnTo>
                  <a:lnTo>
                    <a:pt x="465861" y="266204"/>
                  </a:lnTo>
                  <a:lnTo>
                    <a:pt x="465861" y="244017"/>
                  </a:lnTo>
                  <a:close/>
                </a:path>
                <a:path w="909954" h="488314">
                  <a:moveTo>
                    <a:pt x="554596" y="332752"/>
                  </a:moveTo>
                  <a:lnTo>
                    <a:pt x="532422" y="332752"/>
                  </a:lnTo>
                  <a:lnTo>
                    <a:pt x="532422" y="310565"/>
                  </a:lnTo>
                  <a:lnTo>
                    <a:pt x="510235" y="310565"/>
                  </a:lnTo>
                  <a:lnTo>
                    <a:pt x="488048" y="310565"/>
                  </a:lnTo>
                  <a:lnTo>
                    <a:pt x="488048" y="354939"/>
                  </a:lnTo>
                  <a:lnTo>
                    <a:pt x="510235" y="354939"/>
                  </a:lnTo>
                  <a:lnTo>
                    <a:pt x="532422" y="354939"/>
                  </a:lnTo>
                  <a:lnTo>
                    <a:pt x="554596" y="354939"/>
                  </a:lnTo>
                  <a:lnTo>
                    <a:pt x="554596" y="332752"/>
                  </a:lnTo>
                  <a:close/>
                </a:path>
                <a:path w="909954" h="488314">
                  <a:moveTo>
                    <a:pt x="576783" y="22186"/>
                  </a:moveTo>
                  <a:lnTo>
                    <a:pt x="554596" y="22186"/>
                  </a:lnTo>
                  <a:lnTo>
                    <a:pt x="532422" y="22186"/>
                  </a:lnTo>
                  <a:lnTo>
                    <a:pt x="510235" y="22186"/>
                  </a:lnTo>
                  <a:lnTo>
                    <a:pt x="510235" y="44361"/>
                  </a:lnTo>
                  <a:lnTo>
                    <a:pt x="488048" y="44361"/>
                  </a:lnTo>
                  <a:lnTo>
                    <a:pt x="488048" y="22186"/>
                  </a:lnTo>
                  <a:lnTo>
                    <a:pt x="465861" y="22186"/>
                  </a:lnTo>
                  <a:lnTo>
                    <a:pt x="465861" y="0"/>
                  </a:lnTo>
                  <a:lnTo>
                    <a:pt x="443674" y="0"/>
                  </a:lnTo>
                  <a:lnTo>
                    <a:pt x="421500" y="0"/>
                  </a:lnTo>
                  <a:lnTo>
                    <a:pt x="399313" y="0"/>
                  </a:lnTo>
                  <a:lnTo>
                    <a:pt x="399313" y="22186"/>
                  </a:lnTo>
                  <a:lnTo>
                    <a:pt x="377126" y="22186"/>
                  </a:lnTo>
                  <a:lnTo>
                    <a:pt x="377126" y="44361"/>
                  </a:lnTo>
                  <a:lnTo>
                    <a:pt x="399313" y="44361"/>
                  </a:lnTo>
                  <a:lnTo>
                    <a:pt x="399313" y="88734"/>
                  </a:lnTo>
                  <a:lnTo>
                    <a:pt x="421500" y="88734"/>
                  </a:lnTo>
                  <a:lnTo>
                    <a:pt x="443674" y="88734"/>
                  </a:lnTo>
                  <a:lnTo>
                    <a:pt x="443674" y="110921"/>
                  </a:lnTo>
                  <a:lnTo>
                    <a:pt x="421500" y="110921"/>
                  </a:lnTo>
                  <a:lnTo>
                    <a:pt x="399313" y="110921"/>
                  </a:lnTo>
                  <a:lnTo>
                    <a:pt x="399313" y="155282"/>
                  </a:lnTo>
                  <a:lnTo>
                    <a:pt x="421500" y="155282"/>
                  </a:lnTo>
                  <a:lnTo>
                    <a:pt x="421500" y="177469"/>
                  </a:lnTo>
                  <a:lnTo>
                    <a:pt x="443674" y="177469"/>
                  </a:lnTo>
                  <a:lnTo>
                    <a:pt x="465861" y="177469"/>
                  </a:lnTo>
                  <a:lnTo>
                    <a:pt x="465861" y="155282"/>
                  </a:lnTo>
                  <a:lnTo>
                    <a:pt x="488048" y="155282"/>
                  </a:lnTo>
                  <a:lnTo>
                    <a:pt x="488048" y="177469"/>
                  </a:lnTo>
                  <a:lnTo>
                    <a:pt x="510235" y="177469"/>
                  </a:lnTo>
                  <a:lnTo>
                    <a:pt x="510235" y="199656"/>
                  </a:lnTo>
                  <a:lnTo>
                    <a:pt x="488048" y="199656"/>
                  </a:lnTo>
                  <a:lnTo>
                    <a:pt x="488048" y="177469"/>
                  </a:lnTo>
                  <a:lnTo>
                    <a:pt x="465861" y="177469"/>
                  </a:lnTo>
                  <a:lnTo>
                    <a:pt x="465861" y="221843"/>
                  </a:lnTo>
                  <a:lnTo>
                    <a:pt x="488048" y="221843"/>
                  </a:lnTo>
                  <a:lnTo>
                    <a:pt x="510235" y="221843"/>
                  </a:lnTo>
                  <a:lnTo>
                    <a:pt x="510235" y="266204"/>
                  </a:lnTo>
                  <a:lnTo>
                    <a:pt x="488048" y="266204"/>
                  </a:lnTo>
                  <a:lnTo>
                    <a:pt x="465861" y="266204"/>
                  </a:lnTo>
                  <a:lnTo>
                    <a:pt x="465861" y="288391"/>
                  </a:lnTo>
                  <a:lnTo>
                    <a:pt x="488048" y="288391"/>
                  </a:lnTo>
                  <a:lnTo>
                    <a:pt x="510235" y="288391"/>
                  </a:lnTo>
                  <a:lnTo>
                    <a:pt x="532422" y="288391"/>
                  </a:lnTo>
                  <a:lnTo>
                    <a:pt x="554596" y="288391"/>
                  </a:lnTo>
                  <a:lnTo>
                    <a:pt x="554596" y="266204"/>
                  </a:lnTo>
                  <a:lnTo>
                    <a:pt x="532422" y="266204"/>
                  </a:lnTo>
                  <a:lnTo>
                    <a:pt x="532422" y="177469"/>
                  </a:lnTo>
                  <a:lnTo>
                    <a:pt x="554596" y="177469"/>
                  </a:lnTo>
                  <a:lnTo>
                    <a:pt x="576783" y="177469"/>
                  </a:lnTo>
                  <a:lnTo>
                    <a:pt x="576783" y="133108"/>
                  </a:lnTo>
                  <a:lnTo>
                    <a:pt x="554596" y="133108"/>
                  </a:lnTo>
                  <a:lnTo>
                    <a:pt x="532422" y="133108"/>
                  </a:lnTo>
                  <a:lnTo>
                    <a:pt x="532422" y="155282"/>
                  </a:lnTo>
                  <a:lnTo>
                    <a:pt x="510235" y="155282"/>
                  </a:lnTo>
                  <a:lnTo>
                    <a:pt x="510235" y="133108"/>
                  </a:lnTo>
                  <a:lnTo>
                    <a:pt x="488048" y="133108"/>
                  </a:lnTo>
                  <a:lnTo>
                    <a:pt x="465861" y="133108"/>
                  </a:lnTo>
                  <a:lnTo>
                    <a:pt x="465861" y="66548"/>
                  </a:lnTo>
                  <a:lnTo>
                    <a:pt x="443674" y="66548"/>
                  </a:lnTo>
                  <a:lnTo>
                    <a:pt x="443674" y="44361"/>
                  </a:lnTo>
                  <a:lnTo>
                    <a:pt x="421500" y="44361"/>
                  </a:lnTo>
                  <a:lnTo>
                    <a:pt x="421500" y="22186"/>
                  </a:lnTo>
                  <a:lnTo>
                    <a:pt x="443674" y="22186"/>
                  </a:lnTo>
                  <a:lnTo>
                    <a:pt x="443674" y="44361"/>
                  </a:lnTo>
                  <a:lnTo>
                    <a:pt x="465861" y="44361"/>
                  </a:lnTo>
                  <a:lnTo>
                    <a:pt x="465861" y="66548"/>
                  </a:lnTo>
                  <a:lnTo>
                    <a:pt x="488048" y="66548"/>
                  </a:lnTo>
                  <a:lnTo>
                    <a:pt x="510235" y="66548"/>
                  </a:lnTo>
                  <a:lnTo>
                    <a:pt x="532422" y="66548"/>
                  </a:lnTo>
                  <a:lnTo>
                    <a:pt x="532422" y="44361"/>
                  </a:lnTo>
                  <a:lnTo>
                    <a:pt x="554596" y="44361"/>
                  </a:lnTo>
                  <a:lnTo>
                    <a:pt x="576783" y="44361"/>
                  </a:lnTo>
                  <a:lnTo>
                    <a:pt x="576783" y="22186"/>
                  </a:lnTo>
                  <a:close/>
                </a:path>
                <a:path w="909954" h="488314">
                  <a:moveTo>
                    <a:pt x="621157" y="332752"/>
                  </a:moveTo>
                  <a:lnTo>
                    <a:pt x="598970" y="332752"/>
                  </a:lnTo>
                  <a:lnTo>
                    <a:pt x="576783" y="332752"/>
                  </a:lnTo>
                  <a:lnTo>
                    <a:pt x="576783" y="354939"/>
                  </a:lnTo>
                  <a:lnTo>
                    <a:pt x="598970" y="354939"/>
                  </a:lnTo>
                  <a:lnTo>
                    <a:pt x="598970" y="377126"/>
                  </a:lnTo>
                  <a:lnTo>
                    <a:pt x="621157" y="377126"/>
                  </a:lnTo>
                  <a:lnTo>
                    <a:pt x="621157" y="332752"/>
                  </a:lnTo>
                  <a:close/>
                </a:path>
                <a:path w="909954" h="488314">
                  <a:moveTo>
                    <a:pt x="621157" y="288391"/>
                  </a:moveTo>
                  <a:lnTo>
                    <a:pt x="598970" y="288391"/>
                  </a:lnTo>
                  <a:lnTo>
                    <a:pt x="576783" y="288391"/>
                  </a:lnTo>
                  <a:lnTo>
                    <a:pt x="554596" y="288391"/>
                  </a:lnTo>
                  <a:lnTo>
                    <a:pt x="554596" y="310565"/>
                  </a:lnTo>
                  <a:lnTo>
                    <a:pt x="576783" y="310565"/>
                  </a:lnTo>
                  <a:lnTo>
                    <a:pt x="598970" y="310565"/>
                  </a:lnTo>
                  <a:lnTo>
                    <a:pt x="621157" y="310565"/>
                  </a:lnTo>
                  <a:lnTo>
                    <a:pt x="621157" y="288391"/>
                  </a:lnTo>
                  <a:close/>
                </a:path>
                <a:path w="909954" h="488314">
                  <a:moveTo>
                    <a:pt x="643331" y="310565"/>
                  </a:moveTo>
                  <a:lnTo>
                    <a:pt x="621157" y="310565"/>
                  </a:lnTo>
                  <a:lnTo>
                    <a:pt x="621157" y="332752"/>
                  </a:lnTo>
                  <a:lnTo>
                    <a:pt x="643331" y="332752"/>
                  </a:lnTo>
                  <a:lnTo>
                    <a:pt x="643331" y="310565"/>
                  </a:lnTo>
                  <a:close/>
                </a:path>
                <a:path w="909954" h="488314">
                  <a:moveTo>
                    <a:pt x="643331" y="221843"/>
                  </a:moveTo>
                  <a:lnTo>
                    <a:pt x="621157" y="221843"/>
                  </a:lnTo>
                  <a:lnTo>
                    <a:pt x="621157" y="244017"/>
                  </a:lnTo>
                  <a:lnTo>
                    <a:pt x="598970" y="244017"/>
                  </a:lnTo>
                  <a:lnTo>
                    <a:pt x="598970" y="266204"/>
                  </a:lnTo>
                  <a:lnTo>
                    <a:pt x="621157" y="266204"/>
                  </a:lnTo>
                  <a:lnTo>
                    <a:pt x="643331" y="266204"/>
                  </a:lnTo>
                  <a:lnTo>
                    <a:pt x="643331" y="221843"/>
                  </a:lnTo>
                  <a:close/>
                </a:path>
                <a:path w="909954" h="488314">
                  <a:moveTo>
                    <a:pt x="665518" y="288391"/>
                  </a:moveTo>
                  <a:lnTo>
                    <a:pt x="643331" y="288391"/>
                  </a:lnTo>
                  <a:lnTo>
                    <a:pt x="643331" y="310565"/>
                  </a:lnTo>
                  <a:lnTo>
                    <a:pt x="665518" y="310565"/>
                  </a:lnTo>
                  <a:lnTo>
                    <a:pt x="665518" y="288391"/>
                  </a:lnTo>
                  <a:close/>
                </a:path>
                <a:path w="909954" h="488314">
                  <a:moveTo>
                    <a:pt x="709891" y="310565"/>
                  </a:moveTo>
                  <a:lnTo>
                    <a:pt x="687705" y="310565"/>
                  </a:lnTo>
                  <a:lnTo>
                    <a:pt x="665518" y="310565"/>
                  </a:lnTo>
                  <a:lnTo>
                    <a:pt x="665518" y="332752"/>
                  </a:lnTo>
                  <a:lnTo>
                    <a:pt x="687705" y="332752"/>
                  </a:lnTo>
                  <a:lnTo>
                    <a:pt x="709891" y="332752"/>
                  </a:lnTo>
                  <a:lnTo>
                    <a:pt x="709891" y="310565"/>
                  </a:lnTo>
                  <a:close/>
                </a:path>
                <a:path w="909954" h="488314">
                  <a:moveTo>
                    <a:pt x="754253" y="177469"/>
                  </a:moveTo>
                  <a:lnTo>
                    <a:pt x="732066" y="177469"/>
                  </a:lnTo>
                  <a:lnTo>
                    <a:pt x="732066" y="133108"/>
                  </a:lnTo>
                  <a:lnTo>
                    <a:pt x="709891" y="133108"/>
                  </a:lnTo>
                  <a:lnTo>
                    <a:pt x="709891" y="110921"/>
                  </a:lnTo>
                  <a:lnTo>
                    <a:pt x="687705" y="110921"/>
                  </a:lnTo>
                  <a:lnTo>
                    <a:pt x="687705" y="155282"/>
                  </a:lnTo>
                  <a:lnTo>
                    <a:pt x="709891" y="155282"/>
                  </a:lnTo>
                  <a:lnTo>
                    <a:pt x="709891" y="177469"/>
                  </a:lnTo>
                  <a:lnTo>
                    <a:pt x="687705" y="177469"/>
                  </a:lnTo>
                  <a:lnTo>
                    <a:pt x="687705" y="244017"/>
                  </a:lnTo>
                  <a:lnTo>
                    <a:pt x="709891" y="244017"/>
                  </a:lnTo>
                  <a:lnTo>
                    <a:pt x="732066" y="244017"/>
                  </a:lnTo>
                  <a:lnTo>
                    <a:pt x="732066" y="221843"/>
                  </a:lnTo>
                  <a:lnTo>
                    <a:pt x="709891" y="221843"/>
                  </a:lnTo>
                  <a:lnTo>
                    <a:pt x="709891" y="199656"/>
                  </a:lnTo>
                  <a:lnTo>
                    <a:pt x="732066" y="199656"/>
                  </a:lnTo>
                  <a:lnTo>
                    <a:pt x="754253" y="199656"/>
                  </a:lnTo>
                  <a:lnTo>
                    <a:pt x="754253" y="177469"/>
                  </a:lnTo>
                  <a:close/>
                </a:path>
                <a:path w="909954" h="488314">
                  <a:moveTo>
                    <a:pt x="776439" y="266204"/>
                  </a:moveTo>
                  <a:lnTo>
                    <a:pt x="754253" y="266204"/>
                  </a:lnTo>
                  <a:lnTo>
                    <a:pt x="754253" y="244017"/>
                  </a:lnTo>
                  <a:lnTo>
                    <a:pt x="732066" y="244017"/>
                  </a:lnTo>
                  <a:lnTo>
                    <a:pt x="732066" y="266204"/>
                  </a:lnTo>
                  <a:lnTo>
                    <a:pt x="709891" y="266204"/>
                  </a:lnTo>
                  <a:lnTo>
                    <a:pt x="709891" y="288391"/>
                  </a:lnTo>
                  <a:lnTo>
                    <a:pt x="732066" y="288391"/>
                  </a:lnTo>
                  <a:lnTo>
                    <a:pt x="754253" y="288391"/>
                  </a:lnTo>
                  <a:lnTo>
                    <a:pt x="776439" y="288391"/>
                  </a:lnTo>
                  <a:lnTo>
                    <a:pt x="776439" y="266204"/>
                  </a:lnTo>
                  <a:close/>
                </a:path>
                <a:path w="909954" h="488314">
                  <a:moveTo>
                    <a:pt x="842987" y="266204"/>
                  </a:moveTo>
                  <a:lnTo>
                    <a:pt x="820801" y="266204"/>
                  </a:lnTo>
                  <a:lnTo>
                    <a:pt x="798626" y="266204"/>
                  </a:lnTo>
                  <a:lnTo>
                    <a:pt x="798626" y="288391"/>
                  </a:lnTo>
                  <a:lnTo>
                    <a:pt x="820801" y="288391"/>
                  </a:lnTo>
                  <a:lnTo>
                    <a:pt x="842987" y="288391"/>
                  </a:lnTo>
                  <a:lnTo>
                    <a:pt x="842987" y="266204"/>
                  </a:lnTo>
                  <a:close/>
                </a:path>
                <a:path w="909954" h="488314">
                  <a:moveTo>
                    <a:pt x="842987" y="221843"/>
                  </a:moveTo>
                  <a:lnTo>
                    <a:pt x="820801" y="221843"/>
                  </a:lnTo>
                  <a:lnTo>
                    <a:pt x="798626" y="221843"/>
                  </a:lnTo>
                  <a:lnTo>
                    <a:pt x="798626" y="199656"/>
                  </a:lnTo>
                  <a:lnTo>
                    <a:pt x="776439" y="199656"/>
                  </a:lnTo>
                  <a:lnTo>
                    <a:pt x="776439" y="221843"/>
                  </a:lnTo>
                  <a:lnTo>
                    <a:pt x="754253" y="221843"/>
                  </a:lnTo>
                  <a:lnTo>
                    <a:pt x="754253" y="244017"/>
                  </a:lnTo>
                  <a:lnTo>
                    <a:pt x="776439" y="244017"/>
                  </a:lnTo>
                  <a:lnTo>
                    <a:pt x="798626" y="244017"/>
                  </a:lnTo>
                  <a:lnTo>
                    <a:pt x="820801" y="244017"/>
                  </a:lnTo>
                  <a:lnTo>
                    <a:pt x="842987" y="244017"/>
                  </a:lnTo>
                  <a:lnTo>
                    <a:pt x="842987" y="221843"/>
                  </a:lnTo>
                  <a:close/>
                </a:path>
                <a:path w="909954" h="488314">
                  <a:moveTo>
                    <a:pt x="865174" y="288391"/>
                  </a:moveTo>
                  <a:lnTo>
                    <a:pt x="842987" y="288391"/>
                  </a:lnTo>
                  <a:lnTo>
                    <a:pt x="842987" y="310565"/>
                  </a:lnTo>
                  <a:lnTo>
                    <a:pt x="865174" y="310565"/>
                  </a:lnTo>
                  <a:lnTo>
                    <a:pt x="865174" y="288391"/>
                  </a:lnTo>
                  <a:close/>
                </a:path>
                <a:path w="909954" h="488314">
                  <a:moveTo>
                    <a:pt x="865174" y="244017"/>
                  </a:moveTo>
                  <a:lnTo>
                    <a:pt x="842987" y="244017"/>
                  </a:lnTo>
                  <a:lnTo>
                    <a:pt x="842987" y="266204"/>
                  </a:lnTo>
                  <a:lnTo>
                    <a:pt x="865174" y="266204"/>
                  </a:lnTo>
                  <a:lnTo>
                    <a:pt x="865174" y="244017"/>
                  </a:lnTo>
                  <a:close/>
                </a:path>
                <a:path w="909954" h="488314">
                  <a:moveTo>
                    <a:pt x="909535" y="310565"/>
                  </a:moveTo>
                  <a:lnTo>
                    <a:pt x="887349" y="310565"/>
                  </a:lnTo>
                  <a:lnTo>
                    <a:pt x="865174" y="310565"/>
                  </a:lnTo>
                  <a:lnTo>
                    <a:pt x="865174" y="332752"/>
                  </a:lnTo>
                  <a:lnTo>
                    <a:pt x="887349" y="332752"/>
                  </a:lnTo>
                  <a:lnTo>
                    <a:pt x="909535" y="332752"/>
                  </a:lnTo>
                  <a:lnTo>
                    <a:pt x="909535" y="310565"/>
                  </a:lnTo>
                  <a:close/>
                </a:path>
                <a:path w="909954" h="488314">
                  <a:moveTo>
                    <a:pt x="909535" y="266204"/>
                  </a:moveTo>
                  <a:lnTo>
                    <a:pt x="887349" y="266204"/>
                  </a:lnTo>
                  <a:lnTo>
                    <a:pt x="887349" y="288391"/>
                  </a:lnTo>
                  <a:lnTo>
                    <a:pt x="909535" y="288391"/>
                  </a:lnTo>
                  <a:lnTo>
                    <a:pt x="909535" y="266204"/>
                  </a:lnTo>
                  <a:close/>
                </a:path>
                <a:path w="909954" h="488314">
                  <a:moveTo>
                    <a:pt x="909535" y="199656"/>
                  </a:moveTo>
                  <a:lnTo>
                    <a:pt x="887349" y="199656"/>
                  </a:lnTo>
                  <a:lnTo>
                    <a:pt x="887349" y="221843"/>
                  </a:lnTo>
                  <a:lnTo>
                    <a:pt x="865174" y="221843"/>
                  </a:lnTo>
                  <a:lnTo>
                    <a:pt x="865174" y="244017"/>
                  </a:lnTo>
                  <a:lnTo>
                    <a:pt x="887349" y="244017"/>
                  </a:lnTo>
                  <a:lnTo>
                    <a:pt x="909535" y="244017"/>
                  </a:lnTo>
                  <a:lnTo>
                    <a:pt x="909535" y="199656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11437" y="1610354"/>
              <a:ext cx="887730" cy="488315"/>
            </a:xfrm>
            <a:custGeom>
              <a:avLst/>
              <a:gdLst/>
              <a:ahLst/>
              <a:cxnLst/>
              <a:rect l="l" t="t" r="r" b="b"/>
              <a:pathLst>
                <a:path w="887729" h="488314">
                  <a:moveTo>
                    <a:pt x="88734" y="221843"/>
                  </a:moveTo>
                  <a:lnTo>
                    <a:pt x="66560" y="221843"/>
                  </a:lnTo>
                  <a:lnTo>
                    <a:pt x="44373" y="221843"/>
                  </a:lnTo>
                  <a:lnTo>
                    <a:pt x="22186" y="221843"/>
                  </a:lnTo>
                  <a:lnTo>
                    <a:pt x="0" y="221843"/>
                  </a:lnTo>
                  <a:lnTo>
                    <a:pt x="0" y="244017"/>
                  </a:lnTo>
                  <a:lnTo>
                    <a:pt x="22186" y="244017"/>
                  </a:lnTo>
                  <a:lnTo>
                    <a:pt x="44373" y="244017"/>
                  </a:lnTo>
                  <a:lnTo>
                    <a:pt x="44373" y="266204"/>
                  </a:lnTo>
                  <a:lnTo>
                    <a:pt x="66560" y="266204"/>
                  </a:lnTo>
                  <a:lnTo>
                    <a:pt x="66560" y="244017"/>
                  </a:lnTo>
                  <a:lnTo>
                    <a:pt x="88734" y="244017"/>
                  </a:lnTo>
                  <a:lnTo>
                    <a:pt x="88734" y="221843"/>
                  </a:lnTo>
                  <a:close/>
                </a:path>
                <a:path w="887729" h="488314">
                  <a:moveTo>
                    <a:pt x="133108" y="199656"/>
                  </a:moveTo>
                  <a:lnTo>
                    <a:pt x="110921" y="199656"/>
                  </a:lnTo>
                  <a:lnTo>
                    <a:pt x="110921" y="221843"/>
                  </a:lnTo>
                  <a:lnTo>
                    <a:pt x="133108" y="221843"/>
                  </a:lnTo>
                  <a:lnTo>
                    <a:pt x="133108" y="199656"/>
                  </a:lnTo>
                  <a:close/>
                </a:path>
                <a:path w="887729" h="488314">
                  <a:moveTo>
                    <a:pt x="221843" y="266204"/>
                  </a:moveTo>
                  <a:lnTo>
                    <a:pt x="199656" y="266204"/>
                  </a:lnTo>
                  <a:lnTo>
                    <a:pt x="177469" y="266204"/>
                  </a:lnTo>
                  <a:lnTo>
                    <a:pt x="155295" y="266204"/>
                  </a:lnTo>
                  <a:lnTo>
                    <a:pt x="155295" y="221843"/>
                  </a:lnTo>
                  <a:lnTo>
                    <a:pt x="133108" y="221843"/>
                  </a:lnTo>
                  <a:lnTo>
                    <a:pt x="133108" y="244017"/>
                  </a:lnTo>
                  <a:lnTo>
                    <a:pt x="133108" y="266204"/>
                  </a:lnTo>
                  <a:lnTo>
                    <a:pt x="133108" y="288391"/>
                  </a:lnTo>
                  <a:lnTo>
                    <a:pt x="110921" y="288391"/>
                  </a:lnTo>
                  <a:lnTo>
                    <a:pt x="110921" y="266204"/>
                  </a:lnTo>
                  <a:lnTo>
                    <a:pt x="133108" y="266204"/>
                  </a:lnTo>
                  <a:lnTo>
                    <a:pt x="133108" y="244017"/>
                  </a:lnTo>
                  <a:lnTo>
                    <a:pt x="110921" y="244017"/>
                  </a:lnTo>
                  <a:lnTo>
                    <a:pt x="88734" y="244017"/>
                  </a:lnTo>
                  <a:lnTo>
                    <a:pt x="88734" y="288391"/>
                  </a:lnTo>
                  <a:lnTo>
                    <a:pt x="66560" y="288391"/>
                  </a:lnTo>
                  <a:lnTo>
                    <a:pt x="44373" y="288391"/>
                  </a:lnTo>
                  <a:lnTo>
                    <a:pt x="44373" y="310565"/>
                  </a:lnTo>
                  <a:lnTo>
                    <a:pt x="155295" y="310565"/>
                  </a:lnTo>
                  <a:lnTo>
                    <a:pt x="155295" y="332752"/>
                  </a:lnTo>
                  <a:lnTo>
                    <a:pt x="177469" y="332752"/>
                  </a:lnTo>
                  <a:lnTo>
                    <a:pt x="199656" y="332752"/>
                  </a:lnTo>
                  <a:lnTo>
                    <a:pt x="199656" y="310565"/>
                  </a:lnTo>
                  <a:lnTo>
                    <a:pt x="177469" y="310565"/>
                  </a:lnTo>
                  <a:lnTo>
                    <a:pt x="177469" y="288391"/>
                  </a:lnTo>
                  <a:lnTo>
                    <a:pt x="199656" y="288391"/>
                  </a:lnTo>
                  <a:lnTo>
                    <a:pt x="221843" y="288391"/>
                  </a:lnTo>
                  <a:lnTo>
                    <a:pt x="221843" y="266204"/>
                  </a:lnTo>
                  <a:close/>
                </a:path>
                <a:path w="887729" h="488314">
                  <a:moveTo>
                    <a:pt x="221843" y="155282"/>
                  </a:moveTo>
                  <a:lnTo>
                    <a:pt x="199656" y="155282"/>
                  </a:lnTo>
                  <a:lnTo>
                    <a:pt x="199656" y="133096"/>
                  </a:lnTo>
                  <a:lnTo>
                    <a:pt x="177469" y="133096"/>
                  </a:lnTo>
                  <a:lnTo>
                    <a:pt x="155295" y="133096"/>
                  </a:lnTo>
                  <a:lnTo>
                    <a:pt x="155295" y="110921"/>
                  </a:lnTo>
                  <a:lnTo>
                    <a:pt x="133108" y="110921"/>
                  </a:lnTo>
                  <a:lnTo>
                    <a:pt x="110921" y="110921"/>
                  </a:lnTo>
                  <a:lnTo>
                    <a:pt x="88734" y="110921"/>
                  </a:lnTo>
                  <a:lnTo>
                    <a:pt x="66560" y="110921"/>
                  </a:lnTo>
                  <a:lnTo>
                    <a:pt x="66560" y="0"/>
                  </a:lnTo>
                  <a:lnTo>
                    <a:pt x="44373" y="0"/>
                  </a:lnTo>
                  <a:lnTo>
                    <a:pt x="44373" y="44373"/>
                  </a:lnTo>
                  <a:lnTo>
                    <a:pt x="22186" y="44373"/>
                  </a:lnTo>
                  <a:lnTo>
                    <a:pt x="22186" y="66548"/>
                  </a:lnTo>
                  <a:lnTo>
                    <a:pt x="44373" y="66548"/>
                  </a:lnTo>
                  <a:lnTo>
                    <a:pt x="44373" y="88734"/>
                  </a:lnTo>
                  <a:lnTo>
                    <a:pt x="22186" y="88734"/>
                  </a:lnTo>
                  <a:lnTo>
                    <a:pt x="0" y="88734"/>
                  </a:lnTo>
                  <a:lnTo>
                    <a:pt x="0" y="110921"/>
                  </a:lnTo>
                  <a:lnTo>
                    <a:pt x="22186" y="110921"/>
                  </a:lnTo>
                  <a:lnTo>
                    <a:pt x="44373" y="110921"/>
                  </a:lnTo>
                  <a:lnTo>
                    <a:pt x="44373" y="177469"/>
                  </a:lnTo>
                  <a:lnTo>
                    <a:pt x="66560" y="177469"/>
                  </a:lnTo>
                  <a:lnTo>
                    <a:pt x="66560" y="155282"/>
                  </a:lnTo>
                  <a:lnTo>
                    <a:pt x="88734" y="155282"/>
                  </a:lnTo>
                  <a:lnTo>
                    <a:pt x="110921" y="155282"/>
                  </a:lnTo>
                  <a:lnTo>
                    <a:pt x="110921" y="133096"/>
                  </a:lnTo>
                  <a:lnTo>
                    <a:pt x="133108" y="133096"/>
                  </a:lnTo>
                  <a:lnTo>
                    <a:pt x="133108" y="155282"/>
                  </a:lnTo>
                  <a:lnTo>
                    <a:pt x="155295" y="155282"/>
                  </a:lnTo>
                  <a:lnTo>
                    <a:pt x="155295" y="177469"/>
                  </a:lnTo>
                  <a:lnTo>
                    <a:pt x="177469" y="177469"/>
                  </a:lnTo>
                  <a:lnTo>
                    <a:pt x="177469" y="199656"/>
                  </a:lnTo>
                  <a:lnTo>
                    <a:pt x="155295" y="199656"/>
                  </a:lnTo>
                  <a:lnTo>
                    <a:pt x="155295" y="221843"/>
                  </a:lnTo>
                  <a:lnTo>
                    <a:pt x="177469" y="221843"/>
                  </a:lnTo>
                  <a:lnTo>
                    <a:pt x="199656" y="221843"/>
                  </a:lnTo>
                  <a:lnTo>
                    <a:pt x="199656" y="177469"/>
                  </a:lnTo>
                  <a:lnTo>
                    <a:pt x="221843" y="177469"/>
                  </a:lnTo>
                  <a:lnTo>
                    <a:pt x="221843" y="155282"/>
                  </a:lnTo>
                  <a:close/>
                </a:path>
                <a:path w="887729" h="488314">
                  <a:moveTo>
                    <a:pt x="244017" y="288391"/>
                  </a:moveTo>
                  <a:lnTo>
                    <a:pt x="221843" y="288391"/>
                  </a:lnTo>
                  <a:lnTo>
                    <a:pt x="221843" y="310565"/>
                  </a:lnTo>
                  <a:lnTo>
                    <a:pt x="244017" y="310565"/>
                  </a:lnTo>
                  <a:lnTo>
                    <a:pt x="244017" y="288391"/>
                  </a:lnTo>
                  <a:close/>
                </a:path>
                <a:path w="887729" h="488314">
                  <a:moveTo>
                    <a:pt x="244017" y="221843"/>
                  </a:moveTo>
                  <a:lnTo>
                    <a:pt x="221843" y="221843"/>
                  </a:lnTo>
                  <a:lnTo>
                    <a:pt x="221843" y="244017"/>
                  </a:lnTo>
                  <a:lnTo>
                    <a:pt x="244017" y="244017"/>
                  </a:lnTo>
                  <a:lnTo>
                    <a:pt x="244017" y="221843"/>
                  </a:lnTo>
                  <a:close/>
                </a:path>
                <a:path w="887729" h="488314">
                  <a:moveTo>
                    <a:pt x="266204" y="310565"/>
                  </a:moveTo>
                  <a:lnTo>
                    <a:pt x="244017" y="310565"/>
                  </a:lnTo>
                  <a:lnTo>
                    <a:pt x="244017" y="332752"/>
                  </a:lnTo>
                  <a:lnTo>
                    <a:pt x="266204" y="332752"/>
                  </a:lnTo>
                  <a:lnTo>
                    <a:pt x="266204" y="310565"/>
                  </a:lnTo>
                  <a:close/>
                </a:path>
                <a:path w="887729" h="488314">
                  <a:moveTo>
                    <a:pt x="266204" y="199656"/>
                  </a:moveTo>
                  <a:lnTo>
                    <a:pt x="244017" y="199656"/>
                  </a:lnTo>
                  <a:lnTo>
                    <a:pt x="244017" y="221843"/>
                  </a:lnTo>
                  <a:lnTo>
                    <a:pt x="266204" y="221843"/>
                  </a:lnTo>
                  <a:lnTo>
                    <a:pt x="266204" y="199656"/>
                  </a:lnTo>
                  <a:close/>
                </a:path>
                <a:path w="887729" h="488314">
                  <a:moveTo>
                    <a:pt x="288391" y="288391"/>
                  </a:moveTo>
                  <a:lnTo>
                    <a:pt x="266204" y="288391"/>
                  </a:lnTo>
                  <a:lnTo>
                    <a:pt x="266204" y="310565"/>
                  </a:lnTo>
                  <a:lnTo>
                    <a:pt x="288391" y="310565"/>
                  </a:lnTo>
                  <a:lnTo>
                    <a:pt x="288391" y="288391"/>
                  </a:lnTo>
                  <a:close/>
                </a:path>
                <a:path w="887729" h="488314">
                  <a:moveTo>
                    <a:pt x="310578" y="266204"/>
                  </a:moveTo>
                  <a:lnTo>
                    <a:pt x="288391" y="266204"/>
                  </a:lnTo>
                  <a:lnTo>
                    <a:pt x="288391" y="288391"/>
                  </a:lnTo>
                  <a:lnTo>
                    <a:pt x="310578" y="288391"/>
                  </a:lnTo>
                  <a:lnTo>
                    <a:pt x="310578" y="266204"/>
                  </a:lnTo>
                  <a:close/>
                </a:path>
                <a:path w="887729" h="488314">
                  <a:moveTo>
                    <a:pt x="310578" y="221843"/>
                  </a:moveTo>
                  <a:lnTo>
                    <a:pt x="288391" y="221843"/>
                  </a:lnTo>
                  <a:lnTo>
                    <a:pt x="266204" y="221843"/>
                  </a:lnTo>
                  <a:lnTo>
                    <a:pt x="266204" y="244017"/>
                  </a:lnTo>
                  <a:lnTo>
                    <a:pt x="244017" y="244017"/>
                  </a:lnTo>
                  <a:lnTo>
                    <a:pt x="244017" y="288391"/>
                  </a:lnTo>
                  <a:lnTo>
                    <a:pt x="266204" y="288391"/>
                  </a:lnTo>
                  <a:lnTo>
                    <a:pt x="266204" y="266204"/>
                  </a:lnTo>
                  <a:lnTo>
                    <a:pt x="288391" y="266204"/>
                  </a:lnTo>
                  <a:lnTo>
                    <a:pt x="288391" y="244017"/>
                  </a:lnTo>
                  <a:lnTo>
                    <a:pt x="310578" y="244017"/>
                  </a:lnTo>
                  <a:lnTo>
                    <a:pt x="310578" y="221843"/>
                  </a:lnTo>
                  <a:close/>
                </a:path>
                <a:path w="887729" h="488314">
                  <a:moveTo>
                    <a:pt x="332765" y="354939"/>
                  </a:moveTo>
                  <a:lnTo>
                    <a:pt x="310578" y="354939"/>
                  </a:lnTo>
                  <a:lnTo>
                    <a:pt x="310578" y="377126"/>
                  </a:lnTo>
                  <a:lnTo>
                    <a:pt x="332765" y="377126"/>
                  </a:lnTo>
                  <a:lnTo>
                    <a:pt x="332765" y="354939"/>
                  </a:lnTo>
                  <a:close/>
                </a:path>
                <a:path w="887729" h="488314">
                  <a:moveTo>
                    <a:pt x="354939" y="288391"/>
                  </a:moveTo>
                  <a:lnTo>
                    <a:pt x="332765" y="288391"/>
                  </a:lnTo>
                  <a:lnTo>
                    <a:pt x="310578" y="288391"/>
                  </a:lnTo>
                  <a:lnTo>
                    <a:pt x="310578" y="310565"/>
                  </a:lnTo>
                  <a:lnTo>
                    <a:pt x="288391" y="310565"/>
                  </a:lnTo>
                  <a:lnTo>
                    <a:pt x="288391" y="332752"/>
                  </a:lnTo>
                  <a:lnTo>
                    <a:pt x="266204" y="332752"/>
                  </a:lnTo>
                  <a:lnTo>
                    <a:pt x="266204" y="354939"/>
                  </a:lnTo>
                  <a:lnTo>
                    <a:pt x="288391" y="354939"/>
                  </a:lnTo>
                  <a:lnTo>
                    <a:pt x="310578" y="354939"/>
                  </a:lnTo>
                  <a:lnTo>
                    <a:pt x="310578" y="332752"/>
                  </a:lnTo>
                  <a:lnTo>
                    <a:pt x="332765" y="332752"/>
                  </a:lnTo>
                  <a:lnTo>
                    <a:pt x="332765" y="310565"/>
                  </a:lnTo>
                  <a:lnTo>
                    <a:pt x="354939" y="310565"/>
                  </a:lnTo>
                  <a:lnTo>
                    <a:pt x="354939" y="288391"/>
                  </a:lnTo>
                  <a:close/>
                </a:path>
                <a:path w="887729" h="488314">
                  <a:moveTo>
                    <a:pt x="399313" y="399313"/>
                  </a:moveTo>
                  <a:lnTo>
                    <a:pt x="377126" y="399313"/>
                  </a:lnTo>
                  <a:lnTo>
                    <a:pt x="377126" y="377126"/>
                  </a:lnTo>
                  <a:lnTo>
                    <a:pt x="354939" y="377126"/>
                  </a:lnTo>
                  <a:lnTo>
                    <a:pt x="332765" y="377126"/>
                  </a:lnTo>
                  <a:lnTo>
                    <a:pt x="332765" y="399313"/>
                  </a:lnTo>
                  <a:lnTo>
                    <a:pt x="354939" y="399313"/>
                  </a:lnTo>
                  <a:lnTo>
                    <a:pt x="354939" y="421487"/>
                  </a:lnTo>
                  <a:lnTo>
                    <a:pt x="377126" y="421487"/>
                  </a:lnTo>
                  <a:lnTo>
                    <a:pt x="377126" y="443674"/>
                  </a:lnTo>
                  <a:lnTo>
                    <a:pt x="399313" y="443674"/>
                  </a:lnTo>
                  <a:lnTo>
                    <a:pt x="399313" y="399313"/>
                  </a:lnTo>
                  <a:close/>
                </a:path>
                <a:path w="887729" h="488314">
                  <a:moveTo>
                    <a:pt x="399313" y="266204"/>
                  </a:moveTo>
                  <a:lnTo>
                    <a:pt x="377126" y="266204"/>
                  </a:lnTo>
                  <a:lnTo>
                    <a:pt x="354939" y="266204"/>
                  </a:lnTo>
                  <a:lnTo>
                    <a:pt x="354939" y="288391"/>
                  </a:lnTo>
                  <a:lnTo>
                    <a:pt x="377126" y="288391"/>
                  </a:lnTo>
                  <a:lnTo>
                    <a:pt x="399313" y="288391"/>
                  </a:lnTo>
                  <a:lnTo>
                    <a:pt x="399313" y="266204"/>
                  </a:lnTo>
                  <a:close/>
                </a:path>
                <a:path w="887729" h="488314">
                  <a:moveTo>
                    <a:pt x="421487" y="244017"/>
                  </a:moveTo>
                  <a:lnTo>
                    <a:pt x="399313" y="244017"/>
                  </a:lnTo>
                  <a:lnTo>
                    <a:pt x="399313" y="266204"/>
                  </a:lnTo>
                  <a:lnTo>
                    <a:pt x="421487" y="266204"/>
                  </a:lnTo>
                  <a:lnTo>
                    <a:pt x="421487" y="244017"/>
                  </a:lnTo>
                  <a:close/>
                </a:path>
                <a:path w="887729" h="488314">
                  <a:moveTo>
                    <a:pt x="443674" y="310565"/>
                  </a:moveTo>
                  <a:lnTo>
                    <a:pt x="421487" y="310565"/>
                  </a:lnTo>
                  <a:lnTo>
                    <a:pt x="421487" y="288391"/>
                  </a:lnTo>
                  <a:lnTo>
                    <a:pt x="399313" y="288391"/>
                  </a:lnTo>
                  <a:lnTo>
                    <a:pt x="399313" y="332752"/>
                  </a:lnTo>
                  <a:lnTo>
                    <a:pt x="377126" y="332752"/>
                  </a:lnTo>
                  <a:lnTo>
                    <a:pt x="354939" y="332752"/>
                  </a:lnTo>
                  <a:lnTo>
                    <a:pt x="354939" y="354939"/>
                  </a:lnTo>
                  <a:lnTo>
                    <a:pt x="377126" y="354939"/>
                  </a:lnTo>
                  <a:lnTo>
                    <a:pt x="377126" y="377126"/>
                  </a:lnTo>
                  <a:lnTo>
                    <a:pt x="399313" y="377126"/>
                  </a:lnTo>
                  <a:lnTo>
                    <a:pt x="399313" y="354939"/>
                  </a:lnTo>
                  <a:lnTo>
                    <a:pt x="421487" y="354939"/>
                  </a:lnTo>
                  <a:lnTo>
                    <a:pt x="421487" y="332752"/>
                  </a:lnTo>
                  <a:lnTo>
                    <a:pt x="443674" y="332752"/>
                  </a:lnTo>
                  <a:lnTo>
                    <a:pt x="443674" y="310565"/>
                  </a:lnTo>
                  <a:close/>
                </a:path>
                <a:path w="887729" h="488314">
                  <a:moveTo>
                    <a:pt x="510235" y="377126"/>
                  </a:moveTo>
                  <a:lnTo>
                    <a:pt x="488048" y="377126"/>
                  </a:lnTo>
                  <a:lnTo>
                    <a:pt x="488048" y="399313"/>
                  </a:lnTo>
                  <a:lnTo>
                    <a:pt x="510235" y="399313"/>
                  </a:lnTo>
                  <a:lnTo>
                    <a:pt x="510235" y="377126"/>
                  </a:lnTo>
                  <a:close/>
                </a:path>
                <a:path w="887729" h="488314">
                  <a:moveTo>
                    <a:pt x="576783" y="465861"/>
                  </a:moveTo>
                  <a:lnTo>
                    <a:pt x="554596" y="465861"/>
                  </a:lnTo>
                  <a:lnTo>
                    <a:pt x="554596" y="443674"/>
                  </a:lnTo>
                  <a:lnTo>
                    <a:pt x="532409" y="443674"/>
                  </a:lnTo>
                  <a:lnTo>
                    <a:pt x="532409" y="465861"/>
                  </a:lnTo>
                  <a:lnTo>
                    <a:pt x="510235" y="465861"/>
                  </a:lnTo>
                  <a:lnTo>
                    <a:pt x="488048" y="465861"/>
                  </a:lnTo>
                  <a:lnTo>
                    <a:pt x="465861" y="465861"/>
                  </a:lnTo>
                  <a:lnTo>
                    <a:pt x="443674" y="465861"/>
                  </a:lnTo>
                  <a:lnTo>
                    <a:pt x="443674" y="443674"/>
                  </a:lnTo>
                  <a:lnTo>
                    <a:pt x="465861" y="443674"/>
                  </a:lnTo>
                  <a:lnTo>
                    <a:pt x="488048" y="443674"/>
                  </a:lnTo>
                  <a:lnTo>
                    <a:pt x="510235" y="443674"/>
                  </a:lnTo>
                  <a:lnTo>
                    <a:pt x="532409" y="443674"/>
                  </a:lnTo>
                  <a:lnTo>
                    <a:pt x="532409" y="399313"/>
                  </a:lnTo>
                  <a:lnTo>
                    <a:pt x="510235" y="399313"/>
                  </a:lnTo>
                  <a:lnTo>
                    <a:pt x="510235" y="421487"/>
                  </a:lnTo>
                  <a:lnTo>
                    <a:pt x="488048" y="421487"/>
                  </a:lnTo>
                  <a:lnTo>
                    <a:pt x="488048" y="399313"/>
                  </a:lnTo>
                  <a:lnTo>
                    <a:pt x="465861" y="399313"/>
                  </a:lnTo>
                  <a:lnTo>
                    <a:pt x="443674" y="399313"/>
                  </a:lnTo>
                  <a:lnTo>
                    <a:pt x="443674" y="354939"/>
                  </a:lnTo>
                  <a:lnTo>
                    <a:pt x="421487" y="354939"/>
                  </a:lnTo>
                  <a:lnTo>
                    <a:pt x="421487" y="488048"/>
                  </a:lnTo>
                  <a:lnTo>
                    <a:pt x="443674" y="488048"/>
                  </a:lnTo>
                  <a:lnTo>
                    <a:pt x="465861" y="488048"/>
                  </a:lnTo>
                  <a:lnTo>
                    <a:pt x="576783" y="488048"/>
                  </a:lnTo>
                  <a:lnTo>
                    <a:pt x="576783" y="465861"/>
                  </a:lnTo>
                  <a:close/>
                </a:path>
                <a:path w="887729" h="488314">
                  <a:moveTo>
                    <a:pt x="576783" y="377126"/>
                  </a:moveTo>
                  <a:lnTo>
                    <a:pt x="554596" y="377126"/>
                  </a:lnTo>
                  <a:lnTo>
                    <a:pt x="532409" y="377126"/>
                  </a:lnTo>
                  <a:lnTo>
                    <a:pt x="532409" y="399313"/>
                  </a:lnTo>
                  <a:lnTo>
                    <a:pt x="554596" y="399313"/>
                  </a:lnTo>
                  <a:lnTo>
                    <a:pt x="576783" y="399313"/>
                  </a:lnTo>
                  <a:lnTo>
                    <a:pt x="576783" y="377126"/>
                  </a:lnTo>
                  <a:close/>
                </a:path>
                <a:path w="887729" h="488314">
                  <a:moveTo>
                    <a:pt x="598970" y="332752"/>
                  </a:moveTo>
                  <a:lnTo>
                    <a:pt x="576783" y="332752"/>
                  </a:lnTo>
                  <a:lnTo>
                    <a:pt x="554596" y="332752"/>
                  </a:lnTo>
                  <a:lnTo>
                    <a:pt x="554596" y="354939"/>
                  </a:lnTo>
                  <a:lnTo>
                    <a:pt x="576783" y="354939"/>
                  </a:lnTo>
                  <a:lnTo>
                    <a:pt x="576783" y="377126"/>
                  </a:lnTo>
                  <a:lnTo>
                    <a:pt x="598970" y="377126"/>
                  </a:lnTo>
                  <a:lnTo>
                    <a:pt x="598970" y="332752"/>
                  </a:lnTo>
                  <a:close/>
                </a:path>
                <a:path w="887729" h="488314">
                  <a:moveTo>
                    <a:pt x="621144" y="266204"/>
                  </a:moveTo>
                  <a:lnTo>
                    <a:pt x="598970" y="266204"/>
                  </a:lnTo>
                  <a:lnTo>
                    <a:pt x="598970" y="288391"/>
                  </a:lnTo>
                  <a:lnTo>
                    <a:pt x="621144" y="288391"/>
                  </a:lnTo>
                  <a:lnTo>
                    <a:pt x="621144" y="266204"/>
                  </a:lnTo>
                  <a:close/>
                </a:path>
                <a:path w="887729" h="488314">
                  <a:moveTo>
                    <a:pt x="621144" y="221843"/>
                  </a:moveTo>
                  <a:lnTo>
                    <a:pt x="598970" y="221843"/>
                  </a:lnTo>
                  <a:lnTo>
                    <a:pt x="576783" y="221843"/>
                  </a:lnTo>
                  <a:lnTo>
                    <a:pt x="576783" y="199656"/>
                  </a:lnTo>
                  <a:lnTo>
                    <a:pt x="554596" y="199656"/>
                  </a:lnTo>
                  <a:lnTo>
                    <a:pt x="554596" y="177469"/>
                  </a:lnTo>
                  <a:lnTo>
                    <a:pt x="532409" y="177469"/>
                  </a:lnTo>
                  <a:lnTo>
                    <a:pt x="532409" y="199656"/>
                  </a:lnTo>
                  <a:lnTo>
                    <a:pt x="510235" y="199656"/>
                  </a:lnTo>
                  <a:lnTo>
                    <a:pt x="488048" y="199656"/>
                  </a:lnTo>
                  <a:lnTo>
                    <a:pt x="465861" y="199656"/>
                  </a:lnTo>
                  <a:lnTo>
                    <a:pt x="465861" y="221843"/>
                  </a:lnTo>
                  <a:lnTo>
                    <a:pt x="488048" y="221843"/>
                  </a:lnTo>
                  <a:lnTo>
                    <a:pt x="488048" y="266204"/>
                  </a:lnTo>
                  <a:lnTo>
                    <a:pt x="465861" y="266204"/>
                  </a:lnTo>
                  <a:lnTo>
                    <a:pt x="465861" y="244017"/>
                  </a:lnTo>
                  <a:lnTo>
                    <a:pt x="443674" y="244017"/>
                  </a:lnTo>
                  <a:lnTo>
                    <a:pt x="443674" y="266204"/>
                  </a:lnTo>
                  <a:lnTo>
                    <a:pt x="421487" y="266204"/>
                  </a:lnTo>
                  <a:lnTo>
                    <a:pt x="421487" y="288391"/>
                  </a:lnTo>
                  <a:lnTo>
                    <a:pt x="443674" y="288391"/>
                  </a:lnTo>
                  <a:lnTo>
                    <a:pt x="465861" y="288391"/>
                  </a:lnTo>
                  <a:lnTo>
                    <a:pt x="465861" y="332752"/>
                  </a:lnTo>
                  <a:lnTo>
                    <a:pt x="443674" y="332752"/>
                  </a:lnTo>
                  <a:lnTo>
                    <a:pt x="443674" y="354939"/>
                  </a:lnTo>
                  <a:lnTo>
                    <a:pt x="465861" y="354939"/>
                  </a:lnTo>
                  <a:lnTo>
                    <a:pt x="488048" y="354939"/>
                  </a:lnTo>
                  <a:lnTo>
                    <a:pt x="488048" y="332752"/>
                  </a:lnTo>
                  <a:lnTo>
                    <a:pt x="510235" y="332752"/>
                  </a:lnTo>
                  <a:lnTo>
                    <a:pt x="510235" y="377126"/>
                  </a:lnTo>
                  <a:lnTo>
                    <a:pt x="532409" y="377126"/>
                  </a:lnTo>
                  <a:lnTo>
                    <a:pt x="532409" y="310565"/>
                  </a:lnTo>
                  <a:lnTo>
                    <a:pt x="510235" y="310565"/>
                  </a:lnTo>
                  <a:lnTo>
                    <a:pt x="488048" y="310565"/>
                  </a:lnTo>
                  <a:lnTo>
                    <a:pt x="488048" y="288391"/>
                  </a:lnTo>
                  <a:lnTo>
                    <a:pt x="510235" y="288391"/>
                  </a:lnTo>
                  <a:lnTo>
                    <a:pt x="532409" y="288391"/>
                  </a:lnTo>
                  <a:lnTo>
                    <a:pt x="532409" y="244017"/>
                  </a:lnTo>
                  <a:lnTo>
                    <a:pt x="510235" y="244017"/>
                  </a:lnTo>
                  <a:lnTo>
                    <a:pt x="510235" y="221843"/>
                  </a:lnTo>
                  <a:lnTo>
                    <a:pt x="532409" y="221843"/>
                  </a:lnTo>
                  <a:lnTo>
                    <a:pt x="554596" y="221843"/>
                  </a:lnTo>
                  <a:lnTo>
                    <a:pt x="554596" y="288391"/>
                  </a:lnTo>
                  <a:lnTo>
                    <a:pt x="576783" y="288391"/>
                  </a:lnTo>
                  <a:lnTo>
                    <a:pt x="576783" y="244017"/>
                  </a:lnTo>
                  <a:lnTo>
                    <a:pt x="598970" y="244017"/>
                  </a:lnTo>
                  <a:lnTo>
                    <a:pt x="621144" y="244017"/>
                  </a:lnTo>
                  <a:lnTo>
                    <a:pt x="621144" y="221843"/>
                  </a:lnTo>
                  <a:close/>
                </a:path>
                <a:path w="887729" h="488314">
                  <a:moveTo>
                    <a:pt x="887349" y="354939"/>
                  </a:moveTo>
                  <a:lnTo>
                    <a:pt x="865162" y="354939"/>
                  </a:lnTo>
                  <a:lnTo>
                    <a:pt x="865162" y="421487"/>
                  </a:lnTo>
                  <a:lnTo>
                    <a:pt x="887349" y="421487"/>
                  </a:lnTo>
                  <a:lnTo>
                    <a:pt x="887349" y="354939"/>
                  </a:lnTo>
                  <a:close/>
                </a:path>
                <a:path w="887729" h="488314">
                  <a:moveTo>
                    <a:pt x="887349" y="288391"/>
                  </a:moveTo>
                  <a:lnTo>
                    <a:pt x="865162" y="288391"/>
                  </a:lnTo>
                  <a:lnTo>
                    <a:pt x="865162" y="310565"/>
                  </a:lnTo>
                  <a:lnTo>
                    <a:pt x="842987" y="310565"/>
                  </a:lnTo>
                  <a:lnTo>
                    <a:pt x="842987" y="332752"/>
                  </a:lnTo>
                  <a:lnTo>
                    <a:pt x="865162" y="332752"/>
                  </a:lnTo>
                  <a:lnTo>
                    <a:pt x="887349" y="332752"/>
                  </a:lnTo>
                  <a:lnTo>
                    <a:pt x="887349" y="288391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89250" y="1188409"/>
              <a:ext cx="909955" cy="910590"/>
            </a:xfrm>
            <a:custGeom>
              <a:avLst/>
              <a:gdLst/>
              <a:ahLst/>
              <a:cxnLst/>
              <a:rect l="l" t="t" r="r" b="b"/>
              <a:pathLst>
                <a:path w="909954" h="910589">
                  <a:moveTo>
                    <a:pt x="155295" y="0"/>
                  </a:moveTo>
                  <a:lnTo>
                    <a:pt x="133108" y="0"/>
                  </a:lnTo>
                  <a:lnTo>
                    <a:pt x="133108" y="22860"/>
                  </a:lnTo>
                  <a:lnTo>
                    <a:pt x="133108" y="133350"/>
                  </a:lnTo>
                  <a:lnTo>
                    <a:pt x="22186" y="133350"/>
                  </a:lnTo>
                  <a:lnTo>
                    <a:pt x="22186" y="22860"/>
                  </a:lnTo>
                  <a:lnTo>
                    <a:pt x="133108" y="22860"/>
                  </a:lnTo>
                  <a:lnTo>
                    <a:pt x="133108" y="0"/>
                  </a:lnTo>
                  <a:lnTo>
                    <a:pt x="0" y="0"/>
                  </a:lnTo>
                  <a:lnTo>
                    <a:pt x="0" y="22860"/>
                  </a:lnTo>
                  <a:lnTo>
                    <a:pt x="0" y="133350"/>
                  </a:lnTo>
                  <a:lnTo>
                    <a:pt x="0" y="156210"/>
                  </a:lnTo>
                  <a:lnTo>
                    <a:pt x="155295" y="156210"/>
                  </a:lnTo>
                  <a:lnTo>
                    <a:pt x="155295" y="133553"/>
                  </a:lnTo>
                  <a:lnTo>
                    <a:pt x="155295" y="133350"/>
                  </a:lnTo>
                  <a:lnTo>
                    <a:pt x="155295" y="22860"/>
                  </a:lnTo>
                  <a:lnTo>
                    <a:pt x="155295" y="22644"/>
                  </a:lnTo>
                  <a:lnTo>
                    <a:pt x="155295" y="0"/>
                  </a:lnTo>
                  <a:close/>
                </a:path>
                <a:path w="909954" h="910589">
                  <a:moveTo>
                    <a:pt x="332765" y="887806"/>
                  </a:moveTo>
                  <a:lnTo>
                    <a:pt x="310578" y="887806"/>
                  </a:lnTo>
                  <a:lnTo>
                    <a:pt x="310578" y="909993"/>
                  </a:lnTo>
                  <a:lnTo>
                    <a:pt x="332765" y="909993"/>
                  </a:lnTo>
                  <a:lnTo>
                    <a:pt x="332765" y="887806"/>
                  </a:lnTo>
                  <a:close/>
                </a:path>
                <a:path w="909954" h="910589">
                  <a:moveTo>
                    <a:pt x="377126" y="887806"/>
                  </a:moveTo>
                  <a:lnTo>
                    <a:pt x="354952" y="887806"/>
                  </a:lnTo>
                  <a:lnTo>
                    <a:pt x="354952" y="909993"/>
                  </a:lnTo>
                  <a:lnTo>
                    <a:pt x="377126" y="909993"/>
                  </a:lnTo>
                  <a:lnTo>
                    <a:pt x="377126" y="887806"/>
                  </a:lnTo>
                  <a:close/>
                </a:path>
                <a:path w="909954" h="910589">
                  <a:moveTo>
                    <a:pt x="377126" y="843432"/>
                  </a:moveTo>
                  <a:lnTo>
                    <a:pt x="354952" y="843432"/>
                  </a:lnTo>
                  <a:lnTo>
                    <a:pt x="354952" y="821258"/>
                  </a:lnTo>
                  <a:lnTo>
                    <a:pt x="332765" y="821258"/>
                  </a:lnTo>
                  <a:lnTo>
                    <a:pt x="332765" y="799071"/>
                  </a:lnTo>
                  <a:lnTo>
                    <a:pt x="310578" y="799071"/>
                  </a:lnTo>
                  <a:lnTo>
                    <a:pt x="288391" y="799071"/>
                  </a:lnTo>
                  <a:lnTo>
                    <a:pt x="288391" y="821258"/>
                  </a:lnTo>
                  <a:lnTo>
                    <a:pt x="266204" y="821258"/>
                  </a:lnTo>
                  <a:lnTo>
                    <a:pt x="266204" y="843432"/>
                  </a:lnTo>
                  <a:lnTo>
                    <a:pt x="288391" y="843432"/>
                  </a:lnTo>
                  <a:lnTo>
                    <a:pt x="288391" y="865619"/>
                  </a:lnTo>
                  <a:lnTo>
                    <a:pt x="266204" y="865619"/>
                  </a:lnTo>
                  <a:lnTo>
                    <a:pt x="266204" y="843432"/>
                  </a:lnTo>
                  <a:lnTo>
                    <a:pt x="244030" y="843432"/>
                  </a:lnTo>
                  <a:lnTo>
                    <a:pt x="244030" y="821258"/>
                  </a:lnTo>
                  <a:lnTo>
                    <a:pt x="266204" y="821258"/>
                  </a:lnTo>
                  <a:lnTo>
                    <a:pt x="266204" y="754697"/>
                  </a:lnTo>
                  <a:lnTo>
                    <a:pt x="244030" y="754697"/>
                  </a:lnTo>
                  <a:lnTo>
                    <a:pt x="221843" y="754697"/>
                  </a:lnTo>
                  <a:lnTo>
                    <a:pt x="221843" y="776884"/>
                  </a:lnTo>
                  <a:lnTo>
                    <a:pt x="244030" y="776884"/>
                  </a:lnTo>
                  <a:lnTo>
                    <a:pt x="244030" y="799071"/>
                  </a:lnTo>
                  <a:lnTo>
                    <a:pt x="221843" y="799071"/>
                  </a:lnTo>
                  <a:lnTo>
                    <a:pt x="221843" y="776884"/>
                  </a:lnTo>
                  <a:lnTo>
                    <a:pt x="199656" y="776884"/>
                  </a:lnTo>
                  <a:lnTo>
                    <a:pt x="199656" y="799071"/>
                  </a:lnTo>
                  <a:lnTo>
                    <a:pt x="177482" y="799071"/>
                  </a:lnTo>
                  <a:lnTo>
                    <a:pt x="177482" y="865619"/>
                  </a:lnTo>
                  <a:lnTo>
                    <a:pt x="199656" y="865619"/>
                  </a:lnTo>
                  <a:lnTo>
                    <a:pt x="199656" y="821258"/>
                  </a:lnTo>
                  <a:lnTo>
                    <a:pt x="221843" y="821258"/>
                  </a:lnTo>
                  <a:lnTo>
                    <a:pt x="221843" y="887806"/>
                  </a:lnTo>
                  <a:lnTo>
                    <a:pt x="199656" y="887806"/>
                  </a:lnTo>
                  <a:lnTo>
                    <a:pt x="199656" y="909993"/>
                  </a:lnTo>
                  <a:lnTo>
                    <a:pt x="221843" y="909993"/>
                  </a:lnTo>
                  <a:lnTo>
                    <a:pt x="244030" y="909993"/>
                  </a:lnTo>
                  <a:lnTo>
                    <a:pt x="244030" y="887806"/>
                  </a:lnTo>
                  <a:lnTo>
                    <a:pt x="266204" y="887806"/>
                  </a:lnTo>
                  <a:lnTo>
                    <a:pt x="266204" y="909993"/>
                  </a:lnTo>
                  <a:lnTo>
                    <a:pt x="288391" y="909993"/>
                  </a:lnTo>
                  <a:lnTo>
                    <a:pt x="288391" y="887806"/>
                  </a:lnTo>
                  <a:lnTo>
                    <a:pt x="310578" y="887806"/>
                  </a:lnTo>
                  <a:lnTo>
                    <a:pt x="310578" y="865619"/>
                  </a:lnTo>
                  <a:lnTo>
                    <a:pt x="332765" y="865619"/>
                  </a:lnTo>
                  <a:lnTo>
                    <a:pt x="332765" y="887806"/>
                  </a:lnTo>
                  <a:lnTo>
                    <a:pt x="354952" y="887806"/>
                  </a:lnTo>
                  <a:lnTo>
                    <a:pt x="354952" y="865619"/>
                  </a:lnTo>
                  <a:lnTo>
                    <a:pt x="377126" y="865619"/>
                  </a:lnTo>
                  <a:lnTo>
                    <a:pt x="377126" y="843432"/>
                  </a:lnTo>
                  <a:close/>
                </a:path>
                <a:path w="909954" h="910589">
                  <a:moveTo>
                    <a:pt x="598970" y="799071"/>
                  </a:moveTo>
                  <a:lnTo>
                    <a:pt x="576783" y="799071"/>
                  </a:lnTo>
                  <a:lnTo>
                    <a:pt x="554596" y="799071"/>
                  </a:lnTo>
                  <a:lnTo>
                    <a:pt x="554596" y="821258"/>
                  </a:lnTo>
                  <a:lnTo>
                    <a:pt x="576783" y="821258"/>
                  </a:lnTo>
                  <a:lnTo>
                    <a:pt x="598970" y="821258"/>
                  </a:lnTo>
                  <a:lnTo>
                    <a:pt x="598970" y="799071"/>
                  </a:lnTo>
                  <a:close/>
                </a:path>
                <a:path w="909954" h="910589">
                  <a:moveTo>
                    <a:pt x="621157" y="843432"/>
                  </a:moveTo>
                  <a:lnTo>
                    <a:pt x="598970" y="843432"/>
                  </a:lnTo>
                  <a:lnTo>
                    <a:pt x="598970" y="865619"/>
                  </a:lnTo>
                  <a:lnTo>
                    <a:pt x="621157" y="865619"/>
                  </a:lnTo>
                  <a:lnTo>
                    <a:pt x="621157" y="843432"/>
                  </a:lnTo>
                  <a:close/>
                </a:path>
                <a:path w="909954" h="910589">
                  <a:moveTo>
                    <a:pt x="643331" y="821258"/>
                  </a:moveTo>
                  <a:lnTo>
                    <a:pt x="621157" y="821258"/>
                  </a:lnTo>
                  <a:lnTo>
                    <a:pt x="621157" y="843432"/>
                  </a:lnTo>
                  <a:lnTo>
                    <a:pt x="643331" y="843432"/>
                  </a:lnTo>
                  <a:lnTo>
                    <a:pt x="643331" y="821258"/>
                  </a:lnTo>
                  <a:close/>
                </a:path>
                <a:path w="909954" h="910589">
                  <a:moveTo>
                    <a:pt x="665518" y="887806"/>
                  </a:moveTo>
                  <a:lnTo>
                    <a:pt x="643331" y="887806"/>
                  </a:lnTo>
                  <a:lnTo>
                    <a:pt x="643331" y="909993"/>
                  </a:lnTo>
                  <a:lnTo>
                    <a:pt x="665518" y="909993"/>
                  </a:lnTo>
                  <a:lnTo>
                    <a:pt x="665518" y="887806"/>
                  </a:lnTo>
                  <a:close/>
                </a:path>
                <a:path w="909954" h="910589">
                  <a:moveTo>
                    <a:pt x="887349" y="843432"/>
                  </a:moveTo>
                  <a:lnTo>
                    <a:pt x="865174" y="843432"/>
                  </a:lnTo>
                  <a:lnTo>
                    <a:pt x="865174" y="887806"/>
                  </a:lnTo>
                  <a:lnTo>
                    <a:pt x="887349" y="887806"/>
                  </a:lnTo>
                  <a:lnTo>
                    <a:pt x="887349" y="843432"/>
                  </a:lnTo>
                  <a:close/>
                </a:path>
                <a:path w="909954" h="910589">
                  <a:moveTo>
                    <a:pt x="909535" y="644563"/>
                  </a:moveTo>
                  <a:lnTo>
                    <a:pt x="887349" y="644563"/>
                  </a:lnTo>
                  <a:lnTo>
                    <a:pt x="887349" y="621703"/>
                  </a:lnTo>
                  <a:lnTo>
                    <a:pt x="865174" y="621703"/>
                  </a:lnTo>
                  <a:lnTo>
                    <a:pt x="865174" y="644563"/>
                  </a:lnTo>
                  <a:lnTo>
                    <a:pt x="865174" y="666153"/>
                  </a:lnTo>
                  <a:lnTo>
                    <a:pt x="842987" y="666153"/>
                  </a:lnTo>
                  <a:lnTo>
                    <a:pt x="842987" y="644563"/>
                  </a:lnTo>
                  <a:lnTo>
                    <a:pt x="865174" y="644563"/>
                  </a:lnTo>
                  <a:lnTo>
                    <a:pt x="865174" y="621703"/>
                  </a:lnTo>
                  <a:lnTo>
                    <a:pt x="842987" y="621703"/>
                  </a:lnTo>
                  <a:lnTo>
                    <a:pt x="842987" y="600113"/>
                  </a:lnTo>
                  <a:lnTo>
                    <a:pt x="820801" y="600113"/>
                  </a:lnTo>
                  <a:lnTo>
                    <a:pt x="798626" y="600113"/>
                  </a:lnTo>
                  <a:lnTo>
                    <a:pt x="798626" y="621703"/>
                  </a:lnTo>
                  <a:lnTo>
                    <a:pt x="820801" y="621703"/>
                  </a:lnTo>
                  <a:lnTo>
                    <a:pt x="820801" y="644563"/>
                  </a:lnTo>
                  <a:lnTo>
                    <a:pt x="820801" y="843953"/>
                  </a:lnTo>
                  <a:lnTo>
                    <a:pt x="798626" y="843953"/>
                  </a:lnTo>
                  <a:lnTo>
                    <a:pt x="798626" y="822363"/>
                  </a:lnTo>
                  <a:lnTo>
                    <a:pt x="776439" y="822363"/>
                  </a:lnTo>
                  <a:lnTo>
                    <a:pt x="776439" y="843953"/>
                  </a:lnTo>
                  <a:lnTo>
                    <a:pt x="754253" y="843953"/>
                  </a:lnTo>
                  <a:lnTo>
                    <a:pt x="754253" y="822363"/>
                  </a:lnTo>
                  <a:lnTo>
                    <a:pt x="732066" y="822363"/>
                  </a:lnTo>
                  <a:lnTo>
                    <a:pt x="709891" y="822363"/>
                  </a:lnTo>
                  <a:lnTo>
                    <a:pt x="687705" y="822363"/>
                  </a:lnTo>
                  <a:lnTo>
                    <a:pt x="687705" y="799503"/>
                  </a:lnTo>
                  <a:lnTo>
                    <a:pt x="709891" y="799503"/>
                  </a:lnTo>
                  <a:lnTo>
                    <a:pt x="709891" y="821690"/>
                  </a:lnTo>
                  <a:lnTo>
                    <a:pt x="820801" y="821690"/>
                  </a:lnTo>
                  <a:lnTo>
                    <a:pt x="820801" y="798830"/>
                  </a:lnTo>
                  <a:lnTo>
                    <a:pt x="732066" y="798830"/>
                  </a:lnTo>
                  <a:lnTo>
                    <a:pt x="732066" y="732790"/>
                  </a:lnTo>
                  <a:lnTo>
                    <a:pt x="820801" y="732790"/>
                  </a:lnTo>
                  <a:lnTo>
                    <a:pt x="820801" y="709930"/>
                  </a:lnTo>
                  <a:lnTo>
                    <a:pt x="776439" y="709930"/>
                  </a:lnTo>
                  <a:lnTo>
                    <a:pt x="776439" y="689013"/>
                  </a:lnTo>
                  <a:lnTo>
                    <a:pt x="798626" y="689013"/>
                  </a:lnTo>
                  <a:lnTo>
                    <a:pt x="820801" y="689013"/>
                  </a:lnTo>
                  <a:lnTo>
                    <a:pt x="820801" y="644563"/>
                  </a:lnTo>
                  <a:lnTo>
                    <a:pt x="798626" y="644563"/>
                  </a:lnTo>
                  <a:lnTo>
                    <a:pt x="798626" y="621703"/>
                  </a:lnTo>
                  <a:lnTo>
                    <a:pt x="776439" y="621703"/>
                  </a:lnTo>
                  <a:lnTo>
                    <a:pt x="776439" y="644563"/>
                  </a:lnTo>
                  <a:lnTo>
                    <a:pt x="754253" y="644563"/>
                  </a:lnTo>
                  <a:lnTo>
                    <a:pt x="754253" y="621703"/>
                  </a:lnTo>
                  <a:lnTo>
                    <a:pt x="732066" y="621703"/>
                  </a:lnTo>
                  <a:lnTo>
                    <a:pt x="732066" y="644563"/>
                  </a:lnTo>
                  <a:lnTo>
                    <a:pt x="709891" y="644563"/>
                  </a:lnTo>
                  <a:lnTo>
                    <a:pt x="709891" y="621703"/>
                  </a:lnTo>
                  <a:lnTo>
                    <a:pt x="732066" y="621703"/>
                  </a:lnTo>
                  <a:lnTo>
                    <a:pt x="732066" y="600113"/>
                  </a:lnTo>
                  <a:lnTo>
                    <a:pt x="754253" y="600113"/>
                  </a:lnTo>
                  <a:lnTo>
                    <a:pt x="754253" y="577253"/>
                  </a:lnTo>
                  <a:lnTo>
                    <a:pt x="776439" y="577253"/>
                  </a:lnTo>
                  <a:lnTo>
                    <a:pt x="776439" y="600113"/>
                  </a:lnTo>
                  <a:lnTo>
                    <a:pt x="798626" y="600113"/>
                  </a:lnTo>
                  <a:lnTo>
                    <a:pt x="798626" y="577253"/>
                  </a:lnTo>
                  <a:lnTo>
                    <a:pt x="820801" y="577253"/>
                  </a:lnTo>
                  <a:lnTo>
                    <a:pt x="842987" y="577253"/>
                  </a:lnTo>
                  <a:lnTo>
                    <a:pt x="842987" y="555663"/>
                  </a:lnTo>
                  <a:lnTo>
                    <a:pt x="820801" y="555663"/>
                  </a:lnTo>
                  <a:lnTo>
                    <a:pt x="798626" y="555663"/>
                  </a:lnTo>
                  <a:lnTo>
                    <a:pt x="798626" y="534073"/>
                  </a:lnTo>
                  <a:lnTo>
                    <a:pt x="776439" y="534073"/>
                  </a:lnTo>
                  <a:lnTo>
                    <a:pt x="776439" y="555663"/>
                  </a:lnTo>
                  <a:lnTo>
                    <a:pt x="754253" y="555663"/>
                  </a:lnTo>
                  <a:lnTo>
                    <a:pt x="732066" y="555663"/>
                  </a:lnTo>
                  <a:lnTo>
                    <a:pt x="732066" y="577253"/>
                  </a:lnTo>
                  <a:lnTo>
                    <a:pt x="709891" y="577253"/>
                  </a:lnTo>
                  <a:lnTo>
                    <a:pt x="709891" y="600113"/>
                  </a:lnTo>
                  <a:lnTo>
                    <a:pt x="687705" y="600113"/>
                  </a:lnTo>
                  <a:lnTo>
                    <a:pt x="665518" y="600113"/>
                  </a:lnTo>
                  <a:lnTo>
                    <a:pt x="665518" y="621703"/>
                  </a:lnTo>
                  <a:lnTo>
                    <a:pt x="643331" y="621703"/>
                  </a:lnTo>
                  <a:lnTo>
                    <a:pt x="643331" y="644563"/>
                  </a:lnTo>
                  <a:lnTo>
                    <a:pt x="665518" y="644563"/>
                  </a:lnTo>
                  <a:lnTo>
                    <a:pt x="665518" y="666153"/>
                  </a:lnTo>
                  <a:lnTo>
                    <a:pt x="643331" y="666153"/>
                  </a:lnTo>
                  <a:lnTo>
                    <a:pt x="643331" y="689013"/>
                  </a:lnTo>
                  <a:lnTo>
                    <a:pt x="665518" y="689013"/>
                  </a:lnTo>
                  <a:lnTo>
                    <a:pt x="687705" y="689013"/>
                  </a:lnTo>
                  <a:lnTo>
                    <a:pt x="687705" y="666153"/>
                  </a:lnTo>
                  <a:lnTo>
                    <a:pt x="709891" y="666153"/>
                  </a:lnTo>
                  <a:lnTo>
                    <a:pt x="732066" y="666153"/>
                  </a:lnTo>
                  <a:lnTo>
                    <a:pt x="732066" y="689013"/>
                  </a:lnTo>
                  <a:lnTo>
                    <a:pt x="709891" y="689013"/>
                  </a:lnTo>
                  <a:lnTo>
                    <a:pt x="687705" y="689013"/>
                  </a:lnTo>
                  <a:lnTo>
                    <a:pt x="687705" y="733463"/>
                  </a:lnTo>
                  <a:lnTo>
                    <a:pt x="665518" y="733463"/>
                  </a:lnTo>
                  <a:lnTo>
                    <a:pt x="665518" y="710603"/>
                  </a:lnTo>
                  <a:lnTo>
                    <a:pt x="643331" y="710603"/>
                  </a:lnTo>
                  <a:lnTo>
                    <a:pt x="643331" y="755053"/>
                  </a:lnTo>
                  <a:lnTo>
                    <a:pt x="665518" y="755053"/>
                  </a:lnTo>
                  <a:lnTo>
                    <a:pt x="687705" y="755053"/>
                  </a:lnTo>
                  <a:lnTo>
                    <a:pt x="709891" y="755053"/>
                  </a:lnTo>
                  <a:lnTo>
                    <a:pt x="709891" y="777913"/>
                  </a:lnTo>
                  <a:lnTo>
                    <a:pt x="687705" y="777913"/>
                  </a:lnTo>
                  <a:lnTo>
                    <a:pt x="665518" y="777913"/>
                  </a:lnTo>
                  <a:lnTo>
                    <a:pt x="665518" y="843953"/>
                  </a:lnTo>
                  <a:lnTo>
                    <a:pt x="643331" y="843953"/>
                  </a:lnTo>
                  <a:lnTo>
                    <a:pt x="643331" y="865619"/>
                  </a:lnTo>
                  <a:lnTo>
                    <a:pt x="621157" y="865619"/>
                  </a:lnTo>
                  <a:lnTo>
                    <a:pt x="621157" y="887806"/>
                  </a:lnTo>
                  <a:lnTo>
                    <a:pt x="643331" y="887806"/>
                  </a:lnTo>
                  <a:lnTo>
                    <a:pt x="643331" y="866813"/>
                  </a:lnTo>
                  <a:lnTo>
                    <a:pt x="665518" y="866813"/>
                  </a:lnTo>
                  <a:lnTo>
                    <a:pt x="687705" y="866813"/>
                  </a:lnTo>
                  <a:lnTo>
                    <a:pt x="709891" y="866813"/>
                  </a:lnTo>
                  <a:lnTo>
                    <a:pt x="709891" y="887806"/>
                  </a:lnTo>
                  <a:lnTo>
                    <a:pt x="687705" y="887806"/>
                  </a:lnTo>
                  <a:lnTo>
                    <a:pt x="687705" y="909993"/>
                  </a:lnTo>
                  <a:lnTo>
                    <a:pt x="709891" y="909993"/>
                  </a:lnTo>
                  <a:lnTo>
                    <a:pt x="709891" y="888403"/>
                  </a:lnTo>
                  <a:lnTo>
                    <a:pt x="732066" y="888403"/>
                  </a:lnTo>
                  <a:lnTo>
                    <a:pt x="732066" y="866813"/>
                  </a:lnTo>
                  <a:lnTo>
                    <a:pt x="754253" y="866813"/>
                  </a:lnTo>
                  <a:lnTo>
                    <a:pt x="776439" y="866813"/>
                  </a:lnTo>
                  <a:lnTo>
                    <a:pt x="798626" y="866813"/>
                  </a:lnTo>
                  <a:lnTo>
                    <a:pt x="798626" y="888403"/>
                  </a:lnTo>
                  <a:lnTo>
                    <a:pt x="776439" y="888403"/>
                  </a:lnTo>
                  <a:lnTo>
                    <a:pt x="776439" y="909993"/>
                  </a:lnTo>
                  <a:lnTo>
                    <a:pt x="798626" y="909993"/>
                  </a:lnTo>
                  <a:lnTo>
                    <a:pt x="820801" y="909993"/>
                  </a:lnTo>
                  <a:lnTo>
                    <a:pt x="842987" y="909993"/>
                  </a:lnTo>
                  <a:lnTo>
                    <a:pt x="865174" y="909993"/>
                  </a:lnTo>
                  <a:lnTo>
                    <a:pt x="865174" y="888403"/>
                  </a:lnTo>
                  <a:lnTo>
                    <a:pt x="842987" y="888403"/>
                  </a:lnTo>
                  <a:lnTo>
                    <a:pt x="842987" y="822363"/>
                  </a:lnTo>
                  <a:lnTo>
                    <a:pt x="865174" y="822363"/>
                  </a:lnTo>
                  <a:lnTo>
                    <a:pt x="865174" y="799503"/>
                  </a:lnTo>
                  <a:lnTo>
                    <a:pt x="842987" y="799503"/>
                  </a:lnTo>
                  <a:lnTo>
                    <a:pt x="842987" y="733463"/>
                  </a:lnTo>
                  <a:lnTo>
                    <a:pt x="865174" y="733463"/>
                  </a:lnTo>
                  <a:lnTo>
                    <a:pt x="865174" y="710603"/>
                  </a:lnTo>
                  <a:lnTo>
                    <a:pt x="842987" y="710603"/>
                  </a:lnTo>
                  <a:lnTo>
                    <a:pt x="842987" y="689013"/>
                  </a:lnTo>
                  <a:lnTo>
                    <a:pt x="865174" y="689013"/>
                  </a:lnTo>
                  <a:lnTo>
                    <a:pt x="887349" y="689013"/>
                  </a:lnTo>
                  <a:lnTo>
                    <a:pt x="887349" y="666153"/>
                  </a:lnTo>
                  <a:lnTo>
                    <a:pt x="909535" y="666153"/>
                  </a:lnTo>
                  <a:lnTo>
                    <a:pt x="909535" y="644563"/>
                  </a:lnTo>
                  <a:close/>
                </a:path>
                <a:path w="909954" h="910589">
                  <a:moveTo>
                    <a:pt x="909535" y="0"/>
                  </a:moveTo>
                  <a:lnTo>
                    <a:pt x="887349" y="0"/>
                  </a:lnTo>
                  <a:lnTo>
                    <a:pt x="887349" y="22860"/>
                  </a:lnTo>
                  <a:lnTo>
                    <a:pt x="887349" y="133350"/>
                  </a:lnTo>
                  <a:lnTo>
                    <a:pt x="776439" y="133350"/>
                  </a:lnTo>
                  <a:lnTo>
                    <a:pt x="776439" y="22860"/>
                  </a:lnTo>
                  <a:lnTo>
                    <a:pt x="887349" y="22860"/>
                  </a:lnTo>
                  <a:lnTo>
                    <a:pt x="887349" y="0"/>
                  </a:lnTo>
                  <a:lnTo>
                    <a:pt x="754253" y="0"/>
                  </a:lnTo>
                  <a:lnTo>
                    <a:pt x="754253" y="22860"/>
                  </a:lnTo>
                  <a:lnTo>
                    <a:pt x="754253" y="133350"/>
                  </a:lnTo>
                  <a:lnTo>
                    <a:pt x="754253" y="156210"/>
                  </a:lnTo>
                  <a:lnTo>
                    <a:pt x="909535" y="156210"/>
                  </a:lnTo>
                  <a:lnTo>
                    <a:pt x="909535" y="133553"/>
                  </a:lnTo>
                  <a:lnTo>
                    <a:pt x="909535" y="133350"/>
                  </a:lnTo>
                  <a:lnTo>
                    <a:pt x="909535" y="22860"/>
                  </a:lnTo>
                  <a:lnTo>
                    <a:pt x="909535" y="22644"/>
                  </a:lnTo>
                  <a:lnTo>
                    <a:pt x="909535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89250" y="1233227"/>
              <a:ext cx="865505" cy="866140"/>
            </a:xfrm>
            <a:custGeom>
              <a:avLst/>
              <a:gdLst/>
              <a:ahLst/>
              <a:cxnLst/>
              <a:rect l="l" t="t" r="r" b="b"/>
              <a:pathLst>
                <a:path w="865504" h="866139">
                  <a:moveTo>
                    <a:pt x="110921" y="754253"/>
                  </a:moveTo>
                  <a:lnTo>
                    <a:pt x="44373" y="754253"/>
                  </a:lnTo>
                  <a:lnTo>
                    <a:pt x="44373" y="820801"/>
                  </a:lnTo>
                  <a:lnTo>
                    <a:pt x="110921" y="820801"/>
                  </a:lnTo>
                  <a:lnTo>
                    <a:pt x="110921" y="754253"/>
                  </a:lnTo>
                  <a:close/>
                </a:path>
                <a:path w="865504" h="866139">
                  <a:moveTo>
                    <a:pt x="110921" y="0"/>
                  </a:moveTo>
                  <a:lnTo>
                    <a:pt x="44373" y="0"/>
                  </a:lnTo>
                  <a:lnTo>
                    <a:pt x="44373" y="66548"/>
                  </a:lnTo>
                  <a:lnTo>
                    <a:pt x="110921" y="66548"/>
                  </a:lnTo>
                  <a:lnTo>
                    <a:pt x="110921" y="0"/>
                  </a:lnTo>
                  <a:close/>
                </a:path>
                <a:path w="865504" h="866139">
                  <a:moveTo>
                    <a:pt x="155295" y="709561"/>
                  </a:moveTo>
                  <a:lnTo>
                    <a:pt x="133108" y="709561"/>
                  </a:lnTo>
                  <a:lnTo>
                    <a:pt x="133108" y="732421"/>
                  </a:lnTo>
                  <a:lnTo>
                    <a:pt x="133108" y="842911"/>
                  </a:lnTo>
                  <a:lnTo>
                    <a:pt x="22186" y="842911"/>
                  </a:lnTo>
                  <a:lnTo>
                    <a:pt x="22186" y="732421"/>
                  </a:lnTo>
                  <a:lnTo>
                    <a:pt x="133108" y="732421"/>
                  </a:lnTo>
                  <a:lnTo>
                    <a:pt x="133108" y="709561"/>
                  </a:lnTo>
                  <a:lnTo>
                    <a:pt x="0" y="709561"/>
                  </a:lnTo>
                  <a:lnTo>
                    <a:pt x="0" y="732421"/>
                  </a:lnTo>
                  <a:lnTo>
                    <a:pt x="0" y="842911"/>
                  </a:lnTo>
                  <a:lnTo>
                    <a:pt x="0" y="865771"/>
                  </a:lnTo>
                  <a:lnTo>
                    <a:pt x="155295" y="865771"/>
                  </a:lnTo>
                  <a:lnTo>
                    <a:pt x="155295" y="842987"/>
                  </a:lnTo>
                  <a:lnTo>
                    <a:pt x="155295" y="732421"/>
                  </a:lnTo>
                  <a:lnTo>
                    <a:pt x="155295" y="732066"/>
                  </a:lnTo>
                  <a:lnTo>
                    <a:pt x="155295" y="709561"/>
                  </a:lnTo>
                  <a:close/>
                </a:path>
                <a:path w="865504" h="866139">
                  <a:moveTo>
                    <a:pt x="776439" y="709879"/>
                  </a:moveTo>
                  <a:lnTo>
                    <a:pt x="754253" y="709879"/>
                  </a:lnTo>
                  <a:lnTo>
                    <a:pt x="754253" y="732066"/>
                  </a:lnTo>
                  <a:lnTo>
                    <a:pt x="776439" y="732066"/>
                  </a:lnTo>
                  <a:lnTo>
                    <a:pt x="776439" y="709879"/>
                  </a:lnTo>
                  <a:close/>
                </a:path>
                <a:path w="865504" h="866139">
                  <a:moveTo>
                    <a:pt x="820801" y="665111"/>
                  </a:moveTo>
                  <a:lnTo>
                    <a:pt x="709891" y="665111"/>
                  </a:lnTo>
                  <a:lnTo>
                    <a:pt x="709891" y="687971"/>
                  </a:lnTo>
                  <a:lnTo>
                    <a:pt x="798626" y="687971"/>
                  </a:lnTo>
                  <a:lnTo>
                    <a:pt x="798626" y="754253"/>
                  </a:lnTo>
                  <a:lnTo>
                    <a:pt x="820801" y="754253"/>
                  </a:lnTo>
                  <a:lnTo>
                    <a:pt x="820801" y="687971"/>
                  </a:lnTo>
                  <a:lnTo>
                    <a:pt x="820801" y="687692"/>
                  </a:lnTo>
                  <a:lnTo>
                    <a:pt x="820801" y="665111"/>
                  </a:lnTo>
                  <a:close/>
                </a:path>
                <a:path w="865504" h="866139">
                  <a:moveTo>
                    <a:pt x="865174" y="0"/>
                  </a:moveTo>
                  <a:lnTo>
                    <a:pt x="798626" y="0"/>
                  </a:lnTo>
                  <a:lnTo>
                    <a:pt x="798626" y="66548"/>
                  </a:lnTo>
                  <a:lnTo>
                    <a:pt x="865174" y="66548"/>
                  </a:lnTo>
                  <a:lnTo>
                    <a:pt x="865174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9F4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1556" y="4311111"/>
            <a:ext cx="10469880" cy="3149600"/>
          </a:xfrm>
          <a:custGeom>
            <a:avLst/>
            <a:gdLst/>
            <a:ahLst/>
            <a:cxnLst/>
            <a:rect l="l" t="t" r="r" b="b"/>
            <a:pathLst>
              <a:path w="10469880" h="3149600">
                <a:moveTo>
                  <a:pt x="10469868" y="0"/>
                </a:moveTo>
                <a:lnTo>
                  <a:pt x="0" y="0"/>
                </a:lnTo>
                <a:lnTo>
                  <a:pt x="0" y="3149032"/>
                </a:lnTo>
                <a:lnTo>
                  <a:pt x="10469868" y="3149032"/>
                </a:lnTo>
                <a:lnTo>
                  <a:pt x="10469868" y="0"/>
                </a:lnTo>
                <a:close/>
              </a:path>
            </a:pathLst>
          </a:custGeom>
          <a:solidFill>
            <a:srgbClr val="F1E9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36754" y="595014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11702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611702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93148" y="595014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11803"/>
                </a:lnTo>
                <a:lnTo>
                  <a:pt x="0" y="3655149"/>
                </a:lnTo>
                <a:lnTo>
                  <a:pt x="2804261" y="3655149"/>
                </a:lnTo>
                <a:lnTo>
                  <a:pt x="2804261" y="3611803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0596" y="595014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74" y="0"/>
                </a:moveTo>
                <a:lnTo>
                  <a:pt x="0" y="0"/>
                </a:lnTo>
                <a:lnTo>
                  <a:pt x="0" y="3607041"/>
                </a:lnTo>
                <a:lnTo>
                  <a:pt x="0" y="3655149"/>
                </a:lnTo>
                <a:lnTo>
                  <a:pt x="2804274" y="3655149"/>
                </a:lnTo>
                <a:lnTo>
                  <a:pt x="2804274" y="3607041"/>
                </a:lnTo>
                <a:lnTo>
                  <a:pt x="2804274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42397" y="551678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0"/>
                </a:lnTo>
                <a:lnTo>
                  <a:pt x="2804262" y="3655140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>
            <a:grpSpLocks noGrp="1" noUngrp="1" noRot="1" noMove="1" noResize="1"/>
          </p:cNvGrpSpPr>
          <p:nvPr/>
        </p:nvGrpSpPr>
        <p:grpSpPr>
          <a:xfrm>
            <a:off x="264139" y="546915"/>
            <a:ext cx="2804795" cy="3655695"/>
            <a:chOff x="264139" y="546915"/>
            <a:chExt cx="2804795" cy="3655695"/>
          </a:xfrm>
        </p:grpSpPr>
        <p:sp>
          <p:nvSpPr>
            <p:cNvPr id="9" name="object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139" y="546915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096" y="782261"/>
              <a:ext cx="1092246" cy="1130004"/>
            </a:xfrm>
            <a:prstGeom prst="rect">
              <a:avLst/>
            </a:prstGeom>
          </p:spPr>
        </p:pic>
      </p:grpSp>
      <p:grpSp>
        <p:nvGrpSpPr>
          <p:cNvPr id="11" name="object 11"/>
          <p:cNvGrpSpPr>
            <a:grpSpLocks noGrp="1" noUngrp="1" noRot="1" noMove="1" noResize="1"/>
          </p:cNvGrpSpPr>
          <p:nvPr/>
        </p:nvGrpSpPr>
        <p:grpSpPr>
          <a:xfrm>
            <a:off x="6167257" y="551567"/>
            <a:ext cx="2804795" cy="3655695"/>
            <a:chOff x="6167257" y="551567"/>
            <a:chExt cx="2804795" cy="3655695"/>
          </a:xfrm>
        </p:grpSpPr>
        <p:sp>
          <p:nvSpPr>
            <p:cNvPr id="12" name="object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7257" y="551567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78392" y="1350428"/>
              <a:ext cx="1221602" cy="1173979"/>
            </a:xfrm>
            <a:prstGeom prst="rect">
              <a:avLst/>
            </a:prstGeom>
          </p:spPr>
        </p:pic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28152" y="1378202"/>
              <a:ext cx="1300589" cy="1133732"/>
            </a:xfrm>
            <a:prstGeom prst="rect">
              <a:avLst/>
            </a:prstGeom>
          </p:spPr>
        </p:pic>
        <p:pic>
          <p:nvPicPr>
            <p:cNvPr id="15" name="object 1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4247" y="2938394"/>
              <a:ext cx="2590505" cy="1122257"/>
            </a:xfrm>
            <a:prstGeom prst="rect">
              <a:avLst/>
            </a:prstGeom>
          </p:spPr>
        </p:pic>
      </p:grpSp>
      <p:sp>
        <p:nvSpPr>
          <p:cNvPr id="16" name="object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9795" y="5419226"/>
            <a:ext cx="10160000" cy="0"/>
          </a:xfrm>
          <a:custGeom>
            <a:avLst/>
            <a:gdLst/>
            <a:ahLst/>
            <a:cxnLst/>
            <a:rect l="l" t="t" r="r" b="b"/>
            <a:pathLst>
              <a:path w="10160000">
                <a:moveTo>
                  <a:pt x="0" y="0"/>
                </a:moveTo>
                <a:lnTo>
                  <a:pt x="1015981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3567" y="4934724"/>
            <a:ext cx="68592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Barcelona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Ludwig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Mies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Van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Rohe.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another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name,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it?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5597" y="6182279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2142" y="6588479"/>
            <a:ext cx="10160000" cy="0"/>
          </a:xfrm>
          <a:custGeom>
            <a:avLst/>
            <a:gdLst/>
            <a:ahLst/>
            <a:cxnLst/>
            <a:rect l="l" t="t" r="r" b="b"/>
            <a:pathLst>
              <a:path w="10160000">
                <a:moveTo>
                  <a:pt x="0" y="0"/>
                </a:moveTo>
                <a:lnTo>
                  <a:pt x="1015981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7167" y="5596628"/>
            <a:ext cx="30130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Write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description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Barcelona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4820" y="4305275"/>
            <a:ext cx="780160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212330" algn="l"/>
              </a:tabLst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Ludwig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Mies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Van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became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director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famous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School.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called?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800" b="1" i="1" baseline="2314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1800" b="1" i="1" spc="-15" baseline="2314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800" baseline="2314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52293" y="4941438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3250" y="4781875"/>
            <a:ext cx="10166350" cy="0"/>
          </a:xfrm>
          <a:custGeom>
            <a:avLst/>
            <a:gdLst/>
            <a:ahLst/>
            <a:cxnLst/>
            <a:rect l="l" t="t" r="r" b="b"/>
            <a:pathLst>
              <a:path w="10166350">
                <a:moveTo>
                  <a:pt x="0" y="0"/>
                </a:moveTo>
                <a:lnTo>
                  <a:pt x="10166356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71994" y="5587886"/>
            <a:ext cx="6150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6455" algn="l"/>
                <a:tab pos="6137275" algn="l"/>
              </a:tabLst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4139" y="546915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55244" algn="ctr">
              <a:lnSpc>
                <a:spcPct val="100000"/>
              </a:lnSpc>
              <a:spcBef>
                <a:spcPts val="11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LUDWIG</a:t>
            </a:r>
            <a:r>
              <a:rPr sz="1200" b="1" u="sng" spc="114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MIES</a:t>
            </a:r>
            <a:r>
              <a:rPr sz="1200" b="1" u="sng" spc="114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VAN</a:t>
            </a:r>
            <a:r>
              <a:rPr sz="1200" b="1" u="sng" spc="114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DER</a:t>
            </a:r>
            <a:r>
              <a:rPr sz="1200" b="1" u="sng" spc="114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ROHE</a:t>
            </a:r>
            <a:r>
              <a:rPr sz="1200" b="1" u="sng" spc="9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</a:t>
            </a:r>
            <a:r>
              <a:rPr sz="1200" b="1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marL="1256665" marR="57785" algn="ctr">
              <a:lnSpc>
                <a:spcPts val="1340"/>
              </a:lnSpc>
              <a:spcBef>
                <a:spcPts val="51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German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architect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Ludwig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Mies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Van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Der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Rohe,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pavilion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(exhibition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stand)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1929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Barcelona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fair.</a:t>
            </a:r>
            <a:endParaRPr sz="1200">
              <a:latin typeface="Arial"/>
              <a:cs typeface="Arial"/>
            </a:endParaRPr>
          </a:p>
          <a:p>
            <a:pPr marL="108585" marR="78740" indent="39370" algn="ctr">
              <a:lnSpc>
                <a:spcPts val="1340"/>
              </a:lnSpc>
              <a:spcBef>
                <a:spcPts val="126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pavilion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house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German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products,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promote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German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engineering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technology,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same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way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trade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fairs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today.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‘Barcelona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Chair’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(also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called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Pavilion Chair)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was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between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1928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1929.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German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exhibits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Barcelona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fair.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quickly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became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known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classic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modernist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1200">
              <a:latin typeface="Arial"/>
              <a:cs typeface="Arial"/>
            </a:endParaRPr>
          </a:p>
          <a:p>
            <a:pPr marL="158115" marR="128270" algn="ctr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became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director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architecture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Bauhaus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1930.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42397" y="551678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4605" rIns="0" bIns="0" rtlCol="0">
            <a:spAutoFit/>
          </a:bodyPr>
          <a:lstStyle/>
          <a:p>
            <a:pPr marL="400050">
              <a:lnSpc>
                <a:spcPct val="100000"/>
              </a:lnSpc>
              <a:spcBef>
                <a:spcPts val="11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</a:t>
            </a:r>
            <a:r>
              <a:rPr sz="1200" b="1" u="sng" spc="2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BARCELONA</a:t>
            </a:r>
            <a:r>
              <a:rPr sz="1200" b="1" u="sng" spc="1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CHAIR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50">
              <a:latin typeface="Arial"/>
              <a:cs typeface="Arial"/>
            </a:endParaRPr>
          </a:p>
          <a:p>
            <a:pPr marL="38735" marR="66040" algn="just">
              <a:lnSpc>
                <a:spcPts val="1340"/>
              </a:lnSpc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original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each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side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frame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200" spc="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two</a:t>
            </a:r>
            <a:r>
              <a:rPr sz="1200" spc="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pieces</a:t>
            </a:r>
            <a:r>
              <a:rPr sz="1200" spc="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1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steel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welded</a:t>
            </a:r>
            <a:r>
              <a:rPr sz="1200" spc="43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together</a:t>
            </a:r>
            <a:r>
              <a:rPr sz="1200" spc="4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43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then</a:t>
            </a:r>
            <a:r>
              <a:rPr sz="1200" spc="43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‘bolted’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together.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1950s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stainless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steel,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new</a:t>
            </a:r>
            <a:r>
              <a:rPr sz="1200" spc="2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material</a:t>
            </a:r>
            <a:r>
              <a:rPr sz="1200" spc="2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2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spc="2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manufacture,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3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used</a:t>
            </a:r>
            <a:r>
              <a:rPr sz="1200" spc="3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3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3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construction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3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frames.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adoption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stainless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steel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meant</a:t>
            </a:r>
            <a:r>
              <a:rPr sz="1200" spc="50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50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50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</a:t>
            </a:r>
            <a:r>
              <a:rPr sz="1200" spc="-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rame</a:t>
            </a:r>
            <a:r>
              <a:rPr sz="1200" spc="50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could</a:t>
            </a:r>
            <a:r>
              <a:rPr sz="1200" spc="50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piece,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without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joint lines.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mass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1950s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‘Knoll’</a:t>
            </a:r>
            <a:r>
              <a:rPr sz="120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manufacturers</a:t>
            </a:r>
            <a:r>
              <a:rPr sz="12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continues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today.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7" name="object 2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2623" y="769438"/>
            <a:ext cx="1401354" cy="1162051"/>
          </a:xfrm>
          <a:prstGeom prst="rect">
            <a:avLst/>
          </a:prstGeom>
        </p:spPr>
      </p:pic>
      <p:sp>
        <p:nvSpPr>
          <p:cNvPr id="28" name="object 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67257" y="551567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230504" marR="231140" indent="375285">
              <a:lnSpc>
                <a:spcPts val="1340"/>
              </a:lnSpc>
              <a:spcBef>
                <a:spcPts val="240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OTHER</a:t>
            </a:r>
            <a:r>
              <a:rPr sz="1200" b="1" u="sng" spc="2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DESIGNS</a:t>
            </a:r>
            <a:r>
              <a:rPr sz="1200" b="1" u="sng" spc="2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BY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LUDWIG</a:t>
            </a:r>
            <a:r>
              <a:rPr sz="1200" b="1" u="sng" spc="1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MIES</a:t>
            </a:r>
            <a:r>
              <a:rPr sz="1200" b="1" u="sng" spc="1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VAN</a:t>
            </a:r>
            <a:r>
              <a:rPr sz="1200" b="1" u="sng" spc="1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DER</a:t>
            </a:r>
            <a:r>
              <a:rPr sz="1200" b="1" u="sng" spc="1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ROHE</a:t>
            </a:r>
            <a:endParaRPr sz="1200">
              <a:latin typeface="Arial"/>
              <a:cs typeface="Arial"/>
            </a:endParaRPr>
          </a:p>
          <a:p>
            <a:pPr marL="466090" marR="322580" indent="-297180">
              <a:lnSpc>
                <a:spcPts val="1120"/>
              </a:lnSpc>
              <a:spcBef>
                <a:spcPts val="930"/>
              </a:spcBef>
              <a:tabLst>
                <a:tab pos="1740535" algn="l"/>
                <a:tab pos="1826260" algn="l"/>
              </a:tabLst>
            </a:pPr>
            <a:r>
              <a:rPr sz="1500" baseline="2777" dirty="0">
                <a:solidFill>
                  <a:srgbClr val="151616"/>
                </a:solidFill>
                <a:latin typeface="Arial"/>
                <a:cs typeface="Arial"/>
              </a:rPr>
              <a:t>CANTILEVER</a:t>
            </a:r>
            <a:r>
              <a:rPr sz="1500" spc="480" baseline="2777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00" spc="-30" baseline="2777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500" baseline="2777" dirty="0">
                <a:solidFill>
                  <a:srgbClr val="151616"/>
                </a:solidFill>
                <a:latin typeface="Arial"/>
                <a:cs typeface="Arial"/>
              </a:rPr>
              <a:t>		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LOUNGE </a:t>
            </a:r>
            <a:r>
              <a:rPr sz="1500" baseline="2777" dirty="0">
                <a:solidFill>
                  <a:srgbClr val="151616"/>
                </a:solidFill>
                <a:latin typeface="Arial"/>
                <a:cs typeface="Arial"/>
              </a:rPr>
              <a:t>MR20,</a:t>
            </a:r>
            <a:r>
              <a:rPr sz="1500" spc="37" baseline="2777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00" spc="-30" baseline="2777" dirty="0">
                <a:solidFill>
                  <a:srgbClr val="151616"/>
                </a:solidFill>
                <a:latin typeface="Arial"/>
                <a:cs typeface="Arial"/>
              </a:rPr>
              <a:t>1927</a:t>
            </a:r>
            <a:r>
              <a:rPr sz="1500" baseline="2777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00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1932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>
              <a:latin typeface="Arial"/>
              <a:cs typeface="Arial"/>
            </a:endParaRPr>
          </a:p>
          <a:p>
            <a:pPr marL="1271270" marR="708025" indent="-570230">
              <a:lnSpc>
                <a:spcPts val="1120"/>
              </a:lnSpc>
              <a:spcBef>
                <a:spcPts val="5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BARCELONA</a:t>
            </a:r>
            <a:r>
              <a:rPr sz="100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DAYBED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1930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5576" y="6653620"/>
            <a:ext cx="74860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4.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two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other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pieces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Ludwig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Mies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Van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Rohe.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Include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date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their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56649" y="6705489"/>
            <a:ext cx="601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1200" b="1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5597" y="7287180"/>
            <a:ext cx="4046220" cy="0"/>
          </a:xfrm>
          <a:custGeom>
            <a:avLst/>
            <a:gdLst/>
            <a:ahLst/>
            <a:cxnLst/>
            <a:rect l="l" t="t" r="r" b="b"/>
            <a:pathLst>
              <a:path w="4046220">
                <a:moveTo>
                  <a:pt x="0" y="0"/>
                </a:moveTo>
                <a:lnTo>
                  <a:pt x="404611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16699" y="7287180"/>
            <a:ext cx="4046220" cy="0"/>
          </a:xfrm>
          <a:custGeom>
            <a:avLst/>
            <a:gdLst/>
            <a:ahLst/>
            <a:cxnLst/>
            <a:rect l="l" t="t" r="r" b="b"/>
            <a:pathLst>
              <a:path w="4046220">
                <a:moveTo>
                  <a:pt x="0" y="0"/>
                </a:moveTo>
                <a:lnTo>
                  <a:pt x="404611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1354574" y="-27184"/>
            <a:ext cx="7983855" cy="50482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35"/>
              </a:spcBef>
            </a:pPr>
            <a:r>
              <a:rPr sz="2000" spc="55" dirty="0"/>
              <a:t>REVISION</a:t>
            </a:r>
            <a:r>
              <a:rPr sz="2000" spc="114" dirty="0"/>
              <a:t> </a:t>
            </a:r>
            <a:r>
              <a:rPr sz="2000" dirty="0"/>
              <a:t>CARDS</a:t>
            </a:r>
            <a:r>
              <a:rPr sz="2000" spc="85" dirty="0"/>
              <a:t> </a:t>
            </a:r>
            <a:r>
              <a:rPr sz="2000" dirty="0"/>
              <a:t>-</a:t>
            </a:r>
            <a:r>
              <a:rPr sz="2000" spc="75" dirty="0"/>
              <a:t> </a:t>
            </a:r>
            <a:r>
              <a:rPr sz="2000" spc="50" dirty="0"/>
              <a:t>LUDWIG</a:t>
            </a:r>
            <a:r>
              <a:rPr sz="2000" spc="120" dirty="0"/>
              <a:t> </a:t>
            </a:r>
            <a:r>
              <a:rPr sz="2000" spc="50" dirty="0"/>
              <a:t>MIES</a:t>
            </a:r>
            <a:r>
              <a:rPr sz="2000" spc="120" dirty="0"/>
              <a:t> </a:t>
            </a:r>
            <a:r>
              <a:rPr sz="2000" dirty="0"/>
              <a:t>VAN</a:t>
            </a:r>
            <a:r>
              <a:rPr sz="2000" spc="114" dirty="0"/>
              <a:t> </a:t>
            </a:r>
            <a:r>
              <a:rPr sz="2000" dirty="0"/>
              <a:t>DER</a:t>
            </a:r>
            <a:r>
              <a:rPr sz="2000" spc="120" dirty="0"/>
              <a:t> </a:t>
            </a:r>
            <a:r>
              <a:rPr sz="2000" dirty="0"/>
              <a:t>ROHE</a:t>
            </a:r>
            <a:r>
              <a:rPr sz="2000" spc="80" dirty="0"/>
              <a:t> </a:t>
            </a:r>
            <a:r>
              <a:rPr sz="2000" dirty="0"/>
              <a:t>1886</a:t>
            </a:r>
            <a:r>
              <a:rPr sz="2000" spc="45" dirty="0"/>
              <a:t> </a:t>
            </a:r>
            <a:r>
              <a:rPr sz="2000" dirty="0"/>
              <a:t>–</a:t>
            </a:r>
            <a:r>
              <a:rPr sz="2000" spc="45" dirty="0"/>
              <a:t> </a:t>
            </a:r>
            <a:r>
              <a:rPr sz="2000" spc="-20" dirty="0"/>
              <a:t>1969</a:t>
            </a:r>
            <a:endParaRPr sz="2000"/>
          </a:p>
          <a:p>
            <a:pPr marL="904240">
              <a:lnSpc>
                <a:spcPct val="100000"/>
              </a:lnSpc>
              <a:spcBef>
                <a:spcPts val="175"/>
              </a:spcBef>
              <a:tabLst>
                <a:tab pos="2967990" algn="l"/>
                <a:tab pos="4895215" algn="l"/>
              </a:tabLst>
            </a:pPr>
            <a:r>
              <a:rPr sz="550" b="0" u="none" spc="20" dirty="0">
                <a:latin typeface="Arial"/>
                <a:cs typeface="Arial"/>
              </a:rPr>
              <a:t>WORLD</a:t>
            </a:r>
            <a:r>
              <a:rPr sz="550" b="0" u="none" spc="30" dirty="0">
                <a:latin typeface="Arial"/>
                <a:cs typeface="Arial"/>
              </a:rPr>
              <a:t> </a:t>
            </a:r>
            <a:r>
              <a:rPr sz="550" b="0" u="none" spc="20" dirty="0">
                <a:latin typeface="Arial"/>
                <a:cs typeface="Arial"/>
              </a:rPr>
              <a:t>ASSOCIATION</a:t>
            </a:r>
            <a:r>
              <a:rPr sz="550" b="0" u="none" spc="75" dirty="0">
                <a:latin typeface="Arial"/>
                <a:cs typeface="Arial"/>
              </a:rPr>
              <a:t> </a:t>
            </a:r>
            <a:r>
              <a:rPr sz="550" b="0" u="none" spc="20" dirty="0">
                <a:latin typeface="Arial"/>
                <a:cs typeface="Arial"/>
              </a:rPr>
              <a:t>OF</a:t>
            </a:r>
            <a:r>
              <a:rPr sz="550" b="0" u="none" spc="65" dirty="0">
                <a:latin typeface="Arial"/>
                <a:cs typeface="Arial"/>
              </a:rPr>
              <a:t> </a:t>
            </a:r>
            <a:r>
              <a:rPr sz="550" b="0" u="none" spc="20" dirty="0">
                <a:latin typeface="Arial"/>
                <a:cs typeface="Arial"/>
              </a:rPr>
              <a:t>TECHNOLOGY</a:t>
            </a:r>
            <a:r>
              <a:rPr sz="550" b="0" u="none" spc="50" dirty="0">
                <a:latin typeface="Arial"/>
                <a:cs typeface="Arial"/>
              </a:rPr>
              <a:t> </a:t>
            </a:r>
            <a:r>
              <a:rPr sz="550" b="0" u="none" spc="-10" dirty="0">
                <a:latin typeface="Arial"/>
                <a:cs typeface="Arial"/>
              </a:rPr>
              <a:t>TEACHERS</a:t>
            </a:r>
            <a:r>
              <a:rPr sz="550" b="0" u="none" dirty="0">
                <a:latin typeface="Arial"/>
                <a:cs typeface="Arial"/>
              </a:rPr>
              <a:t>	</a:t>
            </a:r>
            <a:r>
              <a:rPr sz="550" b="0" u="none" spc="-10" dirty="0">
                <a:latin typeface="Arial"/>
                <a:cs typeface="Arial"/>
                <a:hlinkClick r:id="rId7"/>
              </a:rPr>
              <a:t>https://www.facebook.com/groups/254963448192823/</a:t>
            </a:r>
            <a:r>
              <a:rPr sz="550" b="0" u="none" dirty="0">
                <a:latin typeface="Arial"/>
                <a:cs typeface="Arial"/>
              </a:rPr>
              <a:t>	</a:t>
            </a:r>
            <a:r>
              <a:rPr sz="825" b="0" u="sng" baseline="10101" dirty="0">
                <a:solidFill>
                  <a:srgbClr val="0000C4"/>
                </a:solidFill>
                <a:uFill>
                  <a:solidFill>
                    <a:srgbClr val="0000C4"/>
                  </a:solidFill>
                </a:uFill>
                <a:latin typeface="Arial"/>
                <a:cs typeface="Arial"/>
                <a:hlinkClick r:id="rId8"/>
              </a:rPr>
              <a:t>www.technologystudent.com</a:t>
            </a:r>
            <a:r>
              <a:rPr sz="825" b="0" u="none" spc="44" baseline="10101" dirty="0">
                <a:solidFill>
                  <a:srgbClr val="0000C4"/>
                </a:solidFill>
                <a:latin typeface="Arial"/>
                <a:cs typeface="Arial"/>
              </a:rPr>
              <a:t> </a:t>
            </a:r>
            <a:r>
              <a:rPr sz="825" b="0" u="none" baseline="10101" dirty="0">
                <a:latin typeface="Arial"/>
                <a:cs typeface="Arial"/>
              </a:rPr>
              <a:t>©</a:t>
            </a:r>
            <a:r>
              <a:rPr sz="825" b="0" u="none" spc="52" baseline="10101" dirty="0">
                <a:latin typeface="Arial"/>
                <a:cs typeface="Arial"/>
              </a:rPr>
              <a:t> </a:t>
            </a:r>
            <a:r>
              <a:rPr sz="825" b="0" u="none" baseline="10101" dirty="0">
                <a:latin typeface="Arial"/>
                <a:cs typeface="Arial"/>
              </a:rPr>
              <a:t>2018</a:t>
            </a:r>
            <a:r>
              <a:rPr sz="825" b="0" u="none" spc="315" baseline="10101" dirty="0">
                <a:latin typeface="Arial"/>
                <a:cs typeface="Arial"/>
              </a:rPr>
              <a:t>  </a:t>
            </a:r>
            <a:r>
              <a:rPr sz="825" b="0" u="none" baseline="10101" dirty="0">
                <a:latin typeface="Arial"/>
                <a:cs typeface="Arial"/>
              </a:rPr>
              <a:t>V.Ryan</a:t>
            </a:r>
            <a:r>
              <a:rPr sz="825" b="0" u="none" spc="60" baseline="10101" dirty="0">
                <a:latin typeface="Arial"/>
                <a:cs typeface="Arial"/>
              </a:rPr>
              <a:t> </a:t>
            </a:r>
            <a:r>
              <a:rPr sz="825" b="0" u="none" baseline="10101" dirty="0">
                <a:latin typeface="Arial"/>
                <a:cs typeface="Arial"/>
              </a:rPr>
              <a:t>©</a:t>
            </a:r>
            <a:r>
              <a:rPr sz="825" b="0" u="none" spc="52" baseline="10101" dirty="0">
                <a:latin typeface="Arial"/>
                <a:cs typeface="Arial"/>
              </a:rPr>
              <a:t> </a:t>
            </a:r>
            <a:r>
              <a:rPr sz="825" b="0" u="none" spc="-30" baseline="10101" dirty="0">
                <a:latin typeface="Arial"/>
                <a:cs typeface="Arial"/>
              </a:rPr>
              <a:t>2018</a:t>
            </a:r>
            <a:endParaRPr sz="825" baseline="10101">
              <a:latin typeface="Arial"/>
              <a:cs typeface="Arial"/>
            </a:endParaRPr>
          </a:p>
        </p:txBody>
      </p:sp>
      <p:pic>
        <p:nvPicPr>
          <p:cNvPr id="34" name="object 34">
            <a:hlinkClick r:id="rId9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238899" y="3053303"/>
            <a:ext cx="1077357" cy="1077358"/>
          </a:xfrm>
          <a:prstGeom prst="rect">
            <a:avLst/>
          </a:prstGeom>
        </p:spPr>
      </p:pic>
      <p:sp>
        <p:nvSpPr>
          <p:cNvPr id="35" name="object 3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31954" y="560844"/>
            <a:ext cx="1282700" cy="3657600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72720" rIns="0" bIns="0" rtlCol="0">
            <a:spAutoFit/>
          </a:bodyPr>
          <a:lstStyle/>
          <a:p>
            <a:pPr marL="214629" marR="108585" indent="-53975">
              <a:lnSpc>
                <a:spcPts val="1340"/>
              </a:lnSpc>
              <a:spcBef>
                <a:spcPts val="136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Arial"/>
              <a:cs typeface="Arial"/>
            </a:endParaRPr>
          </a:p>
          <a:p>
            <a:pPr marL="198120" marR="108585" indent="-36830">
              <a:lnSpc>
                <a:spcPts val="1340"/>
              </a:lnSpc>
              <a:spcBef>
                <a:spcPts val="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Arial"/>
              <a:cs typeface="Arial"/>
            </a:endParaRPr>
          </a:p>
          <a:p>
            <a:pPr marL="267335">
              <a:lnSpc>
                <a:spcPct val="100000"/>
              </a:lnSpc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9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36" name="object 36"/>
          <p:cNvGrpSpPr>
            <a:grpSpLocks noGrp="1" noUngrp="1" noRot="1" noMove="1" noResize="1"/>
          </p:cNvGrpSpPr>
          <p:nvPr/>
        </p:nvGrpSpPr>
        <p:grpSpPr>
          <a:xfrm>
            <a:off x="9283003" y="1101649"/>
            <a:ext cx="1033144" cy="1033144"/>
            <a:chOff x="9283003" y="1101649"/>
            <a:chExt cx="1033144" cy="1033144"/>
          </a:xfrm>
        </p:grpSpPr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83003" y="1101649"/>
              <a:ext cx="1033144" cy="1033144"/>
            </a:xfrm>
            <a:custGeom>
              <a:avLst/>
              <a:gdLst/>
              <a:ahLst/>
              <a:cxnLst/>
              <a:rect l="l" t="t" r="r" b="b"/>
              <a:pathLst>
                <a:path w="1033145" h="1033144">
                  <a:moveTo>
                    <a:pt x="1033117" y="0"/>
                  </a:moveTo>
                  <a:lnTo>
                    <a:pt x="0" y="0"/>
                  </a:lnTo>
                  <a:lnTo>
                    <a:pt x="0" y="1033117"/>
                  </a:lnTo>
                  <a:lnTo>
                    <a:pt x="1033117" y="1033117"/>
                  </a:lnTo>
                  <a:lnTo>
                    <a:pt x="10331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9149" y="1157802"/>
              <a:ext cx="921385" cy="359410"/>
            </a:xfrm>
            <a:custGeom>
              <a:avLst/>
              <a:gdLst/>
              <a:ahLst/>
              <a:cxnLst/>
              <a:rect l="l" t="t" r="r" b="b"/>
              <a:pathLst>
                <a:path w="921384" h="359409">
                  <a:moveTo>
                    <a:pt x="22453" y="202133"/>
                  </a:moveTo>
                  <a:lnTo>
                    <a:pt x="0" y="202133"/>
                  </a:lnTo>
                  <a:lnTo>
                    <a:pt x="0" y="224586"/>
                  </a:lnTo>
                  <a:lnTo>
                    <a:pt x="22453" y="224586"/>
                  </a:lnTo>
                  <a:lnTo>
                    <a:pt x="22453" y="202133"/>
                  </a:lnTo>
                  <a:close/>
                </a:path>
                <a:path w="921384" h="359409">
                  <a:moveTo>
                    <a:pt x="157213" y="179679"/>
                  </a:moveTo>
                  <a:lnTo>
                    <a:pt x="134747" y="179679"/>
                  </a:lnTo>
                  <a:lnTo>
                    <a:pt x="112293" y="179679"/>
                  </a:lnTo>
                  <a:lnTo>
                    <a:pt x="112293" y="202133"/>
                  </a:lnTo>
                  <a:lnTo>
                    <a:pt x="89827" y="202133"/>
                  </a:lnTo>
                  <a:lnTo>
                    <a:pt x="89827" y="224586"/>
                  </a:lnTo>
                  <a:lnTo>
                    <a:pt x="67373" y="224586"/>
                  </a:lnTo>
                  <a:lnTo>
                    <a:pt x="44919" y="224586"/>
                  </a:lnTo>
                  <a:lnTo>
                    <a:pt x="44919" y="269506"/>
                  </a:lnTo>
                  <a:lnTo>
                    <a:pt x="22453" y="269506"/>
                  </a:lnTo>
                  <a:lnTo>
                    <a:pt x="22453" y="247053"/>
                  </a:lnTo>
                  <a:lnTo>
                    <a:pt x="0" y="247053"/>
                  </a:lnTo>
                  <a:lnTo>
                    <a:pt x="0" y="291973"/>
                  </a:lnTo>
                  <a:lnTo>
                    <a:pt x="22453" y="291973"/>
                  </a:lnTo>
                  <a:lnTo>
                    <a:pt x="44919" y="291973"/>
                  </a:lnTo>
                  <a:lnTo>
                    <a:pt x="44919" y="314426"/>
                  </a:lnTo>
                  <a:lnTo>
                    <a:pt x="67373" y="314426"/>
                  </a:lnTo>
                  <a:lnTo>
                    <a:pt x="67373" y="291973"/>
                  </a:lnTo>
                  <a:lnTo>
                    <a:pt x="89827" y="291973"/>
                  </a:lnTo>
                  <a:lnTo>
                    <a:pt x="89827" y="269506"/>
                  </a:lnTo>
                  <a:lnTo>
                    <a:pt x="112293" y="269506"/>
                  </a:lnTo>
                  <a:lnTo>
                    <a:pt x="134747" y="269506"/>
                  </a:lnTo>
                  <a:lnTo>
                    <a:pt x="134747" y="247053"/>
                  </a:lnTo>
                  <a:lnTo>
                    <a:pt x="157213" y="247053"/>
                  </a:lnTo>
                  <a:lnTo>
                    <a:pt x="157213" y="224586"/>
                  </a:lnTo>
                  <a:lnTo>
                    <a:pt x="134747" y="224586"/>
                  </a:lnTo>
                  <a:lnTo>
                    <a:pt x="134747" y="202133"/>
                  </a:lnTo>
                  <a:lnTo>
                    <a:pt x="157213" y="202133"/>
                  </a:lnTo>
                  <a:lnTo>
                    <a:pt x="157213" y="179679"/>
                  </a:lnTo>
                  <a:close/>
                </a:path>
                <a:path w="921384" h="359409">
                  <a:moveTo>
                    <a:pt x="179666" y="202133"/>
                  </a:moveTo>
                  <a:lnTo>
                    <a:pt x="157213" y="202133"/>
                  </a:lnTo>
                  <a:lnTo>
                    <a:pt x="157213" y="224586"/>
                  </a:lnTo>
                  <a:lnTo>
                    <a:pt x="179666" y="224586"/>
                  </a:lnTo>
                  <a:lnTo>
                    <a:pt x="179666" y="202133"/>
                  </a:lnTo>
                  <a:close/>
                </a:path>
                <a:path w="921384" h="359409">
                  <a:moveTo>
                    <a:pt x="202133" y="134759"/>
                  </a:moveTo>
                  <a:lnTo>
                    <a:pt x="179666" y="134759"/>
                  </a:lnTo>
                  <a:lnTo>
                    <a:pt x="179666" y="179679"/>
                  </a:lnTo>
                  <a:lnTo>
                    <a:pt x="202133" y="179679"/>
                  </a:lnTo>
                  <a:lnTo>
                    <a:pt x="202133" y="134759"/>
                  </a:lnTo>
                  <a:close/>
                </a:path>
                <a:path w="921384" h="359409">
                  <a:moveTo>
                    <a:pt x="202133" y="44919"/>
                  </a:moveTo>
                  <a:lnTo>
                    <a:pt x="179666" y="44919"/>
                  </a:lnTo>
                  <a:lnTo>
                    <a:pt x="179666" y="67373"/>
                  </a:lnTo>
                  <a:lnTo>
                    <a:pt x="202133" y="67373"/>
                  </a:lnTo>
                  <a:lnTo>
                    <a:pt x="202133" y="44919"/>
                  </a:lnTo>
                  <a:close/>
                </a:path>
                <a:path w="921384" h="359409">
                  <a:moveTo>
                    <a:pt x="224586" y="179679"/>
                  </a:moveTo>
                  <a:lnTo>
                    <a:pt x="202133" y="179679"/>
                  </a:lnTo>
                  <a:lnTo>
                    <a:pt x="202133" y="202133"/>
                  </a:lnTo>
                  <a:lnTo>
                    <a:pt x="224586" y="202133"/>
                  </a:lnTo>
                  <a:lnTo>
                    <a:pt x="224586" y="179679"/>
                  </a:lnTo>
                  <a:close/>
                </a:path>
                <a:path w="921384" h="359409">
                  <a:moveTo>
                    <a:pt x="269506" y="157213"/>
                  </a:moveTo>
                  <a:lnTo>
                    <a:pt x="247053" y="157213"/>
                  </a:lnTo>
                  <a:lnTo>
                    <a:pt x="247053" y="179679"/>
                  </a:lnTo>
                  <a:lnTo>
                    <a:pt x="269506" y="179679"/>
                  </a:lnTo>
                  <a:lnTo>
                    <a:pt x="269506" y="157213"/>
                  </a:lnTo>
                  <a:close/>
                </a:path>
                <a:path w="921384" h="359409">
                  <a:moveTo>
                    <a:pt x="269506" y="22453"/>
                  </a:moveTo>
                  <a:lnTo>
                    <a:pt x="247053" y="22453"/>
                  </a:lnTo>
                  <a:lnTo>
                    <a:pt x="224586" y="22453"/>
                  </a:lnTo>
                  <a:lnTo>
                    <a:pt x="224586" y="0"/>
                  </a:lnTo>
                  <a:lnTo>
                    <a:pt x="202133" y="0"/>
                  </a:lnTo>
                  <a:lnTo>
                    <a:pt x="179666" y="0"/>
                  </a:lnTo>
                  <a:lnTo>
                    <a:pt x="179666" y="22453"/>
                  </a:lnTo>
                  <a:lnTo>
                    <a:pt x="202133" y="22453"/>
                  </a:lnTo>
                  <a:lnTo>
                    <a:pt x="202133" y="44919"/>
                  </a:lnTo>
                  <a:lnTo>
                    <a:pt x="224586" y="44919"/>
                  </a:lnTo>
                  <a:lnTo>
                    <a:pt x="247053" y="44919"/>
                  </a:lnTo>
                  <a:lnTo>
                    <a:pt x="269506" y="44919"/>
                  </a:lnTo>
                  <a:lnTo>
                    <a:pt x="269506" y="22453"/>
                  </a:lnTo>
                  <a:close/>
                </a:path>
                <a:path w="921384" h="359409">
                  <a:moveTo>
                    <a:pt x="291960" y="202133"/>
                  </a:moveTo>
                  <a:lnTo>
                    <a:pt x="269506" y="202133"/>
                  </a:lnTo>
                  <a:lnTo>
                    <a:pt x="247053" y="202133"/>
                  </a:lnTo>
                  <a:lnTo>
                    <a:pt x="247053" y="224586"/>
                  </a:lnTo>
                  <a:lnTo>
                    <a:pt x="269506" y="224586"/>
                  </a:lnTo>
                  <a:lnTo>
                    <a:pt x="291960" y="224586"/>
                  </a:lnTo>
                  <a:lnTo>
                    <a:pt x="291960" y="202133"/>
                  </a:lnTo>
                  <a:close/>
                </a:path>
                <a:path w="921384" h="359409">
                  <a:moveTo>
                    <a:pt x="291960" y="89839"/>
                  </a:moveTo>
                  <a:lnTo>
                    <a:pt x="269506" y="89839"/>
                  </a:lnTo>
                  <a:lnTo>
                    <a:pt x="269506" y="112293"/>
                  </a:lnTo>
                  <a:lnTo>
                    <a:pt x="247053" y="112293"/>
                  </a:lnTo>
                  <a:lnTo>
                    <a:pt x="247053" y="67373"/>
                  </a:lnTo>
                  <a:lnTo>
                    <a:pt x="224586" y="67373"/>
                  </a:lnTo>
                  <a:lnTo>
                    <a:pt x="224586" y="89839"/>
                  </a:lnTo>
                  <a:lnTo>
                    <a:pt x="202133" y="89839"/>
                  </a:lnTo>
                  <a:lnTo>
                    <a:pt x="179666" y="89839"/>
                  </a:lnTo>
                  <a:lnTo>
                    <a:pt x="179666" y="112293"/>
                  </a:lnTo>
                  <a:lnTo>
                    <a:pt x="202133" y="112293"/>
                  </a:lnTo>
                  <a:lnTo>
                    <a:pt x="202133" y="134759"/>
                  </a:lnTo>
                  <a:lnTo>
                    <a:pt x="224586" y="134759"/>
                  </a:lnTo>
                  <a:lnTo>
                    <a:pt x="224586" y="157213"/>
                  </a:lnTo>
                  <a:lnTo>
                    <a:pt x="247053" y="157213"/>
                  </a:lnTo>
                  <a:lnTo>
                    <a:pt x="247053" y="134759"/>
                  </a:lnTo>
                  <a:lnTo>
                    <a:pt x="269506" y="134759"/>
                  </a:lnTo>
                  <a:lnTo>
                    <a:pt x="269506" y="157213"/>
                  </a:lnTo>
                  <a:lnTo>
                    <a:pt x="291960" y="157213"/>
                  </a:lnTo>
                  <a:lnTo>
                    <a:pt x="291960" y="89839"/>
                  </a:lnTo>
                  <a:close/>
                </a:path>
                <a:path w="921384" h="359409">
                  <a:moveTo>
                    <a:pt x="314426" y="224586"/>
                  </a:moveTo>
                  <a:lnTo>
                    <a:pt x="291960" y="224586"/>
                  </a:lnTo>
                  <a:lnTo>
                    <a:pt x="291960" y="247053"/>
                  </a:lnTo>
                  <a:lnTo>
                    <a:pt x="269506" y="247053"/>
                  </a:lnTo>
                  <a:lnTo>
                    <a:pt x="247053" y="247053"/>
                  </a:lnTo>
                  <a:lnTo>
                    <a:pt x="247053" y="224586"/>
                  </a:lnTo>
                  <a:lnTo>
                    <a:pt x="224586" y="224586"/>
                  </a:lnTo>
                  <a:lnTo>
                    <a:pt x="224586" y="269506"/>
                  </a:lnTo>
                  <a:lnTo>
                    <a:pt x="247053" y="269506"/>
                  </a:lnTo>
                  <a:lnTo>
                    <a:pt x="247053" y="291973"/>
                  </a:lnTo>
                  <a:lnTo>
                    <a:pt x="269506" y="291973"/>
                  </a:lnTo>
                  <a:lnTo>
                    <a:pt x="269506" y="269506"/>
                  </a:lnTo>
                  <a:lnTo>
                    <a:pt x="291960" y="269506"/>
                  </a:lnTo>
                  <a:lnTo>
                    <a:pt x="291960" y="291973"/>
                  </a:lnTo>
                  <a:lnTo>
                    <a:pt x="314426" y="291973"/>
                  </a:lnTo>
                  <a:lnTo>
                    <a:pt x="314426" y="224586"/>
                  </a:lnTo>
                  <a:close/>
                </a:path>
                <a:path w="921384" h="359409">
                  <a:moveTo>
                    <a:pt x="314426" y="44919"/>
                  </a:moveTo>
                  <a:lnTo>
                    <a:pt x="291960" y="44919"/>
                  </a:lnTo>
                  <a:lnTo>
                    <a:pt x="291960" y="67373"/>
                  </a:lnTo>
                  <a:lnTo>
                    <a:pt x="314426" y="67373"/>
                  </a:lnTo>
                  <a:lnTo>
                    <a:pt x="314426" y="44919"/>
                  </a:lnTo>
                  <a:close/>
                </a:path>
                <a:path w="921384" h="359409">
                  <a:moveTo>
                    <a:pt x="359346" y="179679"/>
                  </a:moveTo>
                  <a:lnTo>
                    <a:pt x="336880" y="179679"/>
                  </a:lnTo>
                  <a:lnTo>
                    <a:pt x="336880" y="134759"/>
                  </a:lnTo>
                  <a:lnTo>
                    <a:pt x="314426" y="134759"/>
                  </a:lnTo>
                  <a:lnTo>
                    <a:pt x="314426" y="157213"/>
                  </a:lnTo>
                  <a:lnTo>
                    <a:pt x="291960" y="157213"/>
                  </a:lnTo>
                  <a:lnTo>
                    <a:pt x="291960" y="202133"/>
                  </a:lnTo>
                  <a:lnTo>
                    <a:pt x="314426" y="202133"/>
                  </a:lnTo>
                  <a:lnTo>
                    <a:pt x="336880" y="202133"/>
                  </a:lnTo>
                  <a:lnTo>
                    <a:pt x="359346" y="202133"/>
                  </a:lnTo>
                  <a:lnTo>
                    <a:pt x="359346" y="179679"/>
                  </a:lnTo>
                  <a:close/>
                </a:path>
                <a:path w="921384" h="359409">
                  <a:moveTo>
                    <a:pt x="359346" y="89839"/>
                  </a:moveTo>
                  <a:lnTo>
                    <a:pt x="336880" y="89839"/>
                  </a:lnTo>
                  <a:lnTo>
                    <a:pt x="336880" y="67373"/>
                  </a:lnTo>
                  <a:lnTo>
                    <a:pt x="314426" y="67373"/>
                  </a:lnTo>
                  <a:lnTo>
                    <a:pt x="314426" y="112293"/>
                  </a:lnTo>
                  <a:lnTo>
                    <a:pt x="336880" y="112293"/>
                  </a:lnTo>
                  <a:lnTo>
                    <a:pt x="336880" y="134759"/>
                  </a:lnTo>
                  <a:lnTo>
                    <a:pt x="359346" y="134759"/>
                  </a:lnTo>
                  <a:lnTo>
                    <a:pt x="359346" y="89839"/>
                  </a:lnTo>
                  <a:close/>
                </a:path>
                <a:path w="921384" h="359409">
                  <a:moveTo>
                    <a:pt x="404266" y="157213"/>
                  </a:moveTo>
                  <a:lnTo>
                    <a:pt x="381800" y="157213"/>
                  </a:lnTo>
                  <a:lnTo>
                    <a:pt x="381800" y="134759"/>
                  </a:lnTo>
                  <a:lnTo>
                    <a:pt x="359346" y="134759"/>
                  </a:lnTo>
                  <a:lnTo>
                    <a:pt x="359346" y="179679"/>
                  </a:lnTo>
                  <a:lnTo>
                    <a:pt x="381800" y="179679"/>
                  </a:lnTo>
                  <a:lnTo>
                    <a:pt x="404266" y="179679"/>
                  </a:lnTo>
                  <a:lnTo>
                    <a:pt x="404266" y="157213"/>
                  </a:lnTo>
                  <a:close/>
                </a:path>
                <a:path w="921384" h="359409">
                  <a:moveTo>
                    <a:pt x="404266" y="89839"/>
                  </a:moveTo>
                  <a:lnTo>
                    <a:pt x="381800" y="89839"/>
                  </a:lnTo>
                  <a:lnTo>
                    <a:pt x="381800" y="112293"/>
                  </a:lnTo>
                  <a:lnTo>
                    <a:pt x="404266" y="112293"/>
                  </a:lnTo>
                  <a:lnTo>
                    <a:pt x="404266" y="89839"/>
                  </a:lnTo>
                  <a:close/>
                </a:path>
                <a:path w="921384" h="359409">
                  <a:moveTo>
                    <a:pt x="426720" y="0"/>
                  </a:moveTo>
                  <a:lnTo>
                    <a:pt x="404266" y="0"/>
                  </a:lnTo>
                  <a:lnTo>
                    <a:pt x="404266" y="22453"/>
                  </a:lnTo>
                  <a:lnTo>
                    <a:pt x="381800" y="22453"/>
                  </a:lnTo>
                  <a:lnTo>
                    <a:pt x="381800" y="0"/>
                  </a:lnTo>
                  <a:lnTo>
                    <a:pt x="359346" y="0"/>
                  </a:lnTo>
                  <a:lnTo>
                    <a:pt x="336880" y="0"/>
                  </a:lnTo>
                  <a:lnTo>
                    <a:pt x="314426" y="0"/>
                  </a:lnTo>
                  <a:lnTo>
                    <a:pt x="291960" y="0"/>
                  </a:lnTo>
                  <a:lnTo>
                    <a:pt x="269506" y="0"/>
                  </a:lnTo>
                  <a:lnTo>
                    <a:pt x="269506" y="22453"/>
                  </a:lnTo>
                  <a:lnTo>
                    <a:pt x="291960" y="22453"/>
                  </a:lnTo>
                  <a:lnTo>
                    <a:pt x="314426" y="22453"/>
                  </a:lnTo>
                  <a:lnTo>
                    <a:pt x="314426" y="44919"/>
                  </a:lnTo>
                  <a:lnTo>
                    <a:pt x="336880" y="44919"/>
                  </a:lnTo>
                  <a:lnTo>
                    <a:pt x="359346" y="44919"/>
                  </a:lnTo>
                  <a:lnTo>
                    <a:pt x="359346" y="89839"/>
                  </a:lnTo>
                  <a:lnTo>
                    <a:pt x="381800" y="89839"/>
                  </a:lnTo>
                  <a:lnTo>
                    <a:pt x="381800" y="44919"/>
                  </a:lnTo>
                  <a:lnTo>
                    <a:pt x="404266" y="44919"/>
                  </a:lnTo>
                  <a:lnTo>
                    <a:pt x="404266" y="67373"/>
                  </a:lnTo>
                  <a:lnTo>
                    <a:pt x="426720" y="67373"/>
                  </a:lnTo>
                  <a:lnTo>
                    <a:pt x="426720" y="0"/>
                  </a:lnTo>
                  <a:close/>
                </a:path>
                <a:path w="921384" h="359409">
                  <a:moveTo>
                    <a:pt x="494093" y="157213"/>
                  </a:moveTo>
                  <a:lnTo>
                    <a:pt x="471639" y="157213"/>
                  </a:lnTo>
                  <a:lnTo>
                    <a:pt x="471639" y="112293"/>
                  </a:lnTo>
                  <a:lnTo>
                    <a:pt x="449173" y="112293"/>
                  </a:lnTo>
                  <a:lnTo>
                    <a:pt x="449173" y="89839"/>
                  </a:lnTo>
                  <a:lnTo>
                    <a:pt x="426720" y="89839"/>
                  </a:lnTo>
                  <a:lnTo>
                    <a:pt x="426720" y="112293"/>
                  </a:lnTo>
                  <a:lnTo>
                    <a:pt x="404266" y="112293"/>
                  </a:lnTo>
                  <a:lnTo>
                    <a:pt x="404266" y="157213"/>
                  </a:lnTo>
                  <a:lnTo>
                    <a:pt x="426720" y="157213"/>
                  </a:lnTo>
                  <a:lnTo>
                    <a:pt x="426720" y="134759"/>
                  </a:lnTo>
                  <a:lnTo>
                    <a:pt x="449173" y="134759"/>
                  </a:lnTo>
                  <a:lnTo>
                    <a:pt x="449173" y="202133"/>
                  </a:lnTo>
                  <a:lnTo>
                    <a:pt x="426720" y="202133"/>
                  </a:lnTo>
                  <a:lnTo>
                    <a:pt x="404266" y="202133"/>
                  </a:lnTo>
                  <a:lnTo>
                    <a:pt x="381800" y="202133"/>
                  </a:lnTo>
                  <a:lnTo>
                    <a:pt x="381800" y="247053"/>
                  </a:lnTo>
                  <a:lnTo>
                    <a:pt x="404266" y="247053"/>
                  </a:lnTo>
                  <a:lnTo>
                    <a:pt x="404266" y="224586"/>
                  </a:lnTo>
                  <a:lnTo>
                    <a:pt x="426720" y="224586"/>
                  </a:lnTo>
                  <a:lnTo>
                    <a:pt x="426720" y="247053"/>
                  </a:lnTo>
                  <a:lnTo>
                    <a:pt x="449173" y="247053"/>
                  </a:lnTo>
                  <a:lnTo>
                    <a:pt x="449173" y="224586"/>
                  </a:lnTo>
                  <a:lnTo>
                    <a:pt x="471639" y="224586"/>
                  </a:lnTo>
                  <a:lnTo>
                    <a:pt x="471639" y="202133"/>
                  </a:lnTo>
                  <a:lnTo>
                    <a:pt x="494093" y="202133"/>
                  </a:lnTo>
                  <a:lnTo>
                    <a:pt x="494093" y="157213"/>
                  </a:lnTo>
                  <a:close/>
                </a:path>
                <a:path w="921384" h="359409">
                  <a:moveTo>
                    <a:pt x="516559" y="269506"/>
                  </a:moveTo>
                  <a:lnTo>
                    <a:pt x="494093" y="269506"/>
                  </a:lnTo>
                  <a:lnTo>
                    <a:pt x="494093" y="359346"/>
                  </a:lnTo>
                  <a:lnTo>
                    <a:pt x="516559" y="359346"/>
                  </a:lnTo>
                  <a:lnTo>
                    <a:pt x="516559" y="269506"/>
                  </a:lnTo>
                  <a:close/>
                </a:path>
                <a:path w="921384" h="359409">
                  <a:moveTo>
                    <a:pt x="516559" y="134759"/>
                  </a:moveTo>
                  <a:lnTo>
                    <a:pt x="494093" y="134759"/>
                  </a:lnTo>
                  <a:lnTo>
                    <a:pt x="494093" y="157213"/>
                  </a:lnTo>
                  <a:lnTo>
                    <a:pt x="516559" y="157213"/>
                  </a:lnTo>
                  <a:lnTo>
                    <a:pt x="516559" y="134759"/>
                  </a:lnTo>
                  <a:close/>
                </a:path>
                <a:path w="921384" h="359409">
                  <a:moveTo>
                    <a:pt x="516559" y="89839"/>
                  </a:moveTo>
                  <a:lnTo>
                    <a:pt x="494093" y="89839"/>
                  </a:lnTo>
                  <a:lnTo>
                    <a:pt x="494093" y="112293"/>
                  </a:lnTo>
                  <a:lnTo>
                    <a:pt x="516559" y="112293"/>
                  </a:lnTo>
                  <a:lnTo>
                    <a:pt x="516559" y="89839"/>
                  </a:lnTo>
                  <a:close/>
                </a:path>
                <a:path w="921384" h="359409">
                  <a:moveTo>
                    <a:pt x="516559" y="44919"/>
                  </a:moveTo>
                  <a:lnTo>
                    <a:pt x="494093" y="44919"/>
                  </a:lnTo>
                  <a:lnTo>
                    <a:pt x="471639" y="44919"/>
                  </a:lnTo>
                  <a:lnTo>
                    <a:pt x="471639" y="22453"/>
                  </a:lnTo>
                  <a:lnTo>
                    <a:pt x="449173" y="22453"/>
                  </a:lnTo>
                  <a:lnTo>
                    <a:pt x="449173" y="89839"/>
                  </a:lnTo>
                  <a:lnTo>
                    <a:pt x="471639" y="89839"/>
                  </a:lnTo>
                  <a:lnTo>
                    <a:pt x="494093" y="89839"/>
                  </a:lnTo>
                  <a:lnTo>
                    <a:pt x="494093" y="67373"/>
                  </a:lnTo>
                  <a:lnTo>
                    <a:pt x="516559" y="67373"/>
                  </a:lnTo>
                  <a:lnTo>
                    <a:pt x="516559" y="44919"/>
                  </a:lnTo>
                  <a:close/>
                </a:path>
                <a:path w="921384" h="359409">
                  <a:moveTo>
                    <a:pt x="561467" y="134759"/>
                  </a:moveTo>
                  <a:lnTo>
                    <a:pt x="539013" y="134759"/>
                  </a:lnTo>
                  <a:lnTo>
                    <a:pt x="539013" y="157213"/>
                  </a:lnTo>
                  <a:lnTo>
                    <a:pt x="561467" y="157213"/>
                  </a:lnTo>
                  <a:lnTo>
                    <a:pt x="561467" y="134759"/>
                  </a:lnTo>
                  <a:close/>
                </a:path>
                <a:path w="921384" h="359409">
                  <a:moveTo>
                    <a:pt x="561467" y="89839"/>
                  </a:moveTo>
                  <a:lnTo>
                    <a:pt x="539013" y="89839"/>
                  </a:lnTo>
                  <a:lnTo>
                    <a:pt x="539013" y="112293"/>
                  </a:lnTo>
                  <a:lnTo>
                    <a:pt x="561467" y="112293"/>
                  </a:lnTo>
                  <a:lnTo>
                    <a:pt x="561467" y="89839"/>
                  </a:lnTo>
                  <a:close/>
                </a:path>
                <a:path w="921384" h="359409">
                  <a:moveTo>
                    <a:pt x="606399" y="179679"/>
                  </a:moveTo>
                  <a:lnTo>
                    <a:pt x="583933" y="179679"/>
                  </a:lnTo>
                  <a:lnTo>
                    <a:pt x="583933" y="157213"/>
                  </a:lnTo>
                  <a:lnTo>
                    <a:pt x="561467" y="157213"/>
                  </a:lnTo>
                  <a:lnTo>
                    <a:pt x="561467" y="202133"/>
                  </a:lnTo>
                  <a:lnTo>
                    <a:pt x="583933" y="202133"/>
                  </a:lnTo>
                  <a:lnTo>
                    <a:pt x="606399" y="202133"/>
                  </a:lnTo>
                  <a:lnTo>
                    <a:pt x="606399" y="179679"/>
                  </a:lnTo>
                  <a:close/>
                </a:path>
                <a:path w="921384" h="359409">
                  <a:moveTo>
                    <a:pt x="606399" y="112293"/>
                  </a:moveTo>
                  <a:lnTo>
                    <a:pt x="583933" y="112293"/>
                  </a:lnTo>
                  <a:lnTo>
                    <a:pt x="561467" y="112293"/>
                  </a:lnTo>
                  <a:lnTo>
                    <a:pt x="561467" y="134759"/>
                  </a:lnTo>
                  <a:lnTo>
                    <a:pt x="583933" y="134759"/>
                  </a:lnTo>
                  <a:lnTo>
                    <a:pt x="583933" y="157213"/>
                  </a:lnTo>
                  <a:lnTo>
                    <a:pt x="606399" y="157213"/>
                  </a:lnTo>
                  <a:lnTo>
                    <a:pt x="606399" y="112293"/>
                  </a:lnTo>
                  <a:close/>
                </a:path>
                <a:path w="921384" h="359409">
                  <a:moveTo>
                    <a:pt x="606399" y="0"/>
                  </a:moveTo>
                  <a:lnTo>
                    <a:pt x="583933" y="0"/>
                  </a:lnTo>
                  <a:lnTo>
                    <a:pt x="583933" y="22453"/>
                  </a:lnTo>
                  <a:lnTo>
                    <a:pt x="561467" y="22453"/>
                  </a:lnTo>
                  <a:lnTo>
                    <a:pt x="561467" y="0"/>
                  </a:lnTo>
                  <a:lnTo>
                    <a:pt x="539013" y="0"/>
                  </a:lnTo>
                  <a:lnTo>
                    <a:pt x="539013" y="22453"/>
                  </a:lnTo>
                  <a:lnTo>
                    <a:pt x="516559" y="22453"/>
                  </a:lnTo>
                  <a:lnTo>
                    <a:pt x="516559" y="44919"/>
                  </a:lnTo>
                  <a:lnTo>
                    <a:pt x="539013" y="44919"/>
                  </a:lnTo>
                  <a:lnTo>
                    <a:pt x="539013" y="67373"/>
                  </a:lnTo>
                  <a:lnTo>
                    <a:pt x="561467" y="67373"/>
                  </a:lnTo>
                  <a:lnTo>
                    <a:pt x="583933" y="67373"/>
                  </a:lnTo>
                  <a:lnTo>
                    <a:pt x="583933" y="44919"/>
                  </a:lnTo>
                  <a:lnTo>
                    <a:pt x="606399" y="44919"/>
                  </a:lnTo>
                  <a:lnTo>
                    <a:pt x="606399" y="0"/>
                  </a:lnTo>
                  <a:close/>
                </a:path>
                <a:path w="921384" h="359409">
                  <a:moveTo>
                    <a:pt x="651306" y="22453"/>
                  </a:moveTo>
                  <a:lnTo>
                    <a:pt x="628853" y="22453"/>
                  </a:lnTo>
                  <a:lnTo>
                    <a:pt x="628853" y="44919"/>
                  </a:lnTo>
                  <a:lnTo>
                    <a:pt x="606399" y="44919"/>
                  </a:lnTo>
                  <a:lnTo>
                    <a:pt x="606399" y="67373"/>
                  </a:lnTo>
                  <a:lnTo>
                    <a:pt x="628853" y="67373"/>
                  </a:lnTo>
                  <a:lnTo>
                    <a:pt x="628853" y="157213"/>
                  </a:lnTo>
                  <a:lnTo>
                    <a:pt x="606399" y="157213"/>
                  </a:lnTo>
                  <a:lnTo>
                    <a:pt x="606399" y="179679"/>
                  </a:lnTo>
                  <a:lnTo>
                    <a:pt x="628853" y="179679"/>
                  </a:lnTo>
                  <a:lnTo>
                    <a:pt x="651306" y="179679"/>
                  </a:lnTo>
                  <a:lnTo>
                    <a:pt x="651306" y="22453"/>
                  </a:lnTo>
                  <a:close/>
                </a:path>
                <a:path w="921384" h="359409">
                  <a:moveTo>
                    <a:pt x="696226" y="134759"/>
                  </a:moveTo>
                  <a:lnTo>
                    <a:pt x="673773" y="134759"/>
                  </a:lnTo>
                  <a:lnTo>
                    <a:pt x="673773" y="179679"/>
                  </a:lnTo>
                  <a:lnTo>
                    <a:pt x="696226" y="179679"/>
                  </a:lnTo>
                  <a:lnTo>
                    <a:pt x="696226" y="134759"/>
                  </a:lnTo>
                  <a:close/>
                </a:path>
                <a:path w="921384" h="359409">
                  <a:moveTo>
                    <a:pt x="696226" y="0"/>
                  </a:moveTo>
                  <a:lnTo>
                    <a:pt x="673773" y="0"/>
                  </a:lnTo>
                  <a:lnTo>
                    <a:pt x="673773" y="22453"/>
                  </a:lnTo>
                  <a:lnTo>
                    <a:pt x="696226" y="22453"/>
                  </a:lnTo>
                  <a:lnTo>
                    <a:pt x="696226" y="0"/>
                  </a:lnTo>
                  <a:close/>
                </a:path>
                <a:path w="921384" h="359409">
                  <a:moveTo>
                    <a:pt x="718693" y="202133"/>
                  </a:moveTo>
                  <a:lnTo>
                    <a:pt x="696226" y="202133"/>
                  </a:lnTo>
                  <a:lnTo>
                    <a:pt x="673773" y="202133"/>
                  </a:lnTo>
                  <a:lnTo>
                    <a:pt x="673773" y="179679"/>
                  </a:lnTo>
                  <a:lnTo>
                    <a:pt x="651306" y="179679"/>
                  </a:lnTo>
                  <a:lnTo>
                    <a:pt x="651306" y="247053"/>
                  </a:lnTo>
                  <a:lnTo>
                    <a:pt x="673773" y="247053"/>
                  </a:lnTo>
                  <a:lnTo>
                    <a:pt x="673773" y="224586"/>
                  </a:lnTo>
                  <a:lnTo>
                    <a:pt x="696226" y="224586"/>
                  </a:lnTo>
                  <a:lnTo>
                    <a:pt x="718693" y="224586"/>
                  </a:lnTo>
                  <a:lnTo>
                    <a:pt x="718693" y="202133"/>
                  </a:lnTo>
                  <a:close/>
                </a:path>
                <a:path w="921384" h="359409">
                  <a:moveTo>
                    <a:pt x="741146" y="22453"/>
                  </a:moveTo>
                  <a:lnTo>
                    <a:pt x="718693" y="22453"/>
                  </a:lnTo>
                  <a:lnTo>
                    <a:pt x="718693" y="44919"/>
                  </a:lnTo>
                  <a:lnTo>
                    <a:pt x="696226" y="44919"/>
                  </a:lnTo>
                  <a:lnTo>
                    <a:pt x="673773" y="44919"/>
                  </a:lnTo>
                  <a:lnTo>
                    <a:pt x="673773" y="112293"/>
                  </a:lnTo>
                  <a:lnTo>
                    <a:pt x="696226" y="112293"/>
                  </a:lnTo>
                  <a:lnTo>
                    <a:pt x="718693" y="112293"/>
                  </a:lnTo>
                  <a:lnTo>
                    <a:pt x="718693" y="202133"/>
                  </a:lnTo>
                  <a:lnTo>
                    <a:pt x="741146" y="202133"/>
                  </a:lnTo>
                  <a:lnTo>
                    <a:pt x="741146" y="22453"/>
                  </a:lnTo>
                  <a:close/>
                </a:path>
                <a:path w="921384" h="359409">
                  <a:moveTo>
                    <a:pt x="786066" y="179679"/>
                  </a:moveTo>
                  <a:lnTo>
                    <a:pt x="763600" y="179679"/>
                  </a:lnTo>
                  <a:lnTo>
                    <a:pt x="763600" y="202133"/>
                  </a:lnTo>
                  <a:lnTo>
                    <a:pt x="786066" y="202133"/>
                  </a:lnTo>
                  <a:lnTo>
                    <a:pt x="786066" y="179679"/>
                  </a:lnTo>
                  <a:close/>
                </a:path>
                <a:path w="921384" h="359409">
                  <a:moveTo>
                    <a:pt x="875906" y="179679"/>
                  </a:moveTo>
                  <a:lnTo>
                    <a:pt x="853440" y="179679"/>
                  </a:lnTo>
                  <a:lnTo>
                    <a:pt x="853440" y="202133"/>
                  </a:lnTo>
                  <a:lnTo>
                    <a:pt x="875906" y="202133"/>
                  </a:lnTo>
                  <a:lnTo>
                    <a:pt x="875906" y="179679"/>
                  </a:lnTo>
                  <a:close/>
                </a:path>
                <a:path w="921384" h="359409">
                  <a:moveTo>
                    <a:pt x="920813" y="179679"/>
                  </a:moveTo>
                  <a:lnTo>
                    <a:pt x="898359" y="179679"/>
                  </a:lnTo>
                  <a:lnTo>
                    <a:pt x="898359" y="202133"/>
                  </a:lnTo>
                  <a:lnTo>
                    <a:pt x="920813" y="202133"/>
                  </a:lnTo>
                  <a:lnTo>
                    <a:pt x="920813" y="17967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9149" y="1337482"/>
              <a:ext cx="921385" cy="382270"/>
            </a:xfrm>
            <a:custGeom>
              <a:avLst/>
              <a:gdLst/>
              <a:ahLst/>
              <a:cxnLst/>
              <a:rect l="l" t="t" r="r" b="b"/>
              <a:pathLst>
                <a:path w="921384" h="382269">
                  <a:moveTo>
                    <a:pt x="22453" y="157213"/>
                  </a:moveTo>
                  <a:lnTo>
                    <a:pt x="0" y="157213"/>
                  </a:lnTo>
                  <a:lnTo>
                    <a:pt x="0" y="179666"/>
                  </a:lnTo>
                  <a:lnTo>
                    <a:pt x="22453" y="179666"/>
                  </a:lnTo>
                  <a:lnTo>
                    <a:pt x="22453" y="157213"/>
                  </a:lnTo>
                  <a:close/>
                </a:path>
                <a:path w="921384" h="382269">
                  <a:moveTo>
                    <a:pt x="44919" y="134747"/>
                  </a:moveTo>
                  <a:lnTo>
                    <a:pt x="22453" y="134747"/>
                  </a:lnTo>
                  <a:lnTo>
                    <a:pt x="22453" y="157213"/>
                  </a:lnTo>
                  <a:lnTo>
                    <a:pt x="44919" y="157213"/>
                  </a:lnTo>
                  <a:lnTo>
                    <a:pt x="44919" y="134747"/>
                  </a:lnTo>
                  <a:close/>
                </a:path>
                <a:path w="921384" h="382269">
                  <a:moveTo>
                    <a:pt x="112293" y="314413"/>
                  </a:moveTo>
                  <a:lnTo>
                    <a:pt x="89827" y="314413"/>
                  </a:lnTo>
                  <a:lnTo>
                    <a:pt x="89827" y="269506"/>
                  </a:lnTo>
                  <a:lnTo>
                    <a:pt x="67373" y="269506"/>
                  </a:lnTo>
                  <a:lnTo>
                    <a:pt x="67373" y="336880"/>
                  </a:lnTo>
                  <a:lnTo>
                    <a:pt x="89827" y="336880"/>
                  </a:lnTo>
                  <a:lnTo>
                    <a:pt x="89827" y="381800"/>
                  </a:lnTo>
                  <a:lnTo>
                    <a:pt x="112293" y="381800"/>
                  </a:lnTo>
                  <a:lnTo>
                    <a:pt x="112293" y="314413"/>
                  </a:lnTo>
                  <a:close/>
                </a:path>
                <a:path w="921384" h="382269">
                  <a:moveTo>
                    <a:pt x="134747" y="112293"/>
                  </a:moveTo>
                  <a:lnTo>
                    <a:pt x="112293" y="112293"/>
                  </a:lnTo>
                  <a:lnTo>
                    <a:pt x="89827" y="112293"/>
                  </a:lnTo>
                  <a:lnTo>
                    <a:pt x="89827" y="134747"/>
                  </a:lnTo>
                  <a:lnTo>
                    <a:pt x="112293" y="134747"/>
                  </a:lnTo>
                  <a:lnTo>
                    <a:pt x="134747" y="134747"/>
                  </a:lnTo>
                  <a:lnTo>
                    <a:pt x="134747" y="112293"/>
                  </a:lnTo>
                  <a:close/>
                </a:path>
                <a:path w="921384" h="382269">
                  <a:moveTo>
                    <a:pt x="157213" y="179666"/>
                  </a:moveTo>
                  <a:lnTo>
                    <a:pt x="134747" y="179666"/>
                  </a:lnTo>
                  <a:lnTo>
                    <a:pt x="134747" y="157213"/>
                  </a:lnTo>
                  <a:lnTo>
                    <a:pt x="112293" y="157213"/>
                  </a:lnTo>
                  <a:lnTo>
                    <a:pt x="89827" y="157213"/>
                  </a:lnTo>
                  <a:lnTo>
                    <a:pt x="67373" y="157213"/>
                  </a:lnTo>
                  <a:lnTo>
                    <a:pt x="44919" y="157213"/>
                  </a:lnTo>
                  <a:lnTo>
                    <a:pt x="44919" y="179666"/>
                  </a:lnTo>
                  <a:lnTo>
                    <a:pt x="22453" y="179666"/>
                  </a:lnTo>
                  <a:lnTo>
                    <a:pt x="22453" y="202120"/>
                  </a:lnTo>
                  <a:lnTo>
                    <a:pt x="44919" y="202120"/>
                  </a:lnTo>
                  <a:lnTo>
                    <a:pt x="44919" y="224586"/>
                  </a:lnTo>
                  <a:lnTo>
                    <a:pt x="67373" y="224586"/>
                  </a:lnTo>
                  <a:lnTo>
                    <a:pt x="67373" y="247040"/>
                  </a:lnTo>
                  <a:lnTo>
                    <a:pt x="89827" y="247040"/>
                  </a:lnTo>
                  <a:lnTo>
                    <a:pt x="89827" y="224586"/>
                  </a:lnTo>
                  <a:lnTo>
                    <a:pt x="112293" y="224586"/>
                  </a:lnTo>
                  <a:lnTo>
                    <a:pt x="112293" y="202120"/>
                  </a:lnTo>
                  <a:lnTo>
                    <a:pt x="134747" y="202120"/>
                  </a:lnTo>
                  <a:lnTo>
                    <a:pt x="157213" y="202120"/>
                  </a:lnTo>
                  <a:lnTo>
                    <a:pt x="157213" y="179666"/>
                  </a:lnTo>
                  <a:close/>
                </a:path>
                <a:path w="921384" h="382269">
                  <a:moveTo>
                    <a:pt x="179666" y="314413"/>
                  </a:moveTo>
                  <a:lnTo>
                    <a:pt x="157213" y="314413"/>
                  </a:lnTo>
                  <a:lnTo>
                    <a:pt x="157213" y="359333"/>
                  </a:lnTo>
                  <a:lnTo>
                    <a:pt x="179666" y="359333"/>
                  </a:lnTo>
                  <a:lnTo>
                    <a:pt x="179666" y="314413"/>
                  </a:lnTo>
                  <a:close/>
                </a:path>
                <a:path w="921384" h="382269">
                  <a:moveTo>
                    <a:pt x="179666" y="202120"/>
                  </a:moveTo>
                  <a:lnTo>
                    <a:pt x="157213" y="202120"/>
                  </a:lnTo>
                  <a:lnTo>
                    <a:pt x="157213" y="224586"/>
                  </a:lnTo>
                  <a:lnTo>
                    <a:pt x="134747" y="224586"/>
                  </a:lnTo>
                  <a:lnTo>
                    <a:pt x="134747" y="247040"/>
                  </a:lnTo>
                  <a:lnTo>
                    <a:pt x="157213" y="247040"/>
                  </a:lnTo>
                  <a:lnTo>
                    <a:pt x="179666" y="247040"/>
                  </a:lnTo>
                  <a:lnTo>
                    <a:pt x="179666" y="202120"/>
                  </a:lnTo>
                  <a:close/>
                </a:path>
                <a:path w="921384" h="382269">
                  <a:moveTo>
                    <a:pt x="202133" y="179666"/>
                  </a:moveTo>
                  <a:lnTo>
                    <a:pt x="179666" y="179666"/>
                  </a:lnTo>
                  <a:lnTo>
                    <a:pt x="179666" y="202120"/>
                  </a:lnTo>
                  <a:lnTo>
                    <a:pt x="202133" y="202120"/>
                  </a:lnTo>
                  <a:lnTo>
                    <a:pt x="202133" y="179666"/>
                  </a:lnTo>
                  <a:close/>
                </a:path>
                <a:path w="921384" h="382269">
                  <a:moveTo>
                    <a:pt x="202133" y="67373"/>
                  </a:moveTo>
                  <a:lnTo>
                    <a:pt x="179666" y="67373"/>
                  </a:lnTo>
                  <a:lnTo>
                    <a:pt x="157213" y="67373"/>
                  </a:lnTo>
                  <a:lnTo>
                    <a:pt x="157213" y="89827"/>
                  </a:lnTo>
                  <a:lnTo>
                    <a:pt x="134747" y="89827"/>
                  </a:lnTo>
                  <a:lnTo>
                    <a:pt x="134747" y="112293"/>
                  </a:lnTo>
                  <a:lnTo>
                    <a:pt x="157213" y="112293"/>
                  </a:lnTo>
                  <a:lnTo>
                    <a:pt x="157213" y="134747"/>
                  </a:lnTo>
                  <a:lnTo>
                    <a:pt x="134747" y="134747"/>
                  </a:lnTo>
                  <a:lnTo>
                    <a:pt x="134747" y="157213"/>
                  </a:lnTo>
                  <a:lnTo>
                    <a:pt x="157213" y="157213"/>
                  </a:lnTo>
                  <a:lnTo>
                    <a:pt x="157213" y="179666"/>
                  </a:lnTo>
                  <a:lnTo>
                    <a:pt x="179666" y="179666"/>
                  </a:lnTo>
                  <a:lnTo>
                    <a:pt x="179666" y="157213"/>
                  </a:lnTo>
                  <a:lnTo>
                    <a:pt x="202133" y="157213"/>
                  </a:lnTo>
                  <a:lnTo>
                    <a:pt x="202133" y="134747"/>
                  </a:lnTo>
                  <a:lnTo>
                    <a:pt x="179666" y="134747"/>
                  </a:lnTo>
                  <a:lnTo>
                    <a:pt x="179666" y="112293"/>
                  </a:lnTo>
                  <a:lnTo>
                    <a:pt x="202133" y="112293"/>
                  </a:lnTo>
                  <a:lnTo>
                    <a:pt x="202133" y="67373"/>
                  </a:lnTo>
                  <a:close/>
                </a:path>
                <a:path w="921384" h="382269">
                  <a:moveTo>
                    <a:pt x="224586" y="291960"/>
                  </a:moveTo>
                  <a:lnTo>
                    <a:pt x="202133" y="291960"/>
                  </a:lnTo>
                  <a:lnTo>
                    <a:pt x="202133" y="359333"/>
                  </a:lnTo>
                  <a:lnTo>
                    <a:pt x="224586" y="359333"/>
                  </a:lnTo>
                  <a:lnTo>
                    <a:pt x="224586" y="291960"/>
                  </a:lnTo>
                  <a:close/>
                </a:path>
                <a:path w="921384" h="382269">
                  <a:moveTo>
                    <a:pt x="224586" y="224586"/>
                  </a:moveTo>
                  <a:lnTo>
                    <a:pt x="202133" y="224586"/>
                  </a:lnTo>
                  <a:lnTo>
                    <a:pt x="202133" y="247040"/>
                  </a:lnTo>
                  <a:lnTo>
                    <a:pt x="224586" y="247040"/>
                  </a:lnTo>
                  <a:lnTo>
                    <a:pt x="224586" y="224586"/>
                  </a:lnTo>
                  <a:close/>
                </a:path>
                <a:path w="921384" h="382269">
                  <a:moveTo>
                    <a:pt x="247053" y="157213"/>
                  </a:moveTo>
                  <a:lnTo>
                    <a:pt x="224586" y="157213"/>
                  </a:lnTo>
                  <a:lnTo>
                    <a:pt x="224586" y="179666"/>
                  </a:lnTo>
                  <a:lnTo>
                    <a:pt x="247053" y="179666"/>
                  </a:lnTo>
                  <a:lnTo>
                    <a:pt x="247053" y="157213"/>
                  </a:lnTo>
                  <a:close/>
                </a:path>
                <a:path w="921384" h="382269">
                  <a:moveTo>
                    <a:pt x="247053" y="112293"/>
                  </a:moveTo>
                  <a:lnTo>
                    <a:pt x="224586" y="112293"/>
                  </a:lnTo>
                  <a:lnTo>
                    <a:pt x="224586" y="134747"/>
                  </a:lnTo>
                  <a:lnTo>
                    <a:pt x="247053" y="134747"/>
                  </a:lnTo>
                  <a:lnTo>
                    <a:pt x="247053" y="112293"/>
                  </a:lnTo>
                  <a:close/>
                </a:path>
                <a:path w="921384" h="382269">
                  <a:moveTo>
                    <a:pt x="291960" y="224586"/>
                  </a:moveTo>
                  <a:lnTo>
                    <a:pt x="269506" y="224586"/>
                  </a:lnTo>
                  <a:lnTo>
                    <a:pt x="269506" y="247040"/>
                  </a:lnTo>
                  <a:lnTo>
                    <a:pt x="291960" y="247040"/>
                  </a:lnTo>
                  <a:lnTo>
                    <a:pt x="291960" y="224586"/>
                  </a:lnTo>
                  <a:close/>
                </a:path>
                <a:path w="921384" h="382269">
                  <a:moveTo>
                    <a:pt x="291960" y="157213"/>
                  </a:moveTo>
                  <a:lnTo>
                    <a:pt x="269506" y="157213"/>
                  </a:lnTo>
                  <a:lnTo>
                    <a:pt x="269506" y="179666"/>
                  </a:lnTo>
                  <a:lnTo>
                    <a:pt x="247053" y="179666"/>
                  </a:lnTo>
                  <a:lnTo>
                    <a:pt x="247053" y="202120"/>
                  </a:lnTo>
                  <a:lnTo>
                    <a:pt x="269506" y="202120"/>
                  </a:lnTo>
                  <a:lnTo>
                    <a:pt x="291960" y="202120"/>
                  </a:lnTo>
                  <a:lnTo>
                    <a:pt x="291960" y="157213"/>
                  </a:lnTo>
                  <a:close/>
                </a:path>
                <a:path w="921384" h="382269">
                  <a:moveTo>
                    <a:pt x="314426" y="134747"/>
                  </a:moveTo>
                  <a:lnTo>
                    <a:pt x="291960" y="134747"/>
                  </a:lnTo>
                  <a:lnTo>
                    <a:pt x="291960" y="157213"/>
                  </a:lnTo>
                  <a:lnTo>
                    <a:pt x="314426" y="157213"/>
                  </a:lnTo>
                  <a:lnTo>
                    <a:pt x="314426" y="134747"/>
                  </a:lnTo>
                  <a:close/>
                </a:path>
                <a:path w="921384" h="382269">
                  <a:moveTo>
                    <a:pt x="359346" y="202120"/>
                  </a:moveTo>
                  <a:lnTo>
                    <a:pt x="336880" y="202120"/>
                  </a:lnTo>
                  <a:lnTo>
                    <a:pt x="314426" y="202120"/>
                  </a:lnTo>
                  <a:lnTo>
                    <a:pt x="291960" y="202120"/>
                  </a:lnTo>
                  <a:lnTo>
                    <a:pt x="291960" y="224586"/>
                  </a:lnTo>
                  <a:lnTo>
                    <a:pt x="314426" y="224586"/>
                  </a:lnTo>
                  <a:lnTo>
                    <a:pt x="336880" y="224586"/>
                  </a:lnTo>
                  <a:lnTo>
                    <a:pt x="359346" y="224586"/>
                  </a:lnTo>
                  <a:lnTo>
                    <a:pt x="359346" y="202120"/>
                  </a:lnTo>
                  <a:close/>
                </a:path>
                <a:path w="921384" h="382269">
                  <a:moveTo>
                    <a:pt x="381800" y="224586"/>
                  </a:moveTo>
                  <a:lnTo>
                    <a:pt x="359346" y="224586"/>
                  </a:lnTo>
                  <a:lnTo>
                    <a:pt x="359346" y="247040"/>
                  </a:lnTo>
                  <a:lnTo>
                    <a:pt x="381800" y="247040"/>
                  </a:lnTo>
                  <a:lnTo>
                    <a:pt x="381800" y="224586"/>
                  </a:lnTo>
                  <a:close/>
                </a:path>
                <a:path w="921384" h="382269">
                  <a:moveTo>
                    <a:pt x="404266" y="157213"/>
                  </a:moveTo>
                  <a:lnTo>
                    <a:pt x="381800" y="157213"/>
                  </a:lnTo>
                  <a:lnTo>
                    <a:pt x="359346" y="157213"/>
                  </a:lnTo>
                  <a:lnTo>
                    <a:pt x="359346" y="134747"/>
                  </a:lnTo>
                  <a:lnTo>
                    <a:pt x="381800" y="134747"/>
                  </a:lnTo>
                  <a:lnTo>
                    <a:pt x="381800" y="67373"/>
                  </a:lnTo>
                  <a:lnTo>
                    <a:pt x="359346" y="67373"/>
                  </a:lnTo>
                  <a:lnTo>
                    <a:pt x="336880" y="67373"/>
                  </a:lnTo>
                  <a:lnTo>
                    <a:pt x="336880" y="89827"/>
                  </a:lnTo>
                  <a:lnTo>
                    <a:pt x="359346" y="89827"/>
                  </a:lnTo>
                  <a:lnTo>
                    <a:pt x="359346" y="112293"/>
                  </a:lnTo>
                  <a:lnTo>
                    <a:pt x="336880" y="112293"/>
                  </a:lnTo>
                  <a:lnTo>
                    <a:pt x="314426" y="112293"/>
                  </a:lnTo>
                  <a:lnTo>
                    <a:pt x="314426" y="134747"/>
                  </a:lnTo>
                  <a:lnTo>
                    <a:pt x="336880" y="134747"/>
                  </a:lnTo>
                  <a:lnTo>
                    <a:pt x="336880" y="157213"/>
                  </a:lnTo>
                  <a:lnTo>
                    <a:pt x="314426" y="157213"/>
                  </a:lnTo>
                  <a:lnTo>
                    <a:pt x="314426" y="179666"/>
                  </a:lnTo>
                  <a:lnTo>
                    <a:pt x="336880" y="179666"/>
                  </a:lnTo>
                  <a:lnTo>
                    <a:pt x="359346" y="179666"/>
                  </a:lnTo>
                  <a:lnTo>
                    <a:pt x="381800" y="179666"/>
                  </a:lnTo>
                  <a:lnTo>
                    <a:pt x="404266" y="179666"/>
                  </a:lnTo>
                  <a:lnTo>
                    <a:pt x="404266" y="157213"/>
                  </a:lnTo>
                  <a:close/>
                </a:path>
                <a:path w="921384" h="382269">
                  <a:moveTo>
                    <a:pt x="471639" y="157213"/>
                  </a:moveTo>
                  <a:lnTo>
                    <a:pt x="449173" y="157213"/>
                  </a:lnTo>
                  <a:lnTo>
                    <a:pt x="426720" y="157213"/>
                  </a:lnTo>
                  <a:lnTo>
                    <a:pt x="426720" y="179666"/>
                  </a:lnTo>
                  <a:lnTo>
                    <a:pt x="449173" y="179666"/>
                  </a:lnTo>
                  <a:lnTo>
                    <a:pt x="471639" y="179666"/>
                  </a:lnTo>
                  <a:lnTo>
                    <a:pt x="471639" y="157213"/>
                  </a:lnTo>
                  <a:close/>
                </a:path>
                <a:path w="921384" h="382269">
                  <a:moveTo>
                    <a:pt x="561467" y="179666"/>
                  </a:moveTo>
                  <a:lnTo>
                    <a:pt x="539013" y="179666"/>
                  </a:lnTo>
                  <a:lnTo>
                    <a:pt x="539013" y="202120"/>
                  </a:lnTo>
                  <a:lnTo>
                    <a:pt x="561467" y="202120"/>
                  </a:lnTo>
                  <a:lnTo>
                    <a:pt x="561467" y="179666"/>
                  </a:lnTo>
                  <a:close/>
                </a:path>
                <a:path w="921384" h="382269">
                  <a:moveTo>
                    <a:pt x="583933" y="202120"/>
                  </a:moveTo>
                  <a:lnTo>
                    <a:pt x="561467" y="202120"/>
                  </a:lnTo>
                  <a:lnTo>
                    <a:pt x="561467" y="224586"/>
                  </a:lnTo>
                  <a:lnTo>
                    <a:pt x="583933" y="224586"/>
                  </a:lnTo>
                  <a:lnTo>
                    <a:pt x="583933" y="202120"/>
                  </a:lnTo>
                  <a:close/>
                </a:path>
                <a:path w="921384" h="382269">
                  <a:moveTo>
                    <a:pt x="651306" y="67373"/>
                  </a:moveTo>
                  <a:lnTo>
                    <a:pt x="628853" y="67373"/>
                  </a:lnTo>
                  <a:lnTo>
                    <a:pt x="628853" y="22453"/>
                  </a:lnTo>
                  <a:lnTo>
                    <a:pt x="606399" y="22453"/>
                  </a:lnTo>
                  <a:lnTo>
                    <a:pt x="606399" y="44907"/>
                  </a:lnTo>
                  <a:lnTo>
                    <a:pt x="583933" y="44907"/>
                  </a:lnTo>
                  <a:lnTo>
                    <a:pt x="561467" y="44907"/>
                  </a:lnTo>
                  <a:lnTo>
                    <a:pt x="539013" y="44907"/>
                  </a:lnTo>
                  <a:lnTo>
                    <a:pt x="539013" y="22453"/>
                  </a:lnTo>
                  <a:lnTo>
                    <a:pt x="516559" y="22453"/>
                  </a:lnTo>
                  <a:lnTo>
                    <a:pt x="494093" y="22453"/>
                  </a:lnTo>
                  <a:lnTo>
                    <a:pt x="494093" y="67373"/>
                  </a:lnTo>
                  <a:lnTo>
                    <a:pt x="516559" y="67373"/>
                  </a:lnTo>
                  <a:lnTo>
                    <a:pt x="516559" y="89827"/>
                  </a:lnTo>
                  <a:lnTo>
                    <a:pt x="494093" y="89827"/>
                  </a:lnTo>
                  <a:lnTo>
                    <a:pt x="494093" y="67373"/>
                  </a:lnTo>
                  <a:lnTo>
                    <a:pt x="471639" y="67373"/>
                  </a:lnTo>
                  <a:lnTo>
                    <a:pt x="449173" y="67373"/>
                  </a:lnTo>
                  <a:lnTo>
                    <a:pt x="449173" y="89827"/>
                  </a:lnTo>
                  <a:lnTo>
                    <a:pt x="426720" y="89827"/>
                  </a:lnTo>
                  <a:lnTo>
                    <a:pt x="426720" y="67373"/>
                  </a:lnTo>
                  <a:lnTo>
                    <a:pt x="404266" y="67373"/>
                  </a:lnTo>
                  <a:lnTo>
                    <a:pt x="404266" y="157213"/>
                  </a:lnTo>
                  <a:lnTo>
                    <a:pt x="426720" y="157213"/>
                  </a:lnTo>
                  <a:lnTo>
                    <a:pt x="426720" y="112293"/>
                  </a:lnTo>
                  <a:lnTo>
                    <a:pt x="449173" y="112293"/>
                  </a:lnTo>
                  <a:lnTo>
                    <a:pt x="449173" y="134747"/>
                  </a:lnTo>
                  <a:lnTo>
                    <a:pt x="471639" y="134747"/>
                  </a:lnTo>
                  <a:lnTo>
                    <a:pt x="471639" y="157213"/>
                  </a:lnTo>
                  <a:lnTo>
                    <a:pt x="494093" y="157213"/>
                  </a:lnTo>
                  <a:lnTo>
                    <a:pt x="494093" y="179666"/>
                  </a:lnTo>
                  <a:lnTo>
                    <a:pt x="516559" y="179666"/>
                  </a:lnTo>
                  <a:lnTo>
                    <a:pt x="539013" y="179666"/>
                  </a:lnTo>
                  <a:lnTo>
                    <a:pt x="539013" y="134747"/>
                  </a:lnTo>
                  <a:lnTo>
                    <a:pt x="561467" y="134747"/>
                  </a:lnTo>
                  <a:lnTo>
                    <a:pt x="561467" y="67373"/>
                  </a:lnTo>
                  <a:lnTo>
                    <a:pt x="583933" y="67373"/>
                  </a:lnTo>
                  <a:lnTo>
                    <a:pt x="606399" y="67373"/>
                  </a:lnTo>
                  <a:lnTo>
                    <a:pt x="606399" y="89827"/>
                  </a:lnTo>
                  <a:lnTo>
                    <a:pt x="628853" y="89827"/>
                  </a:lnTo>
                  <a:lnTo>
                    <a:pt x="651306" y="89827"/>
                  </a:lnTo>
                  <a:lnTo>
                    <a:pt x="651306" y="67373"/>
                  </a:lnTo>
                  <a:close/>
                </a:path>
                <a:path w="921384" h="382269">
                  <a:moveTo>
                    <a:pt x="696226" y="134747"/>
                  </a:moveTo>
                  <a:lnTo>
                    <a:pt x="673773" y="134747"/>
                  </a:lnTo>
                  <a:lnTo>
                    <a:pt x="651306" y="134747"/>
                  </a:lnTo>
                  <a:lnTo>
                    <a:pt x="628853" y="134747"/>
                  </a:lnTo>
                  <a:lnTo>
                    <a:pt x="606399" y="134747"/>
                  </a:lnTo>
                  <a:lnTo>
                    <a:pt x="606399" y="89827"/>
                  </a:lnTo>
                  <a:lnTo>
                    <a:pt x="583933" y="89827"/>
                  </a:lnTo>
                  <a:lnTo>
                    <a:pt x="583933" y="134747"/>
                  </a:lnTo>
                  <a:lnTo>
                    <a:pt x="561467" y="134747"/>
                  </a:lnTo>
                  <a:lnTo>
                    <a:pt x="561467" y="179666"/>
                  </a:lnTo>
                  <a:lnTo>
                    <a:pt x="583933" y="179666"/>
                  </a:lnTo>
                  <a:lnTo>
                    <a:pt x="583933" y="157213"/>
                  </a:lnTo>
                  <a:lnTo>
                    <a:pt x="606399" y="157213"/>
                  </a:lnTo>
                  <a:lnTo>
                    <a:pt x="628853" y="157213"/>
                  </a:lnTo>
                  <a:lnTo>
                    <a:pt x="628853" y="179666"/>
                  </a:lnTo>
                  <a:lnTo>
                    <a:pt x="651306" y="179666"/>
                  </a:lnTo>
                  <a:lnTo>
                    <a:pt x="651306" y="157213"/>
                  </a:lnTo>
                  <a:lnTo>
                    <a:pt x="673773" y="157213"/>
                  </a:lnTo>
                  <a:lnTo>
                    <a:pt x="673773" y="179666"/>
                  </a:lnTo>
                  <a:lnTo>
                    <a:pt x="696226" y="179666"/>
                  </a:lnTo>
                  <a:lnTo>
                    <a:pt x="696226" y="134747"/>
                  </a:lnTo>
                  <a:close/>
                </a:path>
                <a:path w="921384" h="382269">
                  <a:moveTo>
                    <a:pt x="920813" y="179666"/>
                  </a:moveTo>
                  <a:lnTo>
                    <a:pt x="898359" y="179666"/>
                  </a:lnTo>
                  <a:lnTo>
                    <a:pt x="898359" y="247040"/>
                  </a:lnTo>
                  <a:lnTo>
                    <a:pt x="920813" y="247040"/>
                  </a:lnTo>
                  <a:lnTo>
                    <a:pt x="920813" y="179666"/>
                  </a:lnTo>
                  <a:close/>
                </a:path>
                <a:path w="921384" h="382269">
                  <a:moveTo>
                    <a:pt x="920813" y="112293"/>
                  </a:moveTo>
                  <a:lnTo>
                    <a:pt x="920813" y="112293"/>
                  </a:lnTo>
                  <a:lnTo>
                    <a:pt x="786066" y="112293"/>
                  </a:lnTo>
                  <a:lnTo>
                    <a:pt x="786066" y="89827"/>
                  </a:lnTo>
                  <a:lnTo>
                    <a:pt x="808520" y="89827"/>
                  </a:lnTo>
                  <a:lnTo>
                    <a:pt x="830986" y="89827"/>
                  </a:lnTo>
                  <a:lnTo>
                    <a:pt x="853440" y="89827"/>
                  </a:lnTo>
                  <a:lnTo>
                    <a:pt x="853440" y="67373"/>
                  </a:lnTo>
                  <a:lnTo>
                    <a:pt x="830986" y="67373"/>
                  </a:lnTo>
                  <a:lnTo>
                    <a:pt x="830986" y="0"/>
                  </a:lnTo>
                  <a:lnTo>
                    <a:pt x="808520" y="0"/>
                  </a:lnTo>
                  <a:lnTo>
                    <a:pt x="808520" y="22453"/>
                  </a:lnTo>
                  <a:lnTo>
                    <a:pt x="786066" y="22453"/>
                  </a:lnTo>
                  <a:lnTo>
                    <a:pt x="786066" y="44907"/>
                  </a:lnTo>
                  <a:lnTo>
                    <a:pt x="808520" y="44907"/>
                  </a:lnTo>
                  <a:lnTo>
                    <a:pt x="808520" y="67373"/>
                  </a:lnTo>
                  <a:lnTo>
                    <a:pt x="786066" y="67373"/>
                  </a:lnTo>
                  <a:lnTo>
                    <a:pt x="786066" y="44907"/>
                  </a:lnTo>
                  <a:lnTo>
                    <a:pt x="763600" y="44907"/>
                  </a:lnTo>
                  <a:lnTo>
                    <a:pt x="763600" y="134747"/>
                  </a:lnTo>
                  <a:lnTo>
                    <a:pt x="786066" y="134747"/>
                  </a:lnTo>
                  <a:lnTo>
                    <a:pt x="786066" y="157213"/>
                  </a:lnTo>
                  <a:lnTo>
                    <a:pt x="808520" y="157213"/>
                  </a:lnTo>
                  <a:lnTo>
                    <a:pt x="808520" y="134747"/>
                  </a:lnTo>
                  <a:lnTo>
                    <a:pt x="830986" y="134747"/>
                  </a:lnTo>
                  <a:lnTo>
                    <a:pt x="830986" y="157213"/>
                  </a:lnTo>
                  <a:lnTo>
                    <a:pt x="808520" y="157213"/>
                  </a:lnTo>
                  <a:lnTo>
                    <a:pt x="808520" y="179666"/>
                  </a:lnTo>
                  <a:lnTo>
                    <a:pt x="830986" y="179666"/>
                  </a:lnTo>
                  <a:lnTo>
                    <a:pt x="853440" y="179666"/>
                  </a:lnTo>
                  <a:lnTo>
                    <a:pt x="853440" y="202120"/>
                  </a:lnTo>
                  <a:lnTo>
                    <a:pt x="875906" y="202120"/>
                  </a:lnTo>
                  <a:lnTo>
                    <a:pt x="875906" y="179666"/>
                  </a:lnTo>
                  <a:lnTo>
                    <a:pt x="898359" y="179666"/>
                  </a:lnTo>
                  <a:lnTo>
                    <a:pt x="898359" y="157213"/>
                  </a:lnTo>
                  <a:lnTo>
                    <a:pt x="875906" y="157213"/>
                  </a:lnTo>
                  <a:lnTo>
                    <a:pt x="875906" y="134747"/>
                  </a:lnTo>
                  <a:lnTo>
                    <a:pt x="898359" y="134747"/>
                  </a:lnTo>
                  <a:lnTo>
                    <a:pt x="920813" y="134747"/>
                  </a:lnTo>
                  <a:lnTo>
                    <a:pt x="920813" y="112293"/>
                  </a:lnTo>
                  <a:close/>
                </a:path>
                <a:path w="921384" h="382269">
                  <a:moveTo>
                    <a:pt x="920813" y="67373"/>
                  </a:moveTo>
                  <a:lnTo>
                    <a:pt x="898359" y="67373"/>
                  </a:lnTo>
                  <a:lnTo>
                    <a:pt x="875906" y="67373"/>
                  </a:lnTo>
                  <a:lnTo>
                    <a:pt x="875906" y="89827"/>
                  </a:lnTo>
                  <a:lnTo>
                    <a:pt x="898359" y="89827"/>
                  </a:lnTo>
                  <a:lnTo>
                    <a:pt x="920813" y="89827"/>
                  </a:lnTo>
                  <a:lnTo>
                    <a:pt x="920813" y="67373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9149" y="1584522"/>
              <a:ext cx="921385" cy="314960"/>
            </a:xfrm>
            <a:custGeom>
              <a:avLst/>
              <a:gdLst/>
              <a:ahLst/>
              <a:cxnLst/>
              <a:rect l="l" t="t" r="r" b="b"/>
              <a:pathLst>
                <a:path w="921384" h="314960">
                  <a:moveTo>
                    <a:pt x="67373" y="89839"/>
                  </a:moveTo>
                  <a:lnTo>
                    <a:pt x="44919" y="89839"/>
                  </a:lnTo>
                  <a:lnTo>
                    <a:pt x="44919" y="112293"/>
                  </a:lnTo>
                  <a:lnTo>
                    <a:pt x="67373" y="112293"/>
                  </a:lnTo>
                  <a:lnTo>
                    <a:pt x="67373" y="89839"/>
                  </a:lnTo>
                  <a:close/>
                </a:path>
                <a:path w="921384" h="314960">
                  <a:moveTo>
                    <a:pt x="89827" y="22466"/>
                  </a:moveTo>
                  <a:lnTo>
                    <a:pt x="67373" y="22466"/>
                  </a:lnTo>
                  <a:lnTo>
                    <a:pt x="67373" y="0"/>
                  </a:lnTo>
                  <a:lnTo>
                    <a:pt x="44919" y="0"/>
                  </a:lnTo>
                  <a:lnTo>
                    <a:pt x="22453" y="0"/>
                  </a:lnTo>
                  <a:lnTo>
                    <a:pt x="0" y="0"/>
                  </a:lnTo>
                  <a:lnTo>
                    <a:pt x="0" y="22466"/>
                  </a:lnTo>
                  <a:lnTo>
                    <a:pt x="22453" y="22466"/>
                  </a:lnTo>
                  <a:lnTo>
                    <a:pt x="22453" y="44919"/>
                  </a:lnTo>
                  <a:lnTo>
                    <a:pt x="44919" y="44919"/>
                  </a:lnTo>
                  <a:lnTo>
                    <a:pt x="44919" y="67373"/>
                  </a:lnTo>
                  <a:lnTo>
                    <a:pt x="67373" y="67373"/>
                  </a:lnTo>
                  <a:lnTo>
                    <a:pt x="67373" y="89839"/>
                  </a:lnTo>
                  <a:lnTo>
                    <a:pt x="89827" y="89839"/>
                  </a:lnTo>
                  <a:lnTo>
                    <a:pt x="89827" y="22466"/>
                  </a:lnTo>
                  <a:close/>
                </a:path>
                <a:path w="921384" h="314960">
                  <a:moveTo>
                    <a:pt x="134747" y="179679"/>
                  </a:moveTo>
                  <a:lnTo>
                    <a:pt x="112293" y="179679"/>
                  </a:lnTo>
                  <a:lnTo>
                    <a:pt x="112293" y="202133"/>
                  </a:lnTo>
                  <a:lnTo>
                    <a:pt x="134747" y="202133"/>
                  </a:lnTo>
                  <a:lnTo>
                    <a:pt x="134747" y="179679"/>
                  </a:lnTo>
                  <a:close/>
                </a:path>
                <a:path w="921384" h="314960">
                  <a:moveTo>
                    <a:pt x="134747" y="134759"/>
                  </a:moveTo>
                  <a:lnTo>
                    <a:pt x="112293" y="134759"/>
                  </a:lnTo>
                  <a:lnTo>
                    <a:pt x="112293" y="157213"/>
                  </a:lnTo>
                  <a:lnTo>
                    <a:pt x="134747" y="157213"/>
                  </a:lnTo>
                  <a:lnTo>
                    <a:pt x="134747" y="134759"/>
                  </a:lnTo>
                  <a:close/>
                </a:path>
                <a:path w="921384" h="314960">
                  <a:moveTo>
                    <a:pt x="157213" y="112293"/>
                  </a:moveTo>
                  <a:lnTo>
                    <a:pt x="134747" y="112293"/>
                  </a:lnTo>
                  <a:lnTo>
                    <a:pt x="134747" y="134759"/>
                  </a:lnTo>
                  <a:lnTo>
                    <a:pt x="157213" y="134759"/>
                  </a:lnTo>
                  <a:lnTo>
                    <a:pt x="157213" y="112293"/>
                  </a:lnTo>
                  <a:close/>
                </a:path>
                <a:path w="921384" h="314960">
                  <a:moveTo>
                    <a:pt x="157213" y="67373"/>
                  </a:moveTo>
                  <a:lnTo>
                    <a:pt x="134747" y="67373"/>
                  </a:lnTo>
                  <a:lnTo>
                    <a:pt x="112293" y="67373"/>
                  </a:lnTo>
                  <a:lnTo>
                    <a:pt x="112293" y="89839"/>
                  </a:lnTo>
                  <a:lnTo>
                    <a:pt x="134747" y="89839"/>
                  </a:lnTo>
                  <a:lnTo>
                    <a:pt x="157213" y="89839"/>
                  </a:lnTo>
                  <a:lnTo>
                    <a:pt x="157213" y="67373"/>
                  </a:lnTo>
                  <a:close/>
                </a:path>
                <a:path w="921384" h="314960">
                  <a:moveTo>
                    <a:pt x="157213" y="22466"/>
                  </a:moveTo>
                  <a:lnTo>
                    <a:pt x="134747" y="22466"/>
                  </a:lnTo>
                  <a:lnTo>
                    <a:pt x="134747" y="0"/>
                  </a:lnTo>
                  <a:lnTo>
                    <a:pt x="112293" y="0"/>
                  </a:lnTo>
                  <a:lnTo>
                    <a:pt x="112293" y="44919"/>
                  </a:lnTo>
                  <a:lnTo>
                    <a:pt x="134747" y="44919"/>
                  </a:lnTo>
                  <a:lnTo>
                    <a:pt x="157213" y="44919"/>
                  </a:lnTo>
                  <a:lnTo>
                    <a:pt x="157213" y="22466"/>
                  </a:lnTo>
                  <a:close/>
                </a:path>
                <a:path w="921384" h="314960">
                  <a:moveTo>
                    <a:pt x="202133" y="67373"/>
                  </a:moveTo>
                  <a:lnTo>
                    <a:pt x="179666" y="67373"/>
                  </a:lnTo>
                  <a:lnTo>
                    <a:pt x="179666" y="89839"/>
                  </a:lnTo>
                  <a:lnTo>
                    <a:pt x="202133" y="89839"/>
                  </a:lnTo>
                  <a:lnTo>
                    <a:pt x="202133" y="67373"/>
                  </a:lnTo>
                  <a:close/>
                </a:path>
                <a:path w="921384" h="314960">
                  <a:moveTo>
                    <a:pt x="202133" y="0"/>
                  </a:moveTo>
                  <a:lnTo>
                    <a:pt x="179666" y="0"/>
                  </a:lnTo>
                  <a:lnTo>
                    <a:pt x="179666" y="44919"/>
                  </a:lnTo>
                  <a:lnTo>
                    <a:pt x="202133" y="44919"/>
                  </a:lnTo>
                  <a:lnTo>
                    <a:pt x="202133" y="0"/>
                  </a:lnTo>
                  <a:close/>
                </a:path>
                <a:path w="921384" h="314960">
                  <a:moveTo>
                    <a:pt x="224586" y="202666"/>
                  </a:moveTo>
                  <a:lnTo>
                    <a:pt x="202133" y="202666"/>
                  </a:lnTo>
                  <a:lnTo>
                    <a:pt x="179666" y="202666"/>
                  </a:lnTo>
                  <a:lnTo>
                    <a:pt x="179666" y="135356"/>
                  </a:lnTo>
                  <a:lnTo>
                    <a:pt x="157213" y="135356"/>
                  </a:lnTo>
                  <a:lnTo>
                    <a:pt x="157213" y="202666"/>
                  </a:lnTo>
                  <a:lnTo>
                    <a:pt x="134747" y="202666"/>
                  </a:lnTo>
                  <a:lnTo>
                    <a:pt x="134747" y="225526"/>
                  </a:lnTo>
                  <a:lnTo>
                    <a:pt x="157213" y="225526"/>
                  </a:lnTo>
                  <a:lnTo>
                    <a:pt x="157213" y="247053"/>
                  </a:lnTo>
                  <a:lnTo>
                    <a:pt x="134747" y="247053"/>
                  </a:lnTo>
                  <a:lnTo>
                    <a:pt x="112293" y="247053"/>
                  </a:lnTo>
                  <a:lnTo>
                    <a:pt x="89827" y="247053"/>
                  </a:lnTo>
                  <a:lnTo>
                    <a:pt x="67373" y="247053"/>
                  </a:lnTo>
                  <a:lnTo>
                    <a:pt x="67373" y="202133"/>
                  </a:lnTo>
                  <a:lnTo>
                    <a:pt x="44919" y="202133"/>
                  </a:lnTo>
                  <a:lnTo>
                    <a:pt x="44919" y="179679"/>
                  </a:lnTo>
                  <a:lnTo>
                    <a:pt x="67373" y="179679"/>
                  </a:lnTo>
                  <a:lnTo>
                    <a:pt x="89827" y="179679"/>
                  </a:lnTo>
                  <a:lnTo>
                    <a:pt x="112293" y="179679"/>
                  </a:lnTo>
                  <a:lnTo>
                    <a:pt x="112293" y="157213"/>
                  </a:lnTo>
                  <a:lnTo>
                    <a:pt x="89827" y="157213"/>
                  </a:lnTo>
                  <a:lnTo>
                    <a:pt x="67373" y="157213"/>
                  </a:lnTo>
                  <a:lnTo>
                    <a:pt x="67373" y="134759"/>
                  </a:lnTo>
                  <a:lnTo>
                    <a:pt x="44919" y="134759"/>
                  </a:lnTo>
                  <a:lnTo>
                    <a:pt x="44919" y="112293"/>
                  </a:lnTo>
                  <a:lnTo>
                    <a:pt x="22453" y="112293"/>
                  </a:lnTo>
                  <a:lnTo>
                    <a:pt x="22453" y="89839"/>
                  </a:lnTo>
                  <a:lnTo>
                    <a:pt x="44919" y="89839"/>
                  </a:lnTo>
                  <a:lnTo>
                    <a:pt x="44919" y="67373"/>
                  </a:lnTo>
                  <a:lnTo>
                    <a:pt x="22453" y="67373"/>
                  </a:lnTo>
                  <a:lnTo>
                    <a:pt x="22453" y="44919"/>
                  </a:lnTo>
                  <a:lnTo>
                    <a:pt x="0" y="44919"/>
                  </a:lnTo>
                  <a:lnTo>
                    <a:pt x="0" y="134759"/>
                  </a:lnTo>
                  <a:lnTo>
                    <a:pt x="22453" y="134759"/>
                  </a:lnTo>
                  <a:lnTo>
                    <a:pt x="22453" y="157213"/>
                  </a:lnTo>
                  <a:lnTo>
                    <a:pt x="0" y="157213"/>
                  </a:lnTo>
                  <a:lnTo>
                    <a:pt x="0" y="202133"/>
                  </a:lnTo>
                  <a:lnTo>
                    <a:pt x="22453" y="202133"/>
                  </a:lnTo>
                  <a:lnTo>
                    <a:pt x="22453" y="224599"/>
                  </a:lnTo>
                  <a:lnTo>
                    <a:pt x="44919" y="224599"/>
                  </a:lnTo>
                  <a:lnTo>
                    <a:pt x="44919" y="247053"/>
                  </a:lnTo>
                  <a:lnTo>
                    <a:pt x="22453" y="247053"/>
                  </a:lnTo>
                  <a:lnTo>
                    <a:pt x="22453" y="224599"/>
                  </a:lnTo>
                  <a:lnTo>
                    <a:pt x="0" y="224599"/>
                  </a:lnTo>
                  <a:lnTo>
                    <a:pt x="0" y="314426"/>
                  </a:lnTo>
                  <a:lnTo>
                    <a:pt x="22453" y="314426"/>
                  </a:lnTo>
                  <a:lnTo>
                    <a:pt x="22453" y="269506"/>
                  </a:lnTo>
                  <a:lnTo>
                    <a:pt x="44919" y="269506"/>
                  </a:lnTo>
                  <a:lnTo>
                    <a:pt x="67373" y="269506"/>
                  </a:lnTo>
                  <a:lnTo>
                    <a:pt x="67373" y="314426"/>
                  </a:lnTo>
                  <a:lnTo>
                    <a:pt x="89827" y="314426"/>
                  </a:lnTo>
                  <a:lnTo>
                    <a:pt x="112293" y="314426"/>
                  </a:lnTo>
                  <a:lnTo>
                    <a:pt x="112293" y="291973"/>
                  </a:lnTo>
                  <a:lnTo>
                    <a:pt x="89827" y="291973"/>
                  </a:lnTo>
                  <a:lnTo>
                    <a:pt x="89827" y="269506"/>
                  </a:lnTo>
                  <a:lnTo>
                    <a:pt x="112293" y="269506"/>
                  </a:lnTo>
                  <a:lnTo>
                    <a:pt x="112293" y="291973"/>
                  </a:lnTo>
                  <a:lnTo>
                    <a:pt x="134747" y="291973"/>
                  </a:lnTo>
                  <a:lnTo>
                    <a:pt x="134747" y="269506"/>
                  </a:lnTo>
                  <a:lnTo>
                    <a:pt x="157213" y="269506"/>
                  </a:lnTo>
                  <a:lnTo>
                    <a:pt x="157213" y="247116"/>
                  </a:lnTo>
                  <a:lnTo>
                    <a:pt x="179666" y="247116"/>
                  </a:lnTo>
                  <a:lnTo>
                    <a:pt x="179666" y="225526"/>
                  </a:lnTo>
                  <a:lnTo>
                    <a:pt x="202133" y="225526"/>
                  </a:lnTo>
                  <a:lnTo>
                    <a:pt x="224586" y="225526"/>
                  </a:lnTo>
                  <a:lnTo>
                    <a:pt x="224586" y="202666"/>
                  </a:lnTo>
                  <a:close/>
                </a:path>
                <a:path w="921384" h="314960">
                  <a:moveTo>
                    <a:pt x="247053" y="135356"/>
                  </a:moveTo>
                  <a:lnTo>
                    <a:pt x="224586" y="135356"/>
                  </a:lnTo>
                  <a:lnTo>
                    <a:pt x="224586" y="202666"/>
                  </a:lnTo>
                  <a:lnTo>
                    <a:pt x="247053" y="202666"/>
                  </a:lnTo>
                  <a:lnTo>
                    <a:pt x="247053" y="135356"/>
                  </a:lnTo>
                  <a:close/>
                </a:path>
                <a:path w="921384" h="314960">
                  <a:moveTo>
                    <a:pt x="269506" y="0"/>
                  </a:moveTo>
                  <a:lnTo>
                    <a:pt x="247053" y="0"/>
                  </a:lnTo>
                  <a:lnTo>
                    <a:pt x="224586" y="0"/>
                  </a:lnTo>
                  <a:lnTo>
                    <a:pt x="224586" y="22466"/>
                  </a:lnTo>
                  <a:lnTo>
                    <a:pt x="247053" y="22466"/>
                  </a:lnTo>
                  <a:lnTo>
                    <a:pt x="247053" y="44919"/>
                  </a:lnTo>
                  <a:lnTo>
                    <a:pt x="224586" y="44919"/>
                  </a:lnTo>
                  <a:lnTo>
                    <a:pt x="224586" y="67373"/>
                  </a:lnTo>
                  <a:lnTo>
                    <a:pt x="247053" y="67373"/>
                  </a:lnTo>
                  <a:lnTo>
                    <a:pt x="269506" y="67373"/>
                  </a:lnTo>
                  <a:lnTo>
                    <a:pt x="269506" y="0"/>
                  </a:lnTo>
                  <a:close/>
                </a:path>
                <a:path w="921384" h="314960">
                  <a:moveTo>
                    <a:pt x="291960" y="202133"/>
                  </a:moveTo>
                  <a:lnTo>
                    <a:pt x="269506" y="202133"/>
                  </a:lnTo>
                  <a:lnTo>
                    <a:pt x="269506" y="224599"/>
                  </a:lnTo>
                  <a:lnTo>
                    <a:pt x="291960" y="224599"/>
                  </a:lnTo>
                  <a:lnTo>
                    <a:pt x="291960" y="202133"/>
                  </a:lnTo>
                  <a:close/>
                </a:path>
                <a:path w="921384" h="314960">
                  <a:moveTo>
                    <a:pt x="314426" y="67373"/>
                  </a:moveTo>
                  <a:lnTo>
                    <a:pt x="291960" y="67373"/>
                  </a:lnTo>
                  <a:lnTo>
                    <a:pt x="291960" y="89839"/>
                  </a:lnTo>
                  <a:lnTo>
                    <a:pt x="314426" y="89839"/>
                  </a:lnTo>
                  <a:lnTo>
                    <a:pt x="314426" y="67373"/>
                  </a:lnTo>
                  <a:close/>
                </a:path>
                <a:path w="921384" h="314960">
                  <a:moveTo>
                    <a:pt x="314426" y="0"/>
                  </a:moveTo>
                  <a:lnTo>
                    <a:pt x="291960" y="0"/>
                  </a:lnTo>
                  <a:lnTo>
                    <a:pt x="291960" y="44919"/>
                  </a:lnTo>
                  <a:lnTo>
                    <a:pt x="314426" y="44919"/>
                  </a:lnTo>
                  <a:lnTo>
                    <a:pt x="314426" y="0"/>
                  </a:lnTo>
                  <a:close/>
                </a:path>
                <a:path w="921384" h="314960">
                  <a:moveTo>
                    <a:pt x="359346" y="22466"/>
                  </a:moveTo>
                  <a:lnTo>
                    <a:pt x="336880" y="22466"/>
                  </a:lnTo>
                  <a:lnTo>
                    <a:pt x="336880" y="44919"/>
                  </a:lnTo>
                  <a:lnTo>
                    <a:pt x="314426" y="44919"/>
                  </a:lnTo>
                  <a:lnTo>
                    <a:pt x="314426" y="67373"/>
                  </a:lnTo>
                  <a:lnTo>
                    <a:pt x="336880" y="67373"/>
                  </a:lnTo>
                  <a:lnTo>
                    <a:pt x="336880" y="89839"/>
                  </a:lnTo>
                  <a:lnTo>
                    <a:pt x="359346" y="89839"/>
                  </a:lnTo>
                  <a:lnTo>
                    <a:pt x="359346" y="22466"/>
                  </a:lnTo>
                  <a:close/>
                </a:path>
                <a:path w="921384" h="314960">
                  <a:moveTo>
                    <a:pt x="426720" y="202666"/>
                  </a:moveTo>
                  <a:lnTo>
                    <a:pt x="404266" y="202666"/>
                  </a:lnTo>
                  <a:lnTo>
                    <a:pt x="404266" y="23596"/>
                  </a:lnTo>
                  <a:lnTo>
                    <a:pt x="381800" y="23596"/>
                  </a:lnTo>
                  <a:lnTo>
                    <a:pt x="381800" y="225526"/>
                  </a:lnTo>
                  <a:lnTo>
                    <a:pt x="359346" y="225526"/>
                  </a:lnTo>
                  <a:lnTo>
                    <a:pt x="336880" y="225526"/>
                  </a:lnTo>
                  <a:lnTo>
                    <a:pt x="314426" y="225526"/>
                  </a:lnTo>
                  <a:lnTo>
                    <a:pt x="314426" y="247116"/>
                  </a:lnTo>
                  <a:lnTo>
                    <a:pt x="336880" y="247116"/>
                  </a:lnTo>
                  <a:lnTo>
                    <a:pt x="336880" y="269976"/>
                  </a:lnTo>
                  <a:lnTo>
                    <a:pt x="359346" y="269976"/>
                  </a:lnTo>
                  <a:lnTo>
                    <a:pt x="359346" y="314426"/>
                  </a:lnTo>
                  <a:lnTo>
                    <a:pt x="381800" y="314426"/>
                  </a:lnTo>
                  <a:lnTo>
                    <a:pt x="404266" y="314426"/>
                  </a:lnTo>
                  <a:lnTo>
                    <a:pt x="404266" y="292836"/>
                  </a:lnTo>
                  <a:lnTo>
                    <a:pt x="381800" y="292836"/>
                  </a:lnTo>
                  <a:lnTo>
                    <a:pt x="381800" y="247116"/>
                  </a:lnTo>
                  <a:lnTo>
                    <a:pt x="404266" y="247116"/>
                  </a:lnTo>
                  <a:lnTo>
                    <a:pt x="404266" y="225526"/>
                  </a:lnTo>
                  <a:lnTo>
                    <a:pt x="426720" y="225526"/>
                  </a:lnTo>
                  <a:lnTo>
                    <a:pt x="426720" y="202666"/>
                  </a:lnTo>
                  <a:close/>
                </a:path>
                <a:path w="921384" h="314960">
                  <a:moveTo>
                    <a:pt x="449173" y="134759"/>
                  </a:moveTo>
                  <a:lnTo>
                    <a:pt x="426720" y="134759"/>
                  </a:lnTo>
                  <a:lnTo>
                    <a:pt x="426720" y="179679"/>
                  </a:lnTo>
                  <a:lnTo>
                    <a:pt x="449173" y="179679"/>
                  </a:lnTo>
                  <a:lnTo>
                    <a:pt x="449173" y="134759"/>
                  </a:lnTo>
                  <a:close/>
                </a:path>
                <a:path w="921384" h="314960">
                  <a:moveTo>
                    <a:pt x="494093" y="112293"/>
                  </a:moveTo>
                  <a:lnTo>
                    <a:pt x="471639" y="112293"/>
                  </a:lnTo>
                  <a:lnTo>
                    <a:pt x="449173" y="112293"/>
                  </a:lnTo>
                  <a:lnTo>
                    <a:pt x="449173" y="134759"/>
                  </a:lnTo>
                  <a:lnTo>
                    <a:pt x="471639" y="134759"/>
                  </a:lnTo>
                  <a:lnTo>
                    <a:pt x="471639" y="157213"/>
                  </a:lnTo>
                  <a:lnTo>
                    <a:pt x="494093" y="157213"/>
                  </a:lnTo>
                  <a:lnTo>
                    <a:pt x="494093" y="112293"/>
                  </a:lnTo>
                  <a:close/>
                </a:path>
                <a:path w="921384" h="314960">
                  <a:moveTo>
                    <a:pt x="494093" y="0"/>
                  </a:moveTo>
                  <a:lnTo>
                    <a:pt x="471639" y="0"/>
                  </a:lnTo>
                  <a:lnTo>
                    <a:pt x="471639" y="22466"/>
                  </a:lnTo>
                  <a:lnTo>
                    <a:pt x="494093" y="22466"/>
                  </a:lnTo>
                  <a:lnTo>
                    <a:pt x="494093" y="0"/>
                  </a:lnTo>
                  <a:close/>
                </a:path>
                <a:path w="921384" h="314960">
                  <a:moveTo>
                    <a:pt x="539013" y="179679"/>
                  </a:moveTo>
                  <a:lnTo>
                    <a:pt x="516559" y="179679"/>
                  </a:lnTo>
                  <a:lnTo>
                    <a:pt x="516559" y="157213"/>
                  </a:lnTo>
                  <a:lnTo>
                    <a:pt x="494093" y="157213"/>
                  </a:lnTo>
                  <a:lnTo>
                    <a:pt x="494093" y="179679"/>
                  </a:lnTo>
                  <a:lnTo>
                    <a:pt x="471639" y="179679"/>
                  </a:lnTo>
                  <a:lnTo>
                    <a:pt x="449173" y="179679"/>
                  </a:lnTo>
                  <a:lnTo>
                    <a:pt x="449173" y="202133"/>
                  </a:lnTo>
                  <a:lnTo>
                    <a:pt x="471639" y="202133"/>
                  </a:lnTo>
                  <a:lnTo>
                    <a:pt x="494093" y="202133"/>
                  </a:lnTo>
                  <a:lnTo>
                    <a:pt x="494093" y="224599"/>
                  </a:lnTo>
                  <a:lnTo>
                    <a:pt x="516559" y="224599"/>
                  </a:lnTo>
                  <a:lnTo>
                    <a:pt x="516559" y="202133"/>
                  </a:lnTo>
                  <a:lnTo>
                    <a:pt x="539013" y="202133"/>
                  </a:lnTo>
                  <a:lnTo>
                    <a:pt x="539013" y="179679"/>
                  </a:lnTo>
                  <a:close/>
                </a:path>
                <a:path w="921384" h="314960">
                  <a:moveTo>
                    <a:pt x="561467" y="134759"/>
                  </a:moveTo>
                  <a:lnTo>
                    <a:pt x="539013" y="134759"/>
                  </a:lnTo>
                  <a:lnTo>
                    <a:pt x="539013" y="179679"/>
                  </a:lnTo>
                  <a:lnTo>
                    <a:pt x="561467" y="179679"/>
                  </a:lnTo>
                  <a:lnTo>
                    <a:pt x="561467" y="134759"/>
                  </a:lnTo>
                  <a:close/>
                </a:path>
                <a:path w="921384" h="314960">
                  <a:moveTo>
                    <a:pt x="561467" y="89839"/>
                  </a:moveTo>
                  <a:lnTo>
                    <a:pt x="539013" y="89839"/>
                  </a:lnTo>
                  <a:lnTo>
                    <a:pt x="539013" y="44919"/>
                  </a:lnTo>
                  <a:lnTo>
                    <a:pt x="516559" y="44919"/>
                  </a:lnTo>
                  <a:lnTo>
                    <a:pt x="516559" y="67373"/>
                  </a:lnTo>
                  <a:lnTo>
                    <a:pt x="494093" y="67373"/>
                  </a:lnTo>
                  <a:lnTo>
                    <a:pt x="471639" y="67373"/>
                  </a:lnTo>
                  <a:lnTo>
                    <a:pt x="471639" y="44919"/>
                  </a:lnTo>
                  <a:lnTo>
                    <a:pt x="449173" y="44919"/>
                  </a:lnTo>
                  <a:lnTo>
                    <a:pt x="449173" y="89839"/>
                  </a:lnTo>
                  <a:lnTo>
                    <a:pt x="471639" y="89839"/>
                  </a:lnTo>
                  <a:lnTo>
                    <a:pt x="494093" y="89839"/>
                  </a:lnTo>
                  <a:lnTo>
                    <a:pt x="516559" y="89839"/>
                  </a:lnTo>
                  <a:lnTo>
                    <a:pt x="516559" y="134759"/>
                  </a:lnTo>
                  <a:lnTo>
                    <a:pt x="539013" y="134759"/>
                  </a:lnTo>
                  <a:lnTo>
                    <a:pt x="539013" y="112293"/>
                  </a:lnTo>
                  <a:lnTo>
                    <a:pt x="561467" y="112293"/>
                  </a:lnTo>
                  <a:lnTo>
                    <a:pt x="561467" y="89839"/>
                  </a:lnTo>
                  <a:close/>
                </a:path>
                <a:path w="921384" h="314960">
                  <a:moveTo>
                    <a:pt x="651306" y="179679"/>
                  </a:moveTo>
                  <a:lnTo>
                    <a:pt x="628853" y="179679"/>
                  </a:lnTo>
                  <a:lnTo>
                    <a:pt x="628853" y="202133"/>
                  </a:lnTo>
                  <a:lnTo>
                    <a:pt x="651306" y="202133"/>
                  </a:lnTo>
                  <a:lnTo>
                    <a:pt x="651306" y="179679"/>
                  </a:lnTo>
                  <a:close/>
                </a:path>
                <a:path w="921384" h="314960">
                  <a:moveTo>
                    <a:pt x="696226" y="0"/>
                  </a:moveTo>
                  <a:lnTo>
                    <a:pt x="673773" y="0"/>
                  </a:lnTo>
                  <a:lnTo>
                    <a:pt x="651306" y="0"/>
                  </a:lnTo>
                  <a:lnTo>
                    <a:pt x="651306" y="22466"/>
                  </a:lnTo>
                  <a:lnTo>
                    <a:pt x="673773" y="22466"/>
                  </a:lnTo>
                  <a:lnTo>
                    <a:pt x="696226" y="22466"/>
                  </a:lnTo>
                  <a:lnTo>
                    <a:pt x="696226" y="0"/>
                  </a:lnTo>
                  <a:close/>
                </a:path>
                <a:path w="921384" h="314960">
                  <a:moveTo>
                    <a:pt x="718693" y="44919"/>
                  </a:moveTo>
                  <a:lnTo>
                    <a:pt x="696226" y="44919"/>
                  </a:lnTo>
                  <a:lnTo>
                    <a:pt x="673773" y="44919"/>
                  </a:lnTo>
                  <a:lnTo>
                    <a:pt x="673773" y="67373"/>
                  </a:lnTo>
                  <a:lnTo>
                    <a:pt x="696226" y="67373"/>
                  </a:lnTo>
                  <a:lnTo>
                    <a:pt x="718693" y="67373"/>
                  </a:lnTo>
                  <a:lnTo>
                    <a:pt x="718693" y="44919"/>
                  </a:lnTo>
                  <a:close/>
                </a:path>
                <a:path w="921384" h="314960">
                  <a:moveTo>
                    <a:pt x="763600" y="89839"/>
                  </a:moveTo>
                  <a:lnTo>
                    <a:pt x="741146" y="89839"/>
                  </a:lnTo>
                  <a:lnTo>
                    <a:pt x="718693" y="89839"/>
                  </a:lnTo>
                  <a:lnTo>
                    <a:pt x="718693" y="112293"/>
                  </a:lnTo>
                  <a:lnTo>
                    <a:pt x="696226" y="112293"/>
                  </a:lnTo>
                  <a:lnTo>
                    <a:pt x="696226" y="134759"/>
                  </a:lnTo>
                  <a:lnTo>
                    <a:pt x="673773" y="134759"/>
                  </a:lnTo>
                  <a:lnTo>
                    <a:pt x="673773" y="157213"/>
                  </a:lnTo>
                  <a:lnTo>
                    <a:pt x="696226" y="157213"/>
                  </a:lnTo>
                  <a:lnTo>
                    <a:pt x="718693" y="157213"/>
                  </a:lnTo>
                  <a:lnTo>
                    <a:pt x="718693" y="134759"/>
                  </a:lnTo>
                  <a:lnTo>
                    <a:pt x="741146" y="134759"/>
                  </a:lnTo>
                  <a:lnTo>
                    <a:pt x="741146" y="112293"/>
                  </a:lnTo>
                  <a:lnTo>
                    <a:pt x="763600" y="112293"/>
                  </a:lnTo>
                  <a:lnTo>
                    <a:pt x="763600" y="89839"/>
                  </a:lnTo>
                  <a:close/>
                </a:path>
                <a:path w="921384" h="314960">
                  <a:moveTo>
                    <a:pt x="763600" y="44919"/>
                  </a:moveTo>
                  <a:lnTo>
                    <a:pt x="741146" y="44919"/>
                  </a:lnTo>
                  <a:lnTo>
                    <a:pt x="741146" y="67373"/>
                  </a:lnTo>
                  <a:lnTo>
                    <a:pt x="763600" y="67373"/>
                  </a:lnTo>
                  <a:lnTo>
                    <a:pt x="763600" y="44919"/>
                  </a:lnTo>
                  <a:close/>
                </a:path>
                <a:path w="921384" h="314960">
                  <a:moveTo>
                    <a:pt x="875906" y="67373"/>
                  </a:moveTo>
                  <a:lnTo>
                    <a:pt x="853440" y="67373"/>
                  </a:lnTo>
                  <a:lnTo>
                    <a:pt x="853440" y="89839"/>
                  </a:lnTo>
                  <a:lnTo>
                    <a:pt x="875906" y="89839"/>
                  </a:lnTo>
                  <a:lnTo>
                    <a:pt x="875906" y="67373"/>
                  </a:lnTo>
                  <a:close/>
                </a:path>
                <a:path w="921384" h="314960">
                  <a:moveTo>
                    <a:pt x="898359" y="89839"/>
                  </a:moveTo>
                  <a:lnTo>
                    <a:pt x="875906" y="89839"/>
                  </a:lnTo>
                  <a:lnTo>
                    <a:pt x="875906" y="112293"/>
                  </a:lnTo>
                  <a:lnTo>
                    <a:pt x="898359" y="112293"/>
                  </a:lnTo>
                  <a:lnTo>
                    <a:pt x="898359" y="89839"/>
                  </a:lnTo>
                  <a:close/>
                </a:path>
                <a:path w="921384" h="314960">
                  <a:moveTo>
                    <a:pt x="920813" y="112293"/>
                  </a:moveTo>
                  <a:lnTo>
                    <a:pt x="898359" y="112293"/>
                  </a:lnTo>
                  <a:lnTo>
                    <a:pt x="898359" y="157213"/>
                  </a:lnTo>
                  <a:lnTo>
                    <a:pt x="920813" y="157213"/>
                  </a:lnTo>
                  <a:lnTo>
                    <a:pt x="920813" y="112293"/>
                  </a:lnTo>
                  <a:close/>
                </a:path>
                <a:path w="921384" h="314960">
                  <a:moveTo>
                    <a:pt x="920813" y="22466"/>
                  </a:moveTo>
                  <a:lnTo>
                    <a:pt x="898359" y="22466"/>
                  </a:lnTo>
                  <a:lnTo>
                    <a:pt x="898359" y="44919"/>
                  </a:lnTo>
                  <a:lnTo>
                    <a:pt x="920813" y="44919"/>
                  </a:lnTo>
                  <a:lnTo>
                    <a:pt x="920813" y="22466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73896" y="1517949"/>
              <a:ext cx="786130" cy="538480"/>
            </a:xfrm>
            <a:custGeom>
              <a:avLst/>
              <a:gdLst/>
              <a:ahLst/>
              <a:cxnLst/>
              <a:rect l="l" t="t" r="r" b="b"/>
              <a:pathLst>
                <a:path w="786129" h="538480">
                  <a:moveTo>
                    <a:pt x="22466" y="224790"/>
                  </a:moveTo>
                  <a:lnTo>
                    <a:pt x="0" y="224790"/>
                  </a:lnTo>
                  <a:lnTo>
                    <a:pt x="0" y="246380"/>
                  </a:lnTo>
                  <a:lnTo>
                    <a:pt x="22466" y="246380"/>
                  </a:lnTo>
                  <a:lnTo>
                    <a:pt x="22466" y="224790"/>
                  </a:lnTo>
                  <a:close/>
                </a:path>
                <a:path w="786129" h="538480">
                  <a:moveTo>
                    <a:pt x="67386" y="425919"/>
                  </a:moveTo>
                  <a:lnTo>
                    <a:pt x="44919" y="425919"/>
                  </a:lnTo>
                  <a:lnTo>
                    <a:pt x="44919" y="448373"/>
                  </a:lnTo>
                  <a:lnTo>
                    <a:pt x="67386" y="448373"/>
                  </a:lnTo>
                  <a:lnTo>
                    <a:pt x="67386" y="425919"/>
                  </a:lnTo>
                  <a:close/>
                </a:path>
                <a:path w="786129" h="538480">
                  <a:moveTo>
                    <a:pt x="89839" y="381000"/>
                  </a:moveTo>
                  <a:lnTo>
                    <a:pt x="67386" y="381000"/>
                  </a:lnTo>
                  <a:lnTo>
                    <a:pt x="44919" y="381000"/>
                  </a:lnTo>
                  <a:lnTo>
                    <a:pt x="44919" y="403466"/>
                  </a:lnTo>
                  <a:lnTo>
                    <a:pt x="67386" y="403466"/>
                  </a:lnTo>
                  <a:lnTo>
                    <a:pt x="67386" y="425919"/>
                  </a:lnTo>
                  <a:lnTo>
                    <a:pt x="89839" y="425919"/>
                  </a:lnTo>
                  <a:lnTo>
                    <a:pt x="89839" y="381000"/>
                  </a:lnTo>
                  <a:close/>
                </a:path>
                <a:path w="786129" h="538480">
                  <a:moveTo>
                    <a:pt x="134759" y="403466"/>
                  </a:moveTo>
                  <a:lnTo>
                    <a:pt x="112306" y="403466"/>
                  </a:lnTo>
                  <a:lnTo>
                    <a:pt x="112306" y="425919"/>
                  </a:lnTo>
                  <a:lnTo>
                    <a:pt x="134759" y="425919"/>
                  </a:lnTo>
                  <a:lnTo>
                    <a:pt x="134759" y="403466"/>
                  </a:lnTo>
                  <a:close/>
                </a:path>
                <a:path w="786129" h="538480">
                  <a:moveTo>
                    <a:pt x="179679" y="425919"/>
                  </a:moveTo>
                  <a:lnTo>
                    <a:pt x="157213" y="425919"/>
                  </a:lnTo>
                  <a:lnTo>
                    <a:pt x="157213" y="448373"/>
                  </a:lnTo>
                  <a:lnTo>
                    <a:pt x="179679" y="448373"/>
                  </a:lnTo>
                  <a:lnTo>
                    <a:pt x="179679" y="425919"/>
                  </a:lnTo>
                  <a:close/>
                </a:path>
                <a:path w="786129" h="538480">
                  <a:moveTo>
                    <a:pt x="179679" y="336080"/>
                  </a:moveTo>
                  <a:lnTo>
                    <a:pt x="157213" y="336080"/>
                  </a:lnTo>
                  <a:lnTo>
                    <a:pt x="157213" y="313626"/>
                  </a:lnTo>
                  <a:lnTo>
                    <a:pt x="134759" y="313626"/>
                  </a:lnTo>
                  <a:lnTo>
                    <a:pt x="134759" y="291172"/>
                  </a:lnTo>
                  <a:lnTo>
                    <a:pt x="112306" y="291172"/>
                  </a:lnTo>
                  <a:lnTo>
                    <a:pt x="112306" y="313626"/>
                  </a:lnTo>
                  <a:lnTo>
                    <a:pt x="89839" y="313626"/>
                  </a:lnTo>
                  <a:lnTo>
                    <a:pt x="89839" y="336080"/>
                  </a:lnTo>
                  <a:lnTo>
                    <a:pt x="67386" y="336080"/>
                  </a:lnTo>
                  <a:lnTo>
                    <a:pt x="67386" y="313626"/>
                  </a:lnTo>
                  <a:lnTo>
                    <a:pt x="44919" y="313626"/>
                  </a:lnTo>
                  <a:lnTo>
                    <a:pt x="44919" y="336080"/>
                  </a:lnTo>
                  <a:lnTo>
                    <a:pt x="22466" y="336080"/>
                  </a:lnTo>
                  <a:lnTo>
                    <a:pt x="22466" y="358546"/>
                  </a:lnTo>
                  <a:lnTo>
                    <a:pt x="0" y="358546"/>
                  </a:lnTo>
                  <a:lnTo>
                    <a:pt x="0" y="381000"/>
                  </a:lnTo>
                  <a:lnTo>
                    <a:pt x="22466" y="381000"/>
                  </a:lnTo>
                  <a:lnTo>
                    <a:pt x="44919" y="381000"/>
                  </a:lnTo>
                  <a:lnTo>
                    <a:pt x="44919" y="358546"/>
                  </a:lnTo>
                  <a:lnTo>
                    <a:pt x="67386" y="358546"/>
                  </a:lnTo>
                  <a:lnTo>
                    <a:pt x="89839" y="358546"/>
                  </a:lnTo>
                  <a:lnTo>
                    <a:pt x="89839" y="381000"/>
                  </a:lnTo>
                  <a:lnTo>
                    <a:pt x="112306" y="381000"/>
                  </a:lnTo>
                  <a:lnTo>
                    <a:pt x="134759" y="381000"/>
                  </a:lnTo>
                  <a:lnTo>
                    <a:pt x="134759" y="358546"/>
                  </a:lnTo>
                  <a:lnTo>
                    <a:pt x="112306" y="358546"/>
                  </a:lnTo>
                  <a:lnTo>
                    <a:pt x="112306" y="336080"/>
                  </a:lnTo>
                  <a:lnTo>
                    <a:pt x="134759" y="336080"/>
                  </a:lnTo>
                  <a:lnTo>
                    <a:pt x="134759" y="358546"/>
                  </a:lnTo>
                  <a:lnTo>
                    <a:pt x="157213" y="358546"/>
                  </a:lnTo>
                  <a:lnTo>
                    <a:pt x="157213" y="381000"/>
                  </a:lnTo>
                  <a:lnTo>
                    <a:pt x="134759" y="381000"/>
                  </a:lnTo>
                  <a:lnTo>
                    <a:pt x="134759" y="403466"/>
                  </a:lnTo>
                  <a:lnTo>
                    <a:pt x="157213" y="403466"/>
                  </a:lnTo>
                  <a:lnTo>
                    <a:pt x="179679" y="403466"/>
                  </a:lnTo>
                  <a:lnTo>
                    <a:pt x="179679" y="336080"/>
                  </a:lnTo>
                  <a:close/>
                </a:path>
                <a:path w="786129" h="538480">
                  <a:moveTo>
                    <a:pt x="224599" y="381000"/>
                  </a:moveTo>
                  <a:lnTo>
                    <a:pt x="202133" y="381000"/>
                  </a:lnTo>
                  <a:lnTo>
                    <a:pt x="202133" y="403466"/>
                  </a:lnTo>
                  <a:lnTo>
                    <a:pt x="224599" y="403466"/>
                  </a:lnTo>
                  <a:lnTo>
                    <a:pt x="224599" y="381000"/>
                  </a:lnTo>
                  <a:close/>
                </a:path>
                <a:path w="786129" h="538480">
                  <a:moveTo>
                    <a:pt x="247053" y="403466"/>
                  </a:moveTo>
                  <a:lnTo>
                    <a:pt x="224599" y="403466"/>
                  </a:lnTo>
                  <a:lnTo>
                    <a:pt x="224599" y="425919"/>
                  </a:lnTo>
                  <a:lnTo>
                    <a:pt x="247053" y="425919"/>
                  </a:lnTo>
                  <a:lnTo>
                    <a:pt x="247053" y="403466"/>
                  </a:lnTo>
                  <a:close/>
                </a:path>
                <a:path w="786129" h="538480">
                  <a:moveTo>
                    <a:pt x="247053" y="179070"/>
                  </a:moveTo>
                  <a:lnTo>
                    <a:pt x="224599" y="179070"/>
                  </a:lnTo>
                  <a:lnTo>
                    <a:pt x="202133" y="179070"/>
                  </a:lnTo>
                  <a:lnTo>
                    <a:pt x="202133" y="201930"/>
                  </a:lnTo>
                  <a:lnTo>
                    <a:pt x="179679" y="201930"/>
                  </a:lnTo>
                  <a:lnTo>
                    <a:pt x="179679" y="179070"/>
                  </a:lnTo>
                  <a:lnTo>
                    <a:pt x="157213" y="179070"/>
                  </a:lnTo>
                  <a:lnTo>
                    <a:pt x="157213" y="157480"/>
                  </a:lnTo>
                  <a:lnTo>
                    <a:pt x="134759" y="157480"/>
                  </a:lnTo>
                  <a:lnTo>
                    <a:pt x="134759" y="179070"/>
                  </a:lnTo>
                  <a:lnTo>
                    <a:pt x="112306" y="179070"/>
                  </a:lnTo>
                  <a:lnTo>
                    <a:pt x="112306" y="201930"/>
                  </a:lnTo>
                  <a:lnTo>
                    <a:pt x="89839" y="201930"/>
                  </a:lnTo>
                  <a:lnTo>
                    <a:pt x="89839" y="224790"/>
                  </a:lnTo>
                  <a:lnTo>
                    <a:pt x="67386" y="224790"/>
                  </a:lnTo>
                  <a:lnTo>
                    <a:pt x="67386" y="201930"/>
                  </a:lnTo>
                  <a:lnTo>
                    <a:pt x="44919" y="201930"/>
                  </a:lnTo>
                  <a:lnTo>
                    <a:pt x="44919" y="246380"/>
                  </a:lnTo>
                  <a:lnTo>
                    <a:pt x="67386" y="246380"/>
                  </a:lnTo>
                  <a:lnTo>
                    <a:pt x="89839" y="246380"/>
                  </a:lnTo>
                  <a:lnTo>
                    <a:pt x="89839" y="269240"/>
                  </a:lnTo>
                  <a:lnTo>
                    <a:pt x="112306" y="269240"/>
                  </a:lnTo>
                  <a:lnTo>
                    <a:pt x="134759" y="269240"/>
                  </a:lnTo>
                  <a:lnTo>
                    <a:pt x="134759" y="246380"/>
                  </a:lnTo>
                  <a:lnTo>
                    <a:pt x="112306" y="246380"/>
                  </a:lnTo>
                  <a:lnTo>
                    <a:pt x="112306" y="224790"/>
                  </a:lnTo>
                  <a:lnTo>
                    <a:pt x="134759" y="224790"/>
                  </a:lnTo>
                  <a:lnTo>
                    <a:pt x="134759" y="246380"/>
                  </a:lnTo>
                  <a:lnTo>
                    <a:pt x="157213" y="246380"/>
                  </a:lnTo>
                  <a:lnTo>
                    <a:pt x="157213" y="269240"/>
                  </a:lnTo>
                  <a:lnTo>
                    <a:pt x="179679" y="269240"/>
                  </a:lnTo>
                  <a:lnTo>
                    <a:pt x="179679" y="224790"/>
                  </a:lnTo>
                  <a:lnTo>
                    <a:pt x="202133" y="224790"/>
                  </a:lnTo>
                  <a:lnTo>
                    <a:pt x="202133" y="269240"/>
                  </a:lnTo>
                  <a:lnTo>
                    <a:pt x="224599" y="269240"/>
                  </a:lnTo>
                  <a:lnTo>
                    <a:pt x="224599" y="201930"/>
                  </a:lnTo>
                  <a:lnTo>
                    <a:pt x="247053" y="201930"/>
                  </a:lnTo>
                  <a:lnTo>
                    <a:pt x="247053" y="179070"/>
                  </a:lnTo>
                  <a:close/>
                </a:path>
                <a:path w="786129" h="538480">
                  <a:moveTo>
                    <a:pt x="314426" y="157480"/>
                  </a:moveTo>
                  <a:lnTo>
                    <a:pt x="291973" y="157480"/>
                  </a:lnTo>
                  <a:lnTo>
                    <a:pt x="269519" y="157480"/>
                  </a:lnTo>
                  <a:lnTo>
                    <a:pt x="269519" y="201930"/>
                  </a:lnTo>
                  <a:lnTo>
                    <a:pt x="291973" y="201930"/>
                  </a:lnTo>
                  <a:lnTo>
                    <a:pt x="291973" y="179070"/>
                  </a:lnTo>
                  <a:lnTo>
                    <a:pt x="314426" y="179070"/>
                  </a:lnTo>
                  <a:lnTo>
                    <a:pt x="314426" y="157480"/>
                  </a:lnTo>
                  <a:close/>
                </a:path>
                <a:path w="786129" h="538480">
                  <a:moveTo>
                    <a:pt x="359346" y="313626"/>
                  </a:moveTo>
                  <a:lnTo>
                    <a:pt x="336892" y="313626"/>
                  </a:lnTo>
                  <a:lnTo>
                    <a:pt x="314426" y="313626"/>
                  </a:lnTo>
                  <a:lnTo>
                    <a:pt x="291973" y="313626"/>
                  </a:lnTo>
                  <a:lnTo>
                    <a:pt x="291973" y="336080"/>
                  </a:lnTo>
                  <a:lnTo>
                    <a:pt x="314426" y="336080"/>
                  </a:lnTo>
                  <a:lnTo>
                    <a:pt x="336892" y="336080"/>
                  </a:lnTo>
                  <a:lnTo>
                    <a:pt x="359346" y="336080"/>
                  </a:lnTo>
                  <a:lnTo>
                    <a:pt x="359346" y="313626"/>
                  </a:lnTo>
                  <a:close/>
                </a:path>
                <a:path w="786129" h="538480">
                  <a:moveTo>
                    <a:pt x="359346" y="22860"/>
                  </a:moveTo>
                  <a:lnTo>
                    <a:pt x="336892" y="22860"/>
                  </a:lnTo>
                  <a:lnTo>
                    <a:pt x="314426" y="22860"/>
                  </a:lnTo>
                  <a:lnTo>
                    <a:pt x="291973" y="22860"/>
                  </a:lnTo>
                  <a:lnTo>
                    <a:pt x="291973" y="0"/>
                  </a:lnTo>
                  <a:lnTo>
                    <a:pt x="269519" y="0"/>
                  </a:lnTo>
                  <a:lnTo>
                    <a:pt x="269519" y="134620"/>
                  </a:lnTo>
                  <a:lnTo>
                    <a:pt x="291973" y="134620"/>
                  </a:lnTo>
                  <a:lnTo>
                    <a:pt x="291973" y="67310"/>
                  </a:lnTo>
                  <a:lnTo>
                    <a:pt x="314426" y="67310"/>
                  </a:lnTo>
                  <a:lnTo>
                    <a:pt x="314426" y="44450"/>
                  </a:lnTo>
                  <a:lnTo>
                    <a:pt x="336892" y="44450"/>
                  </a:lnTo>
                  <a:lnTo>
                    <a:pt x="359346" y="44450"/>
                  </a:lnTo>
                  <a:lnTo>
                    <a:pt x="359346" y="22860"/>
                  </a:lnTo>
                  <a:close/>
                </a:path>
                <a:path w="786129" h="538480">
                  <a:moveTo>
                    <a:pt x="583946" y="381000"/>
                  </a:moveTo>
                  <a:lnTo>
                    <a:pt x="561479" y="381000"/>
                  </a:lnTo>
                  <a:lnTo>
                    <a:pt x="561479" y="403466"/>
                  </a:lnTo>
                  <a:lnTo>
                    <a:pt x="539026" y="403466"/>
                  </a:lnTo>
                  <a:lnTo>
                    <a:pt x="539026" y="425919"/>
                  </a:lnTo>
                  <a:lnTo>
                    <a:pt x="561479" y="425919"/>
                  </a:lnTo>
                  <a:lnTo>
                    <a:pt x="583946" y="425919"/>
                  </a:lnTo>
                  <a:lnTo>
                    <a:pt x="583946" y="381000"/>
                  </a:lnTo>
                  <a:close/>
                </a:path>
                <a:path w="786129" h="538480">
                  <a:moveTo>
                    <a:pt x="651319" y="336080"/>
                  </a:moveTo>
                  <a:lnTo>
                    <a:pt x="628853" y="336080"/>
                  </a:lnTo>
                  <a:lnTo>
                    <a:pt x="628853" y="291833"/>
                  </a:lnTo>
                  <a:lnTo>
                    <a:pt x="606399" y="291833"/>
                  </a:lnTo>
                  <a:lnTo>
                    <a:pt x="583946" y="291833"/>
                  </a:lnTo>
                  <a:lnTo>
                    <a:pt x="583946" y="247383"/>
                  </a:lnTo>
                  <a:lnTo>
                    <a:pt x="561479" y="247383"/>
                  </a:lnTo>
                  <a:lnTo>
                    <a:pt x="539026" y="247383"/>
                  </a:lnTo>
                  <a:lnTo>
                    <a:pt x="539026" y="314693"/>
                  </a:lnTo>
                  <a:lnTo>
                    <a:pt x="516559" y="314693"/>
                  </a:lnTo>
                  <a:lnTo>
                    <a:pt x="516559" y="291833"/>
                  </a:lnTo>
                  <a:lnTo>
                    <a:pt x="494106" y="291833"/>
                  </a:lnTo>
                  <a:lnTo>
                    <a:pt x="494106" y="336283"/>
                  </a:lnTo>
                  <a:lnTo>
                    <a:pt x="471652" y="336283"/>
                  </a:lnTo>
                  <a:lnTo>
                    <a:pt x="471652" y="157213"/>
                  </a:lnTo>
                  <a:lnTo>
                    <a:pt x="449186" y="157213"/>
                  </a:lnTo>
                  <a:lnTo>
                    <a:pt x="449186" y="314693"/>
                  </a:lnTo>
                  <a:lnTo>
                    <a:pt x="426720" y="314693"/>
                  </a:lnTo>
                  <a:lnTo>
                    <a:pt x="404266" y="314693"/>
                  </a:lnTo>
                  <a:lnTo>
                    <a:pt x="404266" y="291833"/>
                  </a:lnTo>
                  <a:lnTo>
                    <a:pt x="381812" y="291833"/>
                  </a:lnTo>
                  <a:lnTo>
                    <a:pt x="381812" y="403593"/>
                  </a:lnTo>
                  <a:lnTo>
                    <a:pt x="359346" y="403593"/>
                  </a:lnTo>
                  <a:lnTo>
                    <a:pt x="359346" y="359143"/>
                  </a:lnTo>
                  <a:lnTo>
                    <a:pt x="336892" y="359143"/>
                  </a:lnTo>
                  <a:lnTo>
                    <a:pt x="314426" y="359143"/>
                  </a:lnTo>
                  <a:lnTo>
                    <a:pt x="291973" y="359143"/>
                  </a:lnTo>
                  <a:lnTo>
                    <a:pt x="291973" y="382003"/>
                  </a:lnTo>
                  <a:lnTo>
                    <a:pt x="269519" y="382003"/>
                  </a:lnTo>
                  <a:lnTo>
                    <a:pt x="269519" y="403593"/>
                  </a:lnTo>
                  <a:lnTo>
                    <a:pt x="291973" y="403593"/>
                  </a:lnTo>
                  <a:lnTo>
                    <a:pt x="314426" y="403593"/>
                  </a:lnTo>
                  <a:lnTo>
                    <a:pt x="314426" y="426453"/>
                  </a:lnTo>
                  <a:lnTo>
                    <a:pt x="291973" y="426453"/>
                  </a:lnTo>
                  <a:lnTo>
                    <a:pt x="269519" y="426453"/>
                  </a:lnTo>
                  <a:lnTo>
                    <a:pt x="269519" y="449313"/>
                  </a:lnTo>
                  <a:lnTo>
                    <a:pt x="291973" y="449313"/>
                  </a:lnTo>
                  <a:lnTo>
                    <a:pt x="314426" y="449313"/>
                  </a:lnTo>
                  <a:lnTo>
                    <a:pt x="336892" y="449313"/>
                  </a:lnTo>
                  <a:lnTo>
                    <a:pt x="336892" y="426453"/>
                  </a:lnTo>
                  <a:lnTo>
                    <a:pt x="359346" y="426453"/>
                  </a:lnTo>
                  <a:lnTo>
                    <a:pt x="381812" y="426453"/>
                  </a:lnTo>
                  <a:lnTo>
                    <a:pt x="404266" y="426453"/>
                  </a:lnTo>
                  <a:lnTo>
                    <a:pt x="426720" y="426453"/>
                  </a:lnTo>
                  <a:lnTo>
                    <a:pt x="426720" y="449313"/>
                  </a:lnTo>
                  <a:lnTo>
                    <a:pt x="449186" y="449313"/>
                  </a:lnTo>
                  <a:lnTo>
                    <a:pt x="449186" y="493763"/>
                  </a:lnTo>
                  <a:lnTo>
                    <a:pt x="471652" y="493763"/>
                  </a:lnTo>
                  <a:lnTo>
                    <a:pt x="471652" y="538213"/>
                  </a:lnTo>
                  <a:lnTo>
                    <a:pt x="494106" y="538213"/>
                  </a:lnTo>
                  <a:lnTo>
                    <a:pt x="494106" y="493763"/>
                  </a:lnTo>
                  <a:lnTo>
                    <a:pt x="516559" y="493763"/>
                  </a:lnTo>
                  <a:lnTo>
                    <a:pt x="516559" y="470903"/>
                  </a:lnTo>
                  <a:lnTo>
                    <a:pt x="539026" y="470903"/>
                  </a:lnTo>
                  <a:lnTo>
                    <a:pt x="561479" y="470903"/>
                  </a:lnTo>
                  <a:lnTo>
                    <a:pt x="561479" y="493763"/>
                  </a:lnTo>
                  <a:lnTo>
                    <a:pt x="583946" y="493763"/>
                  </a:lnTo>
                  <a:lnTo>
                    <a:pt x="606399" y="493763"/>
                  </a:lnTo>
                  <a:lnTo>
                    <a:pt x="606399" y="470903"/>
                  </a:lnTo>
                  <a:lnTo>
                    <a:pt x="583946" y="470903"/>
                  </a:lnTo>
                  <a:lnTo>
                    <a:pt x="583946" y="449313"/>
                  </a:lnTo>
                  <a:lnTo>
                    <a:pt x="561479" y="449313"/>
                  </a:lnTo>
                  <a:lnTo>
                    <a:pt x="539026" y="449313"/>
                  </a:lnTo>
                  <a:lnTo>
                    <a:pt x="516559" y="449313"/>
                  </a:lnTo>
                  <a:lnTo>
                    <a:pt x="494106" y="449313"/>
                  </a:lnTo>
                  <a:lnTo>
                    <a:pt x="494106" y="382003"/>
                  </a:lnTo>
                  <a:lnTo>
                    <a:pt x="471652" y="382003"/>
                  </a:lnTo>
                  <a:lnTo>
                    <a:pt x="471652" y="403593"/>
                  </a:lnTo>
                  <a:lnTo>
                    <a:pt x="471652" y="426453"/>
                  </a:lnTo>
                  <a:lnTo>
                    <a:pt x="449186" y="426453"/>
                  </a:lnTo>
                  <a:lnTo>
                    <a:pt x="449186" y="403593"/>
                  </a:lnTo>
                  <a:lnTo>
                    <a:pt x="471652" y="403593"/>
                  </a:lnTo>
                  <a:lnTo>
                    <a:pt x="471652" y="382003"/>
                  </a:lnTo>
                  <a:lnTo>
                    <a:pt x="449186" y="382003"/>
                  </a:lnTo>
                  <a:lnTo>
                    <a:pt x="449186" y="359143"/>
                  </a:lnTo>
                  <a:lnTo>
                    <a:pt x="426720" y="359143"/>
                  </a:lnTo>
                  <a:lnTo>
                    <a:pt x="426720" y="382003"/>
                  </a:lnTo>
                  <a:lnTo>
                    <a:pt x="404266" y="382003"/>
                  </a:lnTo>
                  <a:lnTo>
                    <a:pt x="404266" y="359143"/>
                  </a:lnTo>
                  <a:lnTo>
                    <a:pt x="426720" y="359143"/>
                  </a:lnTo>
                  <a:lnTo>
                    <a:pt x="426720" y="336283"/>
                  </a:lnTo>
                  <a:lnTo>
                    <a:pt x="449186" y="336283"/>
                  </a:lnTo>
                  <a:lnTo>
                    <a:pt x="449186" y="359143"/>
                  </a:lnTo>
                  <a:lnTo>
                    <a:pt x="471652" y="359143"/>
                  </a:lnTo>
                  <a:lnTo>
                    <a:pt x="494106" y="359143"/>
                  </a:lnTo>
                  <a:lnTo>
                    <a:pt x="516559" y="359143"/>
                  </a:lnTo>
                  <a:lnTo>
                    <a:pt x="516559" y="381000"/>
                  </a:lnTo>
                  <a:lnTo>
                    <a:pt x="539026" y="381000"/>
                  </a:lnTo>
                  <a:lnTo>
                    <a:pt x="539026" y="358546"/>
                  </a:lnTo>
                  <a:lnTo>
                    <a:pt x="516559" y="358546"/>
                  </a:lnTo>
                  <a:lnTo>
                    <a:pt x="516559" y="336283"/>
                  </a:lnTo>
                  <a:lnTo>
                    <a:pt x="539026" y="336283"/>
                  </a:lnTo>
                  <a:lnTo>
                    <a:pt x="561479" y="336283"/>
                  </a:lnTo>
                  <a:lnTo>
                    <a:pt x="583946" y="336283"/>
                  </a:lnTo>
                  <a:lnTo>
                    <a:pt x="583946" y="359143"/>
                  </a:lnTo>
                  <a:lnTo>
                    <a:pt x="606399" y="359143"/>
                  </a:lnTo>
                  <a:lnTo>
                    <a:pt x="606399" y="336283"/>
                  </a:lnTo>
                  <a:lnTo>
                    <a:pt x="628853" y="336283"/>
                  </a:lnTo>
                  <a:lnTo>
                    <a:pt x="628853" y="358546"/>
                  </a:lnTo>
                  <a:lnTo>
                    <a:pt x="651319" y="358546"/>
                  </a:lnTo>
                  <a:lnTo>
                    <a:pt x="651319" y="336080"/>
                  </a:lnTo>
                  <a:close/>
                </a:path>
                <a:path w="786129" h="538480">
                  <a:moveTo>
                    <a:pt x="741159" y="358546"/>
                  </a:moveTo>
                  <a:lnTo>
                    <a:pt x="718693" y="358546"/>
                  </a:lnTo>
                  <a:lnTo>
                    <a:pt x="718693" y="336080"/>
                  </a:lnTo>
                  <a:lnTo>
                    <a:pt x="696239" y="336080"/>
                  </a:lnTo>
                  <a:lnTo>
                    <a:pt x="696239" y="291833"/>
                  </a:lnTo>
                  <a:lnTo>
                    <a:pt x="673773" y="291833"/>
                  </a:lnTo>
                  <a:lnTo>
                    <a:pt x="673773" y="336283"/>
                  </a:lnTo>
                  <a:lnTo>
                    <a:pt x="696239" y="336283"/>
                  </a:lnTo>
                  <a:lnTo>
                    <a:pt x="696239" y="381000"/>
                  </a:lnTo>
                  <a:lnTo>
                    <a:pt x="718693" y="381000"/>
                  </a:lnTo>
                  <a:lnTo>
                    <a:pt x="718693" y="425919"/>
                  </a:lnTo>
                  <a:lnTo>
                    <a:pt x="741159" y="425919"/>
                  </a:lnTo>
                  <a:lnTo>
                    <a:pt x="741159" y="358546"/>
                  </a:lnTo>
                  <a:close/>
                </a:path>
                <a:path w="786129" h="538480">
                  <a:moveTo>
                    <a:pt x="786066" y="358546"/>
                  </a:moveTo>
                  <a:lnTo>
                    <a:pt x="763612" y="358546"/>
                  </a:lnTo>
                  <a:lnTo>
                    <a:pt x="763612" y="381000"/>
                  </a:lnTo>
                  <a:lnTo>
                    <a:pt x="786066" y="381000"/>
                  </a:lnTo>
                  <a:lnTo>
                    <a:pt x="786066" y="358546"/>
                  </a:lnTo>
                  <a:close/>
                </a:path>
                <a:path w="786129" h="538480">
                  <a:moveTo>
                    <a:pt x="786066" y="246253"/>
                  </a:moveTo>
                  <a:lnTo>
                    <a:pt x="763612" y="246253"/>
                  </a:lnTo>
                  <a:lnTo>
                    <a:pt x="763612" y="313626"/>
                  </a:lnTo>
                  <a:lnTo>
                    <a:pt x="741159" y="313626"/>
                  </a:lnTo>
                  <a:lnTo>
                    <a:pt x="741159" y="358546"/>
                  </a:lnTo>
                  <a:lnTo>
                    <a:pt x="763612" y="358546"/>
                  </a:lnTo>
                  <a:lnTo>
                    <a:pt x="763612" y="336080"/>
                  </a:lnTo>
                  <a:lnTo>
                    <a:pt x="786066" y="336080"/>
                  </a:lnTo>
                  <a:lnTo>
                    <a:pt x="786066" y="246253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63735" y="1383062"/>
              <a:ext cx="696595" cy="695960"/>
            </a:xfrm>
            <a:custGeom>
              <a:avLst/>
              <a:gdLst/>
              <a:ahLst/>
              <a:cxnLst/>
              <a:rect l="l" t="t" r="r" b="b"/>
              <a:pathLst>
                <a:path w="696595" h="695960">
                  <a:moveTo>
                    <a:pt x="22466" y="673100"/>
                  </a:moveTo>
                  <a:lnTo>
                    <a:pt x="0" y="673100"/>
                  </a:lnTo>
                  <a:lnTo>
                    <a:pt x="0" y="695566"/>
                  </a:lnTo>
                  <a:lnTo>
                    <a:pt x="22466" y="695566"/>
                  </a:lnTo>
                  <a:lnTo>
                    <a:pt x="22466" y="673100"/>
                  </a:lnTo>
                  <a:close/>
                </a:path>
                <a:path w="696595" h="695960">
                  <a:moveTo>
                    <a:pt x="112293" y="650646"/>
                  </a:moveTo>
                  <a:lnTo>
                    <a:pt x="89839" y="650646"/>
                  </a:lnTo>
                  <a:lnTo>
                    <a:pt x="89839" y="673100"/>
                  </a:lnTo>
                  <a:lnTo>
                    <a:pt x="67373" y="673100"/>
                  </a:lnTo>
                  <a:lnTo>
                    <a:pt x="67373" y="650646"/>
                  </a:lnTo>
                  <a:lnTo>
                    <a:pt x="44919" y="650646"/>
                  </a:lnTo>
                  <a:lnTo>
                    <a:pt x="44919" y="628192"/>
                  </a:lnTo>
                  <a:lnTo>
                    <a:pt x="22466" y="628192"/>
                  </a:lnTo>
                  <a:lnTo>
                    <a:pt x="22466" y="583260"/>
                  </a:lnTo>
                  <a:lnTo>
                    <a:pt x="0" y="583260"/>
                  </a:lnTo>
                  <a:lnTo>
                    <a:pt x="0" y="650646"/>
                  </a:lnTo>
                  <a:lnTo>
                    <a:pt x="22466" y="650646"/>
                  </a:lnTo>
                  <a:lnTo>
                    <a:pt x="22466" y="673100"/>
                  </a:lnTo>
                  <a:lnTo>
                    <a:pt x="44919" y="673100"/>
                  </a:lnTo>
                  <a:lnTo>
                    <a:pt x="44919" y="695566"/>
                  </a:lnTo>
                  <a:lnTo>
                    <a:pt x="67373" y="695566"/>
                  </a:lnTo>
                  <a:lnTo>
                    <a:pt x="89839" y="695566"/>
                  </a:lnTo>
                  <a:lnTo>
                    <a:pt x="112293" y="695566"/>
                  </a:lnTo>
                  <a:lnTo>
                    <a:pt x="112293" y="650646"/>
                  </a:lnTo>
                  <a:close/>
                </a:path>
                <a:path w="696595" h="695960">
                  <a:moveTo>
                    <a:pt x="134759" y="583260"/>
                  </a:moveTo>
                  <a:lnTo>
                    <a:pt x="112293" y="583260"/>
                  </a:lnTo>
                  <a:lnTo>
                    <a:pt x="89839" y="583260"/>
                  </a:lnTo>
                  <a:lnTo>
                    <a:pt x="89839" y="605726"/>
                  </a:lnTo>
                  <a:lnTo>
                    <a:pt x="67373" y="605726"/>
                  </a:lnTo>
                  <a:lnTo>
                    <a:pt x="44919" y="605726"/>
                  </a:lnTo>
                  <a:lnTo>
                    <a:pt x="44919" y="628192"/>
                  </a:lnTo>
                  <a:lnTo>
                    <a:pt x="67373" y="628192"/>
                  </a:lnTo>
                  <a:lnTo>
                    <a:pt x="67373" y="650646"/>
                  </a:lnTo>
                  <a:lnTo>
                    <a:pt x="89839" y="650646"/>
                  </a:lnTo>
                  <a:lnTo>
                    <a:pt x="89839" y="628192"/>
                  </a:lnTo>
                  <a:lnTo>
                    <a:pt x="112293" y="628192"/>
                  </a:lnTo>
                  <a:lnTo>
                    <a:pt x="112293" y="605726"/>
                  </a:lnTo>
                  <a:lnTo>
                    <a:pt x="134759" y="605726"/>
                  </a:lnTo>
                  <a:lnTo>
                    <a:pt x="134759" y="583260"/>
                  </a:lnTo>
                  <a:close/>
                </a:path>
                <a:path w="696595" h="695960">
                  <a:moveTo>
                    <a:pt x="202133" y="673100"/>
                  </a:moveTo>
                  <a:lnTo>
                    <a:pt x="179679" y="673100"/>
                  </a:lnTo>
                  <a:lnTo>
                    <a:pt x="157213" y="673100"/>
                  </a:lnTo>
                  <a:lnTo>
                    <a:pt x="157213" y="650646"/>
                  </a:lnTo>
                  <a:lnTo>
                    <a:pt x="179679" y="650646"/>
                  </a:lnTo>
                  <a:lnTo>
                    <a:pt x="179679" y="628192"/>
                  </a:lnTo>
                  <a:lnTo>
                    <a:pt x="157213" y="628192"/>
                  </a:lnTo>
                  <a:lnTo>
                    <a:pt x="134759" y="628192"/>
                  </a:lnTo>
                  <a:lnTo>
                    <a:pt x="112293" y="628192"/>
                  </a:lnTo>
                  <a:lnTo>
                    <a:pt x="112293" y="650646"/>
                  </a:lnTo>
                  <a:lnTo>
                    <a:pt x="134759" y="650646"/>
                  </a:lnTo>
                  <a:lnTo>
                    <a:pt x="134759" y="695566"/>
                  </a:lnTo>
                  <a:lnTo>
                    <a:pt x="157213" y="695566"/>
                  </a:lnTo>
                  <a:lnTo>
                    <a:pt x="179679" y="695566"/>
                  </a:lnTo>
                  <a:lnTo>
                    <a:pt x="202133" y="695566"/>
                  </a:lnTo>
                  <a:lnTo>
                    <a:pt x="202133" y="673100"/>
                  </a:lnTo>
                  <a:close/>
                </a:path>
                <a:path w="696595" h="695960">
                  <a:moveTo>
                    <a:pt x="291973" y="650646"/>
                  </a:moveTo>
                  <a:lnTo>
                    <a:pt x="269506" y="650646"/>
                  </a:lnTo>
                  <a:lnTo>
                    <a:pt x="247053" y="650646"/>
                  </a:lnTo>
                  <a:lnTo>
                    <a:pt x="247053" y="695566"/>
                  </a:lnTo>
                  <a:lnTo>
                    <a:pt x="269506" y="695566"/>
                  </a:lnTo>
                  <a:lnTo>
                    <a:pt x="269506" y="673100"/>
                  </a:lnTo>
                  <a:lnTo>
                    <a:pt x="291973" y="673100"/>
                  </a:lnTo>
                  <a:lnTo>
                    <a:pt x="291973" y="650646"/>
                  </a:lnTo>
                  <a:close/>
                </a:path>
                <a:path w="696595" h="695960">
                  <a:moveTo>
                    <a:pt x="291973" y="583260"/>
                  </a:moveTo>
                  <a:lnTo>
                    <a:pt x="269506" y="583260"/>
                  </a:lnTo>
                  <a:lnTo>
                    <a:pt x="247053" y="583260"/>
                  </a:lnTo>
                  <a:lnTo>
                    <a:pt x="247053" y="605726"/>
                  </a:lnTo>
                  <a:lnTo>
                    <a:pt x="224586" y="605726"/>
                  </a:lnTo>
                  <a:lnTo>
                    <a:pt x="224586" y="650646"/>
                  </a:lnTo>
                  <a:lnTo>
                    <a:pt x="247053" y="650646"/>
                  </a:lnTo>
                  <a:lnTo>
                    <a:pt x="247053" y="628192"/>
                  </a:lnTo>
                  <a:lnTo>
                    <a:pt x="269506" y="628192"/>
                  </a:lnTo>
                  <a:lnTo>
                    <a:pt x="291973" y="628192"/>
                  </a:lnTo>
                  <a:lnTo>
                    <a:pt x="291973" y="583260"/>
                  </a:lnTo>
                  <a:close/>
                </a:path>
                <a:path w="696595" h="695960">
                  <a:moveTo>
                    <a:pt x="359346" y="673100"/>
                  </a:moveTo>
                  <a:lnTo>
                    <a:pt x="336880" y="673100"/>
                  </a:lnTo>
                  <a:lnTo>
                    <a:pt x="314426" y="673100"/>
                  </a:lnTo>
                  <a:lnTo>
                    <a:pt x="291973" y="673100"/>
                  </a:lnTo>
                  <a:lnTo>
                    <a:pt x="291973" y="695566"/>
                  </a:lnTo>
                  <a:lnTo>
                    <a:pt x="314426" y="695566"/>
                  </a:lnTo>
                  <a:lnTo>
                    <a:pt x="336880" y="695566"/>
                  </a:lnTo>
                  <a:lnTo>
                    <a:pt x="359346" y="695566"/>
                  </a:lnTo>
                  <a:lnTo>
                    <a:pt x="359346" y="673100"/>
                  </a:lnTo>
                  <a:close/>
                </a:path>
                <a:path w="696595" h="695960">
                  <a:moveTo>
                    <a:pt x="359346" y="628192"/>
                  </a:moveTo>
                  <a:lnTo>
                    <a:pt x="336880" y="628192"/>
                  </a:lnTo>
                  <a:lnTo>
                    <a:pt x="336880" y="605726"/>
                  </a:lnTo>
                  <a:lnTo>
                    <a:pt x="314426" y="605726"/>
                  </a:lnTo>
                  <a:lnTo>
                    <a:pt x="314426" y="628192"/>
                  </a:lnTo>
                  <a:lnTo>
                    <a:pt x="291973" y="628192"/>
                  </a:lnTo>
                  <a:lnTo>
                    <a:pt x="291973" y="650646"/>
                  </a:lnTo>
                  <a:lnTo>
                    <a:pt x="314426" y="650646"/>
                  </a:lnTo>
                  <a:lnTo>
                    <a:pt x="336880" y="650646"/>
                  </a:lnTo>
                  <a:lnTo>
                    <a:pt x="359346" y="650646"/>
                  </a:lnTo>
                  <a:lnTo>
                    <a:pt x="359346" y="628192"/>
                  </a:lnTo>
                  <a:close/>
                </a:path>
                <a:path w="696595" h="695960">
                  <a:moveTo>
                    <a:pt x="359346" y="382270"/>
                  </a:moveTo>
                  <a:lnTo>
                    <a:pt x="336880" y="382270"/>
                  </a:lnTo>
                  <a:lnTo>
                    <a:pt x="336880" y="403860"/>
                  </a:lnTo>
                  <a:lnTo>
                    <a:pt x="314426" y="403860"/>
                  </a:lnTo>
                  <a:lnTo>
                    <a:pt x="314426" y="426720"/>
                  </a:lnTo>
                  <a:lnTo>
                    <a:pt x="336880" y="426720"/>
                  </a:lnTo>
                  <a:lnTo>
                    <a:pt x="359346" y="426720"/>
                  </a:lnTo>
                  <a:lnTo>
                    <a:pt x="359346" y="382270"/>
                  </a:lnTo>
                  <a:close/>
                </a:path>
                <a:path w="696595" h="695960">
                  <a:moveTo>
                    <a:pt x="449186" y="673100"/>
                  </a:moveTo>
                  <a:lnTo>
                    <a:pt x="426720" y="673100"/>
                  </a:lnTo>
                  <a:lnTo>
                    <a:pt x="426720" y="695566"/>
                  </a:lnTo>
                  <a:lnTo>
                    <a:pt x="449186" y="695566"/>
                  </a:lnTo>
                  <a:lnTo>
                    <a:pt x="449186" y="673100"/>
                  </a:lnTo>
                  <a:close/>
                </a:path>
                <a:path w="696595" h="695960">
                  <a:moveTo>
                    <a:pt x="449186" y="403860"/>
                  </a:moveTo>
                  <a:lnTo>
                    <a:pt x="426720" y="403860"/>
                  </a:lnTo>
                  <a:lnTo>
                    <a:pt x="426720" y="426720"/>
                  </a:lnTo>
                  <a:lnTo>
                    <a:pt x="449186" y="426720"/>
                  </a:lnTo>
                  <a:lnTo>
                    <a:pt x="449186" y="403860"/>
                  </a:lnTo>
                  <a:close/>
                </a:path>
                <a:path w="696595" h="695960">
                  <a:moveTo>
                    <a:pt x="471639" y="628192"/>
                  </a:moveTo>
                  <a:lnTo>
                    <a:pt x="449186" y="628192"/>
                  </a:lnTo>
                  <a:lnTo>
                    <a:pt x="426720" y="628192"/>
                  </a:lnTo>
                  <a:lnTo>
                    <a:pt x="426720" y="650646"/>
                  </a:lnTo>
                  <a:lnTo>
                    <a:pt x="449186" y="650646"/>
                  </a:lnTo>
                  <a:lnTo>
                    <a:pt x="471639" y="650646"/>
                  </a:lnTo>
                  <a:lnTo>
                    <a:pt x="471639" y="628192"/>
                  </a:lnTo>
                  <a:close/>
                </a:path>
                <a:path w="696595" h="695960">
                  <a:moveTo>
                    <a:pt x="494106" y="673100"/>
                  </a:moveTo>
                  <a:lnTo>
                    <a:pt x="471639" y="673100"/>
                  </a:lnTo>
                  <a:lnTo>
                    <a:pt x="471639" y="695566"/>
                  </a:lnTo>
                  <a:lnTo>
                    <a:pt x="494106" y="695566"/>
                  </a:lnTo>
                  <a:lnTo>
                    <a:pt x="494106" y="673100"/>
                  </a:lnTo>
                  <a:close/>
                </a:path>
                <a:path w="696595" h="695960">
                  <a:moveTo>
                    <a:pt x="494106" y="134620"/>
                  </a:moveTo>
                  <a:lnTo>
                    <a:pt x="471639" y="134620"/>
                  </a:lnTo>
                  <a:lnTo>
                    <a:pt x="471639" y="157480"/>
                  </a:lnTo>
                  <a:lnTo>
                    <a:pt x="449186" y="157480"/>
                  </a:lnTo>
                  <a:lnTo>
                    <a:pt x="449186" y="134620"/>
                  </a:lnTo>
                  <a:lnTo>
                    <a:pt x="426720" y="134620"/>
                  </a:lnTo>
                  <a:lnTo>
                    <a:pt x="426720" y="157480"/>
                  </a:lnTo>
                  <a:lnTo>
                    <a:pt x="404266" y="157480"/>
                  </a:lnTo>
                  <a:lnTo>
                    <a:pt x="404266" y="134620"/>
                  </a:lnTo>
                  <a:lnTo>
                    <a:pt x="381812" y="134620"/>
                  </a:lnTo>
                  <a:lnTo>
                    <a:pt x="381812" y="201930"/>
                  </a:lnTo>
                  <a:lnTo>
                    <a:pt x="359346" y="201930"/>
                  </a:lnTo>
                  <a:lnTo>
                    <a:pt x="336880" y="201930"/>
                  </a:lnTo>
                  <a:lnTo>
                    <a:pt x="336880" y="179070"/>
                  </a:lnTo>
                  <a:lnTo>
                    <a:pt x="314426" y="179070"/>
                  </a:lnTo>
                  <a:lnTo>
                    <a:pt x="314426" y="157480"/>
                  </a:lnTo>
                  <a:lnTo>
                    <a:pt x="291973" y="157480"/>
                  </a:lnTo>
                  <a:lnTo>
                    <a:pt x="291973" y="224790"/>
                  </a:lnTo>
                  <a:lnTo>
                    <a:pt x="314426" y="224790"/>
                  </a:lnTo>
                  <a:lnTo>
                    <a:pt x="336880" y="224790"/>
                  </a:lnTo>
                  <a:lnTo>
                    <a:pt x="336880" y="292100"/>
                  </a:lnTo>
                  <a:lnTo>
                    <a:pt x="359346" y="292100"/>
                  </a:lnTo>
                  <a:lnTo>
                    <a:pt x="359346" y="246380"/>
                  </a:lnTo>
                  <a:lnTo>
                    <a:pt x="381812" y="246380"/>
                  </a:lnTo>
                  <a:lnTo>
                    <a:pt x="381812" y="382270"/>
                  </a:lnTo>
                  <a:lnTo>
                    <a:pt x="404266" y="382270"/>
                  </a:lnTo>
                  <a:lnTo>
                    <a:pt x="404266" y="359410"/>
                  </a:lnTo>
                  <a:lnTo>
                    <a:pt x="426720" y="359410"/>
                  </a:lnTo>
                  <a:lnTo>
                    <a:pt x="426720" y="314960"/>
                  </a:lnTo>
                  <a:lnTo>
                    <a:pt x="404266" y="314960"/>
                  </a:lnTo>
                  <a:lnTo>
                    <a:pt x="404266" y="292100"/>
                  </a:lnTo>
                  <a:lnTo>
                    <a:pt x="426720" y="292100"/>
                  </a:lnTo>
                  <a:lnTo>
                    <a:pt x="426720" y="269240"/>
                  </a:lnTo>
                  <a:lnTo>
                    <a:pt x="404266" y="269240"/>
                  </a:lnTo>
                  <a:lnTo>
                    <a:pt x="404266" y="179070"/>
                  </a:lnTo>
                  <a:lnTo>
                    <a:pt x="426720" y="179070"/>
                  </a:lnTo>
                  <a:lnTo>
                    <a:pt x="449186" y="179070"/>
                  </a:lnTo>
                  <a:lnTo>
                    <a:pt x="471639" y="179070"/>
                  </a:lnTo>
                  <a:lnTo>
                    <a:pt x="471639" y="201930"/>
                  </a:lnTo>
                  <a:lnTo>
                    <a:pt x="494106" y="201930"/>
                  </a:lnTo>
                  <a:lnTo>
                    <a:pt x="494106" y="134620"/>
                  </a:lnTo>
                  <a:close/>
                </a:path>
                <a:path w="696595" h="695960">
                  <a:moveTo>
                    <a:pt x="628853" y="560806"/>
                  </a:moveTo>
                  <a:lnTo>
                    <a:pt x="606399" y="560806"/>
                  </a:lnTo>
                  <a:lnTo>
                    <a:pt x="606399" y="605726"/>
                  </a:lnTo>
                  <a:lnTo>
                    <a:pt x="628853" y="605726"/>
                  </a:lnTo>
                  <a:lnTo>
                    <a:pt x="628853" y="560806"/>
                  </a:lnTo>
                  <a:close/>
                </a:path>
                <a:path w="696595" h="695960">
                  <a:moveTo>
                    <a:pt x="651319" y="650646"/>
                  </a:moveTo>
                  <a:lnTo>
                    <a:pt x="628853" y="650646"/>
                  </a:lnTo>
                  <a:lnTo>
                    <a:pt x="628853" y="673100"/>
                  </a:lnTo>
                  <a:lnTo>
                    <a:pt x="606399" y="673100"/>
                  </a:lnTo>
                  <a:lnTo>
                    <a:pt x="606399" y="628192"/>
                  </a:lnTo>
                  <a:lnTo>
                    <a:pt x="583933" y="628192"/>
                  </a:lnTo>
                  <a:lnTo>
                    <a:pt x="583933" y="605726"/>
                  </a:lnTo>
                  <a:lnTo>
                    <a:pt x="561479" y="605726"/>
                  </a:lnTo>
                  <a:lnTo>
                    <a:pt x="561479" y="628192"/>
                  </a:lnTo>
                  <a:lnTo>
                    <a:pt x="539013" y="628192"/>
                  </a:lnTo>
                  <a:lnTo>
                    <a:pt x="516559" y="628192"/>
                  </a:lnTo>
                  <a:lnTo>
                    <a:pt x="516559" y="673100"/>
                  </a:lnTo>
                  <a:lnTo>
                    <a:pt x="539013" y="673100"/>
                  </a:lnTo>
                  <a:lnTo>
                    <a:pt x="561479" y="673100"/>
                  </a:lnTo>
                  <a:lnTo>
                    <a:pt x="561479" y="650646"/>
                  </a:lnTo>
                  <a:lnTo>
                    <a:pt x="583933" y="650646"/>
                  </a:lnTo>
                  <a:lnTo>
                    <a:pt x="583933" y="673100"/>
                  </a:lnTo>
                  <a:lnTo>
                    <a:pt x="561479" y="673100"/>
                  </a:lnTo>
                  <a:lnTo>
                    <a:pt x="561479" y="695566"/>
                  </a:lnTo>
                  <a:lnTo>
                    <a:pt x="583933" y="695566"/>
                  </a:lnTo>
                  <a:lnTo>
                    <a:pt x="606399" y="695566"/>
                  </a:lnTo>
                  <a:lnTo>
                    <a:pt x="628853" y="695566"/>
                  </a:lnTo>
                  <a:lnTo>
                    <a:pt x="651319" y="695566"/>
                  </a:lnTo>
                  <a:lnTo>
                    <a:pt x="651319" y="650646"/>
                  </a:lnTo>
                  <a:close/>
                </a:path>
                <a:path w="696595" h="695960">
                  <a:moveTo>
                    <a:pt x="651319" y="179070"/>
                  </a:moveTo>
                  <a:lnTo>
                    <a:pt x="628853" y="179070"/>
                  </a:lnTo>
                  <a:lnTo>
                    <a:pt x="606399" y="179070"/>
                  </a:lnTo>
                  <a:lnTo>
                    <a:pt x="606399" y="157480"/>
                  </a:lnTo>
                  <a:lnTo>
                    <a:pt x="583933" y="157480"/>
                  </a:lnTo>
                  <a:lnTo>
                    <a:pt x="583933" y="134620"/>
                  </a:lnTo>
                  <a:lnTo>
                    <a:pt x="561479" y="134620"/>
                  </a:lnTo>
                  <a:lnTo>
                    <a:pt x="561479" y="157480"/>
                  </a:lnTo>
                  <a:lnTo>
                    <a:pt x="539013" y="157480"/>
                  </a:lnTo>
                  <a:lnTo>
                    <a:pt x="539013" y="90170"/>
                  </a:lnTo>
                  <a:lnTo>
                    <a:pt x="516559" y="90170"/>
                  </a:lnTo>
                  <a:lnTo>
                    <a:pt x="516559" y="0"/>
                  </a:lnTo>
                  <a:lnTo>
                    <a:pt x="494106" y="0"/>
                  </a:lnTo>
                  <a:lnTo>
                    <a:pt x="494106" y="22860"/>
                  </a:lnTo>
                  <a:lnTo>
                    <a:pt x="471639" y="22860"/>
                  </a:lnTo>
                  <a:lnTo>
                    <a:pt x="449186" y="22860"/>
                  </a:lnTo>
                  <a:lnTo>
                    <a:pt x="449186" y="44450"/>
                  </a:lnTo>
                  <a:lnTo>
                    <a:pt x="471639" y="44450"/>
                  </a:lnTo>
                  <a:lnTo>
                    <a:pt x="494106" y="44450"/>
                  </a:lnTo>
                  <a:lnTo>
                    <a:pt x="494106" y="67310"/>
                  </a:lnTo>
                  <a:lnTo>
                    <a:pt x="471639" y="67310"/>
                  </a:lnTo>
                  <a:lnTo>
                    <a:pt x="471639" y="90170"/>
                  </a:lnTo>
                  <a:lnTo>
                    <a:pt x="494106" y="90170"/>
                  </a:lnTo>
                  <a:lnTo>
                    <a:pt x="494106" y="111760"/>
                  </a:lnTo>
                  <a:lnTo>
                    <a:pt x="516559" y="111760"/>
                  </a:lnTo>
                  <a:lnTo>
                    <a:pt x="516559" y="179070"/>
                  </a:lnTo>
                  <a:lnTo>
                    <a:pt x="539013" y="179070"/>
                  </a:lnTo>
                  <a:lnTo>
                    <a:pt x="539013" y="201930"/>
                  </a:lnTo>
                  <a:lnTo>
                    <a:pt x="561479" y="201930"/>
                  </a:lnTo>
                  <a:lnTo>
                    <a:pt x="583933" y="201930"/>
                  </a:lnTo>
                  <a:lnTo>
                    <a:pt x="583933" y="224790"/>
                  </a:lnTo>
                  <a:lnTo>
                    <a:pt x="606399" y="224790"/>
                  </a:lnTo>
                  <a:lnTo>
                    <a:pt x="606399" y="246380"/>
                  </a:lnTo>
                  <a:lnTo>
                    <a:pt x="583933" y="246380"/>
                  </a:lnTo>
                  <a:lnTo>
                    <a:pt x="583933" y="269240"/>
                  </a:lnTo>
                  <a:lnTo>
                    <a:pt x="561479" y="269240"/>
                  </a:lnTo>
                  <a:lnTo>
                    <a:pt x="561479" y="292100"/>
                  </a:lnTo>
                  <a:lnTo>
                    <a:pt x="583933" y="292100"/>
                  </a:lnTo>
                  <a:lnTo>
                    <a:pt x="583933" y="314960"/>
                  </a:lnTo>
                  <a:lnTo>
                    <a:pt x="606399" y="314960"/>
                  </a:lnTo>
                  <a:lnTo>
                    <a:pt x="606399" y="336550"/>
                  </a:lnTo>
                  <a:lnTo>
                    <a:pt x="583933" y="336550"/>
                  </a:lnTo>
                  <a:lnTo>
                    <a:pt x="583933" y="359410"/>
                  </a:lnTo>
                  <a:lnTo>
                    <a:pt x="583933" y="382270"/>
                  </a:lnTo>
                  <a:lnTo>
                    <a:pt x="561479" y="382270"/>
                  </a:lnTo>
                  <a:lnTo>
                    <a:pt x="561479" y="359410"/>
                  </a:lnTo>
                  <a:lnTo>
                    <a:pt x="583933" y="359410"/>
                  </a:lnTo>
                  <a:lnTo>
                    <a:pt x="583933" y="336550"/>
                  </a:lnTo>
                  <a:lnTo>
                    <a:pt x="583933" y="314960"/>
                  </a:lnTo>
                  <a:lnTo>
                    <a:pt x="561479" y="314960"/>
                  </a:lnTo>
                  <a:lnTo>
                    <a:pt x="539013" y="314960"/>
                  </a:lnTo>
                  <a:lnTo>
                    <a:pt x="539013" y="336550"/>
                  </a:lnTo>
                  <a:lnTo>
                    <a:pt x="516559" y="336550"/>
                  </a:lnTo>
                  <a:lnTo>
                    <a:pt x="516559" y="359410"/>
                  </a:lnTo>
                  <a:lnTo>
                    <a:pt x="494106" y="359410"/>
                  </a:lnTo>
                  <a:lnTo>
                    <a:pt x="494106" y="382270"/>
                  </a:lnTo>
                  <a:lnTo>
                    <a:pt x="516559" y="382270"/>
                  </a:lnTo>
                  <a:lnTo>
                    <a:pt x="539013" y="382270"/>
                  </a:lnTo>
                  <a:lnTo>
                    <a:pt x="539013" y="403860"/>
                  </a:lnTo>
                  <a:lnTo>
                    <a:pt x="561479" y="403860"/>
                  </a:lnTo>
                  <a:lnTo>
                    <a:pt x="561479" y="426720"/>
                  </a:lnTo>
                  <a:lnTo>
                    <a:pt x="539013" y="426720"/>
                  </a:lnTo>
                  <a:lnTo>
                    <a:pt x="539013" y="449580"/>
                  </a:lnTo>
                  <a:lnTo>
                    <a:pt x="561479" y="449580"/>
                  </a:lnTo>
                  <a:lnTo>
                    <a:pt x="583933" y="449580"/>
                  </a:lnTo>
                  <a:lnTo>
                    <a:pt x="583933" y="471170"/>
                  </a:lnTo>
                  <a:lnTo>
                    <a:pt x="606399" y="471170"/>
                  </a:lnTo>
                  <a:lnTo>
                    <a:pt x="606399" y="449580"/>
                  </a:lnTo>
                  <a:lnTo>
                    <a:pt x="628853" y="449580"/>
                  </a:lnTo>
                  <a:lnTo>
                    <a:pt x="628853" y="426720"/>
                  </a:lnTo>
                  <a:lnTo>
                    <a:pt x="651319" y="426720"/>
                  </a:lnTo>
                  <a:lnTo>
                    <a:pt x="651319" y="382270"/>
                  </a:lnTo>
                  <a:lnTo>
                    <a:pt x="628853" y="382270"/>
                  </a:lnTo>
                  <a:lnTo>
                    <a:pt x="606399" y="382270"/>
                  </a:lnTo>
                  <a:lnTo>
                    <a:pt x="606399" y="403860"/>
                  </a:lnTo>
                  <a:lnTo>
                    <a:pt x="606399" y="426720"/>
                  </a:lnTo>
                  <a:lnTo>
                    <a:pt x="583933" y="426720"/>
                  </a:lnTo>
                  <a:lnTo>
                    <a:pt x="583933" y="403860"/>
                  </a:lnTo>
                  <a:lnTo>
                    <a:pt x="606399" y="403860"/>
                  </a:lnTo>
                  <a:lnTo>
                    <a:pt x="606399" y="382270"/>
                  </a:lnTo>
                  <a:lnTo>
                    <a:pt x="606399" y="359410"/>
                  </a:lnTo>
                  <a:lnTo>
                    <a:pt x="628853" y="359410"/>
                  </a:lnTo>
                  <a:lnTo>
                    <a:pt x="628853" y="292100"/>
                  </a:lnTo>
                  <a:lnTo>
                    <a:pt x="606399" y="292100"/>
                  </a:lnTo>
                  <a:lnTo>
                    <a:pt x="606399" y="269240"/>
                  </a:lnTo>
                  <a:lnTo>
                    <a:pt x="628853" y="269240"/>
                  </a:lnTo>
                  <a:lnTo>
                    <a:pt x="628853" y="246380"/>
                  </a:lnTo>
                  <a:lnTo>
                    <a:pt x="651319" y="246380"/>
                  </a:lnTo>
                  <a:lnTo>
                    <a:pt x="651319" y="224790"/>
                  </a:lnTo>
                  <a:lnTo>
                    <a:pt x="628853" y="224790"/>
                  </a:lnTo>
                  <a:lnTo>
                    <a:pt x="628853" y="201930"/>
                  </a:lnTo>
                  <a:lnTo>
                    <a:pt x="651319" y="201930"/>
                  </a:lnTo>
                  <a:lnTo>
                    <a:pt x="651319" y="179070"/>
                  </a:lnTo>
                  <a:close/>
                </a:path>
                <a:path w="696595" h="695960">
                  <a:moveTo>
                    <a:pt x="696226" y="650646"/>
                  </a:moveTo>
                  <a:lnTo>
                    <a:pt x="673773" y="650646"/>
                  </a:lnTo>
                  <a:lnTo>
                    <a:pt x="673773" y="673100"/>
                  </a:lnTo>
                  <a:lnTo>
                    <a:pt x="696226" y="673100"/>
                  </a:lnTo>
                  <a:lnTo>
                    <a:pt x="696226" y="650646"/>
                  </a:lnTo>
                  <a:close/>
                </a:path>
                <a:path w="696595" h="695960">
                  <a:moveTo>
                    <a:pt x="696226" y="605726"/>
                  </a:moveTo>
                  <a:lnTo>
                    <a:pt x="673773" y="605726"/>
                  </a:lnTo>
                  <a:lnTo>
                    <a:pt x="651319" y="605726"/>
                  </a:lnTo>
                  <a:lnTo>
                    <a:pt x="651319" y="650646"/>
                  </a:lnTo>
                  <a:lnTo>
                    <a:pt x="673773" y="650646"/>
                  </a:lnTo>
                  <a:lnTo>
                    <a:pt x="673773" y="628192"/>
                  </a:lnTo>
                  <a:lnTo>
                    <a:pt x="696226" y="628192"/>
                  </a:lnTo>
                  <a:lnTo>
                    <a:pt x="696226" y="605726"/>
                  </a:lnTo>
                  <a:close/>
                </a:path>
                <a:path w="696595" h="695960">
                  <a:moveTo>
                    <a:pt x="696226" y="560806"/>
                  </a:moveTo>
                  <a:lnTo>
                    <a:pt x="673773" y="560806"/>
                  </a:lnTo>
                  <a:lnTo>
                    <a:pt x="651319" y="560806"/>
                  </a:lnTo>
                  <a:lnTo>
                    <a:pt x="651319" y="583260"/>
                  </a:lnTo>
                  <a:lnTo>
                    <a:pt x="673773" y="583260"/>
                  </a:lnTo>
                  <a:lnTo>
                    <a:pt x="696226" y="583260"/>
                  </a:lnTo>
                  <a:lnTo>
                    <a:pt x="696226" y="560806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9149" y="1157929"/>
              <a:ext cx="921385" cy="920750"/>
            </a:xfrm>
            <a:custGeom>
              <a:avLst/>
              <a:gdLst/>
              <a:ahLst/>
              <a:cxnLst/>
              <a:rect l="l" t="t" r="r" b="b"/>
              <a:pathLst>
                <a:path w="921384" h="920750">
                  <a:moveTo>
                    <a:pt x="112293" y="808393"/>
                  </a:moveTo>
                  <a:lnTo>
                    <a:pt x="44919" y="808393"/>
                  </a:lnTo>
                  <a:lnTo>
                    <a:pt x="44919" y="875779"/>
                  </a:lnTo>
                  <a:lnTo>
                    <a:pt x="112293" y="875779"/>
                  </a:lnTo>
                  <a:lnTo>
                    <a:pt x="112293" y="808393"/>
                  </a:lnTo>
                  <a:close/>
                </a:path>
                <a:path w="921384" h="920750">
                  <a:moveTo>
                    <a:pt x="112293" y="44792"/>
                  </a:moveTo>
                  <a:lnTo>
                    <a:pt x="44919" y="44792"/>
                  </a:lnTo>
                  <a:lnTo>
                    <a:pt x="44919" y="112166"/>
                  </a:lnTo>
                  <a:lnTo>
                    <a:pt x="112293" y="112166"/>
                  </a:lnTo>
                  <a:lnTo>
                    <a:pt x="112293" y="44792"/>
                  </a:lnTo>
                  <a:close/>
                </a:path>
                <a:path w="921384" h="920750">
                  <a:moveTo>
                    <a:pt x="157213" y="763270"/>
                  </a:moveTo>
                  <a:lnTo>
                    <a:pt x="134747" y="763270"/>
                  </a:lnTo>
                  <a:lnTo>
                    <a:pt x="134747" y="786130"/>
                  </a:lnTo>
                  <a:lnTo>
                    <a:pt x="134747" y="897890"/>
                  </a:lnTo>
                  <a:lnTo>
                    <a:pt x="22453" y="897890"/>
                  </a:lnTo>
                  <a:lnTo>
                    <a:pt x="22453" y="786130"/>
                  </a:lnTo>
                  <a:lnTo>
                    <a:pt x="134747" y="786130"/>
                  </a:lnTo>
                  <a:lnTo>
                    <a:pt x="134747" y="763270"/>
                  </a:lnTo>
                  <a:lnTo>
                    <a:pt x="0" y="763270"/>
                  </a:lnTo>
                  <a:lnTo>
                    <a:pt x="0" y="786130"/>
                  </a:lnTo>
                  <a:lnTo>
                    <a:pt x="0" y="897890"/>
                  </a:lnTo>
                  <a:lnTo>
                    <a:pt x="0" y="920750"/>
                  </a:lnTo>
                  <a:lnTo>
                    <a:pt x="157213" y="920750"/>
                  </a:lnTo>
                  <a:lnTo>
                    <a:pt x="157213" y="898232"/>
                  </a:lnTo>
                  <a:lnTo>
                    <a:pt x="157213" y="897890"/>
                  </a:lnTo>
                  <a:lnTo>
                    <a:pt x="157213" y="786130"/>
                  </a:lnTo>
                  <a:lnTo>
                    <a:pt x="157213" y="785939"/>
                  </a:lnTo>
                  <a:lnTo>
                    <a:pt x="157213" y="763270"/>
                  </a:lnTo>
                  <a:close/>
                </a:path>
                <a:path w="921384" h="920750">
                  <a:moveTo>
                    <a:pt x="157213" y="0"/>
                  </a:moveTo>
                  <a:lnTo>
                    <a:pt x="134747" y="0"/>
                  </a:lnTo>
                  <a:lnTo>
                    <a:pt x="134747" y="22860"/>
                  </a:lnTo>
                  <a:lnTo>
                    <a:pt x="134747" y="134620"/>
                  </a:lnTo>
                  <a:lnTo>
                    <a:pt x="22453" y="134620"/>
                  </a:lnTo>
                  <a:lnTo>
                    <a:pt x="22453" y="22860"/>
                  </a:lnTo>
                  <a:lnTo>
                    <a:pt x="134747" y="22860"/>
                  </a:lnTo>
                  <a:lnTo>
                    <a:pt x="134747" y="0"/>
                  </a:lnTo>
                  <a:lnTo>
                    <a:pt x="0" y="0"/>
                  </a:lnTo>
                  <a:lnTo>
                    <a:pt x="0" y="22860"/>
                  </a:lnTo>
                  <a:lnTo>
                    <a:pt x="0" y="134620"/>
                  </a:lnTo>
                  <a:lnTo>
                    <a:pt x="0" y="157480"/>
                  </a:lnTo>
                  <a:lnTo>
                    <a:pt x="157213" y="157480"/>
                  </a:lnTo>
                  <a:lnTo>
                    <a:pt x="157213" y="134632"/>
                  </a:lnTo>
                  <a:lnTo>
                    <a:pt x="157213" y="22860"/>
                  </a:lnTo>
                  <a:lnTo>
                    <a:pt x="157213" y="22326"/>
                  </a:lnTo>
                  <a:lnTo>
                    <a:pt x="157213" y="0"/>
                  </a:lnTo>
                  <a:close/>
                </a:path>
                <a:path w="921384" h="920750">
                  <a:moveTo>
                    <a:pt x="786066" y="763485"/>
                  </a:moveTo>
                  <a:lnTo>
                    <a:pt x="763600" y="763485"/>
                  </a:lnTo>
                  <a:lnTo>
                    <a:pt x="763600" y="785939"/>
                  </a:lnTo>
                  <a:lnTo>
                    <a:pt x="786066" y="785939"/>
                  </a:lnTo>
                  <a:lnTo>
                    <a:pt x="786066" y="763485"/>
                  </a:lnTo>
                  <a:close/>
                </a:path>
                <a:path w="921384" h="920750">
                  <a:moveTo>
                    <a:pt x="808520" y="830859"/>
                  </a:moveTo>
                  <a:lnTo>
                    <a:pt x="786066" y="830859"/>
                  </a:lnTo>
                  <a:lnTo>
                    <a:pt x="786066" y="875779"/>
                  </a:lnTo>
                  <a:lnTo>
                    <a:pt x="808520" y="875779"/>
                  </a:lnTo>
                  <a:lnTo>
                    <a:pt x="808520" y="830859"/>
                  </a:lnTo>
                  <a:close/>
                </a:path>
                <a:path w="921384" h="920750">
                  <a:moveTo>
                    <a:pt x="830986" y="741019"/>
                  </a:moveTo>
                  <a:lnTo>
                    <a:pt x="808520" y="741019"/>
                  </a:lnTo>
                  <a:lnTo>
                    <a:pt x="808520" y="808393"/>
                  </a:lnTo>
                  <a:lnTo>
                    <a:pt x="830986" y="808393"/>
                  </a:lnTo>
                  <a:lnTo>
                    <a:pt x="830986" y="741019"/>
                  </a:lnTo>
                  <a:close/>
                </a:path>
                <a:path w="921384" h="920750">
                  <a:moveTo>
                    <a:pt x="830986" y="718820"/>
                  </a:moveTo>
                  <a:lnTo>
                    <a:pt x="718693" y="718820"/>
                  </a:lnTo>
                  <a:lnTo>
                    <a:pt x="718693" y="740410"/>
                  </a:lnTo>
                  <a:lnTo>
                    <a:pt x="718693" y="808990"/>
                  </a:lnTo>
                  <a:lnTo>
                    <a:pt x="718693" y="830580"/>
                  </a:lnTo>
                  <a:lnTo>
                    <a:pt x="830986" y="830580"/>
                  </a:lnTo>
                  <a:lnTo>
                    <a:pt x="830986" y="808990"/>
                  </a:lnTo>
                  <a:lnTo>
                    <a:pt x="741146" y="808990"/>
                  </a:lnTo>
                  <a:lnTo>
                    <a:pt x="741146" y="740410"/>
                  </a:lnTo>
                  <a:lnTo>
                    <a:pt x="830986" y="740410"/>
                  </a:lnTo>
                  <a:lnTo>
                    <a:pt x="830986" y="718820"/>
                  </a:lnTo>
                  <a:close/>
                </a:path>
                <a:path w="921384" h="920750">
                  <a:moveTo>
                    <a:pt x="853440" y="853325"/>
                  </a:moveTo>
                  <a:lnTo>
                    <a:pt x="830986" y="853325"/>
                  </a:lnTo>
                  <a:lnTo>
                    <a:pt x="830986" y="875779"/>
                  </a:lnTo>
                  <a:lnTo>
                    <a:pt x="853440" y="875779"/>
                  </a:lnTo>
                  <a:lnTo>
                    <a:pt x="853440" y="853325"/>
                  </a:lnTo>
                  <a:close/>
                </a:path>
                <a:path w="921384" h="920750">
                  <a:moveTo>
                    <a:pt x="875906" y="44792"/>
                  </a:moveTo>
                  <a:lnTo>
                    <a:pt x="808520" y="44792"/>
                  </a:lnTo>
                  <a:lnTo>
                    <a:pt x="808520" y="112166"/>
                  </a:lnTo>
                  <a:lnTo>
                    <a:pt x="875906" y="112166"/>
                  </a:lnTo>
                  <a:lnTo>
                    <a:pt x="875906" y="44792"/>
                  </a:lnTo>
                  <a:close/>
                </a:path>
                <a:path w="921384" h="920750">
                  <a:moveTo>
                    <a:pt x="920813" y="0"/>
                  </a:moveTo>
                  <a:lnTo>
                    <a:pt x="898359" y="0"/>
                  </a:lnTo>
                  <a:lnTo>
                    <a:pt x="898359" y="22860"/>
                  </a:lnTo>
                  <a:lnTo>
                    <a:pt x="898359" y="134620"/>
                  </a:lnTo>
                  <a:lnTo>
                    <a:pt x="786066" y="134620"/>
                  </a:lnTo>
                  <a:lnTo>
                    <a:pt x="786066" y="22860"/>
                  </a:lnTo>
                  <a:lnTo>
                    <a:pt x="898359" y="22860"/>
                  </a:lnTo>
                  <a:lnTo>
                    <a:pt x="898359" y="0"/>
                  </a:lnTo>
                  <a:lnTo>
                    <a:pt x="763600" y="0"/>
                  </a:lnTo>
                  <a:lnTo>
                    <a:pt x="763600" y="22860"/>
                  </a:lnTo>
                  <a:lnTo>
                    <a:pt x="763600" y="134620"/>
                  </a:lnTo>
                  <a:lnTo>
                    <a:pt x="763600" y="157480"/>
                  </a:lnTo>
                  <a:lnTo>
                    <a:pt x="920813" y="157480"/>
                  </a:lnTo>
                  <a:lnTo>
                    <a:pt x="920813" y="134632"/>
                  </a:lnTo>
                  <a:lnTo>
                    <a:pt x="920813" y="22860"/>
                  </a:lnTo>
                  <a:lnTo>
                    <a:pt x="920813" y="22326"/>
                  </a:lnTo>
                  <a:lnTo>
                    <a:pt x="920813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39" y="43333"/>
            <a:ext cx="10592435" cy="7454900"/>
          </a:xfrm>
          <a:custGeom>
            <a:avLst/>
            <a:gdLst/>
            <a:ahLst/>
            <a:cxnLst/>
            <a:rect l="l" t="t" r="r" b="b"/>
            <a:pathLst>
              <a:path w="10592435" h="7454900">
                <a:moveTo>
                  <a:pt x="10591807" y="0"/>
                </a:moveTo>
                <a:lnTo>
                  <a:pt x="0" y="0"/>
                </a:lnTo>
                <a:lnTo>
                  <a:pt x="0" y="7454905"/>
                </a:lnTo>
                <a:lnTo>
                  <a:pt x="10591807" y="7454905"/>
                </a:lnTo>
                <a:lnTo>
                  <a:pt x="10591807" y="0"/>
                </a:lnTo>
                <a:close/>
              </a:path>
            </a:pathLst>
          </a:custGeom>
          <a:solidFill>
            <a:srgbClr val="F4EF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1556" y="4311111"/>
            <a:ext cx="10469880" cy="3149600"/>
          </a:xfrm>
          <a:custGeom>
            <a:avLst/>
            <a:gdLst/>
            <a:ahLst/>
            <a:cxnLst/>
            <a:rect l="l" t="t" r="r" b="b"/>
            <a:pathLst>
              <a:path w="10469880" h="3149600">
                <a:moveTo>
                  <a:pt x="10469868" y="0"/>
                </a:moveTo>
                <a:lnTo>
                  <a:pt x="0" y="0"/>
                </a:lnTo>
                <a:lnTo>
                  <a:pt x="0" y="3149032"/>
                </a:lnTo>
                <a:lnTo>
                  <a:pt x="10469868" y="3149032"/>
                </a:lnTo>
                <a:lnTo>
                  <a:pt x="10469868" y="0"/>
                </a:lnTo>
                <a:close/>
              </a:path>
            </a:pathLst>
          </a:custGeom>
          <a:solidFill>
            <a:srgbClr val="F1E9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28753" y="601771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17315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17315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49155" y="601771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17315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17315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2201" y="601771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1" y="0"/>
                </a:moveTo>
                <a:lnTo>
                  <a:pt x="0" y="0"/>
                </a:lnTo>
                <a:lnTo>
                  <a:pt x="0" y="3617315"/>
                </a:lnTo>
                <a:lnTo>
                  <a:pt x="0" y="3655136"/>
                </a:lnTo>
                <a:lnTo>
                  <a:pt x="2804261" y="3655136"/>
                </a:lnTo>
                <a:lnTo>
                  <a:pt x="2804261" y="3617315"/>
                </a:lnTo>
                <a:lnTo>
                  <a:pt x="2804261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09867" y="563939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2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2" y="3655141"/>
                </a:lnTo>
                <a:lnTo>
                  <a:pt x="2804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45" y="563939"/>
            <a:ext cx="2804795" cy="3655695"/>
          </a:xfrm>
          <a:custGeom>
            <a:avLst/>
            <a:gdLst/>
            <a:ahLst/>
            <a:cxnLst/>
            <a:rect l="l" t="t" r="r" b="b"/>
            <a:pathLst>
              <a:path w="2804795" h="3655695">
                <a:moveTo>
                  <a:pt x="2804264" y="0"/>
                </a:moveTo>
                <a:lnTo>
                  <a:pt x="0" y="0"/>
                </a:lnTo>
                <a:lnTo>
                  <a:pt x="0" y="3655141"/>
                </a:lnTo>
                <a:lnTo>
                  <a:pt x="2804264" y="3655141"/>
                </a:lnTo>
                <a:lnTo>
                  <a:pt x="2804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>
            <a:grpSpLocks noGrp="1" noUngrp="1" noRot="1" noMove="1" noResize="1"/>
          </p:cNvGrpSpPr>
          <p:nvPr/>
        </p:nvGrpSpPr>
        <p:grpSpPr>
          <a:xfrm>
            <a:off x="6190470" y="563939"/>
            <a:ext cx="2804795" cy="3655695"/>
            <a:chOff x="6190470" y="563939"/>
            <a:chExt cx="2804795" cy="3655695"/>
          </a:xfrm>
        </p:grpSpPr>
        <p:sp>
          <p:nvSpPr>
            <p:cNvPr id="10" name="objec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90470" y="563939"/>
              <a:ext cx="2804795" cy="3655695"/>
            </a:xfrm>
            <a:custGeom>
              <a:avLst/>
              <a:gdLst/>
              <a:ahLst/>
              <a:cxnLst/>
              <a:rect l="l" t="t" r="r" b="b"/>
              <a:pathLst>
                <a:path w="2804795" h="3655695">
                  <a:moveTo>
                    <a:pt x="2804262" y="0"/>
                  </a:moveTo>
                  <a:lnTo>
                    <a:pt x="0" y="0"/>
                  </a:lnTo>
                  <a:lnTo>
                    <a:pt x="0" y="3655141"/>
                  </a:lnTo>
                  <a:lnTo>
                    <a:pt x="2804262" y="3655141"/>
                  </a:lnTo>
                  <a:lnTo>
                    <a:pt x="280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68750" y="3036520"/>
              <a:ext cx="776203" cy="1134583"/>
            </a:xfrm>
            <a:prstGeom prst="rect">
              <a:avLst/>
            </a:prstGeom>
          </p:spPr>
        </p:pic>
        <p:pic>
          <p:nvPicPr>
            <p:cNvPr id="12" name="object 1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99327" y="3030576"/>
              <a:ext cx="1377007" cy="1174752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922652" y="17252"/>
            <a:ext cx="84023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REVISION</a:t>
            </a:r>
            <a:r>
              <a:rPr sz="2400" spc="-25" dirty="0"/>
              <a:t> </a:t>
            </a:r>
            <a:r>
              <a:rPr sz="2400" dirty="0"/>
              <a:t>CARDS</a:t>
            </a:r>
            <a:r>
              <a:rPr sz="2400" spc="-15" dirty="0"/>
              <a:t> </a:t>
            </a:r>
            <a:r>
              <a:rPr sz="2400" dirty="0"/>
              <a:t>-</a:t>
            </a:r>
            <a:r>
              <a:rPr sz="2400" spc="-10" dirty="0"/>
              <a:t> </a:t>
            </a:r>
            <a:r>
              <a:rPr sz="2400" dirty="0"/>
              <a:t>MICHAEL</a:t>
            </a:r>
            <a:r>
              <a:rPr sz="2400" spc="-55" dirty="0"/>
              <a:t> </a:t>
            </a:r>
            <a:r>
              <a:rPr sz="2400" dirty="0"/>
              <a:t>THONET</a:t>
            </a:r>
            <a:r>
              <a:rPr sz="2400" spc="-15" dirty="0"/>
              <a:t> </a:t>
            </a:r>
            <a:r>
              <a:rPr sz="2400" dirty="0"/>
              <a:t>-</a:t>
            </a:r>
            <a:r>
              <a:rPr sz="2400" spc="-10" dirty="0"/>
              <a:t> </a:t>
            </a:r>
            <a:r>
              <a:rPr sz="2400" dirty="0"/>
              <a:t>THE</a:t>
            </a:r>
            <a:r>
              <a:rPr sz="2400" spc="-15" dirty="0"/>
              <a:t> </a:t>
            </a:r>
            <a:r>
              <a:rPr sz="2400" dirty="0"/>
              <a:t>No14</a:t>
            </a:r>
            <a:r>
              <a:rPr sz="2400" spc="-10" dirty="0"/>
              <a:t> CHAIR</a:t>
            </a:r>
            <a:endParaRPr sz="2400"/>
          </a:p>
        </p:txBody>
      </p:sp>
      <p:sp>
        <p:nvSpPr>
          <p:cNvPr id="14" name="object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6940" y="4860950"/>
            <a:ext cx="9838055" cy="0"/>
          </a:xfrm>
          <a:custGeom>
            <a:avLst/>
            <a:gdLst/>
            <a:ahLst/>
            <a:cxnLst/>
            <a:rect l="l" t="t" r="r" b="b"/>
            <a:pathLst>
              <a:path w="9838055">
                <a:moveTo>
                  <a:pt x="0" y="0"/>
                </a:moveTo>
                <a:lnTo>
                  <a:pt x="983760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7678" y="4342830"/>
            <a:ext cx="98945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29810" algn="l"/>
                <a:tab pos="5688330" algn="l"/>
                <a:tab pos="9881235" algn="l"/>
              </a:tabLst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type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Michael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Thonet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manufacture?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1200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6940" y="5229251"/>
            <a:ext cx="9838055" cy="0"/>
          </a:xfrm>
          <a:custGeom>
            <a:avLst/>
            <a:gdLst/>
            <a:ahLst/>
            <a:cxnLst/>
            <a:rect l="l" t="t" r="r" b="b"/>
            <a:pathLst>
              <a:path w="9838055">
                <a:moveTo>
                  <a:pt x="0" y="0"/>
                </a:moveTo>
                <a:lnTo>
                  <a:pt x="983760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7678" y="5280885"/>
            <a:ext cx="78466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2.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Thonet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No14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supplied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disassembled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form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parts).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advantage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approach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6242" y="5282627"/>
            <a:ext cx="567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1200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6940" y="5775350"/>
            <a:ext cx="9838055" cy="0"/>
          </a:xfrm>
          <a:custGeom>
            <a:avLst/>
            <a:gdLst/>
            <a:ahLst/>
            <a:cxnLst/>
            <a:rect l="l" t="t" r="r" b="b"/>
            <a:pathLst>
              <a:path w="9838055">
                <a:moveTo>
                  <a:pt x="0" y="0"/>
                </a:moveTo>
                <a:lnTo>
                  <a:pt x="983760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6940" y="6130947"/>
            <a:ext cx="9838055" cy="0"/>
          </a:xfrm>
          <a:custGeom>
            <a:avLst/>
            <a:gdLst/>
            <a:ahLst/>
            <a:cxnLst/>
            <a:rect l="l" t="t" r="r" b="b"/>
            <a:pathLst>
              <a:path w="9838055">
                <a:moveTo>
                  <a:pt x="0" y="0"/>
                </a:moveTo>
                <a:lnTo>
                  <a:pt x="983760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6940" y="6673877"/>
            <a:ext cx="9838055" cy="0"/>
          </a:xfrm>
          <a:custGeom>
            <a:avLst/>
            <a:gdLst/>
            <a:ahLst/>
            <a:cxnLst/>
            <a:rect l="l" t="t" r="r" b="b"/>
            <a:pathLst>
              <a:path w="9838055">
                <a:moveTo>
                  <a:pt x="0" y="0"/>
                </a:moveTo>
                <a:lnTo>
                  <a:pt x="983760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6940" y="7029478"/>
            <a:ext cx="9838055" cy="0"/>
          </a:xfrm>
          <a:custGeom>
            <a:avLst/>
            <a:gdLst/>
            <a:ahLst/>
            <a:cxnLst/>
            <a:rect l="l" t="t" r="r" b="b"/>
            <a:pathLst>
              <a:path w="9838055">
                <a:moveTo>
                  <a:pt x="0" y="0"/>
                </a:moveTo>
                <a:lnTo>
                  <a:pt x="983760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980" y="863777"/>
            <a:ext cx="808798" cy="1112531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2945" y="563939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39369" rIns="0" bIns="0" rtlCol="0">
            <a:spAutoFit/>
          </a:bodyPr>
          <a:lstStyle/>
          <a:p>
            <a:pPr marL="217804">
              <a:lnSpc>
                <a:spcPct val="100000"/>
              </a:lnSpc>
              <a:spcBef>
                <a:spcPts val="309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MICHAEL</a:t>
            </a:r>
            <a:r>
              <a:rPr sz="1200" b="1" u="sng" spc="1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THONET</a:t>
            </a:r>
            <a:r>
              <a:rPr sz="1200" b="1" u="sng" spc="1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</a:t>
            </a:r>
            <a:r>
              <a:rPr sz="1200" b="1" u="sng" spc="1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(1796-1871)</a:t>
            </a:r>
            <a:endParaRPr sz="1200">
              <a:latin typeface="Arial"/>
              <a:cs typeface="Arial"/>
            </a:endParaRPr>
          </a:p>
          <a:p>
            <a:pPr marL="874394" marR="35560" algn="just">
              <a:lnSpc>
                <a:spcPts val="1340"/>
              </a:lnSpc>
              <a:spcBef>
                <a:spcPts val="39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15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15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15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specialising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8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‘bentwood’ </a:t>
            </a:r>
            <a:r>
              <a:rPr sz="1200" spc="80" dirty="0">
                <a:solidFill>
                  <a:srgbClr val="151616"/>
                </a:solidFill>
                <a:latin typeface="Arial"/>
                <a:cs typeface="Arial"/>
              </a:rPr>
              <a:t>furniture,</a:t>
            </a:r>
            <a:r>
              <a:rPr sz="1200" spc="4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manufactured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veneers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natural 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woods,</a:t>
            </a:r>
            <a:r>
              <a:rPr sz="1200" spc="4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normally</a:t>
            </a:r>
            <a:r>
              <a:rPr sz="1200" spc="4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beech,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which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11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softened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steam.</a:t>
            </a:r>
            <a:endParaRPr sz="1200">
              <a:latin typeface="Arial"/>
              <a:cs typeface="Arial"/>
            </a:endParaRPr>
          </a:p>
          <a:p>
            <a:pPr marL="41275" algn="just">
              <a:lnSpc>
                <a:spcPts val="1205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3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contrasted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  <a:p>
            <a:pPr marL="40640" marR="19050" algn="just">
              <a:lnSpc>
                <a:spcPts val="1340"/>
              </a:lnSpc>
              <a:spcBef>
                <a:spcPts val="8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hand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crafted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day.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14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3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ﬁrst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mass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produced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thousands,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production line.</a:t>
            </a:r>
            <a:endParaRPr sz="1200">
              <a:latin typeface="Arial"/>
              <a:cs typeface="Arial"/>
            </a:endParaRPr>
          </a:p>
          <a:p>
            <a:pPr marL="40640" marR="19050" algn="just">
              <a:lnSpc>
                <a:spcPts val="134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Thonet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saw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there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opportunity to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use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his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innovative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industrial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production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technology,</a:t>
            </a:r>
            <a:r>
              <a:rPr sz="1200" spc="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mass</a:t>
            </a:r>
            <a:r>
              <a:rPr sz="1200" spc="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manufacture</a:t>
            </a:r>
            <a:r>
              <a:rPr sz="1200" spc="3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new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designs.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production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line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staﬀed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semi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unskilled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workers.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There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was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longer</a:t>
            </a:r>
            <a:r>
              <a:rPr sz="1200" spc="4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151616"/>
                </a:solidFill>
                <a:latin typeface="Arial"/>
                <a:cs typeface="Arial"/>
              </a:rPr>
              <a:t>need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have</a:t>
            </a:r>
            <a:r>
              <a:rPr sz="1200" spc="4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skilled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craftsmen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every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stage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production.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5" name="object 2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47056" y="799954"/>
            <a:ext cx="711751" cy="1402041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09867" y="563939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713740" algn="just">
              <a:lnSpc>
                <a:spcPct val="100000"/>
              </a:lnSpc>
              <a:spcBef>
                <a:spcPts val="13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</a:t>
            </a:r>
            <a:r>
              <a:rPr sz="1200" b="1" u="sng" spc="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No</a:t>
            </a:r>
            <a:r>
              <a:rPr sz="12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14</a:t>
            </a:r>
            <a:r>
              <a:rPr sz="1200" b="1" u="sng" spc="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CHAIR</a:t>
            </a:r>
            <a:endParaRPr sz="1200">
              <a:latin typeface="Arial"/>
              <a:cs typeface="Arial"/>
            </a:endParaRPr>
          </a:p>
          <a:p>
            <a:pPr marL="782955" marR="37465" indent="-1905" algn="just">
              <a:lnSpc>
                <a:spcPts val="1340"/>
              </a:lnSpc>
              <a:spcBef>
                <a:spcPts val="32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5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5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1200" spc="5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5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 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200" spc="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separate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parts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simply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screwed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together</a:t>
            </a:r>
            <a:r>
              <a:rPr sz="1200" spc="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(six</a:t>
            </a:r>
            <a:r>
              <a:rPr sz="1200" spc="4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‘steam</a:t>
            </a:r>
            <a:r>
              <a:rPr sz="1200" spc="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bent’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wood</a:t>
            </a:r>
            <a:r>
              <a:rPr sz="1200" spc="2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parts,</a:t>
            </a:r>
            <a:r>
              <a:rPr sz="1200" spc="2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ten</a:t>
            </a:r>
            <a:r>
              <a:rPr sz="1200" spc="2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screws</a:t>
            </a:r>
            <a:r>
              <a:rPr sz="1200" spc="2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two</a:t>
            </a:r>
            <a:r>
              <a:rPr sz="1200" spc="2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nuts).</a:t>
            </a:r>
            <a:r>
              <a:rPr sz="1200" spc="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2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construction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technique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precursor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t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6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y</a:t>
            </a:r>
            <a:r>
              <a:rPr sz="1200" spc="6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6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 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constructed</a:t>
            </a:r>
            <a:r>
              <a:rPr sz="1200" spc="3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3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our</a:t>
            </a:r>
            <a:r>
              <a:rPr sz="1200" spc="3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modern</a:t>
            </a:r>
            <a:endParaRPr sz="1200">
              <a:latin typeface="Arial"/>
              <a:cs typeface="Arial"/>
            </a:endParaRPr>
          </a:p>
          <a:p>
            <a:pPr marL="22860" marR="37465" indent="-1905" algn="just">
              <a:lnSpc>
                <a:spcPts val="1340"/>
              </a:lnSpc>
              <a:spcBef>
                <a:spcPts val="5"/>
              </a:spcBef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world,</a:t>
            </a:r>
            <a:r>
              <a:rPr sz="12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ﬂat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packs.</a:t>
            </a:r>
            <a:r>
              <a:rPr sz="12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meant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thirty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six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completed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but</a:t>
            </a:r>
            <a:r>
              <a:rPr sz="120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disassembled</a:t>
            </a:r>
            <a:r>
              <a:rPr sz="12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chairs,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could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packaged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safely,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cubic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metre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‘sea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crate’,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transport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around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world.</a:t>
            </a:r>
            <a:endParaRPr sz="1200">
              <a:latin typeface="Arial"/>
              <a:cs typeface="Arial"/>
            </a:endParaRPr>
          </a:p>
          <a:p>
            <a:pPr marL="31115" marR="37465" indent="-1905" algn="just">
              <a:lnSpc>
                <a:spcPts val="1340"/>
              </a:lnSpc>
              <a:spcBef>
                <a:spcPts val="134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No14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composed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solid 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beech,</a:t>
            </a:r>
            <a:r>
              <a:rPr sz="1200" spc="4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1200" spc="4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veneers.</a:t>
            </a:r>
            <a:r>
              <a:rPr sz="1200" spc="4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95" dirty="0">
                <a:solidFill>
                  <a:srgbClr val="151616"/>
                </a:solidFill>
                <a:latin typeface="Arial"/>
                <a:cs typeface="Arial"/>
              </a:rPr>
              <a:t>Thonet</a:t>
            </a:r>
            <a:r>
              <a:rPr sz="1200" spc="4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had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perfected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steaming</a:t>
            </a:r>
            <a:r>
              <a:rPr sz="1200" spc="16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solid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wood</a:t>
            </a:r>
            <a:r>
              <a:rPr sz="1200" spc="16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bending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form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unusual</a:t>
            </a:r>
            <a:r>
              <a:rPr sz="12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shapes.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90470" y="563939"/>
            <a:ext cx="2804795" cy="365569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66675" algn="ctr">
              <a:lnSpc>
                <a:spcPct val="100000"/>
              </a:lnSpc>
              <a:spcBef>
                <a:spcPts val="135"/>
              </a:spcBef>
            </a:pP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</a:t>
            </a:r>
            <a:r>
              <a:rPr sz="1200" b="1" u="sng" spc="1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THONET</a:t>
            </a:r>
            <a:r>
              <a:rPr sz="1200" b="1" u="sng" spc="1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PHILOSOPHY</a:t>
            </a:r>
            <a:endParaRPr sz="1200">
              <a:latin typeface="Arial"/>
              <a:cs typeface="Arial"/>
            </a:endParaRPr>
          </a:p>
          <a:p>
            <a:pPr marL="70485" marR="58419" algn="just">
              <a:lnSpc>
                <a:spcPts val="1340"/>
              </a:lnSpc>
              <a:spcBef>
                <a:spcPts val="600"/>
              </a:spcBef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Arts</a:t>
            </a:r>
            <a:r>
              <a:rPr sz="12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Crafts</a:t>
            </a:r>
            <a:r>
              <a:rPr sz="12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Movement</a:t>
            </a:r>
            <a:r>
              <a:rPr sz="12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9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5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y</a:t>
            </a:r>
            <a:r>
              <a:rPr sz="1200" spc="5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r>
              <a:rPr sz="1200" spc="5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5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manufacture</a:t>
            </a:r>
            <a:r>
              <a:rPr sz="12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hand</a:t>
            </a:r>
            <a:r>
              <a:rPr sz="12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crafted</a:t>
            </a:r>
            <a:r>
              <a:rPr sz="12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products, 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made</a:t>
            </a:r>
            <a:r>
              <a:rPr sz="1200" spc="3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3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craftsmen,</a:t>
            </a:r>
            <a:r>
              <a:rPr sz="1200" spc="3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often</a:t>
            </a:r>
            <a:r>
              <a:rPr sz="1200" spc="3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3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single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items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oﬀs.</a:t>
            </a:r>
            <a:endParaRPr sz="1200">
              <a:latin typeface="Arial"/>
              <a:cs typeface="Arial"/>
            </a:endParaRPr>
          </a:p>
          <a:p>
            <a:pPr marL="70485" marR="58419" algn="just">
              <a:lnSpc>
                <a:spcPts val="134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b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b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b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b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b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b="1" spc="5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r>
              <a:rPr sz="1200" spc="5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5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5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manufacture</a:t>
            </a:r>
            <a:r>
              <a:rPr sz="120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quality</a:t>
            </a:r>
            <a:r>
              <a:rPr sz="120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furniture,</a:t>
            </a:r>
            <a:r>
              <a:rPr sz="120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production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line,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using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semi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unskilled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.</a:t>
            </a:r>
            <a:r>
              <a:rPr sz="1200" spc="4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4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200" spc="4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200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y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200" spc="2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1200" spc="2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market</a:t>
            </a:r>
            <a:r>
              <a:rPr sz="1200" spc="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ﬁft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y</a:t>
            </a:r>
            <a:r>
              <a:rPr sz="1200" spc="3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million</a:t>
            </a:r>
            <a:r>
              <a:rPr sz="1200" spc="3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No</a:t>
            </a:r>
            <a:r>
              <a:rPr sz="1200" spc="3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14</a:t>
            </a:r>
            <a:r>
              <a:rPr sz="1200" spc="3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Chairs</a:t>
            </a:r>
            <a:r>
              <a:rPr sz="1200" spc="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3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sold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before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1930.</a:t>
            </a:r>
            <a:endParaRPr sz="1200">
              <a:latin typeface="Arial"/>
              <a:cs typeface="Arial"/>
            </a:endParaRPr>
          </a:p>
          <a:p>
            <a:pPr marL="69850" algn="ctr">
              <a:lnSpc>
                <a:spcPct val="100000"/>
              </a:lnSpc>
              <a:spcBef>
                <a:spcPts val="114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OTHER</a:t>
            </a:r>
            <a:r>
              <a:rPr sz="100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THONET</a:t>
            </a:r>
            <a:r>
              <a:rPr sz="10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CHAIRS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7678" y="6182585"/>
            <a:ext cx="67798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How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philosophy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Thonet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Company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diﬀer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Crafts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Movement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57643" y="6189426"/>
            <a:ext cx="567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200" i="1" spc="-10" dirty="0">
                <a:solidFill>
                  <a:srgbClr val="151616"/>
                </a:solidFill>
                <a:latin typeface="Arial"/>
                <a:cs typeface="Arial"/>
              </a:rPr>
              <a:t> marks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6940" y="7397776"/>
            <a:ext cx="9838055" cy="0"/>
          </a:xfrm>
          <a:custGeom>
            <a:avLst/>
            <a:gdLst/>
            <a:ahLst/>
            <a:cxnLst/>
            <a:rect l="l" t="t" r="r" b="b"/>
            <a:pathLst>
              <a:path w="9838055">
                <a:moveTo>
                  <a:pt x="0" y="0"/>
                </a:moveTo>
                <a:lnTo>
                  <a:pt x="983760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44274" y="399166"/>
            <a:ext cx="55721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28950" algn="l"/>
              </a:tabLst>
            </a:pP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6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77691" y="380802"/>
            <a:ext cx="256794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www.technologystudent.com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2017</a:t>
            </a:r>
            <a:r>
              <a:rPr sz="800" spc="26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2017</a:t>
            </a:r>
            <a:endParaRPr sz="800">
              <a:latin typeface="Arial"/>
              <a:cs typeface="Arial"/>
            </a:endParaRPr>
          </a:p>
        </p:txBody>
      </p:sp>
      <p:pic>
        <p:nvPicPr>
          <p:cNvPr id="33" name="object 33">
            <a:hlinkClick r:id="rId8"/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00797" y="3059650"/>
            <a:ext cx="1077357" cy="1077357"/>
          </a:xfrm>
          <a:prstGeom prst="rect">
            <a:avLst/>
          </a:prstGeom>
        </p:spPr>
      </p:pic>
      <p:sp>
        <p:nvSpPr>
          <p:cNvPr id="34" name="object 3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093851" y="567190"/>
            <a:ext cx="1282700" cy="3658235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72720" rIns="0" bIns="0" rtlCol="0">
            <a:spAutoFit/>
          </a:bodyPr>
          <a:lstStyle/>
          <a:p>
            <a:pPr marL="214629" marR="108585" indent="-53975">
              <a:lnSpc>
                <a:spcPts val="1340"/>
              </a:lnSpc>
              <a:spcBef>
                <a:spcPts val="136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SCAN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Arial"/>
              <a:cs typeface="Arial"/>
            </a:endParaRPr>
          </a:p>
          <a:p>
            <a:pPr marL="198120" marR="108585" indent="-36830">
              <a:lnSpc>
                <a:spcPts val="1340"/>
              </a:lnSpc>
              <a:spcBef>
                <a:spcPts val="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Arial"/>
              <a:cs typeface="Arial"/>
            </a:endParaRPr>
          </a:p>
          <a:p>
            <a:pPr marL="267335">
              <a:lnSpc>
                <a:spcPct val="100000"/>
              </a:lnSpc>
            </a:pPr>
            <a:r>
              <a:rPr sz="1900" b="1" spc="-20" dirty="0">
                <a:solidFill>
                  <a:srgbClr val="151616"/>
                </a:solidFill>
                <a:latin typeface="Arial"/>
                <a:cs typeface="Arial"/>
                <a:hlinkClick r:id="rId8"/>
              </a:rPr>
              <a:t>Link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35" name="object 35"/>
          <p:cNvGrpSpPr>
            <a:grpSpLocks noGrp="1" noUngrp="1" noRot="1" noMove="1" noResize="1"/>
          </p:cNvGrpSpPr>
          <p:nvPr/>
        </p:nvGrpSpPr>
        <p:grpSpPr>
          <a:xfrm>
            <a:off x="9168703" y="1108000"/>
            <a:ext cx="1115695" cy="1115695"/>
            <a:chOff x="9168703" y="1108000"/>
            <a:chExt cx="1115695" cy="1115695"/>
          </a:xfrm>
        </p:grpSpPr>
        <p:sp>
          <p:nvSpPr>
            <p:cNvPr id="36" name="object 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68703" y="1108000"/>
              <a:ext cx="1115695" cy="1115695"/>
            </a:xfrm>
            <a:custGeom>
              <a:avLst/>
              <a:gdLst/>
              <a:ahLst/>
              <a:cxnLst/>
              <a:rect l="l" t="t" r="r" b="b"/>
              <a:pathLst>
                <a:path w="1115695" h="1115695">
                  <a:moveTo>
                    <a:pt x="1115583" y="0"/>
                  </a:moveTo>
                  <a:lnTo>
                    <a:pt x="0" y="0"/>
                  </a:lnTo>
                  <a:lnTo>
                    <a:pt x="0" y="1115581"/>
                  </a:lnTo>
                  <a:lnTo>
                    <a:pt x="1115583" y="1115581"/>
                  </a:lnTo>
                  <a:lnTo>
                    <a:pt x="11155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29332" y="1168635"/>
              <a:ext cx="994410" cy="412750"/>
            </a:xfrm>
            <a:custGeom>
              <a:avLst/>
              <a:gdLst/>
              <a:ahLst/>
              <a:cxnLst/>
              <a:rect l="l" t="t" r="r" b="b"/>
              <a:pathLst>
                <a:path w="994409" h="412750">
                  <a:moveTo>
                    <a:pt x="24244" y="242519"/>
                  </a:moveTo>
                  <a:lnTo>
                    <a:pt x="0" y="242519"/>
                  </a:lnTo>
                  <a:lnTo>
                    <a:pt x="0" y="266763"/>
                  </a:lnTo>
                  <a:lnTo>
                    <a:pt x="24244" y="266763"/>
                  </a:lnTo>
                  <a:lnTo>
                    <a:pt x="24244" y="242519"/>
                  </a:lnTo>
                  <a:close/>
                </a:path>
                <a:path w="994409" h="412750">
                  <a:moveTo>
                    <a:pt x="48501" y="218262"/>
                  </a:moveTo>
                  <a:lnTo>
                    <a:pt x="24244" y="218262"/>
                  </a:lnTo>
                  <a:lnTo>
                    <a:pt x="24244" y="242519"/>
                  </a:lnTo>
                  <a:lnTo>
                    <a:pt x="48501" y="242519"/>
                  </a:lnTo>
                  <a:lnTo>
                    <a:pt x="48501" y="218262"/>
                  </a:lnTo>
                  <a:close/>
                </a:path>
                <a:path w="994409" h="412750">
                  <a:moveTo>
                    <a:pt x="97002" y="194017"/>
                  </a:moveTo>
                  <a:lnTo>
                    <a:pt x="72745" y="194017"/>
                  </a:lnTo>
                  <a:lnTo>
                    <a:pt x="48501" y="194017"/>
                  </a:lnTo>
                  <a:lnTo>
                    <a:pt x="48501" y="218262"/>
                  </a:lnTo>
                  <a:lnTo>
                    <a:pt x="72745" y="218262"/>
                  </a:lnTo>
                  <a:lnTo>
                    <a:pt x="72745" y="242519"/>
                  </a:lnTo>
                  <a:lnTo>
                    <a:pt x="97002" y="242519"/>
                  </a:lnTo>
                  <a:lnTo>
                    <a:pt x="97002" y="194017"/>
                  </a:lnTo>
                  <a:close/>
                </a:path>
                <a:path w="994409" h="412750">
                  <a:moveTo>
                    <a:pt x="194005" y="242519"/>
                  </a:moveTo>
                  <a:lnTo>
                    <a:pt x="169760" y="242519"/>
                  </a:lnTo>
                  <a:lnTo>
                    <a:pt x="145503" y="242519"/>
                  </a:lnTo>
                  <a:lnTo>
                    <a:pt x="145503" y="218262"/>
                  </a:lnTo>
                  <a:lnTo>
                    <a:pt x="121259" y="218262"/>
                  </a:lnTo>
                  <a:lnTo>
                    <a:pt x="121259" y="242519"/>
                  </a:lnTo>
                  <a:lnTo>
                    <a:pt x="97002" y="242519"/>
                  </a:lnTo>
                  <a:lnTo>
                    <a:pt x="97002" y="266763"/>
                  </a:lnTo>
                  <a:lnTo>
                    <a:pt x="121259" y="266763"/>
                  </a:lnTo>
                  <a:lnTo>
                    <a:pt x="121259" y="315277"/>
                  </a:lnTo>
                  <a:lnTo>
                    <a:pt x="145503" y="315277"/>
                  </a:lnTo>
                  <a:lnTo>
                    <a:pt x="169760" y="315277"/>
                  </a:lnTo>
                  <a:lnTo>
                    <a:pt x="169760" y="291020"/>
                  </a:lnTo>
                  <a:lnTo>
                    <a:pt x="145503" y="291020"/>
                  </a:lnTo>
                  <a:lnTo>
                    <a:pt x="145503" y="266763"/>
                  </a:lnTo>
                  <a:lnTo>
                    <a:pt x="169760" y="266763"/>
                  </a:lnTo>
                  <a:lnTo>
                    <a:pt x="194005" y="266763"/>
                  </a:lnTo>
                  <a:lnTo>
                    <a:pt x="194005" y="242519"/>
                  </a:lnTo>
                  <a:close/>
                </a:path>
                <a:path w="994409" h="412750">
                  <a:moveTo>
                    <a:pt x="218262" y="266763"/>
                  </a:moveTo>
                  <a:lnTo>
                    <a:pt x="194005" y="266763"/>
                  </a:lnTo>
                  <a:lnTo>
                    <a:pt x="194005" y="291020"/>
                  </a:lnTo>
                  <a:lnTo>
                    <a:pt x="218262" y="291020"/>
                  </a:lnTo>
                  <a:lnTo>
                    <a:pt x="218262" y="266763"/>
                  </a:lnTo>
                  <a:close/>
                </a:path>
                <a:path w="994409" h="412750">
                  <a:moveTo>
                    <a:pt x="218262" y="97002"/>
                  </a:moveTo>
                  <a:lnTo>
                    <a:pt x="194005" y="97002"/>
                  </a:lnTo>
                  <a:lnTo>
                    <a:pt x="194005" y="121259"/>
                  </a:lnTo>
                  <a:lnTo>
                    <a:pt x="218262" y="121259"/>
                  </a:lnTo>
                  <a:lnTo>
                    <a:pt x="218262" y="97002"/>
                  </a:lnTo>
                  <a:close/>
                </a:path>
                <a:path w="994409" h="412750">
                  <a:moveTo>
                    <a:pt x="266763" y="0"/>
                  </a:moveTo>
                  <a:lnTo>
                    <a:pt x="242519" y="0"/>
                  </a:lnTo>
                  <a:lnTo>
                    <a:pt x="218262" y="0"/>
                  </a:lnTo>
                  <a:lnTo>
                    <a:pt x="218262" y="24257"/>
                  </a:lnTo>
                  <a:lnTo>
                    <a:pt x="242519" y="24257"/>
                  </a:lnTo>
                  <a:lnTo>
                    <a:pt x="266763" y="24257"/>
                  </a:lnTo>
                  <a:lnTo>
                    <a:pt x="266763" y="0"/>
                  </a:lnTo>
                  <a:close/>
                </a:path>
                <a:path w="994409" h="412750">
                  <a:moveTo>
                    <a:pt x="315264" y="24257"/>
                  </a:moveTo>
                  <a:lnTo>
                    <a:pt x="291020" y="24257"/>
                  </a:lnTo>
                  <a:lnTo>
                    <a:pt x="291020" y="48501"/>
                  </a:lnTo>
                  <a:lnTo>
                    <a:pt x="315264" y="48501"/>
                  </a:lnTo>
                  <a:lnTo>
                    <a:pt x="315264" y="24257"/>
                  </a:lnTo>
                  <a:close/>
                </a:path>
                <a:path w="994409" h="412750">
                  <a:moveTo>
                    <a:pt x="363778" y="242519"/>
                  </a:moveTo>
                  <a:lnTo>
                    <a:pt x="339521" y="242519"/>
                  </a:lnTo>
                  <a:lnTo>
                    <a:pt x="315264" y="242519"/>
                  </a:lnTo>
                  <a:lnTo>
                    <a:pt x="291020" y="242519"/>
                  </a:lnTo>
                  <a:lnTo>
                    <a:pt x="266763" y="242519"/>
                  </a:lnTo>
                  <a:lnTo>
                    <a:pt x="266763" y="218262"/>
                  </a:lnTo>
                  <a:lnTo>
                    <a:pt x="242519" y="218262"/>
                  </a:lnTo>
                  <a:lnTo>
                    <a:pt x="242519" y="194017"/>
                  </a:lnTo>
                  <a:lnTo>
                    <a:pt x="266763" y="194017"/>
                  </a:lnTo>
                  <a:lnTo>
                    <a:pt x="266763" y="145503"/>
                  </a:lnTo>
                  <a:lnTo>
                    <a:pt x="291020" y="145503"/>
                  </a:lnTo>
                  <a:lnTo>
                    <a:pt x="291020" y="48501"/>
                  </a:lnTo>
                  <a:lnTo>
                    <a:pt x="266763" y="48501"/>
                  </a:lnTo>
                  <a:lnTo>
                    <a:pt x="266763" y="72758"/>
                  </a:lnTo>
                  <a:lnTo>
                    <a:pt x="242519" y="72758"/>
                  </a:lnTo>
                  <a:lnTo>
                    <a:pt x="242519" y="97002"/>
                  </a:lnTo>
                  <a:lnTo>
                    <a:pt x="266763" y="97002"/>
                  </a:lnTo>
                  <a:lnTo>
                    <a:pt x="266763" y="121259"/>
                  </a:lnTo>
                  <a:lnTo>
                    <a:pt x="242519" y="121259"/>
                  </a:lnTo>
                  <a:lnTo>
                    <a:pt x="242519" y="169760"/>
                  </a:lnTo>
                  <a:lnTo>
                    <a:pt x="218262" y="169760"/>
                  </a:lnTo>
                  <a:lnTo>
                    <a:pt x="218262" y="145503"/>
                  </a:lnTo>
                  <a:lnTo>
                    <a:pt x="194005" y="145503"/>
                  </a:lnTo>
                  <a:lnTo>
                    <a:pt x="194005" y="194017"/>
                  </a:lnTo>
                  <a:lnTo>
                    <a:pt x="169760" y="194017"/>
                  </a:lnTo>
                  <a:lnTo>
                    <a:pt x="145503" y="194017"/>
                  </a:lnTo>
                  <a:lnTo>
                    <a:pt x="145503" y="218262"/>
                  </a:lnTo>
                  <a:lnTo>
                    <a:pt x="169760" y="218262"/>
                  </a:lnTo>
                  <a:lnTo>
                    <a:pt x="194005" y="218262"/>
                  </a:lnTo>
                  <a:lnTo>
                    <a:pt x="194005" y="242519"/>
                  </a:lnTo>
                  <a:lnTo>
                    <a:pt x="218262" y="242519"/>
                  </a:lnTo>
                  <a:lnTo>
                    <a:pt x="218262" y="266763"/>
                  </a:lnTo>
                  <a:lnTo>
                    <a:pt x="242519" y="266763"/>
                  </a:lnTo>
                  <a:lnTo>
                    <a:pt x="266763" y="266763"/>
                  </a:lnTo>
                  <a:lnTo>
                    <a:pt x="291020" y="266763"/>
                  </a:lnTo>
                  <a:lnTo>
                    <a:pt x="291020" y="315277"/>
                  </a:lnTo>
                  <a:lnTo>
                    <a:pt x="315264" y="315277"/>
                  </a:lnTo>
                  <a:lnTo>
                    <a:pt x="315264" y="266763"/>
                  </a:lnTo>
                  <a:lnTo>
                    <a:pt x="339521" y="266763"/>
                  </a:lnTo>
                  <a:lnTo>
                    <a:pt x="363778" y="266763"/>
                  </a:lnTo>
                  <a:lnTo>
                    <a:pt x="363778" y="242519"/>
                  </a:lnTo>
                  <a:close/>
                </a:path>
                <a:path w="994409" h="412750">
                  <a:moveTo>
                    <a:pt x="388023" y="24257"/>
                  </a:moveTo>
                  <a:lnTo>
                    <a:pt x="363778" y="24257"/>
                  </a:lnTo>
                  <a:lnTo>
                    <a:pt x="363778" y="0"/>
                  </a:lnTo>
                  <a:lnTo>
                    <a:pt x="339521" y="0"/>
                  </a:lnTo>
                  <a:lnTo>
                    <a:pt x="315264" y="0"/>
                  </a:lnTo>
                  <a:lnTo>
                    <a:pt x="315264" y="24257"/>
                  </a:lnTo>
                  <a:lnTo>
                    <a:pt x="339521" y="24257"/>
                  </a:lnTo>
                  <a:lnTo>
                    <a:pt x="339521" y="48501"/>
                  </a:lnTo>
                  <a:lnTo>
                    <a:pt x="363778" y="48501"/>
                  </a:lnTo>
                  <a:lnTo>
                    <a:pt x="388023" y="48501"/>
                  </a:lnTo>
                  <a:lnTo>
                    <a:pt x="388023" y="24257"/>
                  </a:lnTo>
                  <a:close/>
                </a:path>
                <a:path w="994409" h="412750">
                  <a:moveTo>
                    <a:pt x="436524" y="0"/>
                  </a:moveTo>
                  <a:lnTo>
                    <a:pt x="412280" y="0"/>
                  </a:lnTo>
                  <a:lnTo>
                    <a:pt x="388023" y="0"/>
                  </a:lnTo>
                  <a:lnTo>
                    <a:pt x="388023" y="24257"/>
                  </a:lnTo>
                  <a:lnTo>
                    <a:pt x="412280" y="24257"/>
                  </a:lnTo>
                  <a:lnTo>
                    <a:pt x="436524" y="24257"/>
                  </a:lnTo>
                  <a:lnTo>
                    <a:pt x="436524" y="0"/>
                  </a:lnTo>
                  <a:close/>
                </a:path>
                <a:path w="994409" h="412750">
                  <a:moveTo>
                    <a:pt x="485038" y="0"/>
                  </a:moveTo>
                  <a:lnTo>
                    <a:pt x="460781" y="0"/>
                  </a:lnTo>
                  <a:lnTo>
                    <a:pt x="460781" y="24257"/>
                  </a:lnTo>
                  <a:lnTo>
                    <a:pt x="485038" y="24257"/>
                  </a:lnTo>
                  <a:lnTo>
                    <a:pt x="485038" y="0"/>
                  </a:lnTo>
                  <a:close/>
                </a:path>
                <a:path w="994409" h="412750">
                  <a:moveTo>
                    <a:pt x="509282" y="194017"/>
                  </a:moveTo>
                  <a:lnTo>
                    <a:pt x="485038" y="194017"/>
                  </a:lnTo>
                  <a:lnTo>
                    <a:pt x="460781" y="194017"/>
                  </a:lnTo>
                  <a:lnTo>
                    <a:pt x="460781" y="121259"/>
                  </a:lnTo>
                  <a:lnTo>
                    <a:pt x="339521" y="121259"/>
                  </a:lnTo>
                  <a:lnTo>
                    <a:pt x="339521" y="97002"/>
                  </a:lnTo>
                  <a:lnTo>
                    <a:pt x="363778" y="97002"/>
                  </a:lnTo>
                  <a:lnTo>
                    <a:pt x="388023" y="97002"/>
                  </a:lnTo>
                  <a:lnTo>
                    <a:pt x="388023" y="72758"/>
                  </a:lnTo>
                  <a:lnTo>
                    <a:pt x="363778" y="72758"/>
                  </a:lnTo>
                  <a:lnTo>
                    <a:pt x="339521" y="72758"/>
                  </a:lnTo>
                  <a:lnTo>
                    <a:pt x="315264" y="72758"/>
                  </a:lnTo>
                  <a:lnTo>
                    <a:pt x="315264" y="145503"/>
                  </a:lnTo>
                  <a:lnTo>
                    <a:pt x="339521" y="145503"/>
                  </a:lnTo>
                  <a:lnTo>
                    <a:pt x="339521" y="169760"/>
                  </a:lnTo>
                  <a:lnTo>
                    <a:pt x="315264" y="169760"/>
                  </a:lnTo>
                  <a:lnTo>
                    <a:pt x="315264" y="145503"/>
                  </a:lnTo>
                  <a:lnTo>
                    <a:pt x="291020" y="145503"/>
                  </a:lnTo>
                  <a:lnTo>
                    <a:pt x="291020" y="194017"/>
                  </a:lnTo>
                  <a:lnTo>
                    <a:pt x="315264" y="194017"/>
                  </a:lnTo>
                  <a:lnTo>
                    <a:pt x="339521" y="194017"/>
                  </a:lnTo>
                  <a:lnTo>
                    <a:pt x="339521" y="218262"/>
                  </a:lnTo>
                  <a:lnTo>
                    <a:pt x="363778" y="218262"/>
                  </a:lnTo>
                  <a:lnTo>
                    <a:pt x="363778" y="145503"/>
                  </a:lnTo>
                  <a:lnTo>
                    <a:pt x="388023" y="145503"/>
                  </a:lnTo>
                  <a:lnTo>
                    <a:pt x="388023" y="194017"/>
                  </a:lnTo>
                  <a:lnTo>
                    <a:pt x="412280" y="194017"/>
                  </a:lnTo>
                  <a:lnTo>
                    <a:pt x="412280" y="145503"/>
                  </a:lnTo>
                  <a:lnTo>
                    <a:pt x="436524" y="145503"/>
                  </a:lnTo>
                  <a:lnTo>
                    <a:pt x="436524" y="194017"/>
                  </a:lnTo>
                  <a:lnTo>
                    <a:pt x="412280" y="194017"/>
                  </a:lnTo>
                  <a:lnTo>
                    <a:pt x="412280" y="218262"/>
                  </a:lnTo>
                  <a:lnTo>
                    <a:pt x="388023" y="218262"/>
                  </a:lnTo>
                  <a:lnTo>
                    <a:pt x="363778" y="218262"/>
                  </a:lnTo>
                  <a:lnTo>
                    <a:pt x="363778" y="242519"/>
                  </a:lnTo>
                  <a:lnTo>
                    <a:pt x="388023" y="242519"/>
                  </a:lnTo>
                  <a:lnTo>
                    <a:pt x="388023" y="266763"/>
                  </a:lnTo>
                  <a:lnTo>
                    <a:pt x="412280" y="266763"/>
                  </a:lnTo>
                  <a:lnTo>
                    <a:pt x="412280" y="242519"/>
                  </a:lnTo>
                  <a:lnTo>
                    <a:pt x="436524" y="242519"/>
                  </a:lnTo>
                  <a:lnTo>
                    <a:pt x="436524" y="266763"/>
                  </a:lnTo>
                  <a:lnTo>
                    <a:pt x="460781" y="266763"/>
                  </a:lnTo>
                  <a:lnTo>
                    <a:pt x="460781" y="242519"/>
                  </a:lnTo>
                  <a:lnTo>
                    <a:pt x="485038" y="242519"/>
                  </a:lnTo>
                  <a:lnTo>
                    <a:pt x="485038" y="218262"/>
                  </a:lnTo>
                  <a:lnTo>
                    <a:pt x="509282" y="218262"/>
                  </a:lnTo>
                  <a:lnTo>
                    <a:pt x="509282" y="194017"/>
                  </a:lnTo>
                  <a:close/>
                </a:path>
                <a:path w="994409" h="412750">
                  <a:moveTo>
                    <a:pt x="509282" y="48501"/>
                  </a:moveTo>
                  <a:lnTo>
                    <a:pt x="509282" y="48501"/>
                  </a:lnTo>
                  <a:lnTo>
                    <a:pt x="388023" y="48501"/>
                  </a:lnTo>
                  <a:lnTo>
                    <a:pt x="388023" y="72758"/>
                  </a:lnTo>
                  <a:lnTo>
                    <a:pt x="412280" y="72758"/>
                  </a:lnTo>
                  <a:lnTo>
                    <a:pt x="436524" y="72758"/>
                  </a:lnTo>
                  <a:lnTo>
                    <a:pt x="436524" y="97002"/>
                  </a:lnTo>
                  <a:lnTo>
                    <a:pt x="460781" y="97002"/>
                  </a:lnTo>
                  <a:lnTo>
                    <a:pt x="460781" y="121259"/>
                  </a:lnTo>
                  <a:lnTo>
                    <a:pt x="485038" y="121259"/>
                  </a:lnTo>
                  <a:lnTo>
                    <a:pt x="485038" y="169760"/>
                  </a:lnTo>
                  <a:lnTo>
                    <a:pt x="509282" y="169760"/>
                  </a:lnTo>
                  <a:lnTo>
                    <a:pt x="509282" y="97002"/>
                  </a:lnTo>
                  <a:lnTo>
                    <a:pt x="485038" y="97002"/>
                  </a:lnTo>
                  <a:lnTo>
                    <a:pt x="485038" y="72758"/>
                  </a:lnTo>
                  <a:lnTo>
                    <a:pt x="509282" y="72758"/>
                  </a:lnTo>
                  <a:lnTo>
                    <a:pt x="509282" y="48501"/>
                  </a:lnTo>
                  <a:close/>
                </a:path>
                <a:path w="994409" h="412750">
                  <a:moveTo>
                    <a:pt x="606285" y="218262"/>
                  </a:moveTo>
                  <a:lnTo>
                    <a:pt x="582041" y="218262"/>
                  </a:lnTo>
                  <a:lnTo>
                    <a:pt x="582041" y="242519"/>
                  </a:lnTo>
                  <a:lnTo>
                    <a:pt x="606285" y="242519"/>
                  </a:lnTo>
                  <a:lnTo>
                    <a:pt x="606285" y="218262"/>
                  </a:lnTo>
                  <a:close/>
                </a:path>
                <a:path w="994409" h="412750">
                  <a:moveTo>
                    <a:pt x="606285" y="0"/>
                  </a:moveTo>
                  <a:lnTo>
                    <a:pt x="582041" y="0"/>
                  </a:lnTo>
                  <a:lnTo>
                    <a:pt x="557784" y="0"/>
                  </a:lnTo>
                  <a:lnTo>
                    <a:pt x="533539" y="0"/>
                  </a:lnTo>
                  <a:lnTo>
                    <a:pt x="533539" y="72758"/>
                  </a:lnTo>
                  <a:lnTo>
                    <a:pt x="509282" y="72758"/>
                  </a:lnTo>
                  <a:lnTo>
                    <a:pt x="509282" y="97002"/>
                  </a:lnTo>
                  <a:lnTo>
                    <a:pt x="533539" y="97002"/>
                  </a:lnTo>
                  <a:lnTo>
                    <a:pt x="533539" y="169760"/>
                  </a:lnTo>
                  <a:lnTo>
                    <a:pt x="557784" y="169760"/>
                  </a:lnTo>
                  <a:lnTo>
                    <a:pt x="557784" y="121259"/>
                  </a:lnTo>
                  <a:lnTo>
                    <a:pt x="582041" y="121259"/>
                  </a:lnTo>
                  <a:lnTo>
                    <a:pt x="582041" y="97002"/>
                  </a:lnTo>
                  <a:lnTo>
                    <a:pt x="557784" y="97002"/>
                  </a:lnTo>
                  <a:lnTo>
                    <a:pt x="557784" y="24257"/>
                  </a:lnTo>
                  <a:lnTo>
                    <a:pt x="582041" y="24257"/>
                  </a:lnTo>
                  <a:lnTo>
                    <a:pt x="606285" y="24257"/>
                  </a:lnTo>
                  <a:lnTo>
                    <a:pt x="606285" y="0"/>
                  </a:lnTo>
                  <a:close/>
                </a:path>
                <a:path w="994409" h="412750">
                  <a:moveTo>
                    <a:pt x="654799" y="218262"/>
                  </a:moveTo>
                  <a:lnTo>
                    <a:pt x="630542" y="218262"/>
                  </a:lnTo>
                  <a:lnTo>
                    <a:pt x="630542" y="242519"/>
                  </a:lnTo>
                  <a:lnTo>
                    <a:pt x="654799" y="242519"/>
                  </a:lnTo>
                  <a:lnTo>
                    <a:pt x="654799" y="218262"/>
                  </a:lnTo>
                  <a:close/>
                </a:path>
                <a:path w="994409" h="412750">
                  <a:moveTo>
                    <a:pt x="654799" y="0"/>
                  </a:moveTo>
                  <a:lnTo>
                    <a:pt x="630542" y="0"/>
                  </a:lnTo>
                  <a:lnTo>
                    <a:pt x="630542" y="48501"/>
                  </a:lnTo>
                  <a:lnTo>
                    <a:pt x="606285" y="48501"/>
                  </a:lnTo>
                  <a:lnTo>
                    <a:pt x="582041" y="48501"/>
                  </a:lnTo>
                  <a:lnTo>
                    <a:pt x="582041" y="72758"/>
                  </a:lnTo>
                  <a:lnTo>
                    <a:pt x="606285" y="72758"/>
                  </a:lnTo>
                  <a:lnTo>
                    <a:pt x="630542" y="72758"/>
                  </a:lnTo>
                  <a:lnTo>
                    <a:pt x="654799" y="72758"/>
                  </a:lnTo>
                  <a:lnTo>
                    <a:pt x="654799" y="0"/>
                  </a:lnTo>
                  <a:close/>
                </a:path>
                <a:path w="994409" h="412750">
                  <a:moveTo>
                    <a:pt x="679043" y="266763"/>
                  </a:moveTo>
                  <a:lnTo>
                    <a:pt x="654799" y="266763"/>
                  </a:lnTo>
                  <a:lnTo>
                    <a:pt x="654799" y="291020"/>
                  </a:lnTo>
                  <a:lnTo>
                    <a:pt x="679043" y="291020"/>
                  </a:lnTo>
                  <a:lnTo>
                    <a:pt x="679043" y="266763"/>
                  </a:lnTo>
                  <a:close/>
                </a:path>
                <a:path w="994409" h="412750">
                  <a:moveTo>
                    <a:pt x="727544" y="97002"/>
                  </a:moveTo>
                  <a:lnTo>
                    <a:pt x="703300" y="97002"/>
                  </a:lnTo>
                  <a:lnTo>
                    <a:pt x="679043" y="97002"/>
                  </a:lnTo>
                  <a:lnTo>
                    <a:pt x="679043" y="72758"/>
                  </a:lnTo>
                  <a:lnTo>
                    <a:pt x="654799" y="72758"/>
                  </a:lnTo>
                  <a:lnTo>
                    <a:pt x="654799" y="121259"/>
                  </a:lnTo>
                  <a:lnTo>
                    <a:pt x="679043" y="121259"/>
                  </a:lnTo>
                  <a:lnTo>
                    <a:pt x="703300" y="121259"/>
                  </a:lnTo>
                  <a:lnTo>
                    <a:pt x="727544" y="121259"/>
                  </a:lnTo>
                  <a:lnTo>
                    <a:pt x="727544" y="97002"/>
                  </a:lnTo>
                  <a:close/>
                </a:path>
                <a:path w="994409" h="412750">
                  <a:moveTo>
                    <a:pt x="727544" y="48501"/>
                  </a:moveTo>
                  <a:lnTo>
                    <a:pt x="703300" y="48501"/>
                  </a:lnTo>
                  <a:lnTo>
                    <a:pt x="703300" y="72758"/>
                  </a:lnTo>
                  <a:lnTo>
                    <a:pt x="727544" y="72758"/>
                  </a:lnTo>
                  <a:lnTo>
                    <a:pt x="727544" y="48501"/>
                  </a:lnTo>
                  <a:close/>
                </a:path>
                <a:path w="994409" h="412750">
                  <a:moveTo>
                    <a:pt x="727544" y="0"/>
                  </a:moveTo>
                  <a:lnTo>
                    <a:pt x="703300" y="0"/>
                  </a:lnTo>
                  <a:lnTo>
                    <a:pt x="679043" y="0"/>
                  </a:lnTo>
                  <a:lnTo>
                    <a:pt x="679043" y="48501"/>
                  </a:lnTo>
                  <a:lnTo>
                    <a:pt x="703300" y="48501"/>
                  </a:lnTo>
                  <a:lnTo>
                    <a:pt x="703300" y="24257"/>
                  </a:lnTo>
                  <a:lnTo>
                    <a:pt x="727544" y="24257"/>
                  </a:lnTo>
                  <a:lnTo>
                    <a:pt x="727544" y="0"/>
                  </a:lnTo>
                  <a:close/>
                </a:path>
                <a:path w="994409" h="412750">
                  <a:moveTo>
                    <a:pt x="751801" y="24257"/>
                  </a:moveTo>
                  <a:lnTo>
                    <a:pt x="727544" y="24257"/>
                  </a:lnTo>
                  <a:lnTo>
                    <a:pt x="727544" y="48501"/>
                  </a:lnTo>
                  <a:lnTo>
                    <a:pt x="751801" y="48501"/>
                  </a:lnTo>
                  <a:lnTo>
                    <a:pt x="751801" y="24257"/>
                  </a:lnTo>
                  <a:close/>
                </a:path>
                <a:path w="994409" h="412750">
                  <a:moveTo>
                    <a:pt x="800303" y="121259"/>
                  </a:moveTo>
                  <a:lnTo>
                    <a:pt x="776058" y="121259"/>
                  </a:lnTo>
                  <a:lnTo>
                    <a:pt x="776058" y="72758"/>
                  </a:lnTo>
                  <a:lnTo>
                    <a:pt x="751801" y="72758"/>
                  </a:lnTo>
                  <a:lnTo>
                    <a:pt x="751801" y="121259"/>
                  </a:lnTo>
                  <a:lnTo>
                    <a:pt x="727544" y="121259"/>
                  </a:lnTo>
                  <a:lnTo>
                    <a:pt x="727544" y="169760"/>
                  </a:lnTo>
                  <a:lnTo>
                    <a:pt x="751801" y="169760"/>
                  </a:lnTo>
                  <a:lnTo>
                    <a:pt x="751801" y="145503"/>
                  </a:lnTo>
                  <a:lnTo>
                    <a:pt x="776058" y="145503"/>
                  </a:lnTo>
                  <a:lnTo>
                    <a:pt x="776058" y="169760"/>
                  </a:lnTo>
                  <a:lnTo>
                    <a:pt x="800303" y="169760"/>
                  </a:lnTo>
                  <a:lnTo>
                    <a:pt x="800303" y="121259"/>
                  </a:lnTo>
                  <a:close/>
                </a:path>
                <a:path w="994409" h="412750">
                  <a:moveTo>
                    <a:pt x="800303" y="48501"/>
                  </a:moveTo>
                  <a:lnTo>
                    <a:pt x="776058" y="48501"/>
                  </a:lnTo>
                  <a:lnTo>
                    <a:pt x="776058" y="72758"/>
                  </a:lnTo>
                  <a:lnTo>
                    <a:pt x="800303" y="72758"/>
                  </a:lnTo>
                  <a:lnTo>
                    <a:pt x="800303" y="48501"/>
                  </a:lnTo>
                  <a:close/>
                </a:path>
                <a:path w="994409" h="412750">
                  <a:moveTo>
                    <a:pt x="800303" y="0"/>
                  </a:moveTo>
                  <a:lnTo>
                    <a:pt x="776058" y="0"/>
                  </a:lnTo>
                  <a:lnTo>
                    <a:pt x="751801" y="0"/>
                  </a:lnTo>
                  <a:lnTo>
                    <a:pt x="751801" y="24257"/>
                  </a:lnTo>
                  <a:lnTo>
                    <a:pt x="776058" y="24257"/>
                  </a:lnTo>
                  <a:lnTo>
                    <a:pt x="800303" y="24257"/>
                  </a:lnTo>
                  <a:lnTo>
                    <a:pt x="800303" y="0"/>
                  </a:lnTo>
                  <a:close/>
                </a:path>
                <a:path w="994409" h="412750">
                  <a:moveTo>
                    <a:pt x="921562" y="363778"/>
                  </a:moveTo>
                  <a:lnTo>
                    <a:pt x="897305" y="363778"/>
                  </a:lnTo>
                  <a:lnTo>
                    <a:pt x="897305" y="339521"/>
                  </a:lnTo>
                  <a:lnTo>
                    <a:pt x="873061" y="339521"/>
                  </a:lnTo>
                  <a:lnTo>
                    <a:pt x="848804" y="339521"/>
                  </a:lnTo>
                  <a:lnTo>
                    <a:pt x="848804" y="315277"/>
                  </a:lnTo>
                  <a:lnTo>
                    <a:pt x="824560" y="315277"/>
                  </a:lnTo>
                  <a:lnTo>
                    <a:pt x="824560" y="388023"/>
                  </a:lnTo>
                  <a:lnTo>
                    <a:pt x="848804" y="388023"/>
                  </a:lnTo>
                  <a:lnTo>
                    <a:pt x="848804" y="363778"/>
                  </a:lnTo>
                  <a:lnTo>
                    <a:pt x="873061" y="363778"/>
                  </a:lnTo>
                  <a:lnTo>
                    <a:pt x="873061" y="412280"/>
                  </a:lnTo>
                  <a:lnTo>
                    <a:pt x="897305" y="412280"/>
                  </a:lnTo>
                  <a:lnTo>
                    <a:pt x="897305" y="388023"/>
                  </a:lnTo>
                  <a:lnTo>
                    <a:pt x="921562" y="388023"/>
                  </a:lnTo>
                  <a:lnTo>
                    <a:pt x="921562" y="363778"/>
                  </a:lnTo>
                  <a:close/>
                </a:path>
                <a:path w="994409" h="412750">
                  <a:moveTo>
                    <a:pt x="994321" y="218262"/>
                  </a:moveTo>
                  <a:lnTo>
                    <a:pt x="970064" y="218262"/>
                  </a:lnTo>
                  <a:lnTo>
                    <a:pt x="945819" y="218262"/>
                  </a:lnTo>
                  <a:lnTo>
                    <a:pt x="921562" y="218262"/>
                  </a:lnTo>
                  <a:lnTo>
                    <a:pt x="921562" y="266763"/>
                  </a:lnTo>
                  <a:lnTo>
                    <a:pt x="945819" y="266763"/>
                  </a:lnTo>
                  <a:lnTo>
                    <a:pt x="945819" y="242519"/>
                  </a:lnTo>
                  <a:lnTo>
                    <a:pt x="970064" y="242519"/>
                  </a:lnTo>
                  <a:lnTo>
                    <a:pt x="994321" y="242519"/>
                  </a:lnTo>
                  <a:lnTo>
                    <a:pt x="994321" y="21826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29332" y="1265955"/>
              <a:ext cx="994410" cy="461009"/>
            </a:xfrm>
            <a:custGeom>
              <a:avLst/>
              <a:gdLst/>
              <a:ahLst/>
              <a:cxnLst/>
              <a:rect l="l" t="t" r="r" b="b"/>
              <a:pathLst>
                <a:path w="994409" h="461010">
                  <a:moveTo>
                    <a:pt x="24244" y="387718"/>
                  </a:moveTo>
                  <a:lnTo>
                    <a:pt x="0" y="387718"/>
                  </a:lnTo>
                  <a:lnTo>
                    <a:pt x="0" y="460476"/>
                  </a:lnTo>
                  <a:lnTo>
                    <a:pt x="24244" y="460476"/>
                  </a:lnTo>
                  <a:lnTo>
                    <a:pt x="24244" y="387718"/>
                  </a:lnTo>
                  <a:close/>
                </a:path>
                <a:path w="994409" h="461010">
                  <a:moveTo>
                    <a:pt x="97002" y="411962"/>
                  </a:moveTo>
                  <a:lnTo>
                    <a:pt x="72745" y="411962"/>
                  </a:lnTo>
                  <a:lnTo>
                    <a:pt x="72745" y="387718"/>
                  </a:lnTo>
                  <a:lnTo>
                    <a:pt x="48501" y="387718"/>
                  </a:lnTo>
                  <a:lnTo>
                    <a:pt x="48501" y="436219"/>
                  </a:lnTo>
                  <a:lnTo>
                    <a:pt x="72745" y="436219"/>
                  </a:lnTo>
                  <a:lnTo>
                    <a:pt x="97002" y="436219"/>
                  </a:lnTo>
                  <a:lnTo>
                    <a:pt x="97002" y="411962"/>
                  </a:lnTo>
                  <a:close/>
                </a:path>
                <a:path w="994409" h="461010">
                  <a:moveTo>
                    <a:pt x="97002" y="242201"/>
                  </a:moveTo>
                  <a:lnTo>
                    <a:pt x="72745" y="242201"/>
                  </a:lnTo>
                  <a:lnTo>
                    <a:pt x="72745" y="266458"/>
                  </a:lnTo>
                  <a:lnTo>
                    <a:pt x="97002" y="266458"/>
                  </a:lnTo>
                  <a:lnTo>
                    <a:pt x="97002" y="242201"/>
                  </a:lnTo>
                  <a:close/>
                </a:path>
                <a:path w="994409" h="461010">
                  <a:moveTo>
                    <a:pt x="145503" y="266458"/>
                  </a:moveTo>
                  <a:lnTo>
                    <a:pt x="121259" y="266458"/>
                  </a:lnTo>
                  <a:lnTo>
                    <a:pt x="121259" y="290703"/>
                  </a:lnTo>
                  <a:lnTo>
                    <a:pt x="145503" y="290703"/>
                  </a:lnTo>
                  <a:lnTo>
                    <a:pt x="145503" y="266458"/>
                  </a:lnTo>
                  <a:close/>
                </a:path>
                <a:path w="994409" h="461010">
                  <a:moveTo>
                    <a:pt x="169760" y="387718"/>
                  </a:moveTo>
                  <a:lnTo>
                    <a:pt x="145503" y="387718"/>
                  </a:lnTo>
                  <a:lnTo>
                    <a:pt x="121259" y="387718"/>
                  </a:lnTo>
                  <a:lnTo>
                    <a:pt x="97002" y="387718"/>
                  </a:lnTo>
                  <a:lnTo>
                    <a:pt x="97002" y="411962"/>
                  </a:lnTo>
                  <a:lnTo>
                    <a:pt x="121259" y="411962"/>
                  </a:lnTo>
                  <a:lnTo>
                    <a:pt x="145503" y="411962"/>
                  </a:lnTo>
                  <a:lnTo>
                    <a:pt x="169760" y="411962"/>
                  </a:lnTo>
                  <a:lnTo>
                    <a:pt x="169760" y="387718"/>
                  </a:lnTo>
                  <a:close/>
                </a:path>
                <a:path w="994409" h="461010">
                  <a:moveTo>
                    <a:pt x="169760" y="290703"/>
                  </a:moveTo>
                  <a:lnTo>
                    <a:pt x="145503" y="290703"/>
                  </a:lnTo>
                  <a:lnTo>
                    <a:pt x="145503" y="314960"/>
                  </a:lnTo>
                  <a:lnTo>
                    <a:pt x="169760" y="314960"/>
                  </a:lnTo>
                  <a:lnTo>
                    <a:pt x="169760" y="290703"/>
                  </a:lnTo>
                  <a:close/>
                </a:path>
                <a:path w="994409" h="461010">
                  <a:moveTo>
                    <a:pt x="169760" y="242201"/>
                  </a:moveTo>
                  <a:lnTo>
                    <a:pt x="145503" y="242201"/>
                  </a:lnTo>
                  <a:lnTo>
                    <a:pt x="145503" y="266458"/>
                  </a:lnTo>
                  <a:lnTo>
                    <a:pt x="169760" y="266458"/>
                  </a:lnTo>
                  <a:lnTo>
                    <a:pt x="169760" y="242201"/>
                  </a:lnTo>
                  <a:close/>
                </a:path>
                <a:path w="994409" h="461010">
                  <a:moveTo>
                    <a:pt x="218262" y="387718"/>
                  </a:moveTo>
                  <a:lnTo>
                    <a:pt x="194005" y="387718"/>
                  </a:lnTo>
                  <a:lnTo>
                    <a:pt x="194005" y="411962"/>
                  </a:lnTo>
                  <a:lnTo>
                    <a:pt x="218262" y="411962"/>
                  </a:lnTo>
                  <a:lnTo>
                    <a:pt x="218262" y="387718"/>
                  </a:lnTo>
                  <a:close/>
                </a:path>
                <a:path w="994409" h="461010">
                  <a:moveTo>
                    <a:pt x="218262" y="314960"/>
                  </a:moveTo>
                  <a:lnTo>
                    <a:pt x="194005" y="314960"/>
                  </a:lnTo>
                  <a:lnTo>
                    <a:pt x="169760" y="314960"/>
                  </a:lnTo>
                  <a:lnTo>
                    <a:pt x="169760" y="339204"/>
                  </a:lnTo>
                  <a:lnTo>
                    <a:pt x="145503" y="339204"/>
                  </a:lnTo>
                  <a:lnTo>
                    <a:pt x="121259" y="339204"/>
                  </a:lnTo>
                  <a:lnTo>
                    <a:pt x="97002" y="339204"/>
                  </a:lnTo>
                  <a:lnTo>
                    <a:pt x="97002" y="314960"/>
                  </a:lnTo>
                  <a:lnTo>
                    <a:pt x="121259" y="314960"/>
                  </a:lnTo>
                  <a:lnTo>
                    <a:pt x="121259" y="290703"/>
                  </a:lnTo>
                  <a:lnTo>
                    <a:pt x="97002" y="290703"/>
                  </a:lnTo>
                  <a:lnTo>
                    <a:pt x="72745" y="290703"/>
                  </a:lnTo>
                  <a:lnTo>
                    <a:pt x="72745" y="339204"/>
                  </a:lnTo>
                  <a:lnTo>
                    <a:pt x="48501" y="339204"/>
                  </a:lnTo>
                  <a:lnTo>
                    <a:pt x="48501" y="217957"/>
                  </a:lnTo>
                  <a:lnTo>
                    <a:pt x="72745" y="217957"/>
                  </a:lnTo>
                  <a:lnTo>
                    <a:pt x="97002" y="217957"/>
                  </a:lnTo>
                  <a:lnTo>
                    <a:pt x="97002" y="193700"/>
                  </a:lnTo>
                  <a:lnTo>
                    <a:pt x="72745" y="193700"/>
                  </a:lnTo>
                  <a:lnTo>
                    <a:pt x="72745" y="145199"/>
                  </a:lnTo>
                  <a:lnTo>
                    <a:pt x="48501" y="145199"/>
                  </a:lnTo>
                  <a:lnTo>
                    <a:pt x="48501" y="193700"/>
                  </a:lnTo>
                  <a:lnTo>
                    <a:pt x="24244" y="193700"/>
                  </a:lnTo>
                  <a:lnTo>
                    <a:pt x="0" y="193700"/>
                  </a:lnTo>
                  <a:lnTo>
                    <a:pt x="0" y="242201"/>
                  </a:lnTo>
                  <a:lnTo>
                    <a:pt x="24244" y="242201"/>
                  </a:lnTo>
                  <a:lnTo>
                    <a:pt x="24244" y="266458"/>
                  </a:lnTo>
                  <a:lnTo>
                    <a:pt x="0" y="266458"/>
                  </a:lnTo>
                  <a:lnTo>
                    <a:pt x="0" y="290703"/>
                  </a:lnTo>
                  <a:lnTo>
                    <a:pt x="24244" y="290703"/>
                  </a:lnTo>
                  <a:lnTo>
                    <a:pt x="24244" y="314960"/>
                  </a:lnTo>
                  <a:lnTo>
                    <a:pt x="0" y="314960"/>
                  </a:lnTo>
                  <a:lnTo>
                    <a:pt x="0" y="339204"/>
                  </a:lnTo>
                  <a:lnTo>
                    <a:pt x="24244" y="339204"/>
                  </a:lnTo>
                  <a:lnTo>
                    <a:pt x="24244" y="387718"/>
                  </a:lnTo>
                  <a:lnTo>
                    <a:pt x="48501" y="387718"/>
                  </a:lnTo>
                  <a:lnTo>
                    <a:pt x="48501" y="363461"/>
                  </a:lnTo>
                  <a:lnTo>
                    <a:pt x="72745" y="363461"/>
                  </a:lnTo>
                  <a:lnTo>
                    <a:pt x="97002" y="363461"/>
                  </a:lnTo>
                  <a:lnTo>
                    <a:pt x="121259" y="363461"/>
                  </a:lnTo>
                  <a:lnTo>
                    <a:pt x="145503" y="363461"/>
                  </a:lnTo>
                  <a:lnTo>
                    <a:pt x="169760" y="363461"/>
                  </a:lnTo>
                  <a:lnTo>
                    <a:pt x="169760" y="387718"/>
                  </a:lnTo>
                  <a:lnTo>
                    <a:pt x="194005" y="387718"/>
                  </a:lnTo>
                  <a:lnTo>
                    <a:pt x="194005" y="363461"/>
                  </a:lnTo>
                  <a:lnTo>
                    <a:pt x="218262" y="363461"/>
                  </a:lnTo>
                  <a:lnTo>
                    <a:pt x="218262" y="314960"/>
                  </a:lnTo>
                  <a:close/>
                </a:path>
                <a:path w="994409" h="461010">
                  <a:moveTo>
                    <a:pt x="291020" y="217957"/>
                  </a:moveTo>
                  <a:lnTo>
                    <a:pt x="266763" y="217957"/>
                  </a:lnTo>
                  <a:lnTo>
                    <a:pt x="266763" y="193700"/>
                  </a:lnTo>
                  <a:lnTo>
                    <a:pt x="242519" y="193700"/>
                  </a:lnTo>
                  <a:lnTo>
                    <a:pt x="242519" y="217957"/>
                  </a:lnTo>
                  <a:lnTo>
                    <a:pt x="218262" y="217957"/>
                  </a:lnTo>
                  <a:lnTo>
                    <a:pt x="194005" y="217957"/>
                  </a:lnTo>
                  <a:lnTo>
                    <a:pt x="169760" y="217957"/>
                  </a:lnTo>
                  <a:lnTo>
                    <a:pt x="169760" y="242201"/>
                  </a:lnTo>
                  <a:lnTo>
                    <a:pt x="194005" y="242201"/>
                  </a:lnTo>
                  <a:lnTo>
                    <a:pt x="194005" y="266458"/>
                  </a:lnTo>
                  <a:lnTo>
                    <a:pt x="169760" y="266458"/>
                  </a:lnTo>
                  <a:lnTo>
                    <a:pt x="169760" y="290703"/>
                  </a:lnTo>
                  <a:lnTo>
                    <a:pt x="194005" y="290703"/>
                  </a:lnTo>
                  <a:lnTo>
                    <a:pt x="218262" y="290703"/>
                  </a:lnTo>
                  <a:lnTo>
                    <a:pt x="242519" y="290703"/>
                  </a:lnTo>
                  <a:lnTo>
                    <a:pt x="242519" y="242201"/>
                  </a:lnTo>
                  <a:lnTo>
                    <a:pt x="266763" y="242201"/>
                  </a:lnTo>
                  <a:lnTo>
                    <a:pt x="291020" y="242201"/>
                  </a:lnTo>
                  <a:lnTo>
                    <a:pt x="291020" y="217957"/>
                  </a:lnTo>
                  <a:close/>
                </a:path>
                <a:path w="994409" h="461010">
                  <a:moveTo>
                    <a:pt x="436524" y="242201"/>
                  </a:moveTo>
                  <a:lnTo>
                    <a:pt x="412280" y="242201"/>
                  </a:lnTo>
                  <a:lnTo>
                    <a:pt x="412280" y="266458"/>
                  </a:lnTo>
                  <a:lnTo>
                    <a:pt x="436524" y="266458"/>
                  </a:lnTo>
                  <a:lnTo>
                    <a:pt x="436524" y="242201"/>
                  </a:lnTo>
                  <a:close/>
                </a:path>
                <a:path w="994409" h="461010">
                  <a:moveTo>
                    <a:pt x="533539" y="339572"/>
                  </a:moveTo>
                  <a:lnTo>
                    <a:pt x="509282" y="339572"/>
                  </a:lnTo>
                  <a:lnTo>
                    <a:pt x="485038" y="339572"/>
                  </a:lnTo>
                  <a:lnTo>
                    <a:pt x="485038" y="363702"/>
                  </a:lnTo>
                  <a:lnTo>
                    <a:pt x="460781" y="363702"/>
                  </a:lnTo>
                  <a:lnTo>
                    <a:pt x="460781" y="267182"/>
                  </a:lnTo>
                  <a:lnTo>
                    <a:pt x="436524" y="267182"/>
                  </a:lnTo>
                  <a:lnTo>
                    <a:pt x="436524" y="387832"/>
                  </a:lnTo>
                  <a:lnTo>
                    <a:pt x="460781" y="387832"/>
                  </a:lnTo>
                  <a:lnTo>
                    <a:pt x="485038" y="387832"/>
                  </a:lnTo>
                  <a:lnTo>
                    <a:pt x="509282" y="387832"/>
                  </a:lnTo>
                  <a:lnTo>
                    <a:pt x="509282" y="411962"/>
                  </a:lnTo>
                  <a:lnTo>
                    <a:pt x="533539" y="411962"/>
                  </a:lnTo>
                  <a:lnTo>
                    <a:pt x="533539" y="339572"/>
                  </a:lnTo>
                  <a:close/>
                </a:path>
                <a:path w="994409" h="461010">
                  <a:moveTo>
                    <a:pt x="630542" y="339572"/>
                  </a:moveTo>
                  <a:lnTo>
                    <a:pt x="606285" y="339572"/>
                  </a:lnTo>
                  <a:lnTo>
                    <a:pt x="606285" y="387832"/>
                  </a:lnTo>
                  <a:lnTo>
                    <a:pt x="582041" y="387832"/>
                  </a:lnTo>
                  <a:lnTo>
                    <a:pt x="582041" y="411962"/>
                  </a:lnTo>
                  <a:lnTo>
                    <a:pt x="606285" y="411962"/>
                  </a:lnTo>
                  <a:lnTo>
                    <a:pt x="630542" y="411962"/>
                  </a:lnTo>
                  <a:lnTo>
                    <a:pt x="630542" y="339572"/>
                  </a:lnTo>
                  <a:close/>
                </a:path>
                <a:path w="994409" h="461010">
                  <a:moveTo>
                    <a:pt x="800303" y="339204"/>
                  </a:moveTo>
                  <a:lnTo>
                    <a:pt x="776058" y="339204"/>
                  </a:lnTo>
                  <a:lnTo>
                    <a:pt x="776058" y="387718"/>
                  </a:lnTo>
                  <a:lnTo>
                    <a:pt x="800303" y="387718"/>
                  </a:lnTo>
                  <a:lnTo>
                    <a:pt x="800303" y="339204"/>
                  </a:lnTo>
                  <a:close/>
                </a:path>
                <a:path w="994409" h="461010">
                  <a:moveTo>
                    <a:pt x="800303" y="290703"/>
                  </a:moveTo>
                  <a:lnTo>
                    <a:pt x="776058" y="290703"/>
                  </a:lnTo>
                  <a:lnTo>
                    <a:pt x="776058" y="314960"/>
                  </a:lnTo>
                  <a:lnTo>
                    <a:pt x="800303" y="314960"/>
                  </a:lnTo>
                  <a:lnTo>
                    <a:pt x="800303" y="290703"/>
                  </a:lnTo>
                  <a:close/>
                </a:path>
                <a:path w="994409" h="461010">
                  <a:moveTo>
                    <a:pt x="824560" y="314960"/>
                  </a:moveTo>
                  <a:lnTo>
                    <a:pt x="800303" y="314960"/>
                  </a:lnTo>
                  <a:lnTo>
                    <a:pt x="800303" y="339204"/>
                  </a:lnTo>
                  <a:lnTo>
                    <a:pt x="824560" y="339204"/>
                  </a:lnTo>
                  <a:lnTo>
                    <a:pt x="824560" y="314960"/>
                  </a:lnTo>
                  <a:close/>
                </a:path>
                <a:path w="994409" h="461010">
                  <a:moveTo>
                    <a:pt x="873061" y="363461"/>
                  </a:moveTo>
                  <a:lnTo>
                    <a:pt x="848804" y="363461"/>
                  </a:lnTo>
                  <a:lnTo>
                    <a:pt x="848804" y="387718"/>
                  </a:lnTo>
                  <a:lnTo>
                    <a:pt x="873061" y="387718"/>
                  </a:lnTo>
                  <a:lnTo>
                    <a:pt x="873061" y="363461"/>
                  </a:lnTo>
                  <a:close/>
                </a:path>
                <a:path w="994409" h="461010">
                  <a:moveTo>
                    <a:pt x="873061" y="314960"/>
                  </a:moveTo>
                  <a:lnTo>
                    <a:pt x="848804" y="314960"/>
                  </a:lnTo>
                  <a:lnTo>
                    <a:pt x="848804" y="339204"/>
                  </a:lnTo>
                  <a:lnTo>
                    <a:pt x="873061" y="339204"/>
                  </a:lnTo>
                  <a:lnTo>
                    <a:pt x="873061" y="314960"/>
                  </a:lnTo>
                  <a:close/>
                </a:path>
                <a:path w="994409" h="461010">
                  <a:moveTo>
                    <a:pt x="873061" y="242201"/>
                  </a:moveTo>
                  <a:lnTo>
                    <a:pt x="848804" y="242201"/>
                  </a:lnTo>
                  <a:lnTo>
                    <a:pt x="848804" y="266458"/>
                  </a:lnTo>
                  <a:lnTo>
                    <a:pt x="873061" y="266458"/>
                  </a:lnTo>
                  <a:lnTo>
                    <a:pt x="873061" y="242201"/>
                  </a:lnTo>
                  <a:close/>
                </a:path>
                <a:path w="994409" h="461010">
                  <a:moveTo>
                    <a:pt x="897305" y="339204"/>
                  </a:moveTo>
                  <a:lnTo>
                    <a:pt x="873061" y="339204"/>
                  </a:lnTo>
                  <a:lnTo>
                    <a:pt x="873061" y="363461"/>
                  </a:lnTo>
                  <a:lnTo>
                    <a:pt x="897305" y="363461"/>
                  </a:lnTo>
                  <a:lnTo>
                    <a:pt x="897305" y="339204"/>
                  </a:lnTo>
                  <a:close/>
                </a:path>
                <a:path w="994409" h="461010">
                  <a:moveTo>
                    <a:pt x="897305" y="97790"/>
                  </a:moveTo>
                  <a:lnTo>
                    <a:pt x="873061" y="97790"/>
                  </a:lnTo>
                  <a:lnTo>
                    <a:pt x="873061" y="121920"/>
                  </a:lnTo>
                  <a:lnTo>
                    <a:pt x="848804" y="121920"/>
                  </a:lnTo>
                  <a:lnTo>
                    <a:pt x="848804" y="97790"/>
                  </a:lnTo>
                  <a:lnTo>
                    <a:pt x="824560" y="97790"/>
                  </a:lnTo>
                  <a:lnTo>
                    <a:pt x="800303" y="97790"/>
                  </a:lnTo>
                  <a:lnTo>
                    <a:pt x="776058" y="97790"/>
                  </a:lnTo>
                  <a:lnTo>
                    <a:pt x="751801" y="97790"/>
                  </a:lnTo>
                  <a:lnTo>
                    <a:pt x="727544" y="97790"/>
                  </a:lnTo>
                  <a:lnTo>
                    <a:pt x="727544" y="73660"/>
                  </a:lnTo>
                  <a:lnTo>
                    <a:pt x="703300" y="73660"/>
                  </a:lnTo>
                  <a:lnTo>
                    <a:pt x="703300" y="48260"/>
                  </a:lnTo>
                  <a:lnTo>
                    <a:pt x="679043" y="48260"/>
                  </a:lnTo>
                  <a:lnTo>
                    <a:pt x="679043" y="73660"/>
                  </a:lnTo>
                  <a:lnTo>
                    <a:pt x="654799" y="73660"/>
                  </a:lnTo>
                  <a:lnTo>
                    <a:pt x="654799" y="24130"/>
                  </a:lnTo>
                  <a:lnTo>
                    <a:pt x="630542" y="24130"/>
                  </a:lnTo>
                  <a:lnTo>
                    <a:pt x="630542" y="0"/>
                  </a:lnTo>
                  <a:lnTo>
                    <a:pt x="606285" y="0"/>
                  </a:lnTo>
                  <a:lnTo>
                    <a:pt x="606285" y="24130"/>
                  </a:lnTo>
                  <a:lnTo>
                    <a:pt x="582041" y="24130"/>
                  </a:lnTo>
                  <a:lnTo>
                    <a:pt x="582041" y="73660"/>
                  </a:lnTo>
                  <a:lnTo>
                    <a:pt x="557784" y="73660"/>
                  </a:lnTo>
                  <a:lnTo>
                    <a:pt x="557784" y="97790"/>
                  </a:lnTo>
                  <a:lnTo>
                    <a:pt x="582041" y="97790"/>
                  </a:lnTo>
                  <a:lnTo>
                    <a:pt x="606285" y="97790"/>
                  </a:lnTo>
                  <a:lnTo>
                    <a:pt x="606285" y="48260"/>
                  </a:lnTo>
                  <a:lnTo>
                    <a:pt x="630542" y="48260"/>
                  </a:lnTo>
                  <a:lnTo>
                    <a:pt x="630542" y="97790"/>
                  </a:lnTo>
                  <a:lnTo>
                    <a:pt x="654799" y="97790"/>
                  </a:lnTo>
                  <a:lnTo>
                    <a:pt x="654799" y="121920"/>
                  </a:lnTo>
                  <a:lnTo>
                    <a:pt x="679043" y="121920"/>
                  </a:lnTo>
                  <a:lnTo>
                    <a:pt x="679043" y="146050"/>
                  </a:lnTo>
                  <a:lnTo>
                    <a:pt x="703300" y="146050"/>
                  </a:lnTo>
                  <a:lnTo>
                    <a:pt x="727544" y="146050"/>
                  </a:lnTo>
                  <a:lnTo>
                    <a:pt x="727544" y="170180"/>
                  </a:lnTo>
                  <a:lnTo>
                    <a:pt x="751801" y="170180"/>
                  </a:lnTo>
                  <a:lnTo>
                    <a:pt x="751801" y="146050"/>
                  </a:lnTo>
                  <a:lnTo>
                    <a:pt x="776058" y="146050"/>
                  </a:lnTo>
                  <a:lnTo>
                    <a:pt x="800303" y="146050"/>
                  </a:lnTo>
                  <a:lnTo>
                    <a:pt x="800303" y="170180"/>
                  </a:lnTo>
                  <a:lnTo>
                    <a:pt x="776058" y="170180"/>
                  </a:lnTo>
                  <a:lnTo>
                    <a:pt x="776058" y="194310"/>
                  </a:lnTo>
                  <a:lnTo>
                    <a:pt x="751801" y="194310"/>
                  </a:lnTo>
                  <a:lnTo>
                    <a:pt x="751801" y="218440"/>
                  </a:lnTo>
                  <a:lnTo>
                    <a:pt x="776058" y="218440"/>
                  </a:lnTo>
                  <a:lnTo>
                    <a:pt x="776058" y="242570"/>
                  </a:lnTo>
                  <a:lnTo>
                    <a:pt x="751801" y="242570"/>
                  </a:lnTo>
                  <a:lnTo>
                    <a:pt x="751801" y="218440"/>
                  </a:lnTo>
                  <a:lnTo>
                    <a:pt x="727544" y="218440"/>
                  </a:lnTo>
                  <a:lnTo>
                    <a:pt x="727544" y="194310"/>
                  </a:lnTo>
                  <a:lnTo>
                    <a:pt x="703300" y="194310"/>
                  </a:lnTo>
                  <a:lnTo>
                    <a:pt x="703300" y="218440"/>
                  </a:lnTo>
                  <a:lnTo>
                    <a:pt x="679043" y="218440"/>
                  </a:lnTo>
                  <a:lnTo>
                    <a:pt x="679043" y="242570"/>
                  </a:lnTo>
                  <a:lnTo>
                    <a:pt x="654799" y="242570"/>
                  </a:lnTo>
                  <a:lnTo>
                    <a:pt x="654799" y="266700"/>
                  </a:lnTo>
                  <a:lnTo>
                    <a:pt x="679043" y="266700"/>
                  </a:lnTo>
                  <a:lnTo>
                    <a:pt x="679043" y="290830"/>
                  </a:lnTo>
                  <a:lnTo>
                    <a:pt x="703300" y="290830"/>
                  </a:lnTo>
                  <a:lnTo>
                    <a:pt x="703300" y="242570"/>
                  </a:lnTo>
                  <a:lnTo>
                    <a:pt x="727544" y="242570"/>
                  </a:lnTo>
                  <a:lnTo>
                    <a:pt x="727544" y="314960"/>
                  </a:lnTo>
                  <a:lnTo>
                    <a:pt x="751801" y="314960"/>
                  </a:lnTo>
                  <a:lnTo>
                    <a:pt x="751801" y="266700"/>
                  </a:lnTo>
                  <a:lnTo>
                    <a:pt x="776058" y="266700"/>
                  </a:lnTo>
                  <a:lnTo>
                    <a:pt x="800303" y="266700"/>
                  </a:lnTo>
                  <a:lnTo>
                    <a:pt x="800303" y="194310"/>
                  </a:lnTo>
                  <a:lnTo>
                    <a:pt x="824560" y="194310"/>
                  </a:lnTo>
                  <a:lnTo>
                    <a:pt x="848804" y="194310"/>
                  </a:lnTo>
                  <a:lnTo>
                    <a:pt x="848804" y="218440"/>
                  </a:lnTo>
                  <a:lnTo>
                    <a:pt x="873061" y="218440"/>
                  </a:lnTo>
                  <a:lnTo>
                    <a:pt x="873061" y="146050"/>
                  </a:lnTo>
                  <a:lnTo>
                    <a:pt x="897305" y="146050"/>
                  </a:lnTo>
                  <a:lnTo>
                    <a:pt x="897305" y="97790"/>
                  </a:lnTo>
                  <a:close/>
                </a:path>
                <a:path w="994409" h="461010">
                  <a:moveTo>
                    <a:pt x="921562" y="314960"/>
                  </a:moveTo>
                  <a:lnTo>
                    <a:pt x="897305" y="314960"/>
                  </a:lnTo>
                  <a:lnTo>
                    <a:pt x="897305" y="339204"/>
                  </a:lnTo>
                  <a:lnTo>
                    <a:pt x="921562" y="339204"/>
                  </a:lnTo>
                  <a:lnTo>
                    <a:pt x="921562" y="314960"/>
                  </a:lnTo>
                  <a:close/>
                </a:path>
                <a:path w="994409" h="461010">
                  <a:moveTo>
                    <a:pt x="994321" y="169443"/>
                  </a:moveTo>
                  <a:lnTo>
                    <a:pt x="970064" y="169443"/>
                  </a:lnTo>
                  <a:lnTo>
                    <a:pt x="945819" y="169443"/>
                  </a:lnTo>
                  <a:lnTo>
                    <a:pt x="945819" y="193700"/>
                  </a:lnTo>
                  <a:lnTo>
                    <a:pt x="921562" y="193700"/>
                  </a:lnTo>
                  <a:lnTo>
                    <a:pt x="897305" y="193700"/>
                  </a:lnTo>
                  <a:lnTo>
                    <a:pt x="897305" y="242201"/>
                  </a:lnTo>
                  <a:lnTo>
                    <a:pt x="921562" y="242201"/>
                  </a:lnTo>
                  <a:lnTo>
                    <a:pt x="921562" y="217957"/>
                  </a:lnTo>
                  <a:lnTo>
                    <a:pt x="945819" y="217957"/>
                  </a:lnTo>
                  <a:lnTo>
                    <a:pt x="945819" y="242201"/>
                  </a:lnTo>
                  <a:lnTo>
                    <a:pt x="921562" y="242201"/>
                  </a:lnTo>
                  <a:lnTo>
                    <a:pt x="921562" y="266458"/>
                  </a:lnTo>
                  <a:lnTo>
                    <a:pt x="945819" y="266458"/>
                  </a:lnTo>
                  <a:lnTo>
                    <a:pt x="970064" y="266458"/>
                  </a:lnTo>
                  <a:lnTo>
                    <a:pt x="970064" y="290703"/>
                  </a:lnTo>
                  <a:lnTo>
                    <a:pt x="945819" y="290703"/>
                  </a:lnTo>
                  <a:lnTo>
                    <a:pt x="945819" y="314960"/>
                  </a:lnTo>
                  <a:lnTo>
                    <a:pt x="970064" y="314960"/>
                  </a:lnTo>
                  <a:lnTo>
                    <a:pt x="994321" y="314960"/>
                  </a:lnTo>
                  <a:lnTo>
                    <a:pt x="994321" y="217957"/>
                  </a:lnTo>
                  <a:lnTo>
                    <a:pt x="970064" y="217957"/>
                  </a:lnTo>
                  <a:lnTo>
                    <a:pt x="970064" y="193700"/>
                  </a:lnTo>
                  <a:lnTo>
                    <a:pt x="994321" y="193700"/>
                  </a:lnTo>
                  <a:lnTo>
                    <a:pt x="994321" y="169443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29332" y="1362958"/>
              <a:ext cx="994410" cy="678815"/>
            </a:xfrm>
            <a:custGeom>
              <a:avLst/>
              <a:gdLst/>
              <a:ahLst/>
              <a:cxnLst/>
              <a:rect l="l" t="t" r="r" b="b"/>
              <a:pathLst>
                <a:path w="994409" h="678814">
                  <a:moveTo>
                    <a:pt x="24244" y="533234"/>
                  </a:moveTo>
                  <a:lnTo>
                    <a:pt x="0" y="533234"/>
                  </a:lnTo>
                  <a:lnTo>
                    <a:pt x="0" y="557479"/>
                  </a:lnTo>
                  <a:lnTo>
                    <a:pt x="24244" y="557479"/>
                  </a:lnTo>
                  <a:lnTo>
                    <a:pt x="24244" y="533234"/>
                  </a:lnTo>
                  <a:close/>
                </a:path>
                <a:path w="994409" h="678814">
                  <a:moveTo>
                    <a:pt x="72745" y="411975"/>
                  </a:moveTo>
                  <a:lnTo>
                    <a:pt x="48501" y="411975"/>
                  </a:lnTo>
                  <a:lnTo>
                    <a:pt x="24244" y="411975"/>
                  </a:lnTo>
                  <a:lnTo>
                    <a:pt x="0" y="411975"/>
                  </a:lnTo>
                  <a:lnTo>
                    <a:pt x="0" y="436219"/>
                  </a:lnTo>
                  <a:lnTo>
                    <a:pt x="24244" y="436219"/>
                  </a:lnTo>
                  <a:lnTo>
                    <a:pt x="48501" y="436219"/>
                  </a:lnTo>
                  <a:lnTo>
                    <a:pt x="48501" y="460476"/>
                  </a:lnTo>
                  <a:lnTo>
                    <a:pt x="72745" y="460476"/>
                  </a:lnTo>
                  <a:lnTo>
                    <a:pt x="72745" y="411975"/>
                  </a:lnTo>
                  <a:close/>
                </a:path>
                <a:path w="994409" h="678814">
                  <a:moveTo>
                    <a:pt x="72745" y="363474"/>
                  </a:moveTo>
                  <a:lnTo>
                    <a:pt x="48501" y="363474"/>
                  </a:lnTo>
                  <a:lnTo>
                    <a:pt x="24244" y="363474"/>
                  </a:lnTo>
                  <a:lnTo>
                    <a:pt x="24244" y="387718"/>
                  </a:lnTo>
                  <a:lnTo>
                    <a:pt x="48501" y="387718"/>
                  </a:lnTo>
                  <a:lnTo>
                    <a:pt x="72745" y="387718"/>
                  </a:lnTo>
                  <a:lnTo>
                    <a:pt x="72745" y="363474"/>
                  </a:lnTo>
                  <a:close/>
                </a:path>
                <a:path w="994409" h="678814">
                  <a:moveTo>
                    <a:pt x="121259" y="460476"/>
                  </a:moveTo>
                  <a:lnTo>
                    <a:pt x="97002" y="460476"/>
                  </a:lnTo>
                  <a:lnTo>
                    <a:pt x="72745" y="460476"/>
                  </a:lnTo>
                  <a:lnTo>
                    <a:pt x="72745" y="484733"/>
                  </a:lnTo>
                  <a:lnTo>
                    <a:pt x="48501" y="484733"/>
                  </a:lnTo>
                  <a:lnTo>
                    <a:pt x="48501" y="460476"/>
                  </a:lnTo>
                  <a:lnTo>
                    <a:pt x="24244" y="460476"/>
                  </a:lnTo>
                  <a:lnTo>
                    <a:pt x="24244" y="484733"/>
                  </a:lnTo>
                  <a:lnTo>
                    <a:pt x="0" y="484733"/>
                  </a:lnTo>
                  <a:lnTo>
                    <a:pt x="0" y="508977"/>
                  </a:lnTo>
                  <a:lnTo>
                    <a:pt x="24244" y="508977"/>
                  </a:lnTo>
                  <a:lnTo>
                    <a:pt x="48501" y="508977"/>
                  </a:lnTo>
                  <a:lnTo>
                    <a:pt x="48501" y="533234"/>
                  </a:lnTo>
                  <a:lnTo>
                    <a:pt x="72745" y="533234"/>
                  </a:lnTo>
                  <a:lnTo>
                    <a:pt x="72745" y="508977"/>
                  </a:lnTo>
                  <a:lnTo>
                    <a:pt x="97002" y="508977"/>
                  </a:lnTo>
                  <a:lnTo>
                    <a:pt x="97002" y="484733"/>
                  </a:lnTo>
                  <a:lnTo>
                    <a:pt x="121259" y="484733"/>
                  </a:lnTo>
                  <a:lnTo>
                    <a:pt x="121259" y="460476"/>
                  </a:lnTo>
                  <a:close/>
                </a:path>
                <a:path w="994409" h="678814">
                  <a:moveTo>
                    <a:pt x="169760" y="484733"/>
                  </a:moveTo>
                  <a:lnTo>
                    <a:pt x="145503" y="484733"/>
                  </a:lnTo>
                  <a:lnTo>
                    <a:pt x="121259" y="484733"/>
                  </a:lnTo>
                  <a:lnTo>
                    <a:pt x="121259" y="508977"/>
                  </a:lnTo>
                  <a:lnTo>
                    <a:pt x="145503" y="508977"/>
                  </a:lnTo>
                  <a:lnTo>
                    <a:pt x="169760" y="508977"/>
                  </a:lnTo>
                  <a:lnTo>
                    <a:pt x="169760" y="484733"/>
                  </a:lnTo>
                  <a:close/>
                </a:path>
                <a:path w="994409" h="678814">
                  <a:moveTo>
                    <a:pt x="169760" y="436219"/>
                  </a:moveTo>
                  <a:lnTo>
                    <a:pt x="145503" y="436219"/>
                  </a:lnTo>
                  <a:lnTo>
                    <a:pt x="121259" y="436219"/>
                  </a:lnTo>
                  <a:lnTo>
                    <a:pt x="121259" y="460476"/>
                  </a:lnTo>
                  <a:lnTo>
                    <a:pt x="145503" y="460476"/>
                  </a:lnTo>
                  <a:lnTo>
                    <a:pt x="169760" y="460476"/>
                  </a:lnTo>
                  <a:lnTo>
                    <a:pt x="169760" y="436219"/>
                  </a:lnTo>
                  <a:close/>
                </a:path>
                <a:path w="994409" h="678814">
                  <a:moveTo>
                    <a:pt x="169760" y="339217"/>
                  </a:moveTo>
                  <a:lnTo>
                    <a:pt x="145503" y="339217"/>
                  </a:lnTo>
                  <a:lnTo>
                    <a:pt x="121259" y="339217"/>
                  </a:lnTo>
                  <a:lnTo>
                    <a:pt x="121259" y="363474"/>
                  </a:lnTo>
                  <a:lnTo>
                    <a:pt x="97002" y="363474"/>
                  </a:lnTo>
                  <a:lnTo>
                    <a:pt x="97002" y="387718"/>
                  </a:lnTo>
                  <a:lnTo>
                    <a:pt x="72745" y="387718"/>
                  </a:lnTo>
                  <a:lnTo>
                    <a:pt x="72745" y="411975"/>
                  </a:lnTo>
                  <a:lnTo>
                    <a:pt x="97002" y="411975"/>
                  </a:lnTo>
                  <a:lnTo>
                    <a:pt x="121259" y="411975"/>
                  </a:lnTo>
                  <a:lnTo>
                    <a:pt x="145503" y="411975"/>
                  </a:lnTo>
                  <a:lnTo>
                    <a:pt x="169760" y="411975"/>
                  </a:lnTo>
                  <a:lnTo>
                    <a:pt x="169760" y="387718"/>
                  </a:lnTo>
                  <a:lnTo>
                    <a:pt x="145503" y="387718"/>
                  </a:lnTo>
                  <a:lnTo>
                    <a:pt x="145503" y="363474"/>
                  </a:lnTo>
                  <a:lnTo>
                    <a:pt x="169760" y="363474"/>
                  </a:lnTo>
                  <a:lnTo>
                    <a:pt x="169760" y="339217"/>
                  </a:lnTo>
                  <a:close/>
                </a:path>
                <a:path w="994409" h="678814">
                  <a:moveTo>
                    <a:pt x="194005" y="533234"/>
                  </a:moveTo>
                  <a:lnTo>
                    <a:pt x="169760" y="533234"/>
                  </a:lnTo>
                  <a:lnTo>
                    <a:pt x="145503" y="533234"/>
                  </a:lnTo>
                  <a:lnTo>
                    <a:pt x="145503" y="557479"/>
                  </a:lnTo>
                  <a:lnTo>
                    <a:pt x="169760" y="557479"/>
                  </a:lnTo>
                  <a:lnTo>
                    <a:pt x="169760" y="581736"/>
                  </a:lnTo>
                  <a:lnTo>
                    <a:pt x="194005" y="581736"/>
                  </a:lnTo>
                  <a:lnTo>
                    <a:pt x="194005" y="533234"/>
                  </a:lnTo>
                  <a:close/>
                </a:path>
                <a:path w="994409" h="678814">
                  <a:moveTo>
                    <a:pt x="218262" y="411975"/>
                  </a:moveTo>
                  <a:lnTo>
                    <a:pt x="194005" y="411975"/>
                  </a:lnTo>
                  <a:lnTo>
                    <a:pt x="194005" y="436219"/>
                  </a:lnTo>
                  <a:lnTo>
                    <a:pt x="218262" y="436219"/>
                  </a:lnTo>
                  <a:lnTo>
                    <a:pt x="218262" y="411975"/>
                  </a:lnTo>
                  <a:close/>
                </a:path>
                <a:path w="994409" h="678814">
                  <a:moveTo>
                    <a:pt x="242519" y="460476"/>
                  </a:moveTo>
                  <a:lnTo>
                    <a:pt x="218262" y="460476"/>
                  </a:lnTo>
                  <a:lnTo>
                    <a:pt x="194005" y="460476"/>
                  </a:lnTo>
                  <a:lnTo>
                    <a:pt x="169760" y="460476"/>
                  </a:lnTo>
                  <a:lnTo>
                    <a:pt x="169760" y="484733"/>
                  </a:lnTo>
                  <a:lnTo>
                    <a:pt x="194005" y="484733"/>
                  </a:lnTo>
                  <a:lnTo>
                    <a:pt x="218262" y="484733"/>
                  </a:lnTo>
                  <a:lnTo>
                    <a:pt x="242519" y="484733"/>
                  </a:lnTo>
                  <a:lnTo>
                    <a:pt x="242519" y="460476"/>
                  </a:lnTo>
                  <a:close/>
                </a:path>
                <a:path w="994409" h="678814">
                  <a:moveTo>
                    <a:pt x="436524" y="242570"/>
                  </a:moveTo>
                  <a:lnTo>
                    <a:pt x="412280" y="242570"/>
                  </a:lnTo>
                  <a:lnTo>
                    <a:pt x="388023" y="242570"/>
                  </a:lnTo>
                  <a:lnTo>
                    <a:pt x="388023" y="266700"/>
                  </a:lnTo>
                  <a:lnTo>
                    <a:pt x="412280" y="266700"/>
                  </a:lnTo>
                  <a:lnTo>
                    <a:pt x="436524" y="266700"/>
                  </a:lnTo>
                  <a:lnTo>
                    <a:pt x="436524" y="242570"/>
                  </a:lnTo>
                  <a:close/>
                </a:path>
                <a:path w="994409" h="678814">
                  <a:moveTo>
                    <a:pt x="485038" y="436219"/>
                  </a:moveTo>
                  <a:lnTo>
                    <a:pt x="460781" y="436219"/>
                  </a:lnTo>
                  <a:lnTo>
                    <a:pt x="436524" y="436219"/>
                  </a:lnTo>
                  <a:lnTo>
                    <a:pt x="412280" y="436219"/>
                  </a:lnTo>
                  <a:lnTo>
                    <a:pt x="412280" y="484733"/>
                  </a:lnTo>
                  <a:lnTo>
                    <a:pt x="436524" y="484733"/>
                  </a:lnTo>
                  <a:lnTo>
                    <a:pt x="436524" y="460476"/>
                  </a:lnTo>
                  <a:lnTo>
                    <a:pt x="460781" y="460476"/>
                  </a:lnTo>
                  <a:lnTo>
                    <a:pt x="485038" y="460476"/>
                  </a:lnTo>
                  <a:lnTo>
                    <a:pt x="485038" y="436219"/>
                  </a:lnTo>
                  <a:close/>
                </a:path>
                <a:path w="994409" h="678814">
                  <a:moveTo>
                    <a:pt x="509282" y="242570"/>
                  </a:moveTo>
                  <a:lnTo>
                    <a:pt x="485038" y="242570"/>
                  </a:lnTo>
                  <a:lnTo>
                    <a:pt x="485038" y="290830"/>
                  </a:lnTo>
                  <a:lnTo>
                    <a:pt x="509282" y="290830"/>
                  </a:lnTo>
                  <a:lnTo>
                    <a:pt x="509282" y="242570"/>
                  </a:lnTo>
                  <a:close/>
                </a:path>
                <a:path w="994409" h="678814">
                  <a:moveTo>
                    <a:pt x="533539" y="339217"/>
                  </a:moveTo>
                  <a:lnTo>
                    <a:pt x="509282" y="339217"/>
                  </a:lnTo>
                  <a:lnTo>
                    <a:pt x="509282" y="363474"/>
                  </a:lnTo>
                  <a:lnTo>
                    <a:pt x="533539" y="363474"/>
                  </a:lnTo>
                  <a:lnTo>
                    <a:pt x="533539" y="339217"/>
                  </a:lnTo>
                  <a:close/>
                </a:path>
                <a:path w="994409" h="678814">
                  <a:moveTo>
                    <a:pt x="582041" y="363474"/>
                  </a:moveTo>
                  <a:lnTo>
                    <a:pt x="557784" y="363474"/>
                  </a:lnTo>
                  <a:lnTo>
                    <a:pt x="557784" y="387718"/>
                  </a:lnTo>
                  <a:lnTo>
                    <a:pt x="582041" y="387718"/>
                  </a:lnTo>
                  <a:lnTo>
                    <a:pt x="582041" y="363474"/>
                  </a:lnTo>
                  <a:close/>
                </a:path>
                <a:path w="994409" h="678814">
                  <a:moveTo>
                    <a:pt x="582041" y="314960"/>
                  </a:moveTo>
                  <a:lnTo>
                    <a:pt x="557784" y="314960"/>
                  </a:lnTo>
                  <a:lnTo>
                    <a:pt x="557784" y="339217"/>
                  </a:lnTo>
                  <a:lnTo>
                    <a:pt x="582041" y="339217"/>
                  </a:lnTo>
                  <a:lnTo>
                    <a:pt x="582041" y="314960"/>
                  </a:lnTo>
                  <a:close/>
                </a:path>
                <a:path w="994409" h="678814">
                  <a:moveTo>
                    <a:pt x="630542" y="339217"/>
                  </a:moveTo>
                  <a:lnTo>
                    <a:pt x="606285" y="339217"/>
                  </a:lnTo>
                  <a:lnTo>
                    <a:pt x="582041" y="339217"/>
                  </a:lnTo>
                  <a:lnTo>
                    <a:pt x="582041" y="363474"/>
                  </a:lnTo>
                  <a:lnTo>
                    <a:pt x="606285" y="363474"/>
                  </a:lnTo>
                  <a:lnTo>
                    <a:pt x="630542" y="363474"/>
                  </a:lnTo>
                  <a:lnTo>
                    <a:pt x="630542" y="339217"/>
                  </a:lnTo>
                  <a:close/>
                </a:path>
                <a:path w="994409" h="678814">
                  <a:moveTo>
                    <a:pt x="654799" y="508977"/>
                  </a:moveTo>
                  <a:lnTo>
                    <a:pt x="630542" y="508977"/>
                  </a:lnTo>
                  <a:lnTo>
                    <a:pt x="630542" y="533234"/>
                  </a:lnTo>
                  <a:lnTo>
                    <a:pt x="654799" y="533234"/>
                  </a:lnTo>
                  <a:lnTo>
                    <a:pt x="654799" y="508977"/>
                  </a:lnTo>
                  <a:close/>
                </a:path>
                <a:path w="994409" h="678814">
                  <a:moveTo>
                    <a:pt x="654799" y="170180"/>
                  </a:moveTo>
                  <a:lnTo>
                    <a:pt x="630542" y="170180"/>
                  </a:lnTo>
                  <a:lnTo>
                    <a:pt x="606285" y="170180"/>
                  </a:lnTo>
                  <a:lnTo>
                    <a:pt x="582041" y="170180"/>
                  </a:lnTo>
                  <a:lnTo>
                    <a:pt x="582041" y="146050"/>
                  </a:lnTo>
                  <a:lnTo>
                    <a:pt x="557784" y="146050"/>
                  </a:lnTo>
                  <a:lnTo>
                    <a:pt x="557784" y="121920"/>
                  </a:lnTo>
                  <a:lnTo>
                    <a:pt x="533539" y="121920"/>
                  </a:lnTo>
                  <a:lnTo>
                    <a:pt x="533539" y="97790"/>
                  </a:lnTo>
                  <a:lnTo>
                    <a:pt x="557784" y="97790"/>
                  </a:lnTo>
                  <a:lnTo>
                    <a:pt x="557784" y="121920"/>
                  </a:lnTo>
                  <a:lnTo>
                    <a:pt x="582041" y="121920"/>
                  </a:lnTo>
                  <a:lnTo>
                    <a:pt x="582041" y="97790"/>
                  </a:lnTo>
                  <a:lnTo>
                    <a:pt x="606285" y="97790"/>
                  </a:lnTo>
                  <a:lnTo>
                    <a:pt x="606285" y="146050"/>
                  </a:lnTo>
                  <a:lnTo>
                    <a:pt x="630542" y="146050"/>
                  </a:lnTo>
                  <a:lnTo>
                    <a:pt x="630542" y="48260"/>
                  </a:lnTo>
                  <a:lnTo>
                    <a:pt x="606285" y="48260"/>
                  </a:lnTo>
                  <a:lnTo>
                    <a:pt x="606285" y="73660"/>
                  </a:lnTo>
                  <a:lnTo>
                    <a:pt x="582041" y="73660"/>
                  </a:lnTo>
                  <a:lnTo>
                    <a:pt x="557784" y="73660"/>
                  </a:lnTo>
                  <a:lnTo>
                    <a:pt x="557784" y="0"/>
                  </a:lnTo>
                  <a:lnTo>
                    <a:pt x="533539" y="0"/>
                  </a:lnTo>
                  <a:lnTo>
                    <a:pt x="533539" y="24130"/>
                  </a:lnTo>
                  <a:lnTo>
                    <a:pt x="509282" y="24130"/>
                  </a:lnTo>
                  <a:lnTo>
                    <a:pt x="509282" y="48260"/>
                  </a:lnTo>
                  <a:lnTo>
                    <a:pt x="485038" y="48260"/>
                  </a:lnTo>
                  <a:lnTo>
                    <a:pt x="485038" y="73660"/>
                  </a:lnTo>
                  <a:lnTo>
                    <a:pt x="509282" y="73660"/>
                  </a:lnTo>
                  <a:lnTo>
                    <a:pt x="509282" y="146050"/>
                  </a:lnTo>
                  <a:lnTo>
                    <a:pt x="485038" y="146050"/>
                  </a:lnTo>
                  <a:lnTo>
                    <a:pt x="485038" y="97790"/>
                  </a:lnTo>
                  <a:lnTo>
                    <a:pt x="460781" y="97790"/>
                  </a:lnTo>
                  <a:lnTo>
                    <a:pt x="436524" y="97790"/>
                  </a:lnTo>
                  <a:lnTo>
                    <a:pt x="412280" y="97790"/>
                  </a:lnTo>
                  <a:lnTo>
                    <a:pt x="388023" y="97790"/>
                  </a:lnTo>
                  <a:lnTo>
                    <a:pt x="388023" y="73660"/>
                  </a:lnTo>
                  <a:lnTo>
                    <a:pt x="363778" y="73660"/>
                  </a:lnTo>
                  <a:lnTo>
                    <a:pt x="363778" y="97790"/>
                  </a:lnTo>
                  <a:lnTo>
                    <a:pt x="339521" y="97790"/>
                  </a:lnTo>
                  <a:lnTo>
                    <a:pt x="339521" y="121920"/>
                  </a:lnTo>
                  <a:lnTo>
                    <a:pt x="363778" y="121920"/>
                  </a:lnTo>
                  <a:lnTo>
                    <a:pt x="363778" y="146050"/>
                  </a:lnTo>
                  <a:lnTo>
                    <a:pt x="339521" y="146050"/>
                  </a:lnTo>
                  <a:lnTo>
                    <a:pt x="315264" y="146050"/>
                  </a:lnTo>
                  <a:lnTo>
                    <a:pt x="291020" y="146050"/>
                  </a:lnTo>
                  <a:lnTo>
                    <a:pt x="291020" y="170180"/>
                  </a:lnTo>
                  <a:lnTo>
                    <a:pt x="315264" y="170180"/>
                  </a:lnTo>
                  <a:lnTo>
                    <a:pt x="315264" y="194310"/>
                  </a:lnTo>
                  <a:lnTo>
                    <a:pt x="339521" y="194310"/>
                  </a:lnTo>
                  <a:lnTo>
                    <a:pt x="339521" y="218440"/>
                  </a:lnTo>
                  <a:lnTo>
                    <a:pt x="363778" y="218440"/>
                  </a:lnTo>
                  <a:lnTo>
                    <a:pt x="388023" y="218440"/>
                  </a:lnTo>
                  <a:lnTo>
                    <a:pt x="412280" y="218440"/>
                  </a:lnTo>
                  <a:lnTo>
                    <a:pt x="412280" y="194310"/>
                  </a:lnTo>
                  <a:lnTo>
                    <a:pt x="388023" y="194310"/>
                  </a:lnTo>
                  <a:lnTo>
                    <a:pt x="388023" y="146050"/>
                  </a:lnTo>
                  <a:lnTo>
                    <a:pt x="412280" y="146050"/>
                  </a:lnTo>
                  <a:lnTo>
                    <a:pt x="412280" y="121920"/>
                  </a:lnTo>
                  <a:lnTo>
                    <a:pt x="436524" y="121920"/>
                  </a:lnTo>
                  <a:lnTo>
                    <a:pt x="460781" y="121920"/>
                  </a:lnTo>
                  <a:lnTo>
                    <a:pt x="460781" y="194310"/>
                  </a:lnTo>
                  <a:lnTo>
                    <a:pt x="485038" y="194310"/>
                  </a:lnTo>
                  <a:lnTo>
                    <a:pt x="509282" y="194310"/>
                  </a:lnTo>
                  <a:lnTo>
                    <a:pt x="509282" y="170180"/>
                  </a:lnTo>
                  <a:lnTo>
                    <a:pt x="533539" y="170180"/>
                  </a:lnTo>
                  <a:lnTo>
                    <a:pt x="533539" y="218440"/>
                  </a:lnTo>
                  <a:lnTo>
                    <a:pt x="557784" y="218440"/>
                  </a:lnTo>
                  <a:lnTo>
                    <a:pt x="557784" y="290830"/>
                  </a:lnTo>
                  <a:lnTo>
                    <a:pt x="582041" y="290830"/>
                  </a:lnTo>
                  <a:lnTo>
                    <a:pt x="582041" y="266700"/>
                  </a:lnTo>
                  <a:lnTo>
                    <a:pt x="606285" y="266700"/>
                  </a:lnTo>
                  <a:lnTo>
                    <a:pt x="606285" y="218440"/>
                  </a:lnTo>
                  <a:lnTo>
                    <a:pt x="582041" y="218440"/>
                  </a:lnTo>
                  <a:lnTo>
                    <a:pt x="582041" y="194310"/>
                  </a:lnTo>
                  <a:lnTo>
                    <a:pt x="606285" y="194310"/>
                  </a:lnTo>
                  <a:lnTo>
                    <a:pt x="606285" y="218440"/>
                  </a:lnTo>
                  <a:lnTo>
                    <a:pt x="630542" y="218440"/>
                  </a:lnTo>
                  <a:lnTo>
                    <a:pt x="630542" y="194310"/>
                  </a:lnTo>
                  <a:lnTo>
                    <a:pt x="654799" y="194310"/>
                  </a:lnTo>
                  <a:lnTo>
                    <a:pt x="654799" y="170180"/>
                  </a:lnTo>
                  <a:close/>
                </a:path>
                <a:path w="994409" h="678814">
                  <a:moveTo>
                    <a:pt x="727544" y="508977"/>
                  </a:moveTo>
                  <a:lnTo>
                    <a:pt x="703300" y="508977"/>
                  </a:lnTo>
                  <a:lnTo>
                    <a:pt x="703300" y="484733"/>
                  </a:lnTo>
                  <a:lnTo>
                    <a:pt x="679043" y="484733"/>
                  </a:lnTo>
                  <a:lnTo>
                    <a:pt x="679043" y="460476"/>
                  </a:lnTo>
                  <a:lnTo>
                    <a:pt x="654799" y="460476"/>
                  </a:lnTo>
                  <a:lnTo>
                    <a:pt x="654799" y="508977"/>
                  </a:lnTo>
                  <a:lnTo>
                    <a:pt x="679043" y="508977"/>
                  </a:lnTo>
                  <a:lnTo>
                    <a:pt x="679043" y="533234"/>
                  </a:lnTo>
                  <a:lnTo>
                    <a:pt x="654799" y="533234"/>
                  </a:lnTo>
                  <a:lnTo>
                    <a:pt x="654799" y="557479"/>
                  </a:lnTo>
                  <a:lnTo>
                    <a:pt x="679043" y="557479"/>
                  </a:lnTo>
                  <a:lnTo>
                    <a:pt x="703300" y="557479"/>
                  </a:lnTo>
                  <a:lnTo>
                    <a:pt x="703300" y="533234"/>
                  </a:lnTo>
                  <a:lnTo>
                    <a:pt x="727544" y="533234"/>
                  </a:lnTo>
                  <a:lnTo>
                    <a:pt x="727544" y="508977"/>
                  </a:lnTo>
                  <a:close/>
                </a:path>
                <a:path w="994409" h="678814">
                  <a:moveTo>
                    <a:pt x="848804" y="508977"/>
                  </a:moveTo>
                  <a:lnTo>
                    <a:pt x="824560" y="508977"/>
                  </a:lnTo>
                  <a:lnTo>
                    <a:pt x="824560" y="581736"/>
                  </a:lnTo>
                  <a:lnTo>
                    <a:pt x="848804" y="581736"/>
                  </a:lnTo>
                  <a:lnTo>
                    <a:pt x="848804" y="508977"/>
                  </a:lnTo>
                  <a:close/>
                </a:path>
                <a:path w="994409" h="678814">
                  <a:moveTo>
                    <a:pt x="848804" y="411975"/>
                  </a:moveTo>
                  <a:lnTo>
                    <a:pt x="824560" y="411975"/>
                  </a:lnTo>
                  <a:lnTo>
                    <a:pt x="800303" y="411975"/>
                  </a:lnTo>
                  <a:lnTo>
                    <a:pt x="776058" y="411975"/>
                  </a:lnTo>
                  <a:lnTo>
                    <a:pt x="751801" y="411975"/>
                  </a:lnTo>
                  <a:lnTo>
                    <a:pt x="751801" y="436219"/>
                  </a:lnTo>
                  <a:lnTo>
                    <a:pt x="727544" y="436219"/>
                  </a:lnTo>
                  <a:lnTo>
                    <a:pt x="727544" y="484733"/>
                  </a:lnTo>
                  <a:lnTo>
                    <a:pt x="751801" y="484733"/>
                  </a:lnTo>
                  <a:lnTo>
                    <a:pt x="751801" y="533234"/>
                  </a:lnTo>
                  <a:lnTo>
                    <a:pt x="727544" y="533234"/>
                  </a:lnTo>
                  <a:lnTo>
                    <a:pt x="727544" y="557479"/>
                  </a:lnTo>
                  <a:lnTo>
                    <a:pt x="751801" y="557479"/>
                  </a:lnTo>
                  <a:lnTo>
                    <a:pt x="751801" y="581736"/>
                  </a:lnTo>
                  <a:lnTo>
                    <a:pt x="776058" y="581736"/>
                  </a:lnTo>
                  <a:lnTo>
                    <a:pt x="776058" y="533234"/>
                  </a:lnTo>
                  <a:lnTo>
                    <a:pt x="800303" y="533234"/>
                  </a:lnTo>
                  <a:lnTo>
                    <a:pt x="800303" y="484733"/>
                  </a:lnTo>
                  <a:lnTo>
                    <a:pt x="824560" y="484733"/>
                  </a:lnTo>
                  <a:lnTo>
                    <a:pt x="824560" y="436219"/>
                  </a:lnTo>
                  <a:lnTo>
                    <a:pt x="848804" y="436219"/>
                  </a:lnTo>
                  <a:lnTo>
                    <a:pt x="848804" y="411975"/>
                  </a:lnTo>
                  <a:close/>
                </a:path>
                <a:path w="994409" h="678814">
                  <a:moveTo>
                    <a:pt x="970064" y="460476"/>
                  </a:moveTo>
                  <a:lnTo>
                    <a:pt x="945819" y="460476"/>
                  </a:lnTo>
                  <a:lnTo>
                    <a:pt x="945819" y="508977"/>
                  </a:lnTo>
                  <a:lnTo>
                    <a:pt x="970064" y="508977"/>
                  </a:lnTo>
                  <a:lnTo>
                    <a:pt x="970064" y="460476"/>
                  </a:lnTo>
                  <a:close/>
                </a:path>
                <a:path w="994409" h="678814">
                  <a:moveTo>
                    <a:pt x="994321" y="605993"/>
                  </a:moveTo>
                  <a:lnTo>
                    <a:pt x="970064" y="605993"/>
                  </a:lnTo>
                  <a:lnTo>
                    <a:pt x="970064" y="533234"/>
                  </a:lnTo>
                  <a:lnTo>
                    <a:pt x="945819" y="533234"/>
                  </a:lnTo>
                  <a:lnTo>
                    <a:pt x="921562" y="533234"/>
                  </a:lnTo>
                  <a:lnTo>
                    <a:pt x="921562" y="605993"/>
                  </a:lnTo>
                  <a:lnTo>
                    <a:pt x="945819" y="605993"/>
                  </a:lnTo>
                  <a:lnTo>
                    <a:pt x="945819" y="678738"/>
                  </a:lnTo>
                  <a:lnTo>
                    <a:pt x="970064" y="678738"/>
                  </a:lnTo>
                  <a:lnTo>
                    <a:pt x="970064" y="630237"/>
                  </a:lnTo>
                  <a:lnTo>
                    <a:pt x="994321" y="630237"/>
                  </a:lnTo>
                  <a:lnTo>
                    <a:pt x="994321" y="605993"/>
                  </a:lnTo>
                  <a:close/>
                </a:path>
                <a:path w="994409" h="678814">
                  <a:moveTo>
                    <a:pt x="994321" y="411975"/>
                  </a:moveTo>
                  <a:lnTo>
                    <a:pt x="970064" y="411975"/>
                  </a:lnTo>
                  <a:lnTo>
                    <a:pt x="970064" y="387718"/>
                  </a:lnTo>
                  <a:lnTo>
                    <a:pt x="945819" y="387718"/>
                  </a:lnTo>
                  <a:lnTo>
                    <a:pt x="921562" y="387718"/>
                  </a:lnTo>
                  <a:lnTo>
                    <a:pt x="921562" y="411975"/>
                  </a:lnTo>
                  <a:lnTo>
                    <a:pt x="897305" y="411975"/>
                  </a:lnTo>
                  <a:lnTo>
                    <a:pt x="897305" y="460476"/>
                  </a:lnTo>
                  <a:lnTo>
                    <a:pt x="873061" y="460476"/>
                  </a:lnTo>
                  <a:lnTo>
                    <a:pt x="848804" y="460476"/>
                  </a:lnTo>
                  <a:lnTo>
                    <a:pt x="848804" y="484733"/>
                  </a:lnTo>
                  <a:lnTo>
                    <a:pt x="873061" y="484733"/>
                  </a:lnTo>
                  <a:lnTo>
                    <a:pt x="873061" y="508977"/>
                  </a:lnTo>
                  <a:lnTo>
                    <a:pt x="897305" y="508977"/>
                  </a:lnTo>
                  <a:lnTo>
                    <a:pt x="921562" y="508977"/>
                  </a:lnTo>
                  <a:lnTo>
                    <a:pt x="921562" y="436219"/>
                  </a:lnTo>
                  <a:lnTo>
                    <a:pt x="945819" y="436219"/>
                  </a:lnTo>
                  <a:lnTo>
                    <a:pt x="970064" y="436219"/>
                  </a:lnTo>
                  <a:lnTo>
                    <a:pt x="970064" y="460476"/>
                  </a:lnTo>
                  <a:lnTo>
                    <a:pt x="994321" y="460476"/>
                  </a:lnTo>
                  <a:lnTo>
                    <a:pt x="994321" y="41197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53576" y="1557827"/>
              <a:ext cx="897890" cy="483870"/>
            </a:xfrm>
            <a:custGeom>
              <a:avLst/>
              <a:gdLst/>
              <a:ahLst/>
              <a:cxnLst/>
              <a:rect l="l" t="t" r="r" b="b"/>
              <a:pathLst>
                <a:path w="897890" h="483869">
                  <a:moveTo>
                    <a:pt x="24257" y="386867"/>
                  </a:moveTo>
                  <a:lnTo>
                    <a:pt x="0" y="386867"/>
                  </a:lnTo>
                  <a:lnTo>
                    <a:pt x="0" y="411124"/>
                  </a:lnTo>
                  <a:lnTo>
                    <a:pt x="24257" y="411124"/>
                  </a:lnTo>
                  <a:lnTo>
                    <a:pt x="24257" y="386867"/>
                  </a:lnTo>
                  <a:close/>
                </a:path>
                <a:path w="897890" h="483869">
                  <a:moveTo>
                    <a:pt x="97015" y="314109"/>
                  </a:moveTo>
                  <a:lnTo>
                    <a:pt x="72758" y="314109"/>
                  </a:lnTo>
                  <a:lnTo>
                    <a:pt x="72758" y="338366"/>
                  </a:lnTo>
                  <a:lnTo>
                    <a:pt x="48501" y="338366"/>
                  </a:lnTo>
                  <a:lnTo>
                    <a:pt x="48501" y="362610"/>
                  </a:lnTo>
                  <a:lnTo>
                    <a:pt x="24257" y="362610"/>
                  </a:lnTo>
                  <a:lnTo>
                    <a:pt x="24257" y="386867"/>
                  </a:lnTo>
                  <a:lnTo>
                    <a:pt x="48501" y="386867"/>
                  </a:lnTo>
                  <a:lnTo>
                    <a:pt x="48501" y="411124"/>
                  </a:lnTo>
                  <a:lnTo>
                    <a:pt x="72758" y="411124"/>
                  </a:lnTo>
                  <a:lnTo>
                    <a:pt x="97015" y="411124"/>
                  </a:lnTo>
                  <a:lnTo>
                    <a:pt x="97015" y="386867"/>
                  </a:lnTo>
                  <a:lnTo>
                    <a:pt x="72758" y="386867"/>
                  </a:lnTo>
                  <a:lnTo>
                    <a:pt x="72758" y="362610"/>
                  </a:lnTo>
                  <a:lnTo>
                    <a:pt x="97015" y="362610"/>
                  </a:lnTo>
                  <a:lnTo>
                    <a:pt x="97015" y="314109"/>
                  </a:lnTo>
                  <a:close/>
                </a:path>
                <a:path w="897890" h="483869">
                  <a:moveTo>
                    <a:pt x="121259" y="362610"/>
                  </a:moveTo>
                  <a:lnTo>
                    <a:pt x="97015" y="362610"/>
                  </a:lnTo>
                  <a:lnTo>
                    <a:pt x="97015" y="386867"/>
                  </a:lnTo>
                  <a:lnTo>
                    <a:pt x="121259" y="386867"/>
                  </a:lnTo>
                  <a:lnTo>
                    <a:pt x="121259" y="362610"/>
                  </a:lnTo>
                  <a:close/>
                </a:path>
                <a:path w="897890" h="483869">
                  <a:moveTo>
                    <a:pt x="145516" y="386867"/>
                  </a:moveTo>
                  <a:lnTo>
                    <a:pt x="121259" y="386867"/>
                  </a:lnTo>
                  <a:lnTo>
                    <a:pt x="121259" y="411124"/>
                  </a:lnTo>
                  <a:lnTo>
                    <a:pt x="145516" y="411124"/>
                  </a:lnTo>
                  <a:lnTo>
                    <a:pt x="145516" y="386867"/>
                  </a:lnTo>
                  <a:close/>
                </a:path>
                <a:path w="897890" h="483869">
                  <a:moveTo>
                    <a:pt x="848817" y="120650"/>
                  </a:moveTo>
                  <a:lnTo>
                    <a:pt x="824560" y="120650"/>
                  </a:lnTo>
                  <a:lnTo>
                    <a:pt x="824560" y="168910"/>
                  </a:lnTo>
                  <a:lnTo>
                    <a:pt x="800315" y="168910"/>
                  </a:lnTo>
                  <a:lnTo>
                    <a:pt x="800315" y="144780"/>
                  </a:lnTo>
                  <a:lnTo>
                    <a:pt x="776058" y="144780"/>
                  </a:lnTo>
                  <a:lnTo>
                    <a:pt x="776058" y="120650"/>
                  </a:lnTo>
                  <a:lnTo>
                    <a:pt x="751814" y="120650"/>
                  </a:lnTo>
                  <a:lnTo>
                    <a:pt x="751814" y="168910"/>
                  </a:lnTo>
                  <a:lnTo>
                    <a:pt x="727557" y="168910"/>
                  </a:lnTo>
                  <a:lnTo>
                    <a:pt x="727557" y="144780"/>
                  </a:lnTo>
                  <a:lnTo>
                    <a:pt x="703300" y="144780"/>
                  </a:lnTo>
                  <a:lnTo>
                    <a:pt x="679056" y="144780"/>
                  </a:lnTo>
                  <a:lnTo>
                    <a:pt x="679056" y="72390"/>
                  </a:lnTo>
                  <a:lnTo>
                    <a:pt x="654799" y="72390"/>
                  </a:lnTo>
                  <a:lnTo>
                    <a:pt x="654799" y="168910"/>
                  </a:lnTo>
                  <a:lnTo>
                    <a:pt x="630555" y="168910"/>
                  </a:lnTo>
                  <a:lnTo>
                    <a:pt x="606298" y="168910"/>
                  </a:lnTo>
                  <a:lnTo>
                    <a:pt x="606298" y="193040"/>
                  </a:lnTo>
                  <a:lnTo>
                    <a:pt x="630555" y="193040"/>
                  </a:lnTo>
                  <a:lnTo>
                    <a:pt x="630555" y="217170"/>
                  </a:lnTo>
                  <a:lnTo>
                    <a:pt x="606298" y="217170"/>
                  </a:lnTo>
                  <a:lnTo>
                    <a:pt x="606298" y="242570"/>
                  </a:lnTo>
                  <a:lnTo>
                    <a:pt x="582041" y="242570"/>
                  </a:lnTo>
                  <a:lnTo>
                    <a:pt x="557796" y="242570"/>
                  </a:lnTo>
                  <a:lnTo>
                    <a:pt x="557796" y="217170"/>
                  </a:lnTo>
                  <a:lnTo>
                    <a:pt x="533539" y="217170"/>
                  </a:lnTo>
                  <a:lnTo>
                    <a:pt x="533539" y="193040"/>
                  </a:lnTo>
                  <a:lnTo>
                    <a:pt x="509295" y="193040"/>
                  </a:lnTo>
                  <a:lnTo>
                    <a:pt x="485038" y="193040"/>
                  </a:lnTo>
                  <a:lnTo>
                    <a:pt x="460794" y="193040"/>
                  </a:lnTo>
                  <a:lnTo>
                    <a:pt x="436537" y="193040"/>
                  </a:lnTo>
                  <a:lnTo>
                    <a:pt x="436537" y="120650"/>
                  </a:lnTo>
                  <a:lnTo>
                    <a:pt x="412280" y="120650"/>
                  </a:lnTo>
                  <a:lnTo>
                    <a:pt x="412280" y="168910"/>
                  </a:lnTo>
                  <a:lnTo>
                    <a:pt x="388035" y="168910"/>
                  </a:lnTo>
                  <a:lnTo>
                    <a:pt x="363778" y="168910"/>
                  </a:lnTo>
                  <a:lnTo>
                    <a:pt x="363778" y="193040"/>
                  </a:lnTo>
                  <a:lnTo>
                    <a:pt x="388035" y="193040"/>
                  </a:lnTo>
                  <a:lnTo>
                    <a:pt x="388035" y="217170"/>
                  </a:lnTo>
                  <a:lnTo>
                    <a:pt x="412280" y="217170"/>
                  </a:lnTo>
                  <a:lnTo>
                    <a:pt x="436537" y="217170"/>
                  </a:lnTo>
                  <a:lnTo>
                    <a:pt x="460794" y="217170"/>
                  </a:lnTo>
                  <a:lnTo>
                    <a:pt x="485038" y="217170"/>
                  </a:lnTo>
                  <a:lnTo>
                    <a:pt x="485038" y="266700"/>
                  </a:lnTo>
                  <a:lnTo>
                    <a:pt x="509295" y="266700"/>
                  </a:lnTo>
                  <a:lnTo>
                    <a:pt x="509295" y="242570"/>
                  </a:lnTo>
                  <a:lnTo>
                    <a:pt x="533539" y="242570"/>
                  </a:lnTo>
                  <a:lnTo>
                    <a:pt x="533539" y="266700"/>
                  </a:lnTo>
                  <a:lnTo>
                    <a:pt x="557796" y="266700"/>
                  </a:lnTo>
                  <a:lnTo>
                    <a:pt x="582041" y="266700"/>
                  </a:lnTo>
                  <a:lnTo>
                    <a:pt x="582041" y="290830"/>
                  </a:lnTo>
                  <a:lnTo>
                    <a:pt x="557796" y="290830"/>
                  </a:lnTo>
                  <a:lnTo>
                    <a:pt x="557796" y="314960"/>
                  </a:lnTo>
                  <a:lnTo>
                    <a:pt x="533539" y="314960"/>
                  </a:lnTo>
                  <a:lnTo>
                    <a:pt x="533539" y="290830"/>
                  </a:lnTo>
                  <a:lnTo>
                    <a:pt x="509295" y="290830"/>
                  </a:lnTo>
                  <a:lnTo>
                    <a:pt x="485038" y="290830"/>
                  </a:lnTo>
                  <a:lnTo>
                    <a:pt x="485038" y="266700"/>
                  </a:lnTo>
                  <a:lnTo>
                    <a:pt x="460794" y="266700"/>
                  </a:lnTo>
                  <a:lnTo>
                    <a:pt x="460794" y="290830"/>
                  </a:lnTo>
                  <a:lnTo>
                    <a:pt x="436537" y="290830"/>
                  </a:lnTo>
                  <a:lnTo>
                    <a:pt x="436537" y="314960"/>
                  </a:lnTo>
                  <a:lnTo>
                    <a:pt x="412280" y="314960"/>
                  </a:lnTo>
                  <a:lnTo>
                    <a:pt x="412280" y="339090"/>
                  </a:lnTo>
                  <a:lnTo>
                    <a:pt x="388035" y="339090"/>
                  </a:lnTo>
                  <a:lnTo>
                    <a:pt x="388035" y="314960"/>
                  </a:lnTo>
                  <a:lnTo>
                    <a:pt x="363778" y="314960"/>
                  </a:lnTo>
                  <a:lnTo>
                    <a:pt x="363778" y="339090"/>
                  </a:lnTo>
                  <a:lnTo>
                    <a:pt x="339534" y="339090"/>
                  </a:lnTo>
                  <a:lnTo>
                    <a:pt x="339534" y="314960"/>
                  </a:lnTo>
                  <a:lnTo>
                    <a:pt x="363778" y="314960"/>
                  </a:lnTo>
                  <a:lnTo>
                    <a:pt x="363778" y="290830"/>
                  </a:lnTo>
                  <a:lnTo>
                    <a:pt x="339534" y="290830"/>
                  </a:lnTo>
                  <a:lnTo>
                    <a:pt x="339534" y="266700"/>
                  </a:lnTo>
                  <a:lnTo>
                    <a:pt x="315277" y="266700"/>
                  </a:lnTo>
                  <a:lnTo>
                    <a:pt x="291020" y="266700"/>
                  </a:lnTo>
                  <a:lnTo>
                    <a:pt x="291020" y="242570"/>
                  </a:lnTo>
                  <a:lnTo>
                    <a:pt x="315277" y="242570"/>
                  </a:lnTo>
                  <a:lnTo>
                    <a:pt x="315277" y="217170"/>
                  </a:lnTo>
                  <a:lnTo>
                    <a:pt x="339534" y="217170"/>
                  </a:lnTo>
                  <a:lnTo>
                    <a:pt x="339534" y="242570"/>
                  </a:lnTo>
                  <a:lnTo>
                    <a:pt x="363778" y="242570"/>
                  </a:lnTo>
                  <a:lnTo>
                    <a:pt x="388035" y="242570"/>
                  </a:lnTo>
                  <a:lnTo>
                    <a:pt x="388035" y="217170"/>
                  </a:lnTo>
                  <a:lnTo>
                    <a:pt x="363778" y="217170"/>
                  </a:lnTo>
                  <a:lnTo>
                    <a:pt x="363778" y="193040"/>
                  </a:lnTo>
                  <a:lnTo>
                    <a:pt x="339534" y="193040"/>
                  </a:lnTo>
                  <a:lnTo>
                    <a:pt x="339534" y="168910"/>
                  </a:lnTo>
                  <a:lnTo>
                    <a:pt x="315277" y="168910"/>
                  </a:lnTo>
                  <a:lnTo>
                    <a:pt x="315277" y="193040"/>
                  </a:lnTo>
                  <a:lnTo>
                    <a:pt x="291020" y="193040"/>
                  </a:lnTo>
                  <a:lnTo>
                    <a:pt x="291020" y="217170"/>
                  </a:lnTo>
                  <a:lnTo>
                    <a:pt x="266776" y="217170"/>
                  </a:lnTo>
                  <a:lnTo>
                    <a:pt x="242519" y="217170"/>
                  </a:lnTo>
                  <a:lnTo>
                    <a:pt x="242519" y="168910"/>
                  </a:lnTo>
                  <a:lnTo>
                    <a:pt x="266776" y="168910"/>
                  </a:lnTo>
                  <a:lnTo>
                    <a:pt x="291020" y="168910"/>
                  </a:lnTo>
                  <a:lnTo>
                    <a:pt x="315277" y="168910"/>
                  </a:lnTo>
                  <a:lnTo>
                    <a:pt x="315277" y="144780"/>
                  </a:lnTo>
                  <a:lnTo>
                    <a:pt x="291020" y="144780"/>
                  </a:lnTo>
                  <a:lnTo>
                    <a:pt x="266776" y="144780"/>
                  </a:lnTo>
                  <a:lnTo>
                    <a:pt x="266776" y="0"/>
                  </a:lnTo>
                  <a:lnTo>
                    <a:pt x="242519" y="0"/>
                  </a:lnTo>
                  <a:lnTo>
                    <a:pt x="242519" y="144780"/>
                  </a:lnTo>
                  <a:lnTo>
                    <a:pt x="218274" y="144780"/>
                  </a:lnTo>
                  <a:lnTo>
                    <a:pt x="218274" y="168910"/>
                  </a:lnTo>
                  <a:lnTo>
                    <a:pt x="194017" y="168910"/>
                  </a:lnTo>
                  <a:lnTo>
                    <a:pt x="194017" y="144780"/>
                  </a:lnTo>
                  <a:lnTo>
                    <a:pt x="169760" y="144780"/>
                  </a:lnTo>
                  <a:lnTo>
                    <a:pt x="169760" y="193040"/>
                  </a:lnTo>
                  <a:lnTo>
                    <a:pt x="194017" y="193040"/>
                  </a:lnTo>
                  <a:lnTo>
                    <a:pt x="194017" y="217170"/>
                  </a:lnTo>
                  <a:lnTo>
                    <a:pt x="218274" y="217170"/>
                  </a:lnTo>
                  <a:lnTo>
                    <a:pt x="218274" y="242570"/>
                  </a:lnTo>
                  <a:lnTo>
                    <a:pt x="242519" y="242570"/>
                  </a:lnTo>
                  <a:lnTo>
                    <a:pt x="266776" y="242570"/>
                  </a:lnTo>
                  <a:lnTo>
                    <a:pt x="266776" y="290830"/>
                  </a:lnTo>
                  <a:lnTo>
                    <a:pt x="291020" y="290830"/>
                  </a:lnTo>
                  <a:lnTo>
                    <a:pt x="315277" y="290830"/>
                  </a:lnTo>
                  <a:lnTo>
                    <a:pt x="315277" y="339090"/>
                  </a:lnTo>
                  <a:lnTo>
                    <a:pt x="291020" y="339090"/>
                  </a:lnTo>
                  <a:lnTo>
                    <a:pt x="291020" y="363220"/>
                  </a:lnTo>
                  <a:lnTo>
                    <a:pt x="266776" y="363220"/>
                  </a:lnTo>
                  <a:lnTo>
                    <a:pt x="266776" y="387350"/>
                  </a:lnTo>
                  <a:lnTo>
                    <a:pt x="242519" y="387350"/>
                  </a:lnTo>
                  <a:lnTo>
                    <a:pt x="242519" y="411480"/>
                  </a:lnTo>
                  <a:lnTo>
                    <a:pt x="218274" y="411480"/>
                  </a:lnTo>
                  <a:lnTo>
                    <a:pt x="218274" y="387350"/>
                  </a:lnTo>
                  <a:lnTo>
                    <a:pt x="242519" y="387350"/>
                  </a:lnTo>
                  <a:lnTo>
                    <a:pt x="242519" y="363220"/>
                  </a:lnTo>
                  <a:lnTo>
                    <a:pt x="218274" y="363220"/>
                  </a:lnTo>
                  <a:lnTo>
                    <a:pt x="218274" y="339090"/>
                  </a:lnTo>
                  <a:lnTo>
                    <a:pt x="242519" y="339090"/>
                  </a:lnTo>
                  <a:lnTo>
                    <a:pt x="242519" y="363220"/>
                  </a:lnTo>
                  <a:lnTo>
                    <a:pt x="266776" y="363220"/>
                  </a:lnTo>
                  <a:lnTo>
                    <a:pt x="266776" y="339090"/>
                  </a:lnTo>
                  <a:lnTo>
                    <a:pt x="291020" y="339090"/>
                  </a:lnTo>
                  <a:lnTo>
                    <a:pt x="291020" y="314960"/>
                  </a:lnTo>
                  <a:lnTo>
                    <a:pt x="266776" y="314960"/>
                  </a:lnTo>
                  <a:lnTo>
                    <a:pt x="266776" y="290830"/>
                  </a:lnTo>
                  <a:lnTo>
                    <a:pt x="242519" y="290830"/>
                  </a:lnTo>
                  <a:lnTo>
                    <a:pt x="242519" y="314960"/>
                  </a:lnTo>
                  <a:lnTo>
                    <a:pt x="218274" y="314960"/>
                  </a:lnTo>
                  <a:lnTo>
                    <a:pt x="194017" y="314960"/>
                  </a:lnTo>
                  <a:lnTo>
                    <a:pt x="194017" y="387350"/>
                  </a:lnTo>
                  <a:lnTo>
                    <a:pt x="169760" y="387350"/>
                  </a:lnTo>
                  <a:lnTo>
                    <a:pt x="169760" y="459740"/>
                  </a:lnTo>
                  <a:lnTo>
                    <a:pt x="194017" y="459740"/>
                  </a:lnTo>
                  <a:lnTo>
                    <a:pt x="194017" y="435610"/>
                  </a:lnTo>
                  <a:lnTo>
                    <a:pt x="218274" y="435610"/>
                  </a:lnTo>
                  <a:lnTo>
                    <a:pt x="218274" y="459740"/>
                  </a:lnTo>
                  <a:lnTo>
                    <a:pt x="242519" y="459740"/>
                  </a:lnTo>
                  <a:lnTo>
                    <a:pt x="266776" y="459740"/>
                  </a:lnTo>
                  <a:lnTo>
                    <a:pt x="266776" y="483870"/>
                  </a:lnTo>
                  <a:lnTo>
                    <a:pt x="291020" y="483870"/>
                  </a:lnTo>
                  <a:lnTo>
                    <a:pt x="291020" y="387350"/>
                  </a:lnTo>
                  <a:lnTo>
                    <a:pt x="315277" y="387350"/>
                  </a:lnTo>
                  <a:lnTo>
                    <a:pt x="315277" y="363220"/>
                  </a:lnTo>
                  <a:lnTo>
                    <a:pt x="339534" y="363220"/>
                  </a:lnTo>
                  <a:lnTo>
                    <a:pt x="339534" y="411480"/>
                  </a:lnTo>
                  <a:lnTo>
                    <a:pt x="363778" y="411480"/>
                  </a:lnTo>
                  <a:lnTo>
                    <a:pt x="363778" y="363220"/>
                  </a:lnTo>
                  <a:lnTo>
                    <a:pt x="388035" y="363220"/>
                  </a:lnTo>
                  <a:lnTo>
                    <a:pt x="412280" y="363220"/>
                  </a:lnTo>
                  <a:lnTo>
                    <a:pt x="412280" y="387350"/>
                  </a:lnTo>
                  <a:lnTo>
                    <a:pt x="436537" y="387350"/>
                  </a:lnTo>
                  <a:lnTo>
                    <a:pt x="436537" y="435610"/>
                  </a:lnTo>
                  <a:lnTo>
                    <a:pt x="460794" y="435610"/>
                  </a:lnTo>
                  <a:lnTo>
                    <a:pt x="460794" y="339090"/>
                  </a:lnTo>
                  <a:lnTo>
                    <a:pt x="485038" y="339090"/>
                  </a:lnTo>
                  <a:lnTo>
                    <a:pt x="485038" y="314960"/>
                  </a:lnTo>
                  <a:lnTo>
                    <a:pt x="509295" y="314960"/>
                  </a:lnTo>
                  <a:lnTo>
                    <a:pt x="509295" y="387350"/>
                  </a:lnTo>
                  <a:lnTo>
                    <a:pt x="533539" y="387350"/>
                  </a:lnTo>
                  <a:lnTo>
                    <a:pt x="557796" y="387350"/>
                  </a:lnTo>
                  <a:lnTo>
                    <a:pt x="582041" y="387350"/>
                  </a:lnTo>
                  <a:lnTo>
                    <a:pt x="582041" y="363220"/>
                  </a:lnTo>
                  <a:lnTo>
                    <a:pt x="606298" y="363220"/>
                  </a:lnTo>
                  <a:lnTo>
                    <a:pt x="606298" y="339090"/>
                  </a:lnTo>
                  <a:lnTo>
                    <a:pt x="582041" y="339090"/>
                  </a:lnTo>
                  <a:lnTo>
                    <a:pt x="582041" y="314960"/>
                  </a:lnTo>
                  <a:lnTo>
                    <a:pt x="606298" y="314960"/>
                  </a:lnTo>
                  <a:lnTo>
                    <a:pt x="606298" y="266700"/>
                  </a:lnTo>
                  <a:lnTo>
                    <a:pt x="630555" y="266700"/>
                  </a:lnTo>
                  <a:lnTo>
                    <a:pt x="630555" y="242570"/>
                  </a:lnTo>
                  <a:lnTo>
                    <a:pt x="654799" y="242570"/>
                  </a:lnTo>
                  <a:lnTo>
                    <a:pt x="654799" y="266700"/>
                  </a:lnTo>
                  <a:lnTo>
                    <a:pt x="679056" y="266700"/>
                  </a:lnTo>
                  <a:lnTo>
                    <a:pt x="679056" y="242570"/>
                  </a:lnTo>
                  <a:lnTo>
                    <a:pt x="703300" y="242570"/>
                  </a:lnTo>
                  <a:lnTo>
                    <a:pt x="703300" y="193040"/>
                  </a:lnTo>
                  <a:lnTo>
                    <a:pt x="679056" y="193040"/>
                  </a:lnTo>
                  <a:lnTo>
                    <a:pt x="679056" y="217170"/>
                  </a:lnTo>
                  <a:lnTo>
                    <a:pt x="654799" y="217170"/>
                  </a:lnTo>
                  <a:lnTo>
                    <a:pt x="654799" y="193040"/>
                  </a:lnTo>
                  <a:lnTo>
                    <a:pt x="679056" y="193040"/>
                  </a:lnTo>
                  <a:lnTo>
                    <a:pt x="679056" y="168910"/>
                  </a:lnTo>
                  <a:lnTo>
                    <a:pt x="703300" y="168910"/>
                  </a:lnTo>
                  <a:lnTo>
                    <a:pt x="703300" y="193040"/>
                  </a:lnTo>
                  <a:lnTo>
                    <a:pt x="727557" y="193040"/>
                  </a:lnTo>
                  <a:lnTo>
                    <a:pt x="848817" y="193040"/>
                  </a:lnTo>
                  <a:lnTo>
                    <a:pt x="848817" y="120650"/>
                  </a:lnTo>
                  <a:close/>
                </a:path>
                <a:path w="897890" h="483869">
                  <a:moveTo>
                    <a:pt x="897318" y="338366"/>
                  </a:moveTo>
                  <a:lnTo>
                    <a:pt x="873061" y="338366"/>
                  </a:lnTo>
                  <a:lnTo>
                    <a:pt x="848817" y="338366"/>
                  </a:lnTo>
                  <a:lnTo>
                    <a:pt x="848817" y="314109"/>
                  </a:lnTo>
                  <a:lnTo>
                    <a:pt x="824560" y="314109"/>
                  </a:lnTo>
                  <a:lnTo>
                    <a:pt x="800315" y="314109"/>
                  </a:lnTo>
                  <a:lnTo>
                    <a:pt x="800315" y="338366"/>
                  </a:lnTo>
                  <a:lnTo>
                    <a:pt x="776058" y="338366"/>
                  </a:lnTo>
                  <a:lnTo>
                    <a:pt x="776058" y="362610"/>
                  </a:lnTo>
                  <a:lnTo>
                    <a:pt x="800315" y="362610"/>
                  </a:lnTo>
                  <a:lnTo>
                    <a:pt x="800315" y="386867"/>
                  </a:lnTo>
                  <a:lnTo>
                    <a:pt x="824560" y="386867"/>
                  </a:lnTo>
                  <a:lnTo>
                    <a:pt x="848817" y="386867"/>
                  </a:lnTo>
                  <a:lnTo>
                    <a:pt x="873061" y="386867"/>
                  </a:lnTo>
                  <a:lnTo>
                    <a:pt x="897318" y="386867"/>
                  </a:lnTo>
                  <a:lnTo>
                    <a:pt x="897318" y="338366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23337" y="1557827"/>
              <a:ext cx="800735" cy="605155"/>
            </a:xfrm>
            <a:custGeom>
              <a:avLst/>
              <a:gdLst/>
              <a:ahLst/>
              <a:cxnLst/>
              <a:rect l="l" t="t" r="r" b="b"/>
              <a:pathLst>
                <a:path w="800734" h="605155">
                  <a:moveTo>
                    <a:pt x="72758" y="483870"/>
                  </a:moveTo>
                  <a:lnTo>
                    <a:pt x="48514" y="483870"/>
                  </a:lnTo>
                  <a:lnTo>
                    <a:pt x="48514" y="508127"/>
                  </a:lnTo>
                  <a:lnTo>
                    <a:pt x="72758" y="508127"/>
                  </a:lnTo>
                  <a:lnTo>
                    <a:pt x="72758" y="483870"/>
                  </a:lnTo>
                  <a:close/>
                </a:path>
                <a:path w="800734" h="605155">
                  <a:moveTo>
                    <a:pt x="72758" y="48260"/>
                  </a:moveTo>
                  <a:lnTo>
                    <a:pt x="48514" y="48260"/>
                  </a:lnTo>
                  <a:lnTo>
                    <a:pt x="48514" y="72390"/>
                  </a:lnTo>
                  <a:lnTo>
                    <a:pt x="24257" y="72390"/>
                  </a:lnTo>
                  <a:lnTo>
                    <a:pt x="24257" y="96520"/>
                  </a:lnTo>
                  <a:lnTo>
                    <a:pt x="48514" y="96520"/>
                  </a:lnTo>
                  <a:lnTo>
                    <a:pt x="72758" y="96520"/>
                  </a:lnTo>
                  <a:lnTo>
                    <a:pt x="72758" y="48260"/>
                  </a:lnTo>
                  <a:close/>
                </a:path>
                <a:path w="800734" h="605155">
                  <a:moveTo>
                    <a:pt x="72758" y="0"/>
                  </a:moveTo>
                  <a:lnTo>
                    <a:pt x="48514" y="0"/>
                  </a:lnTo>
                  <a:lnTo>
                    <a:pt x="48514" y="24130"/>
                  </a:lnTo>
                  <a:lnTo>
                    <a:pt x="72758" y="24130"/>
                  </a:lnTo>
                  <a:lnTo>
                    <a:pt x="72758" y="0"/>
                  </a:lnTo>
                  <a:close/>
                </a:path>
                <a:path w="800734" h="605155">
                  <a:moveTo>
                    <a:pt x="121259" y="0"/>
                  </a:moveTo>
                  <a:lnTo>
                    <a:pt x="97015" y="0"/>
                  </a:lnTo>
                  <a:lnTo>
                    <a:pt x="97015" y="48260"/>
                  </a:lnTo>
                  <a:lnTo>
                    <a:pt x="121259" y="48260"/>
                  </a:lnTo>
                  <a:lnTo>
                    <a:pt x="121259" y="0"/>
                  </a:lnTo>
                  <a:close/>
                </a:path>
                <a:path w="800734" h="605155">
                  <a:moveTo>
                    <a:pt x="145516" y="483870"/>
                  </a:moveTo>
                  <a:lnTo>
                    <a:pt x="121259" y="483870"/>
                  </a:lnTo>
                  <a:lnTo>
                    <a:pt x="121259" y="508127"/>
                  </a:lnTo>
                  <a:lnTo>
                    <a:pt x="145516" y="508127"/>
                  </a:lnTo>
                  <a:lnTo>
                    <a:pt x="145516" y="483870"/>
                  </a:lnTo>
                  <a:close/>
                </a:path>
                <a:path w="800734" h="605155">
                  <a:moveTo>
                    <a:pt x="194017" y="72390"/>
                  </a:moveTo>
                  <a:lnTo>
                    <a:pt x="169773" y="72390"/>
                  </a:lnTo>
                  <a:lnTo>
                    <a:pt x="169773" y="48260"/>
                  </a:lnTo>
                  <a:lnTo>
                    <a:pt x="145516" y="48260"/>
                  </a:lnTo>
                  <a:lnTo>
                    <a:pt x="121259" y="48260"/>
                  </a:lnTo>
                  <a:lnTo>
                    <a:pt x="121259" y="72390"/>
                  </a:lnTo>
                  <a:lnTo>
                    <a:pt x="97015" y="72390"/>
                  </a:lnTo>
                  <a:lnTo>
                    <a:pt x="97015" y="120650"/>
                  </a:lnTo>
                  <a:lnTo>
                    <a:pt x="121259" y="120650"/>
                  </a:lnTo>
                  <a:lnTo>
                    <a:pt x="145516" y="120650"/>
                  </a:lnTo>
                  <a:lnTo>
                    <a:pt x="145516" y="96520"/>
                  </a:lnTo>
                  <a:lnTo>
                    <a:pt x="169773" y="96520"/>
                  </a:lnTo>
                  <a:lnTo>
                    <a:pt x="194017" y="96520"/>
                  </a:lnTo>
                  <a:lnTo>
                    <a:pt x="194017" y="72390"/>
                  </a:lnTo>
                  <a:close/>
                </a:path>
                <a:path w="800734" h="605155">
                  <a:moveTo>
                    <a:pt x="218274" y="580885"/>
                  </a:moveTo>
                  <a:lnTo>
                    <a:pt x="194017" y="580885"/>
                  </a:lnTo>
                  <a:lnTo>
                    <a:pt x="194017" y="556628"/>
                  </a:lnTo>
                  <a:lnTo>
                    <a:pt x="169773" y="556628"/>
                  </a:lnTo>
                  <a:lnTo>
                    <a:pt x="169773" y="532384"/>
                  </a:lnTo>
                  <a:lnTo>
                    <a:pt x="145516" y="532384"/>
                  </a:lnTo>
                  <a:lnTo>
                    <a:pt x="121259" y="532384"/>
                  </a:lnTo>
                  <a:lnTo>
                    <a:pt x="97015" y="532384"/>
                  </a:lnTo>
                  <a:lnTo>
                    <a:pt x="97015" y="508127"/>
                  </a:lnTo>
                  <a:lnTo>
                    <a:pt x="72758" y="508127"/>
                  </a:lnTo>
                  <a:lnTo>
                    <a:pt x="72758" y="532384"/>
                  </a:lnTo>
                  <a:lnTo>
                    <a:pt x="48514" y="532384"/>
                  </a:lnTo>
                  <a:lnTo>
                    <a:pt x="24257" y="532384"/>
                  </a:lnTo>
                  <a:lnTo>
                    <a:pt x="24257" y="508127"/>
                  </a:lnTo>
                  <a:lnTo>
                    <a:pt x="0" y="508127"/>
                  </a:lnTo>
                  <a:lnTo>
                    <a:pt x="0" y="556628"/>
                  </a:lnTo>
                  <a:lnTo>
                    <a:pt x="24257" y="556628"/>
                  </a:lnTo>
                  <a:lnTo>
                    <a:pt x="48514" y="556628"/>
                  </a:lnTo>
                  <a:lnTo>
                    <a:pt x="48514" y="605129"/>
                  </a:lnTo>
                  <a:lnTo>
                    <a:pt x="72758" y="605129"/>
                  </a:lnTo>
                  <a:lnTo>
                    <a:pt x="97015" y="605129"/>
                  </a:lnTo>
                  <a:lnTo>
                    <a:pt x="121259" y="605129"/>
                  </a:lnTo>
                  <a:lnTo>
                    <a:pt x="121259" y="580885"/>
                  </a:lnTo>
                  <a:lnTo>
                    <a:pt x="145516" y="580885"/>
                  </a:lnTo>
                  <a:lnTo>
                    <a:pt x="169773" y="580885"/>
                  </a:lnTo>
                  <a:lnTo>
                    <a:pt x="169773" y="605129"/>
                  </a:lnTo>
                  <a:lnTo>
                    <a:pt x="194017" y="605129"/>
                  </a:lnTo>
                  <a:lnTo>
                    <a:pt x="218274" y="605129"/>
                  </a:lnTo>
                  <a:lnTo>
                    <a:pt x="218274" y="580885"/>
                  </a:lnTo>
                  <a:close/>
                </a:path>
                <a:path w="800734" h="605155">
                  <a:moveTo>
                    <a:pt x="218274" y="435368"/>
                  </a:moveTo>
                  <a:lnTo>
                    <a:pt x="194017" y="435368"/>
                  </a:lnTo>
                  <a:lnTo>
                    <a:pt x="169773" y="435368"/>
                  </a:lnTo>
                  <a:lnTo>
                    <a:pt x="169773" y="411124"/>
                  </a:lnTo>
                  <a:lnTo>
                    <a:pt x="145516" y="411124"/>
                  </a:lnTo>
                  <a:lnTo>
                    <a:pt x="145516" y="483870"/>
                  </a:lnTo>
                  <a:lnTo>
                    <a:pt x="169773" y="483870"/>
                  </a:lnTo>
                  <a:lnTo>
                    <a:pt x="169773" y="508127"/>
                  </a:lnTo>
                  <a:lnTo>
                    <a:pt x="194017" y="508127"/>
                  </a:lnTo>
                  <a:lnTo>
                    <a:pt x="218274" y="508127"/>
                  </a:lnTo>
                  <a:lnTo>
                    <a:pt x="218274" y="483870"/>
                  </a:lnTo>
                  <a:lnTo>
                    <a:pt x="194017" y="483870"/>
                  </a:lnTo>
                  <a:lnTo>
                    <a:pt x="194017" y="459625"/>
                  </a:lnTo>
                  <a:lnTo>
                    <a:pt x="218274" y="459625"/>
                  </a:lnTo>
                  <a:lnTo>
                    <a:pt x="218274" y="435368"/>
                  </a:lnTo>
                  <a:close/>
                </a:path>
                <a:path w="800734" h="605155">
                  <a:moveTo>
                    <a:pt x="242519" y="508127"/>
                  </a:moveTo>
                  <a:lnTo>
                    <a:pt x="218274" y="508127"/>
                  </a:lnTo>
                  <a:lnTo>
                    <a:pt x="218274" y="556628"/>
                  </a:lnTo>
                  <a:lnTo>
                    <a:pt x="242519" y="556628"/>
                  </a:lnTo>
                  <a:lnTo>
                    <a:pt x="242519" y="508127"/>
                  </a:lnTo>
                  <a:close/>
                </a:path>
                <a:path w="800734" h="605155">
                  <a:moveTo>
                    <a:pt x="242519" y="386867"/>
                  </a:moveTo>
                  <a:lnTo>
                    <a:pt x="218274" y="386867"/>
                  </a:lnTo>
                  <a:lnTo>
                    <a:pt x="218274" y="411124"/>
                  </a:lnTo>
                  <a:lnTo>
                    <a:pt x="242519" y="411124"/>
                  </a:lnTo>
                  <a:lnTo>
                    <a:pt x="242519" y="386867"/>
                  </a:lnTo>
                  <a:close/>
                </a:path>
                <a:path w="800734" h="605155">
                  <a:moveTo>
                    <a:pt x="242519" y="96520"/>
                  </a:moveTo>
                  <a:lnTo>
                    <a:pt x="218274" y="96520"/>
                  </a:lnTo>
                  <a:lnTo>
                    <a:pt x="194017" y="96520"/>
                  </a:lnTo>
                  <a:lnTo>
                    <a:pt x="194017" y="144780"/>
                  </a:lnTo>
                  <a:lnTo>
                    <a:pt x="218274" y="144780"/>
                  </a:lnTo>
                  <a:lnTo>
                    <a:pt x="242519" y="144780"/>
                  </a:lnTo>
                  <a:lnTo>
                    <a:pt x="242519" y="96520"/>
                  </a:lnTo>
                  <a:close/>
                </a:path>
                <a:path w="800734" h="605155">
                  <a:moveTo>
                    <a:pt x="339534" y="411124"/>
                  </a:moveTo>
                  <a:lnTo>
                    <a:pt x="315277" y="411124"/>
                  </a:lnTo>
                  <a:lnTo>
                    <a:pt x="315277" y="435368"/>
                  </a:lnTo>
                  <a:lnTo>
                    <a:pt x="339534" y="435368"/>
                  </a:lnTo>
                  <a:lnTo>
                    <a:pt x="339534" y="411124"/>
                  </a:lnTo>
                  <a:close/>
                </a:path>
                <a:path w="800734" h="605155">
                  <a:moveTo>
                    <a:pt x="363778" y="580885"/>
                  </a:moveTo>
                  <a:lnTo>
                    <a:pt x="339534" y="580885"/>
                  </a:lnTo>
                  <a:lnTo>
                    <a:pt x="339534" y="532384"/>
                  </a:lnTo>
                  <a:lnTo>
                    <a:pt x="315277" y="532384"/>
                  </a:lnTo>
                  <a:lnTo>
                    <a:pt x="291033" y="532384"/>
                  </a:lnTo>
                  <a:lnTo>
                    <a:pt x="266776" y="532384"/>
                  </a:lnTo>
                  <a:lnTo>
                    <a:pt x="266776" y="556628"/>
                  </a:lnTo>
                  <a:lnTo>
                    <a:pt x="291033" y="556628"/>
                  </a:lnTo>
                  <a:lnTo>
                    <a:pt x="291033" y="605129"/>
                  </a:lnTo>
                  <a:lnTo>
                    <a:pt x="315277" y="605129"/>
                  </a:lnTo>
                  <a:lnTo>
                    <a:pt x="339534" y="605129"/>
                  </a:lnTo>
                  <a:lnTo>
                    <a:pt x="363778" y="605129"/>
                  </a:lnTo>
                  <a:lnTo>
                    <a:pt x="363778" y="580885"/>
                  </a:lnTo>
                  <a:close/>
                </a:path>
                <a:path w="800734" h="605155">
                  <a:moveTo>
                    <a:pt x="436537" y="556628"/>
                  </a:moveTo>
                  <a:lnTo>
                    <a:pt x="412280" y="556628"/>
                  </a:lnTo>
                  <a:lnTo>
                    <a:pt x="412280" y="580885"/>
                  </a:lnTo>
                  <a:lnTo>
                    <a:pt x="436537" y="580885"/>
                  </a:lnTo>
                  <a:lnTo>
                    <a:pt x="436537" y="556628"/>
                  </a:lnTo>
                  <a:close/>
                </a:path>
                <a:path w="800734" h="605155">
                  <a:moveTo>
                    <a:pt x="436537" y="483870"/>
                  </a:moveTo>
                  <a:lnTo>
                    <a:pt x="412280" y="483870"/>
                  </a:lnTo>
                  <a:lnTo>
                    <a:pt x="412280" y="508127"/>
                  </a:lnTo>
                  <a:lnTo>
                    <a:pt x="436537" y="508127"/>
                  </a:lnTo>
                  <a:lnTo>
                    <a:pt x="436537" y="483870"/>
                  </a:lnTo>
                  <a:close/>
                </a:path>
                <a:path w="800734" h="605155">
                  <a:moveTo>
                    <a:pt x="460794" y="532384"/>
                  </a:moveTo>
                  <a:lnTo>
                    <a:pt x="436537" y="532384"/>
                  </a:lnTo>
                  <a:lnTo>
                    <a:pt x="436537" y="556628"/>
                  </a:lnTo>
                  <a:lnTo>
                    <a:pt x="460794" y="556628"/>
                  </a:lnTo>
                  <a:lnTo>
                    <a:pt x="460794" y="532384"/>
                  </a:lnTo>
                  <a:close/>
                </a:path>
                <a:path w="800734" h="605155">
                  <a:moveTo>
                    <a:pt x="460794" y="362610"/>
                  </a:moveTo>
                  <a:lnTo>
                    <a:pt x="436537" y="362610"/>
                  </a:lnTo>
                  <a:lnTo>
                    <a:pt x="436537" y="386867"/>
                  </a:lnTo>
                  <a:lnTo>
                    <a:pt x="412280" y="386867"/>
                  </a:lnTo>
                  <a:lnTo>
                    <a:pt x="412280" y="411124"/>
                  </a:lnTo>
                  <a:lnTo>
                    <a:pt x="436537" y="411124"/>
                  </a:lnTo>
                  <a:lnTo>
                    <a:pt x="436537" y="435368"/>
                  </a:lnTo>
                  <a:lnTo>
                    <a:pt x="412280" y="435368"/>
                  </a:lnTo>
                  <a:lnTo>
                    <a:pt x="412280" y="411124"/>
                  </a:lnTo>
                  <a:lnTo>
                    <a:pt x="388035" y="411124"/>
                  </a:lnTo>
                  <a:lnTo>
                    <a:pt x="363778" y="411124"/>
                  </a:lnTo>
                  <a:lnTo>
                    <a:pt x="363778" y="435368"/>
                  </a:lnTo>
                  <a:lnTo>
                    <a:pt x="339534" y="435368"/>
                  </a:lnTo>
                  <a:lnTo>
                    <a:pt x="339534" y="483870"/>
                  </a:lnTo>
                  <a:lnTo>
                    <a:pt x="315277" y="483870"/>
                  </a:lnTo>
                  <a:lnTo>
                    <a:pt x="315277" y="459625"/>
                  </a:lnTo>
                  <a:lnTo>
                    <a:pt x="291033" y="459625"/>
                  </a:lnTo>
                  <a:lnTo>
                    <a:pt x="266776" y="459625"/>
                  </a:lnTo>
                  <a:lnTo>
                    <a:pt x="242519" y="459625"/>
                  </a:lnTo>
                  <a:lnTo>
                    <a:pt x="242519" y="483870"/>
                  </a:lnTo>
                  <a:lnTo>
                    <a:pt x="266776" y="483870"/>
                  </a:lnTo>
                  <a:lnTo>
                    <a:pt x="291033" y="483870"/>
                  </a:lnTo>
                  <a:lnTo>
                    <a:pt x="291033" y="508127"/>
                  </a:lnTo>
                  <a:lnTo>
                    <a:pt x="315277" y="508127"/>
                  </a:lnTo>
                  <a:lnTo>
                    <a:pt x="339534" y="508127"/>
                  </a:lnTo>
                  <a:lnTo>
                    <a:pt x="339534" y="532384"/>
                  </a:lnTo>
                  <a:lnTo>
                    <a:pt x="363778" y="532384"/>
                  </a:lnTo>
                  <a:lnTo>
                    <a:pt x="363778" y="556628"/>
                  </a:lnTo>
                  <a:lnTo>
                    <a:pt x="388035" y="556628"/>
                  </a:lnTo>
                  <a:lnTo>
                    <a:pt x="388035" y="508127"/>
                  </a:lnTo>
                  <a:lnTo>
                    <a:pt x="363778" y="508127"/>
                  </a:lnTo>
                  <a:lnTo>
                    <a:pt x="363778" y="459625"/>
                  </a:lnTo>
                  <a:lnTo>
                    <a:pt x="388035" y="459625"/>
                  </a:lnTo>
                  <a:lnTo>
                    <a:pt x="412280" y="459625"/>
                  </a:lnTo>
                  <a:lnTo>
                    <a:pt x="436537" y="459625"/>
                  </a:lnTo>
                  <a:lnTo>
                    <a:pt x="460794" y="459625"/>
                  </a:lnTo>
                  <a:lnTo>
                    <a:pt x="460794" y="362610"/>
                  </a:lnTo>
                  <a:close/>
                </a:path>
                <a:path w="800734" h="605155">
                  <a:moveTo>
                    <a:pt x="485038" y="459625"/>
                  </a:moveTo>
                  <a:lnTo>
                    <a:pt x="460794" y="459625"/>
                  </a:lnTo>
                  <a:lnTo>
                    <a:pt x="460794" y="483870"/>
                  </a:lnTo>
                  <a:lnTo>
                    <a:pt x="485038" y="483870"/>
                  </a:lnTo>
                  <a:lnTo>
                    <a:pt x="485038" y="459625"/>
                  </a:lnTo>
                  <a:close/>
                </a:path>
                <a:path w="800734" h="605155">
                  <a:moveTo>
                    <a:pt x="485038" y="0"/>
                  </a:moveTo>
                  <a:lnTo>
                    <a:pt x="460794" y="0"/>
                  </a:lnTo>
                  <a:lnTo>
                    <a:pt x="460794" y="120650"/>
                  </a:lnTo>
                  <a:lnTo>
                    <a:pt x="485038" y="120650"/>
                  </a:lnTo>
                  <a:lnTo>
                    <a:pt x="485038" y="0"/>
                  </a:lnTo>
                  <a:close/>
                </a:path>
                <a:path w="800734" h="605155">
                  <a:moveTo>
                    <a:pt x="533539" y="508127"/>
                  </a:moveTo>
                  <a:lnTo>
                    <a:pt x="509295" y="508127"/>
                  </a:lnTo>
                  <a:lnTo>
                    <a:pt x="485038" y="508127"/>
                  </a:lnTo>
                  <a:lnTo>
                    <a:pt x="460794" y="508127"/>
                  </a:lnTo>
                  <a:lnTo>
                    <a:pt x="460794" y="532384"/>
                  </a:lnTo>
                  <a:lnTo>
                    <a:pt x="485038" y="532384"/>
                  </a:lnTo>
                  <a:lnTo>
                    <a:pt x="485038" y="580885"/>
                  </a:lnTo>
                  <a:lnTo>
                    <a:pt x="509295" y="580885"/>
                  </a:lnTo>
                  <a:lnTo>
                    <a:pt x="509295" y="556628"/>
                  </a:lnTo>
                  <a:lnTo>
                    <a:pt x="533539" y="556628"/>
                  </a:lnTo>
                  <a:lnTo>
                    <a:pt x="533539" y="508127"/>
                  </a:lnTo>
                  <a:close/>
                </a:path>
                <a:path w="800734" h="605155">
                  <a:moveTo>
                    <a:pt x="533539" y="459625"/>
                  </a:moveTo>
                  <a:lnTo>
                    <a:pt x="509295" y="459625"/>
                  </a:lnTo>
                  <a:lnTo>
                    <a:pt x="509295" y="483870"/>
                  </a:lnTo>
                  <a:lnTo>
                    <a:pt x="533539" y="483870"/>
                  </a:lnTo>
                  <a:lnTo>
                    <a:pt x="533539" y="459625"/>
                  </a:lnTo>
                  <a:close/>
                </a:path>
                <a:path w="800734" h="605155">
                  <a:moveTo>
                    <a:pt x="533539" y="144780"/>
                  </a:moveTo>
                  <a:lnTo>
                    <a:pt x="509295" y="144780"/>
                  </a:lnTo>
                  <a:lnTo>
                    <a:pt x="509295" y="168910"/>
                  </a:lnTo>
                  <a:lnTo>
                    <a:pt x="533539" y="168910"/>
                  </a:lnTo>
                  <a:lnTo>
                    <a:pt x="533539" y="144780"/>
                  </a:lnTo>
                  <a:close/>
                </a:path>
                <a:path w="800734" h="605155">
                  <a:moveTo>
                    <a:pt x="557796" y="48260"/>
                  </a:moveTo>
                  <a:lnTo>
                    <a:pt x="533539" y="48260"/>
                  </a:lnTo>
                  <a:lnTo>
                    <a:pt x="533539" y="72390"/>
                  </a:lnTo>
                  <a:lnTo>
                    <a:pt x="509295" y="72390"/>
                  </a:lnTo>
                  <a:lnTo>
                    <a:pt x="509295" y="96520"/>
                  </a:lnTo>
                  <a:lnTo>
                    <a:pt x="533539" y="96520"/>
                  </a:lnTo>
                  <a:lnTo>
                    <a:pt x="557796" y="96520"/>
                  </a:lnTo>
                  <a:lnTo>
                    <a:pt x="557796" y="48260"/>
                  </a:lnTo>
                  <a:close/>
                </a:path>
                <a:path w="800734" h="605155">
                  <a:moveTo>
                    <a:pt x="582053" y="508127"/>
                  </a:moveTo>
                  <a:lnTo>
                    <a:pt x="557796" y="508127"/>
                  </a:lnTo>
                  <a:lnTo>
                    <a:pt x="557796" y="556628"/>
                  </a:lnTo>
                  <a:lnTo>
                    <a:pt x="582053" y="556628"/>
                  </a:lnTo>
                  <a:lnTo>
                    <a:pt x="582053" y="508127"/>
                  </a:lnTo>
                  <a:close/>
                </a:path>
                <a:path w="800734" h="605155">
                  <a:moveTo>
                    <a:pt x="582053" y="411124"/>
                  </a:moveTo>
                  <a:lnTo>
                    <a:pt x="557796" y="411124"/>
                  </a:lnTo>
                  <a:lnTo>
                    <a:pt x="557796" y="386867"/>
                  </a:lnTo>
                  <a:lnTo>
                    <a:pt x="533539" y="386867"/>
                  </a:lnTo>
                  <a:lnTo>
                    <a:pt x="533539" y="362610"/>
                  </a:lnTo>
                  <a:lnTo>
                    <a:pt x="509295" y="362610"/>
                  </a:lnTo>
                  <a:lnTo>
                    <a:pt x="509295" y="386867"/>
                  </a:lnTo>
                  <a:lnTo>
                    <a:pt x="485038" y="386867"/>
                  </a:lnTo>
                  <a:lnTo>
                    <a:pt x="485038" y="459625"/>
                  </a:lnTo>
                  <a:lnTo>
                    <a:pt x="509295" y="459625"/>
                  </a:lnTo>
                  <a:lnTo>
                    <a:pt x="509295" y="435368"/>
                  </a:lnTo>
                  <a:lnTo>
                    <a:pt x="533539" y="435368"/>
                  </a:lnTo>
                  <a:lnTo>
                    <a:pt x="533539" y="459625"/>
                  </a:lnTo>
                  <a:lnTo>
                    <a:pt x="557796" y="459625"/>
                  </a:lnTo>
                  <a:lnTo>
                    <a:pt x="557796" y="483870"/>
                  </a:lnTo>
                  <a:lnTo>
                    <a:pt x="582053" y="483870"/>
                  </a:lnTo>
                  <a:lnTo>
                    <a:pt x="582053" y="411124"/>
                  </a:lnTo>
                  <a:close/>
                </a:path>
                <a:path w="800734" h="605155">
                  <a:moveTo>
                    <a:pt x="582053" y="96520"/>
                  </a:moveTo>
                  <a:lnTo>
                    <a:pt x="557796" y="96520"/>
                  </a:lnTo>
                  <a:lnTo>
                    <a:pt x="557796" y="144780"/>
                  </a:lnTo>
                  <a:lnTo>
                    <a:pt x="582053" y="144780"/>
                  </a:lnTo>
                  <a:lnTo>
                    <a:pt x="582053" y="96520"/>
                  </a:lnTo>
                  <a:close/>
                </a:path>
                <a:path w="800734" h="605155">
                  <a:moveTo>
                    <a:pt x="654799" y="96520"/>
                  </a:moveTo>
                  <a:lnTo>
                    <a:pt x="630555" y="96520"/>
                  </a:lnTo>
                  <a:lnTo>
                    <a:pt x="606298" y="96520"/>
                  </a:lnTo>
                  <a:lnTo>
                    <a:pt x="606298" y="120650"/>
                  </a:lnTo>
                  <a:lnTo>
                    <a:pt x="630555" y="120650"/>
                  </a:lnTo>
                  <a:lnTo>
                    <a:pt x="630555" y="144780"/>
                  </a:lnTo>
                  <a:lnTo>
                    <a:pt x="654799" y="144780"/>
                  </a:lnTo>
                  <a:lnTo>
                    <a:pt x="654799" y="96520"/>
                  </a:lnTo>
                  <a:close/>
                </a:path>
                <a:path w="800734" h="605155">
                  <a:moveTo>
                    <a:pt x="679056" y="532384"/>
                  </a:moveTo>
                  <a:lnTo>
                    <a:pt x="654799" y="532384"/>
                  </a:lnTo>
                  <a:lnTo>
                    <a:pt x="654799" y="556628"/>
                  </a:lnTo>
                  <a:lnTo>
                    <a:pt x="679056" y="556628"/>
                  </a:lnTo>
                  <a:lnTo>
                    <a:pt x="679056" y="532384"/>
                  </a:lnTo>
                  <a:close/>
                </a:path>
                <a:path w="800734" h="605155">
                  <a:moveTo>
                    <a:pt x="703300" y="508127"/>
                  </a:moveTo>
                  <a:lnTo>
                    <a:pt x="679056" y="508127"/>
                  </a:lnTo>
                  <a:lnTo>
                    <a:pt x="679056" y="532384"/>
                  </a:lnTo>
                  <a:lnTo>
                    <a:pt x="703300" y="532384"/>
                  </a:lnTo>
                  <a:lnTo>
                    <a:pt x="703300" y="508127"/>
                  </a:lnTo>
                  <a:close/>
                </a:path>
                <a:path w="800734" h="605155">
                  <a:moveTo>
                    <a:pt x="751814" y="483870"/>
                  </a:moveTo>
                  <a:lnTo>
                    <a:pt x="727557" y="483870"/>
                  </a:lnTo>
                  <a:lnTo>
                    <a:pt x="727557" y="508127"/>
                  </a:lnTo>
                  <a:lnTo>
                    <a:pt x="751814" y="508127"/>
                  </a:lnTo>
                  <a:lnTo>
                    <a:pt x="751814" y="483870"/>
                  </a:lnTo>
                  <a:close/>
                </a:path>
                <a:path w="800734" h="605155">
                  <a:moveTo>
                    <a:pt x="800315" y="483870"/>
                  </a:moveTo>
                  <a:lnTo>
                    <a:pt x="776058" y="483870"/>
                  </a:lnTo>
                  <a:lnTo>
                    <a:pt x="776058" y="508127"/>
                  </a:lnTo>
                  <a:lnTo>
                    <a:pt x="751814" y="508127"/>
                  </a:lnTo>
                  <a:lnTo>
                    <a:pt x="751814" y="532384"/>
                  </a:lnTo>
                  <a:lnTo>
                    <a:pt x="776058" y="532384"/>
                  </a:lnTo>
                  <a:lnTo>
                    <a:pt x="776058" y="556628"/>
                  </a:lnTo>
                  <a:lnTo>
                    <a:pt x="800315" y="556628"/>
                  </a:lnTo>
                  <a:lnTo>
                    <a:pt x="800315" y="483870"/>
                  </a:lnTo>
                  <a:close/>
                </a:path>
                <a:path w="800734" h="605155">
                  <a:moveTo>
                    <a:pt x="800315" y="120650"/>
                  </a:moveTo>
                  <a:lnTo>
                    <a:pt x="776058" y="120650"/>
                  </a:lnTo>
                  <a:lnTo>
                    <a:pt x="776058" y="96520"/>
                  </a:lnTo>
                  <a:lnTo>
                    <a:pt x="751814" y="96520"/>
                  </a:lnTo>
                  <a:lnTo>
                    <a:pt x="751814" y="72390"/>
                  </a:lnTo>
                  <a:lnTo>
                    <a:pt x="727557" y="72390"/>
                  </a:lnTo>
                  <a:lnTo>
                    <a:pt x="703300" y="72390"/>
                  </a:lnTo>
                  <a:lnTo>
                    <a:pt x="703300" y="96520"/>
                  </a:lnTo>
                  <a:lnTo>
                    <a:pt x="727557" y="96520"/>
                  </a:lnTo>
                  <a:lnTo>
                    <a:pt x="727557" y="120650"/>
                  </a:lnTo>
                  <a:lnTo>
                    <a:pt x="703300" y="120650"/>
                  </a:lnTo>
                  <a:lnTo>
                    <a:pt x="703300" y="96520"/>
                  </a:lnTo>
                  <a:lnTo>
                    <a:pt x="679056" y="96520"/>
                  </a:lnTo>
                  <a:lnTo>
                    <a:pt x="679056" y="144780"/>
                  </a:lnTo>
                  <a:lnTo>
                    <a:pt x="703300" y="144780"/>
                  </a:lnTo>
                  <a:lnTo>
                    <a:pt x="727557" y="144780"/>
                  </a:lnTo>
                  <a:lnTo>
                    <a:pt x="751814" y="144780"/>
                  </a:lnTo>
                  <a:lnTo>
                    <a:pt x="751814" y="168910"/>
                  </a:lnTo>
                  <a:lnTo>
                    <a:pt x="776058" y="168910"/>
                  </a:lnTo>
                  <a:lnTo>
                    <a:pt x="776058" y="144780"/>
                  </a:lnTo>
                  <a:lnTo>
                    <a:pt x="800315" y="144780"/>
                  </a:lnTo>
                  <a:lnTo>
                    <a:pt x="800315" y="12065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29332" y="1168089"/>
              <a:ext cx="994410" cy="995044"/>
            </a:xfrm>
            <a:custGeom>
              <a:avLst/>
              <a:gdLst/>
              <a:ahLst/>
              <a:cxnLst/>
              <a:rect l="l" t="t" r="r" b="b"/>
              <a:pathLst>
                <a:path w="994409" h="995044">
                  <a:moveTo>
                    <a:pt x="121259" y="873607"/>
                  </a:moveTo>
                  <a:lnTo>
                    <a:pt x="48501" y="873607"/>
                  </a:lnTo>
                  <a:lnTo>
                    <a:pt x="48501" y="946365"/>
                  </a:lnTo>
                  <a:lnTo>
                    <a:pt x="121259" y="946365"/>
                  </a:lnTo>
                  <a:lnTo>
                    <a:pt x="121259" y="873607"/>
                  </a:lnTo>
                  <a:close/>
                </a:path>
                <a:path w="994409" h="995044">
                  <a:moveTo>
                    <a:pt x="121259" y="49047"/>
                  </a:moveTo>
                  <a:lnTo>
                    <a:pt x="48501" y="49047"/>
                  </a:lnTo>
                  <a:lnTo>
                    <a:pt x="48501" y="121805"/>
                  </a:lnTo>
                  <a:lnTo>
                    <a:pt x="121259" y="121805"/>
                  </a:lnTo>
                  <a:lnTo>
                    <a:pt x="121259" y="49047"/>
                  </a:lnTo>
                  <a:close/>
                </a:path>
                <a:path w="994409" h="995044">
                  <a:moveTo>
                    <a:pt x="169760" y="825500"/>
                  </a:moveTo>
                  <a:lnTo>
                    <a:pt x="145503" y="825500"/>
                  </a:lnTo>
                  <a:lnTo>
                    <a:pt x="145503" y="849630"/>
                  </a:lnTo>
                  <a:lnTo>
                    <a:pt x="145503" y="970280"/>
                  </a:lnTo>
                  <a:lnTo>
                    <a:pt x="24244" y="970280"/>
                  </a:lnTo>
                  <a:lnTo>
                    <a:pt x="24244" y="849630"/>
                  </a:lnTo>
                  <a:lnTo>
                    <a:pt x="145503" y="849630"/>
                  </a:lnTo>
                  <a:lnTo>
                    <a:pt x="145503" y="825500"/>
                  </a:lnTo>
                  <a:lnTo>
                    <a:pt x="0" y="825500"/>
                  </a:lnTo>
                  <a:lnTo>
                    <a:pt x="0" y="849630"/>
                  </a:lnTo>
                  <a:lnTo>
                    <a:pt x="0" y="970280"/>
                  </a:lnTo>
                  <a:lnTo>
                    <a:pt x="0" y="994410"/>
                  </a:lnTo>
                  <a:lnTo>
                    <a:pt x="169760" y="994410"/>
                  </a:lnTo>
                  <a:lnTo>
                    <a:pt x="169760" y="970622"/>
                  </a:lnTo>
                  <a:lnTo>
                    <a:pt x="169760" y="970280"/>
                  </a:lnTo>
                  <a:lnTo>
                    <a:pt x="169760" y="849630"/>
                  </a:lnTo>
                  <a:lnTo>
                    <a:pt x="169760" y="849363"/>
                  </a:lnTo>
                  <a:lnTo>
                    <a:pt x="169760" y="825500"/>
                  </a:lnTo>
                  <a:close/>
                </a:path>
                <a:path w="994409" h="995044">
                  <a:moveTo>
                    <a:pt x="169760" y="0"/>
                  </a:moveTo>
                  <a:lnTo>
                    <a:pt x="145503" y="0"/>
                  </a:lnTo>
                  <a:lnTo>
                    <a:pt x="145503" y="25400"/>
                  </a:lnTo>
                  <a:lnTo>
                    <a:pt x="145503" y="146050"/>
                  </a:lnTo>
                  <a:lnTo>
                    <a:pt x="24244" y="146050"/>
                  </a:lnTo>
                  <a:lnTo>
                    <a:pt x="24244" y="25400"/>
                  </a:lnTo>
                  <a:lnTo>
                    <a:pt x="145503" y="25400"/>
                  </a:lnTo>
                  <a:lnTo>
                    <a:pt x="145503" y="0"/>
                  </a:lnTo>
                  <a:lnTo>
                    <a:pt x="0" y="0"/>
                  </a:lnTo>
                  <a:lnTo>
                    <a:pt x="0" y="25400"/>
                  </a:lnTo>
                  <a:lnTo>
                    <a:pt x="0" y="146050"/>
                  </a:lnTo>
                  <a:lnTo>
                    <a:pt x="0" y="170180"/>
                  </a:lnTo>
                  <a:lnTo>
                    <a:pt x="169760" y="170180"/>
                  </a:lnTo>
                  <a:lnTo>
                    <a:pt x="169760" y="146050"/>
                  </a:lnTo>
                  <a:lnTo>
                    <a:pt x="169760" y="25400"/>
                  </a:lnTo>
                  <a:lnTo>
                    <a:pt x="169760" y="24803"/>
                  </a:lnTo>
                  <a:lnTo>
                    <a:pt x="169760" y="0"/>
                  </a:lnTo>
                  <a:close/>
                </a:path>
                <a:path w="994409" h="995044">
                  <a:moveTo>
                    <a:pt x="460781" y="970622"/>
                  </a:moveTo>
                  <a:lnTo>
                    <a:pt x="436524" y="970622"/>
                  </a:lnTo>
                  <a:lnTo>
                    <a:pt x="436524" y="994867"/>
                  </a:lnTo>
                  <a:lnTo>
                    <a:pt x="460781" y="994867"/>
                  </a:lnTo>
                  <a:lnTo>
                    <a:pt x="460781" y="970622"/>
                  </a:lnTo>
                  <a:close/>
                </a:path>
                <a:path w="994409" h="995044">
                  <a:moveTo>
                    <a:pt x="630542" y="946365"/>
                  </a:moveTo>
                  <a:lnTo>
                    <a:pt x="606285" y="946365"/>
                  </a:lnTo>
                  <a:lnTo>
                    <a:pt x="606285" y="970622"/>
                  </a:lnTo>
                  <a:lnTo>
                    <a:pt x="630542" y="970622"/>
                  </a:lnTo>
                  <a:lnTo>
                    <a:pt x="630542" y="946365"/>
                  </a:lnTo>
                  <a:close/>
                </a:path>
                <a:path w="994409" h="995044">
                  <a:moveTo>
                    <a:pt x="679043" y="970622"/>
                  </a:moveTo>
                  <a:lnTo>
                    <a:pt x="654799" y="970622"/>
                  </a:lnTo>
                  <a:lnTo>
                    <a:pt x="630542" y="970622"/>
                  </a:lnTo>
                  <a:lnTo>
                    <a:pt x="630542" y="994867"/>
                  </a:lnTo>
                  <a:lnTo>
                    <a:pt x="654799" y="994867"/>
                  </a:lnTo>
                  <a:lnTo>
                    <a:pt x="679043" y="994867"/>
                  </a:lnTo>
                  <a:lnTo>
                    <a:pt x="679043" y="970622"/>
                  </a:lnTo>
                  <a:close/>
                </a:path>
                <a:path w="994409" h="995044">
                  <a:moveTo>
                    <a:pt x="824560" y="970622"/>
                  </a:moveTo>
                  <a:lnTo>
                    <a:pt x="800303" y="970622"/>
                  </a:lnTo>
                  <a:lnTo>
                    <a:pt x="800303" y="946365"/>
                  </a:lnTo>
                  <a:lnTo>
                    <a:pt x="776058" y="946365"/>
                  </a:lnTo>
                  <a:lnTo>
                    <a:pt x="776058" y="970622"/>
                  </a:lnTo>
                  <a:lnTo>
                    <a:pt x="751801" y="970622"/>
                  </a:lnTo>
                  <a:lnTo>
                    <a:pt x="727544" y="970622"/>
                  </a:lnTo>
                  <a:lnTo>
                    <a:pt x="727544" y="994867"/>
                  </a:lnTo>
                  <a:lnTo>
                    <a:pt x="751801" y="994867"/>
                  </a:lnTo>
                  <a:lnTo>
                    <a:pt x="776058" y="994867"/>
                  </a:lnTo>
                  <a:lnTo>
                    <a:pt x="800303" y="994867"/>
                  </a:lnTo>
                  <a:lnTo>
                    <a:pt x="824560" y="994867"/>
                  </a:lnTo>
                  <a:lnTo>
                    <a:pt x="824560" y="970622"/>
                  </a:lnTo>
                  <a:close/>
                </a:path>
                <a:path w="994409" h="995044">
                  <a:moveTo>
                    <a:pt x="848804" y="825106"/>
                  </a:moveTo>
                  <a:lnTo>
                    <a:pt x="824560" y="825106"/>
                  </a:lnTo>
                  <a:lnTo>
                    <a:pt x="824560" y="849363"/>
                  </a:lnTo>
                  <a:lnTo>
                    <a:pt x="848804" y="849363"/>
                  </a:lnTo>
                  <a:lnTo>
                    <a:pt x="848804" y="825106"/>
                  </a:lnTo>
                  <a:close/>
                </a:path>
                <a:path w="994409" h="995044">
                  <a:moveTo>
                    <a:pt x="897305" y="775970"/>
                  </a:moveTo>
                  <a:lnTo>
                    <a:pt x="776058" y="775970"/>
                  </a:lnTo>
                  <a:lnTo>
                    <a:pt x="776058" y="801370"/>
                  </a:lnTo>
                  <a:lnTo>
                    <a:pt x="776058" y="873760"/>
                  </a:lnTo>
                  <a:lnTo>
                    <a:pt x="776058" y="897890"/>
                  </a:lnTo>
                  <a:lnTo>
                    <a:pt x="897305" y="897890"/>
                  </a:lnTo>
                  <a:lnTo>
                    <a:pt x="897305" y="873760"/>
                  </a:lnTo>
                  <a:lnTo>
                    <a:pt x="800303" y="873760"/>
                  </a:lnTo>
                  <a:lnTo>
                    <a:pt x="800303" y="801370"/>
                  </a:lnTo>
                  <a:lnTo>
                    <a:pt x="873061" y="801370"/>
                  </a:lnTo>
                  <a:lnTo>
                    <a:pt x="873061" y="873607"/>
                  </a:lnTo>
                  <a:lnTo>
                    <a:pt x="897305" y="873607"/>
                  </a:lnTo>
                  <a:lnTo>
                    <a:pt x="897305" y="801370"/>
                  </a:lnTo>
                  <a:lnTo>
                    <a:pt x="897305" y="800862"/>
                  </a:lnTo>
                  <a:lnTo>
                    <a:pt x="897305" y="775970"/>
                  </a:lnTo>
                  <a:close/>
                </a:path>
                <a:path w="994409" h="995044">
                  <a:moveTo>
                    <a:pt x="921562" y="922121"/>
                  </a:moveTo>
                  <a:lnTo>
                    <a:pt x="897305" y="922121"/>
                  </a:lnTo>
                  <a:lnTo>
                    <a:pt x="897305" y="946365"/>
                  </a:lnTo>
                  <a:lnTo>
                    <a:pt x="873061" y="946365"/>
                  </a:lnTo>
                  <a:lnTo>
                    <a:pt x="873061" y="970622"/>
                  </a:lnTo>
                  <a:lnTo>
                    <a:pt x="897305" y="970622"/>
                  </a:lnTo>
                  <a:lnTo>
                    <a:pt x="897305" y="994867"/>
                  </a:lnTo>
                  <a:lnTo>
                    <a:pt x="921562" y="994867"/>
                  </a:lnTo>
                  <a:lnTo>
                    <a:pt x="921562" y="922121"/>
                  </a:lnTo>
                  <a:close/>
                </a:path>
                <a:path w="994409" h="995044">
                  <a:moveTo>
                    <a:pt x="945819" y="49047"/>
                  </a:moveTo>
                  <a:lnTo>
                    <a:pt x="873061" y="49047"/>
                  </a:lnTo>
                  <a:lnTo>
                    <a:pt x="873061" y="121805"/>
                  </a:lnTo>
                  <a:lnTo>
                    <a:pt x="945819" y="121805"/>
                  </a:lnTo>
                  <a:lnTo>
                    <a:pt x="945819" y="49047"/>
                  </a:lnTo>
                  <a:close/>
                </a:path>
                <a:path w="994409" h="995044">
                  <a:moveTo>
                    <a:pt x="970064" y="946365"/>
                  </a:moveTo>
                  <a:lnTo>
                    <a:pt x="945819" y="946365"/>
                  </a:lnTo>
                  <a:lnTo>
                    <a:pt x="945819" y="994867"/>
                  </a:lnTo>
                  <a:lnTo>
                    <a:pt x="970064" y="994867"/>
                  </a:lnTo>
                  <a:lnTo>
                    <a:pt x="970064" y="946365"/>
                  </a:lnTo>
                  <a:close/>
                </a:path>
                <a:path w="994409" h="995044">
                  <a:moveTo>
                    <a:pt x="994321" y="0"/>
                  </a:moveTo>
                  <a:lnTo>
                    <a:pt x="970064" y="0"/>
                  </a:lnTo>
                  <a:lnTo>
                    <a:pt x="970064" y="25400"/>
                  </a:lnTo>
                  <a:lnTo>
                    <a:pt x="970064" y="146050"/>
                  </a:lnTo>
                  <a:lnTo>
                    <a:pt x="848804" y="146050"/>
                  </a:lnTo>
                  <a:lnTo>
                    <a:pt x="848804" y="25400"/>
                  </a:lnTo>
                  <a:lnTo>
                    <a:pt x="970064" y="25400"/>
                  </a:lnTo>
                  <a:lnTo>
                    <a:pt x="970064" y="0"/>
                  </a:lnTo>
                  <a:lnTo>
                    <a:pt x="824560" y="0"/>
                  </a:lnTo>
                  <a:lnTo>
                    <a:pt x="824560" y="25400"/>
                  </a:lnTo>
                  <a:lnTo>
                    <a:pt x="824560" y="146050"/>
                  </a:lnTo>
                  <a:lnTo>
                    <a:pt x="824560" y="170180"/>
                  </a:lnTo>
                  <a:lnTo>
                    <a:pt x="994321" y="170180"/>
                  </a:lnTo>
                  <a:lnTo>
                    <a:pt x="994321" y="146050"/>
                  </a:lnTo>
                  <a:lnTo>
                    <a:pt x="994321" y="25400"/>
                  </a:lnTo>
                  <a:lnTo>
                    <a:pt x="994321" y="24803"/>
                  </a:lnTo>
                  <a:lnTo>
                    <a:pt x="994321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14127</Words>
  <Application>Microsoft Office PowerPoint</Application>
  <PresentationFormat>Custom</PresentationFormat>
  <Paragraphs>1318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Times New Roman</vt:lpstr>
      <vt:lpstr>Office Theme</vt:lpstr>
      <vt:lpstr>REVISION CARDS - TESLA AND ELECTRIC CARS</vt:lpstr>
      <vt:lpstr>REVISION CARDS - APPLE</vt:lpstr>
      <vt:lpstr>REVISION CARDS - ALESSI</vt:lpstr>
      <vt:lpstr>REVISION CARDS - ZAHA HADID (1950-2016)</vt:lpstr>
      <vt:lpstr>REVISION CARDS - PHILIPPE STARCK</vt:lpstr>
      <vt:lpstr>REVISION CARDS - CHARLOTTE PERRIAND (1903 to1999)</vt:lpstr>
      <vt:lpstr>REVISION CARDS - JOCK KINNEIR and MARGARET CALVERT</vt:lpstr>
      <vt:lpstr>REVISION CARDS - LUDWIG MIES VAN DER ROHE 1886 – 1969 WORLD ASSOCIATION OF TECHNOLOGY TEACHERS https://www.facebook.com/groups/254963448192823/ www.technologystudent.com © 2018  V.Ryan © 2018</vt:lpstr>
      <vt:lpstr>REVISION CARDS - MICHAEL THONET - THE No14 CHAIR</vt:lpstr>
      <vt:lpstr>REVISION CARDS - EILEEN GRAY</vt:lpstr>
      <vt:lpstr>REVISION CARDS - BETHAN GRAY</vt:lpstr>
      <vt:lpstr>REVISION CARDS - MARCEL BREUER</vt:lpstr>
      <vt:lpstr>REVISION CARDS - ROBIN DAY - THE POLYPROP CHAIR</vt:lpstr>
      <vt:lpstr>REVISION CARDS - OWEN MACLAREN AND THE B01 FOLDING PUSH CHAIR</vt:lpstr>
      <vt:lpstr>REVISION CARDS - CHARLES RENNIE MACKINTOSH</vt:lpstr>
      <vt:lpstr>PowerPoint Presentation</vt:lpstr>
      <vt:lpstr>PowerPoint Presentation</vt:lpstr>
      <vt:lpstr>CHRISTOPHER DRESSER (1834-1904) - REVISION CARDS</vt:lpstr>
      <vt:lpstr>REVISION CARDS - RON ARAD</vt:lpstr>
      <vt:lpstr>REVISION CARDS - PATRICIA URQUIOLA</vt:lpstr>
      <vt:lpstr>REVISION CARDS - SIR DAVID ADJAYE</vt:lpstr>
      <vt:lpstr>REVISION CARDS - MARC NEWSON CBE</vt:lpstr>
      <vt:lpstr>REVISION CARDS - DAISUKE KITAGAWA</vt:lpstr>
      <vt:lpstr>REVISION CARDS - FUMIE SHIBATA</vt:lpstr>
      <vt:lpstr>REVISION CARDS - DIETER RAMS</vt:lpstr>
      <vt:lpstr>REVISION CARDS - CHARLES AND RAY EAMES - LOUNGE CHAIR</vt:lpstr>
      <vt:lpstr>REVISION CARDS - JORN UTZON - SYDNEY OPERA HOUSE</vt:lpstr>
      <vt:lpstr>DAVID CONSTANTINE - MOTIVATION – MULTISPORT WHEELCHAIR</vt:lpstr>
      <vt:lpstr>REVISION CARDS - LELLA AND MASSIMO VIGNELLI</vt:lpstr>
      <vt:lpstr>REVISION CARDS - FLORENCE KNOILL</vt:lpstr>
      <vt:lpstr>REVISION CARDS - VERDA ALEXANDER</vt:lpstr>
      <vt:lpstr>REVISION CARDS - NORMA MERRICK SKLAREK</vt:lpstr>
      <vt:lpstr>REVISION CARDS - HELLA JONGERIUS</vt:lpstr>
      <vt:lpstr>ALESSANDRO MENDINI AND STUDIO ALCHIMIA - REVISION CARDS</vt:lpstr>
      <vt:lpstr>JULIA KRANTZ (BRAZIL) - REVISION CARDS</vt:lpstr>
      <vt:lpstr>REVISION CARDS - FRANK LLOYD WRIGHT - DESIGNER AND ARCHITECT</vt:lpstr>
      <vt:lpstr>Reginald Joseph Mitchell (1895-1937)</vt:lpstr>
      <vt:lpstr>PowerPoint Presentation</vt:lpstr>
      <vt:lpstr>ALEXANDER ARNOLD CONSTANTINE ISSIGONIS - THE AUSTIN MINI - AN ICONIC DESIGN</vt:lpstr>
      <vt:lpstr>ARTS AND CRAFTS MOVEMENT - REVISION CARDS</vt:lpstr>
      <vt:lpstr>GEORGE NAKASHIMA - DESIGNER, WOODWORKER AND ARCHITECT</vt:lpstr>
      <vt:lpstr>REVISION CARDS - CHRISTOPHER COCKERELL - THE HOVERCRAFT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revcardex1.cdr</dc:title>
  <dc:creator>BY V.RYAN</dc:creator>
  <cp:keywords>DESIGNERS - REVISION CARDS AND QUESTIONS</cp:keywords>
  <cp:lastModifiedBy>Vincent RYan</cp:lastModifiedBy>
  <cp:revision>1</cp:revision>
  <dcterms:created xsi:type="dcterms:W3CDTF">2023-11-10T15:55:47Z</dcterms:created>
  <dcterms:modified xsi:type="dcterms:W3CDTF">2023-11-10T16:04:19Z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2023-11-10T00:00:00Z</vt:filetime>
  </property>
  <property fmtid="{D5CDD505-2E9C-101B-9397-08002B2CF9AE}" pid="3" name="Creator">
    <vt:lpwstr>CorelDRAW 2017</vt:lpwstr>
  </property>
  <property fmtid="{D5CDD505-2E9C-101B-9397-08002B2CF9AE}" pid="4" name="LastSaved">
    <vt:filetime>2023-11-10T00:00:00Z</vt:filetime>
  </property>
  <property fmtid="{D5CDD505-2E9C-101B-9397-08002B2CF9AE}" pid="5" name="Producer">
    <vt:lpwstr>Corel PDF Engine Version 19.1.0.419</vt:lpwstr>
  </property>
</Properties>
</file>