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26" autoAdjust="0"/>
  </p:normalViewPr>
  <p:slideViewPr>
    <p:cSldViewPr>
      <p:cViewPr varScale="1">
        <p:scale>
          <a:sx n="65" d="100"/>
          <a:sy n="65" d="100"/>
        </p:scale>
        <p:origin x="318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cam/prn3d4.htm" TargetMode="External"/><Relationship Id="rId3" Type="http://schemas.openxmlformats.org/officeDocument/2006/relationships/hyperlink" Target="http://www.technologystudent.com/" TargetMode="External"/><Relationship Id="rId7" Type="http://schemas.openxmlformats.org/officeDocument/2006/relationships/hyperlink" Target="https://technologystudent.com/cam/prn3d3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echnologystudent.com/cam/prn3d2.htm" TargetMode="External"/><Relationship Id="rId5" Type="http://schemas.openxmlformats.org/officeDocument/2006/relationships/hyperlink" Target="https://technologystudent.com/cam/prn3d1.htm" TargetMode="Externa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7" Type="http://schemas.openxmlformats.org/officeDocument/2006/relationships/hyperlink" Target="https://technologystudent.com/cam/prn3d4.htm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echnologystudent.com/cam/prn3d3.htm" TargetMode="External"/><Relationship Id="rId5" Type="http://schemas.openxmlformats.org/officeDocument/2006/relationships/hyperlink" Target="https://technologystudent.com/cam/prn3d2.htm" TargetMode="External"/><Relationship Id="rId4" Type="http://schemas.openxmlformats.org/officeDocument/2006/relationships/hyperlink" Target="https://technologystudent.com/cam/prn3d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816" y="1925418"/>
            <a:ext cx="716724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rapid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prototyping,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particular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printing,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becoming</a:t>
            </a:r>
            <a:r>
              <a:rPr sz="14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common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industry.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key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words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phrases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question.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5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174" y="2783087"/>
            <a:ext cx="5886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QUICK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9461" y="2689424"/>
            <a:ext cx="2021205" cy="639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320" marR="5080" indent="-135255">
              <a:lnSpc>
                <a:spcPct val="1439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REALISTIC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MODELS PROTOTYPING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86302" y="2689424"/>
            <a:ext cx="1861185" cy="639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93065">
              <a:lnSpc>
                <a:spcPct val="1439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FOCUS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GROUPS ENGINEERING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62245" y="2689424"/>
            <a:ext cx="2221230" cy="639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3384">
              <a:lnSpc>
                <a:spcPct val="1439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POTENTIAL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CLIENTS AEROSPACE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46427" y="7685666"/>
            <a:ext cx="2632710" cy="2310765"/>
            <a:chOff x="846427" y="7685666"/>
            <a:chExt cx="2632710" cy="2310765"/>
          </a:xfrm>
        </p:grpSpPr>
        <p:sp>
          <p:nvSpPr>
            <p:cNvPr id="14" name="object 14"/>
            <p:cNvSpPr/>
            <p:nvPr/>
          </p:nvSpPr>
          <p:spPr>
            <a:xfrm>
              <a:off x="1103058" y="8782834"/>
              <a:ext cx="2374265" cy="1210945"/>
            </a:xfrm>
            <a:custGeom>
              <a:avLst/>
              <a:gdLst/>
              <a:ahLst/>
              <a:cxnLst/>
              <a:rect l="l" t="t" r="r" b="b"/>
              <a:pathLst>
                <a:path w="2374265" h="1210945">
                  <a:moveTo>
                    <a:pt x="2374163" y="0"/>
                  </a:moveTo>
                  <a:lnTo>
                    <a:pt x="0" y="0"/>
                  </a:lnTo>
                  <a:lnTo>
                    <a:pt x="0" y="376326"/>
                  </a:lnTo>
                  <a:lnTo>
                    <a:pt x="0" y="1210551"/>
                  </a:lnTo>
                  <a:lnTo>
                    <a:pt x="2374163" y="1210551"/>
                  </a:lnTo>
                  <a:lnTo>
                    <a:pt x="2374163" y="376326"/>
                  </a:lnTo>
                  <a:lnTo>
                    <a:pt x="2374163" y="0"/>
                  </a:lnTo>
                  <a:close/>
                </a:path>
              </a:pathLst>
            </a:custGeom>
            <a:solidFill>
              <a:srgbClr val="FFF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03064" y="8782833"/>
              <a:ext cx="2374265" cy="1210945"/>
            </a:xfrm>
            <a:custGeom>
              <a:avLst/>
              <a:gdLst/>
              <a:ahLst/>
              <a:cxnLst/>
              <a:rect l="l" t="t" r="r" b="b"/>
              <a:pathLst>
                <a:path w="2374265" h="1210945">
                  <a:moveTo>
                    <a:pt x="0" y="0"/>
                  </a:moveTo>
                  <a:lnTo>
                    <a:pt x="2374163" y="0"/>
                  </a:lnTo>
                  <a:lnTo>
                    <a:pt x="2374163" y="1210551"/>
                  </a:lnTo>
                  <a:lnTo>
                    <a:pt x="0" y="121055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90827" y="7973209"/>
              <a:ext cx="1823085" cy="680720"/>
            </a:xfrm>
            <a:custGeom>
              <a:avLst/>
              <a:gdLst/>
              <a:ahLst/>
              <a:cxnLst/>
              <a:rect l="l" t="t" r="r" b="b"/>
              <a:pathLst>
                <a:path w="1823085" h="680720">
                  <a:moveTo>
                    <a:pt x="1822945" y="523062"/>
                  </a:moveTo>
                  <a:lnTo>
                    <a:pt x="0" y="523062"/>
                  </a:lnTo>
                  <a:lnTo>
                    <a:pt x="0" y="607479"/>
                  </a:lnTo>
                  <a:lnTo>
                    <a:pt x="0" y="680605"/>
                  </a:lnTo>
                  <a:lnTo>
                    <a:pt x="1822945" y="680605"/>
                  </a:lnTo>
                  <a:lnTo>
                    <a:pt x="1822945" y="607479"/>
                  </a:lnTo>
                  <a:lnTo>
                    <a:pt x="1822945" y="523062"/>
                  </a:lnTo>
                  <a:close/>
                </a:path>
                <a:path w="1823085" h="680720">
                  <a:moveTo>
                    <a:pt x="1822945" y="0"/>
                  </a:moveTo>
                  <a:lnTo>
                    <a:pt x="0" y="0"/>
                  </a:lnTo>
                  <a:lnTo>
                    <a:pt x="0" y="410489"/>
                  </a:lnTo>
                  <a:lnTo>
                    <a:pt x="0" y="466775"/>
                  </a:lnTo>
                  <a:lnTo>
                    <a:pt x="1822945" y="466775"/>
                  </a:lnTo>
                  <a:lnTo>
                    <a:pt x="1822945" y="410489"/>
                  </a:lnTo>
                  <a:lnTo>
                    <a:pt x="1822945" y="0"/>
                  </a:lnTo>
                  <a:close/>
                </a:path>
              </a:pathLst>
            </a:custGeom>
            <a:solidFill>
              <a:srgbClr val="3232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90839" y="7973200"/>
              <a:ext cx="1823085" cy="808990"/>
            </a:xfrm>
            <a:custGeom>
              <a:avLst/>
              <a:gdLst/>
              <a:ahLst/>
              <a:cxnLst/>
              <a:rect l="l" t="t" r="r" b="b"/>
              <a:pathLst>
                <a:path w="1823085" h="808990">
                  <a:moveTo>
                    <a:pt x="1822945" y="808977"/>
                  </a:moveTo>
                  <a:lnTo>
                    <a:pt x="0" y="808977"/>
                  </a:lnTo>
                  <a:lnTo>
                    <a:pt x="0" y="0"/>
                  </a:lnTo>
                  <a:lnTo>
                    <a:pt x="1822945" y="0"/>
                  </a:lnTo>
                  <a:lnTo>
                    <a:pt x="1822945" y="80897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98054" y="8439985"/>
              <a:ext cx="2125345" cy="56515"/>
            </a:xfrm>
            <a:custGeom>
              <a:avLst/>
              <a:gdLst/>
              <a:ahLst/>
              <a:cxnLst/>
              <a:rect l="l" t="t" r="r" b="b"/>
              <a:pathLst>
                <a:path w="2125345" h="56515">
                  <a:moveTo>
                    <a:pt x="2012162" y="0"/>
                  </a:moveTo>
                  <a:lnTo>
                    <a:pt x="0" y="0"/>
                  </a:lnTo>
                  <a:lnTo>
                    <a:pt x="0" y="56286"/>
                  </a:lnTo>
                  <a:lnTo>
                    <a:pt x="2012162" y="56286"/>
                  </a:lnTo>
                  <a:lnTo>
                    <a:pt x="2012162" y="0"/>
                  </a:lnTo>
                  <a:close/>
                </a:path>
                <a:path w="2125345" h="56515">
                  <a:moveTo>
                    <a:pt x="2124722" y="0"/>
                  </a:moveTo>
                  <a:lnTo>
                    <a:pt x="2110663" y="0"/>
                  </a:lnTo>
                  <a:lnTo>
                    <a:pt x="2110663" y="56286"/>
                  </a:lnTo>
                  <a:lnTo>
                    <a:pt x="2124722" y="56286"/>
                  </a:lnTo>
                  <a:lnTo>
                    <a:pt x="2124722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99559" y="8439974"/>
              <a:ext cx="2223770" cy="56515"/>
            </a:xfrm>
            <a:custGeom>
              <a:avLst/>
              <a:gdLst/>
              <a:ahLst/>
              <a:cxnLst/>
              <a:rect l="l" t="t" r="r" b="b"/>
              <a:pathLst>
                <a:path w="2223770" h="56515">
                  <a:moveTo>
                    <a:pt x="0" y="0"/>
                  </a:moveTo>
                  <a:lnTo>
                    <a:pt x="2223223" y="0"/>
                  </a:lnTo>
                  <a:lnTo>
                    <a:pt x="2223223" y="56286"/>
                  </a:lnTo>
                  <a:lnTo>
                    <a:pt x="0" y="5628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99553" y="8411842"/>
              <a:ext cx="2209165" cy="284480"/>
            </a:xfrm>
            <a:custGeom>
              <a:avLst/>
              <a:gdLst/>
              <a:ahLst/>
              <a:cxnLst/>
              <a:rect l="l" t="t" r="r" b="b"/>
              <a:pathLst>
                <a:path w="2209165" h="284479">
                  <a:moveTo>
                    <a:pt x="98501" y="0"/>
                  </a:moveTo>
                  <a:lnTo>
                    <a:pt x="0" y="0"/>
                  </a:lnTo>
                  <a:lnTo>
                    <a:pt x="0" y="284264"/>
                  </a:lnTo>
                  <a:lnTo>
                    <a:pt x="98501" y="284264"/>
                  </a:lnTo>
                  <a:lnTo>
                    <a:pt x="98501" y="0"/>
                  </a:lnTo>
                  <a:close/>
                </a:path>
                <a:path w="2209165" h="284479">
                  <a:moveTo>
                    <a:pt x="2209165" y="0"/>
                  </a:moveTo>
                  <a:lnTo>
                    <a:pt x="2110663" y="0"/>
                  </a:lnTo>
                  <a:lnTo>
                    <a:pt x="2110663" y="284264"/>
                  </a:lnTo>
                  <a:lnTo>
                    <a:pt x="2209165" y="284264"/>
                  </a:lnTo>
                  <a:lnTo>
                    <a:pt x="22091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15682" y="8383687"/>
              <a:ext cx="520700" cy="197485"/>
            </a:xfrm>
            <a:custGeom>
              <a:avLst/>
              <a:gdLst/>
              <a:ahLst/>
              <a:cxnLst/>
              <a:rect l="l" t="t" r="r" b="b"/>
              <a:pathLst>
                <a:path w="520700" h="197484">
                  <a:moveTo>
                    <a:pt x="520623" y="0"/>
                  </a:moveTo>
                  <a:lnTo>
                    <a:pt x="0" y="0"/>
                  </a:lnTo>
                  <a:lnTo>
                    <a:pt x="0" y="196989"/>
                  </a:lnTo>
                  <a:lnTo>
                    <a:pt x="520623" y="196989"/>
                  </a:lnTo>
                  <a:lnTo>
                    <a:pt x="520623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015682" y="8383687"/>
              <a:ext cx="520700" cy="197485"/>
            </a:xfrm>
            <a:custGeom>
              <a:avLst/>
              <a:gdLst/>
              <a:ahLst/>
              <a:cxnLst/>
              <a:rect l="l" t="t" r="r" b="b"/>
              <a:pathLst>
                <a:path w="520700" h="197484">
                  <a:moveTo>
                    <a:pt x="0" y="0"/>
                  </a:moveTo>
                  <a:lnTo>
                    <a:pt x="520623" y="0"/>
                  </a:lnTo>
                  <a:lnTo>
                    <a:pt x="520623" y="196989"/>
                  </a:lnTo>
                  <a:lnTo>
                    <a:pt x="0" y="19698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26718" y="8578343"/>
              <a:ext cx="100965" cy="52069"/>
            </a:xfrm>
            <a:custGeom>
              <a:avLst/>
              <a:gdLst/>
              <a:ahLst/>
              <a:cxnLst/>
              <a:rect l="l" t="t" r="r" b="b"/>
              <a:pathLst>
                <a:path w="100964" h="52070">
                  <a:moveTo>
                    <a:pt x="100863" y="0"/>
                  </a:moveTo>
                  <a:lnTo>
                    <a:pt x="0" y="0"/>
                  </a:lnTo>
                  <a:lnTo>
                    <a:pt x="19685" y="51663"/>
                  </a:lnTo>
                  <a:lnTo>
                    <a:pt x="81178" y="51663"/>
                  </a:lnTo>
                  <a:lnTo>
                    <a:pt x="10086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26718" y="8578343"/>
              <a:ext cx="100965" cy="52069"/>
            </a:xfrm>
            <a:custGeom>
              <a:avLst/>
              <a:gdLst/>
              <a:ahLst/>
              <a:cxnLst/>
              <a:rect l="l" t="t" r="r" b="b"/>
              <a:pathLst>
                <a:path w="100964" h="52070">
                  <a:moveTo>
                    <a:pt x="0" y="0"/>
                  </a:moveTo>
                  <a:lnTo>
                    <a:pt x="100863" y="0"/>
                  </a:lnTo>
                  <a:lnTo>
                    <a:pt x="81178" y="51663"/>
                  </a:lnTo>
                  <a:lnTo>
                    <a:pt x="19685" y="5166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71051" y="8695007"/>
              <a:ext cx="150495" cy="88265"/>
            </a:xfrm>
            <a:custGeom>
              <a:avLst/>
              <a:gdLst/>
              <a:ahLst/>
              <a:cxnLst/>
              <a:rect l="l" t="t" r="r" b="b"/>
              <a:pathLst>
                <a:path w="150494" h="88265">
                  <a:moveTo>
                    <a:pt x="150291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50291" y="87947"/>
                  </a:lnTo>
                  <a:lnTo>
                    <a:pt x="150291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171051" y="8695007"/>
              <a:ext cx="150495" cy="88265"/>
            </a:xfrm>
            <a:custGeom>
              <a:avLst/>
              <a:gdLst/>
              <a:ahLst/>
              <a:cxnLst/>
              <a:rect l="l" t="t" r="r" b="b"/>
              <a:pathLst>
                <a:path w="150494" h="88265">
                  <a:moveTo>
                    <a:pt x="0" y="0"/>
                  </a:moveTo>
                  <a:lnTo>
                    <a:pt x="150291" y="0"/>
                  </a:lnTo>
                  <a:lnTo>
                    <a:pt x="150291" y="87947"/>
                  </a:lnTo>
                  <a:lnTo>
                    <a:pt x="0" y="8794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284269" y="8695007"/>
              <a:ext cx="150495" cy="88265"/>
            </a:xfrm>
            <a:custGeom>
              <a:avLst/>
              <a:gdLst/>
              <a:ahLst/>
              <a:cxnLst/>
              <a:rect l="l" t="t" r="r" b="b"/>
              <a:pathLst>
                <a:path w="150495" h="88265">
                  <a:moveTo>
                    <a:pt x="150291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50291" y="87947"/>
                  </a:lnTo>
                  <a:lnTo>
                    <a:pt x="150291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284269" y="8695007"/>
              <a:ext cx="150495" cy="88265"/>
            </a:xfrm>
            <a:custGeom>
              <a:avLst/>
              <a:gdLst/>
              <a:ahLst/>
              <a:cxnLst/>
              <a:rect l="l" t="t" r="r" b="b"/>
              <a:pathLst>
                <a:path w="150495" h="88265">
                  <a:moveTo>
                    <a:pt x="0" y="0"/>
                  </a:moveTo>
                  <a:lnTo>
                    <a:pt x="150291" y="0"/>
                  </a:lnTo>
                  <a:lnTo>
                    <a:pt x="150291" y="87947"/>
                  </a:lnTo>
                  <a:lnTo>
                    <a:pt x="0" y="8794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167193" y="7972556"/>
              <a:ext cx="877569" cy="414020"/>
            </a:xfrm>
            <a:custGeom>
              <a:avLst/>
              <a:gdLst/>
              <a:ahLst/>
              <a:cxnLst/>
              <a:rect l="l" t="t" r="r" b="b"/>
              <a:pathLst>
                <a:path w="877569" h="414020">
                  <a:moveTo>
                    <a:pt x="877452" y="0"/>
                  </a:moveTo>
                  <a:lnTo>
                    <a:pt x="783485" y="0"/>
                  </a:lnTo>
                  <a:lnTo>
                    <a:pt x="781423" y="14689"/>
                  </a:lnTo>
                  <a:lnTo>
                    <a:pt x="766572" y="26456"/>
                  </a:lnTo>
                  <a:lnTo>
                    <a:pt x="704527" y="42546"/>
                  </a:lnTo>
                  <a:lnTo>
                    <a:pt x="660350" y="47532"/>
                  </a:lnTo>
                  <a:lnTo>
                    <a:pt x="609413" y="50920"/>
                  </a:lnTo>
                  <a:lnTo>
                    <a:pt x="553225" y="53043"/>
                  </a:lnTo>
                  <a:lnTo>
                    <a:pt x="493292" y="54232"/>
                  </a:lnTo>
                  <a:lnTo>
                    <a:pt x="431122" y="54818"/>
                  </a:lnTo>
                  <a:lnTo>
                    <a:pt x="306104" y="55507"/>
                  </a:lnTo>
                  <a:lnTo>
                    <a:pt x="246271" y="56274"/>
                  </a:lnTo>
                  <a:lnTo>
                    <a:pt x="190232" y="57763"/>
                  </a:lnTo>
                  <a:lnTo>
                    <a:pt x="139495" y="60308"/>
                  </a:lnTo>
                  <a:lnTo>
                    <a:pt x="95567" y="64238"/>
                  </a:lnTo>
                  <a:lnTo>
                    <a:pt x="34172" y="77584"/>
                  </a:lnTo>
                  <a:lnTo>
                    <a:pt x="0" y="114406"/>
                  </a:lnTo>
                  <a:lnTo>
                    <a:pt x="4849" y="137391"/>
                  </a:lnTo>
                  <a:lnTo>
                    <a:pt x="45726" y="189957"/>
                  </a:lnTo>
                  <a:lnTo>
                    <a:pt x="76675" y="218519"/>
                  </a:lnTo>
                  <a:lnTo>
                    <a:pt x="111247" y="247922"/>
                  </a:lnTo>
                  <a:lnTo>
                    <a:pt x="146902" y="277656"/>
                  </a:lnTo>
                  <a:lnTo>
                    <a:pt x="181102" y="307211"/>
                  </a:lnTo>
                  <a:lnTo>
                    <a:pt x="211308" y="336077"/>
                  </a:lnTo>
                  <a:lnTo>
                    <a:pt x="234982" y="363745"/>
                  </a:lnTo>
                  <a:lnTo>
                    <a:pt x="249583" y="389705"/>
                  </a:lnTo>
                  <a:lnTo>
                    <a:pt x="252574" y="413448"/>
                  </a:lnTo>
                  <a:lnTo>
                    <a:pt x="346541" y="413448"/>
                  </a:lnTo>
                  <a:lnTo>
                    <a:pt x="330880" y="367598"/>
                  </a:lnTo>
                  <a:lnTo>
                    <a:pt x="279232" y="317681"/>
                  </a:lnTo>
                  <a:lnTo>
                    <a:pt x="246178" y="292040"/>
                  </a:lnTo>
                  <a:lnTo>
                    <a:pt x="211646" y="266392"/>
                  </a:lnTo>
                  <a:lnTo>
                    <a:pt x="178143" y="241075"/>
                  </a:lnTo>
                  <a:lnTo>
                    <a:pt x="148174" y="216425"/>
                  </a:lnTo>
                  <a:lnTo>
                    <a:pt x="124245" y="192779"/>
                  </a:lnTo>
                  <a:lnTo>
                    <a:pt x="108864" y="170474"/>
                  </a:lnTo>
                  <a:lnTo>
                    <a:pt x="104535" y="149846"/>
                  </a:lnTo>
                  <a:lnTo>
                    <a:pt x="113766" y="131234"/>
                  </a:lnTo>
                  <a:lnTo>
                    <a:pt x="162374" y="108124"/>
                  </a:lnTo>
                  <a:lnTo>
                    <a:pt x="237186" y="99299"/>
                  </a:lnTo>
                  <a:lnTo>
                    <a:pt x="285736" y="96630"/>
                  </a:lnTo>
                  <a:lnTo>
                    <a:pt x="339750" y="94664"/>
                  </a:lnTo>
                  <a:lnTo>
                    <a:pt x="458273" y="91454"/>
                  </a:lnTo>
                  <a:lnTo>
                    <a:pt x="519833" y="89519"/>
                  </a:lnTo>
                  <a:lnTo>
                    <a:pt x="580960" y="86904"/>
                  </a:lnTo>
                  <a:lnTo>
                    <a:pt x="640179" y="83263"/>
                  </a:lnTo>
                  <a:lnTo>
                    <a:pt x="696016" y="78249"/>
                  </a:lnTo>
                  <a:lnTo>
                    <a:pt x="746996" y="71518"/>
                  </a:lnTo>
                  <a:lnTo>
                    <a:pt x="791646" y="62723"/>
                  </a:lnTo>
                  <a:lnTo>
                    <a:pt x="828491" y="51520"/>
                  </a:lnTo>
                  <a:lnTo>
                    <a:pt x="872868" y="20504"/>
                  </a:lnTo>
                  <a:lnTo>
                    <a:pt x="877452" y="0"/>
                  </a:lnTo>
                  <a:close/>
                </a:path>
              </a:pathLst>
            </a:custGeom>
            <a:solidFill>
              <a:srgbClr val="F9C1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67193" y="7972556"/>
              <a:ext cx="877569" cy="414020"/>
            </a:xfrm>
            <a:custGeom>
              <a:avLst/>
              <a:gdLst/>
              <a:ahLst/>
              <a:cxnLst/>
              <a:rect l="l" t="t" r="r" b="b"/>
              <a:pathLst>
                <a:path w="877569" h="414020">
                  <a:moveTo>
                    <a:pt x="783485" y="0"/>
                  </a:moveTo>
                  <a:lnTo>
                    <a:pt x="806975" y="0"/>
                  </a:lnTo>
                  <a:lnTo>
                    <a:pt x="830468" y="0"/>
                  </a:lnTo>
                  <a:lnTo>
                    <a:pt x="853961" y="0"/>
                  </a:lnTo>
                  <a:lnTo>
                    <a:pt x="877452" y="0"/>
                  </a:lnTo>
                  <a:lnTo>
                    <a:pt x="872868" y="20504"/>
                  </a:lnTo>
                  <a:lnTo>
                    <a:pt x="828491" y="51520"/>
                  </a:lnTo>
                  <a:lnTo>
                    <a:pt x="791646" y="62723"/>
                  </a:lnTo>
                  <a:lnTo>
                    <a:pt x="746996" y="71518"/>
                  </a:lnTo>
                  <a:lnTo>
                    <a:pt x="696016" y="78249"/>
                  </a:lnTo>
                  <a:lnTo>
                    <a:pt x="640179" y="83263"/>
                  </a:lnTo>
                  <a:lnTo>
                    <a:pt x="580960" y="86904"/>
                  </a:lnTo>
                  <a:lnTo>
                    <a:pt x="519833" y="89519"/>
                  </a:lnTo>
                  <a:lnTo>
                    <a:pt x="458273" y="91454"/>
                  </a:lnTo>
                  <a:lnTo>
                    <a:pt x="397754" y="93054"/>
                  </a:lnTo>
                  <a:lnTo>
                    <a:pt x="339750" y="94664"/>
                  </a:lnTo>
                  <a:lnTo>
                    <a:pt x="285736" y="96630"/>
                  </a:lnTo>
                  <a:lnTo>
                    <a:pt x="237186" y="99299"/>
                  </a:lnTo>
                  <a:lnTo>
                    <a:pt x="195574" y="103015"/>
                  </a:lnTo>
                  <a:lnTo>
                    <a:pt x="139061" y="114973"/>
                  </a:lnTo>
                  <a:lnTo>
                    <a:pt x="104535" y="149846"/>
                  </a:lnTo>
                  <a:lnTo>
                    <a:pt x="108864" y="170474"/>
                  </a:lnTo>
                  <a:lnTo>
                    <a:pt x="148174" y="216425"/>
                  </a:lnTo>
                  <a:lnTo>
                    <a:pt x="178143" y="241075"/>
                  </a:lnTo>
                  <a:lnTo>
                    <a:pt x="211646" y="266392"/>
                  </a:lnTo>
                  <a:lnTo>
                    <a:pt x="246178" y="292040"/>
                  </a:lnTo>
                  <a:lnTo>
                    <a:pt x="279232" y="317681"/>
                  </a:lnTo>
                  <a:lnTo>
                    <a:pt x="308301" y="342980"/>
                  </a:lnTo>
                  <a:lnTo>
                    <a:pt x="330880" y="367598"/>
                  </a:lnTo>
                  <a:lnTo>
                    <a:pt x="344462" y="391200"/>
                  </a:lnTo>
                  <a:lnTo>
                    <a:pt x="346541" y="413448"/>
                  </a:lnTo>
                  <a:lnTo>
                    <a:pt x="323052" y="413448"/>
                  </a:lnTo>
                  <a:lnTo>
                    <a:pt x="299562" y="413448"/>
                  </a:lnTo>
                  <a:lnTo>
                    <a:pt x="276070" y="413448"/>
                  </a:lnTo>
                  <a:lnTo>
                    <a:pt x="252574" y="413448"/>
                  </a:lnTo>
                  <a:lnTo>
                    <a:pt x="249583" y="389705"/>
                  </a:lnTo>
                  <a:lnTo>
                    <a:pt x="211308" y="336077"/>
                  </a:lnTo>
                  <a:lnTo>
                    <a:pt x="181102" y="307211"/>
                  </a:lnTo>
                  <a:lnTo>
                    <a:pt x="146902" y="277656"/>
                  </a:lnTo>
                  <a:lnTo>
                    <a:pt x="111247" y="247922"/>
                  </a:lnTo>
                  <a:lnTo>
                    <a:pt x="76675" y="218519"/>
                  </a:lnTo>
                  <a:lnTo>
                    <a:pt x="45726" y="189957"/>
                  </a:lnTo>
                  <a:lnTo>
                    <a:pt x="20937" y="162744"/>
                  </a:lnTo>
                  <a:lnTo>
                    <a:pt x="4849" y="137391"/>
                  </a:lnTo>
                  <a:lnTo>
                    <a:pt x="0" y="114406"/>
                  </a:lnTo>
                  <a:lnTo>
                    <a:pt x="8928" y="94301"/>
                  </a:lnTo>
                  <a:lnTo>
                    <a:pt x="59957" y="69886"/>
                  </a:lnTo>
                  <a:lnTo>
                    <a:pt x="139495" y="60308"/>
                  </a:lnTo>
                  <a:lnTo>
                    <a:pt x="190232" y="57763"/>
                  </a:lnTo>
                  <a:lnTo>
                    <a:pt x="246271" y="56274"/>
                  </a:lnTo>
                  <a:lnTo>
                    <a:pt x="306104" y="55507"/>
                  </a:lnTo>
                  <a:lnTo>
                    <a:pt x="368224" y="55132"/>
                  </a:lnTo>
                  <a:lnTo>
                    <a:pt x="431122" y="54818"/>
                  </a:lnTo>
                  <a:lnTo>
                    <a:pt x="493292" y="54232"/>
                  </a:lnTo>
                  <a:lnTo>
                    <a:pt x="553225" y="53043"/>
                  </a:lnTo>
                  <a:lnTo>
                    <a:pt x="609413" y="50920"/>
                  </a:lnTo>
                  <a:lnTo>
                    <a:pt x="660350" y="47532"/>
                  </a:lnTo>
                  <a:lnTo>
                    <a:pt x="704527" y="42546"/>
                  </a:lnTo>
                  <a:lnTo>
                    <a:pt x="766572" y="26456"/>
                  </a:lnTo>
                  <a:lnTo>
                    <a:pt x="781423" y="14689"/>
                  </a:lnTo>
                  <a:lnTo>
                    <a:pt x="78348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936584" y="7953764"/>
              <a:ext cx="117475" cy="28575"/>
            </a:xfrm>
            <a:custGeom>
              <a:avLst/>
              <a:gdLst/>
              <a:ahLst/>
              <a:cxnLst/>
              <a:rect l="l" t="t" r="r" b="b"/>
              <a:pathLst>
                <a:path w="117475" h="28575">
                  <a:moveTo>
                    <a:pt x="117462" y="0"/>
                  </a:moveTo>
                  <a:lnTo>
                    <a:pt x="0" y="0"/>
                  </a:lnTo>
                  <a:lnTo>
                    <a:pt x="0" y="28181"/>
                  </a:lnTo>
                  <a:lnTo>
                    <a:pt x="117462" y="28181"/>
                  </a:lnTo>
                  <a:lnTo>
                    <a:pt x="11746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50630" y="8320234"/>
              <a:ext cx="56515" cy="70485"/>
            </a:xfrm>
            <a:custGeom>
              <a:avLst/>
              <a:gdLst/>
              <a:ahLst/>
              <a:cxnLst/>
              <a:rect l="l" t="t" r="r" b="b"/>
              <a:pathLst>
                <a:path w="56514" h="70484">
                  <a:moveTo>
                    <a:pt x="56375" y="0"/>
                  </a:moveTo>
                  <a:lnTo>
                    <a:pt x="0" y="0"/>
                  </a:lnTo>
                  <a:lnTo>
                    <a:pt x="0" y="70472"/>
                  </a:lnTo>
                  <a:lnTo>
                    <a:pt x="56375" y="70472"/>
                  </a:lnTo>
                  <a:lnTo>
                    <a:pt x="5637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250630" y="8320234"/>
              <a:ext cx="56515" cy="70485"/>
            </a:xfrm>
            <a:custGeom>
              <a:avLst/>
              <a:gdLst/>
              <a:ahLst/>
              <a:cxnLst/>
              <a:rect l="l" t="t" r="r" b="b"/>
              <a:pathLst>
                <a:path w="56514" h="70484">
                  <a:moveTo>
                    <a:pt x="0" y="70472"/>
                  </a:moveTo>
                  <a:lnTo>
                    <a:pt x="56375" y="70472"/>
                  </a:lnTo>
                  <a:lnTo>
                    <a:pt x="56375" y="0"/>
                  </a:lnTo>
                  <a:lnTo>
                    <a:pt x="0" y="0"/>
                  </a:lnTo>
                  <a:lnTo>
                    <a:pt x="0" y="7047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34052" y="7928233"/>
              <a:ext cx="864235" cy="393700"/>
            </a:xfrm>
            <a:custGeom>
              <a:avLst/>
              <a:gdLst/>
              <a:ahLst/>
              <a:cxnLst/>
              <a:rect l="l" t="t" r="r" b="b"/>
              <a:pathLst>
                <a:path w="864235" h="393700">
                  <a:moveTo>
                    <a:pt x="619691" y="0"/>
                  </a:moveTo>
                  <a:lnTo>
                    <a:pt x="572902" y="5367"/>
                  </a:lnTo>
                  <a:lnTo>
                    <a:pt x="512031" y="20668"/>
                  </a:lnTo>
                  <a:lnTo>
                    <a:pt x="450038" y="35484"/>
                  </a:lnTo>
                  <a:lnTo>
                    <a:pt x="388145" y="49366"/>
                  </a:lnTo>
                  <a:lnTo>
                    <a:pt x="327576" y="61864"/>
                  </a:lnTo>
                  <a:lnTo>
                    <a:pt x="269554" y="72527"/>
                  </a:lnTo>
                  <a:lnTo>
                    <a:pt x="215300" y="80905"/>
                  </a:lnTo>
                  <a:lnTo>
                    <a:pt x="166039" y="86549"/>
                  </a:lnTo>
                  <a:lnTo>
                    <a:pt x="122992" y="89007"/>
                  </a:lnTo>
                  <a:lnTo>
                    <a:pt x="87383" y="87829"/>
                  </a:lnTo>
                  <a:lnTo>
                    <a:pt x="60433" y="82567"/>
                  </a:lnTo>
                  <a:lnTo>
                    <a:pt x="43367" y="72768"/>
                  </a:lnTo>
                  <a:lnTo>
                    <a:pt x="37407" y="57983"/>
                  </a:lnTo>
                  <a:lnTo>
                    <a:pt x="31" y="57983"/>
                  </a:lnTo>
                  <a:lnTo>
                    <a:pt x="17636" y="104762"/>
                  </a:lnTo>
                  <a:lnTo>
                    <a:pt x="60261" y="119212"/>
                  </a:lnTo>
                  <a:lnTo>
                    <a:pt x="91467" y="121715"/>
                  </a:lnTo>
                  <a:lnTo>
                    <a:pt x="129545" y="121202"/>
                  </a:lnTo>
                  <a:lnTo>
                    <a:pt x="174706" y="117774"/>
                  </a:lnTo>
                  <a:lnTo>
                    <a:pt x="227157" y="111528"/>
                  </a:lnTo>
                  <a:lnTo>
                    <a:pt x="287107" y="102566"/>
                  </a:lnTo>
                  <a:lnTo>
                    <a:pt x="354766" y="90986"/>
                  </a:lnTo>
                  <a:lnTo>
                    <a:pt x="430340" y="76889"/>
                  </a:lnTo>
                  <a:lnTo>
                    <a:pt x="514041" y="60372"/>
                  </a:lnTo>
                  <a:lnTo>
                    <a:pt x="606075" y="41537"/>
                  </a:lnTo>
                  <a:lnTo>
                    <a:pt x="643386" y="41774"/>
                  </a:lnTo>
                  <a:lnTo>
                    <a:pt x="708152" y="83700"/>
                  </a:lnTo>
                  <a:lnTo>
                    <a:pt x="735483" y="119790"/>
                  </a:lnTo>
                  <a:lnTo>
                    <a:pt x="759366" y="162232"/>
                  </a:lnTo>
                  <a:lnTo>
                    <a:pt x="779739" y="208229"/>
                  </a:lnTo>
                  <a:lnTo>
                    <a:pt x="796542" y="254980"/>
                  </a:lnTo>
                  <a:lnTo>
                    <a:pt x="809713" y="299687"/>
                  </a:lnTo>
                  <a:lnTo>
                    <a:pt x="819191" y="339552"/>
                  </a:lnTo>
                  <a:lnTo>
                    <a:pt x="826826" y="393555"/>
                  </a:lnTo>
                  <a:lnTo>
                    <a:pt x="864202" y="393555"/>
                  </a:lnTo>
                  <a:lnTo>
                    <a:pt x="858437" y="342494"/>
                  </a:lnTo>
                  <a:lnTo>
                    <a:pt x="840321" y="264313"/>
                  </a:lnTo>
                  <a:lnTo>
                    <a:pt x="826246" y="220046"/>
                  </a:lnTo>
                  <a:lnTo>
                    <a:pt x="808621" y="174992"/>
                  </a:lnTo>
                  <a:lnTo>
                    <a:pt x="787292" y="131148"/>
                  </a:lnTo>
                  <a:lnTo>
                    <a:pt x="762104" y="90512"/>
                  </a:lnTo>
                  <a:lnTo>
                    <a:pt x="732905" y="55081"/>
                  </a:lnTo>
                  <a:lnTo>
                    <a:pt x="699539" y="26854"/>
                  </a:lnTo>
                  <a:lnTo>
                    <a:pt x="661852" y="7828"/>
                  </a:lnTo>
                  <a:lnTo>
                    <a:pt x="619691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434052" y="7928233"/>
              <a:ext cx="864235" cy="393700"/>
            </a:xfrm>
            <a:custGeom>
              <a:avLst/>
              <a:gdLst/>
              <a:ahLst/>
              <a:cxnLst/>
              <a:rect l="l" t="t" r="r" b="b"/>
              <a:pathLst>
                <a:path w="864235" h="393700">
                  <a:moveTo>
                    <a:pt x="826826" y="393555"/>
                  </a:moveTo>
                  <a:lnTo>
                    <a:pt x="836170" y="393555"/>
                  </a:lnTo>
                  <a:lnTo>
                    <a:pt x="845514" y="393555"/>
                  </a:lnTo>
                  <a:lnTo>
                    <a:pt x="854858" y="393555"/>
                  </a:lnTo>
                  <a:lnTo>
                    <a:pt x="864202" y="393555"/>
                  </a:lnTo>
                  <a:lnTo>
                    <a:pt x="862787" y="372414"/>
                  </a:lnTo>
                  <a:lnTo>
                    <a:pt x="851000" y="305795"/>
                  </a:lnTo>
                  <a:lnTo>
                    <a:pt x="840321" y="264313"/>
                  </a:lnTo>
                  <a:lnTo>
                    <a:pt x="826246" y="220046"/>
                  </a:lnTo>
                  <a:lnTo>
                    <a:pt x="808621" y="174992"/>
                  </a:lnTo>
                  <a:lnTo>
                    <a:pt x="787292" y="131148"/>
                  </a:lnTo>
                  <a:lnTo>
                    <a:pt x="762104" y="90512"/>
                  </a:lnTo>
                  <a:lnTo>
                    <a:pt x="732905" y="55081"/>
                  </a:lnTo>
                  <a:lnTo>
                    <a:pt x="699539" y="26854"/>
                  </a:lnTo>
                  <a:lnTo>
                    <a:pt x="661852" y="7828"/>
                  </a:lnTo>
                  <a:lnTo>
                    <a:pt x="619691" y="0"/>
                  </a:lnTo>
                  <a:lnTo>
                    <a:pt x="572902" y="5367"/>
                  </a:lnTo>
                  <a:lnTo>
                    <a:pt x="512031" y="20668"/>
                  </a:lnTo>
                  <a:lnTo>
                    <a:pt x="450038" y="35484"/>
                  </a:lnTo>
                  <a:lnTo>
                    <a:pt x="388145" y="49366"/>
                  </a:lnTo>
                  <a:lnTo>
                    <a:pt x="327576" y="61864"/>
                  </a:lnTo>
                  <a:lnTo>
                    <a:pt x="269554" y="72527"/>
                  </a:lnTo>
                  <a:lnTo>
                    <a:pt x="215300" y="80905"/>
                  </a:lnTo>
                  <a:lnTo>
                    <a:pt x="166039" y="86549"/>
                  </a:lnTo>
                  <a:lnTo>
                    <a:pt x="122992" y="89007"/>
                  </a:lnTo>
                  <a:lnTo>
                    <a:pt x="87383" y="87829"/>
                  </a:lnTo>
                  <a:lnTo>
                    <a:pt x="60433" y="82567"/>
                  </a:lnTo>
                  <a:lnTo>
                    <a:pt x="43367" y="72768"/>
                  </a:lnTo>
                  <a:lnTo>
                    <a:pt x="37407" y="57983"/>
                  </a:lnTo>
                  <a:lnTo>
                    <a:pt x="28063" y="57983"/>
                  </a:lnTo>
                  <a:lnTo>
                    <a:pt x="18719" y="57983"/>
                  </a:lnTo>
                  <a:lnTo>
                    <a:pt x="9375" y="57983"/>
                  </a:lnTo>
                  <a:lnTo>
                    <a:pt x="31" y="57983"/>
                  </a:lnTo>
                  <a:lnTo>
                    <a:pt x="0" y="77056"/>
                  </a:lnTo>
                  <a:lnTo>
                    <a:pt x="35721" y="113595"/>
                  </a:lnTo>
                  <a:lnTo>
                    <a:pt x="91467" y="121715"/>
                  </a:lnTo>
                  <a:lnTo>
                    <a:pt x="129545" y="121202"/>
                  </a:lnTo>
                  <a:lnTo>
                    <a:pt x="174706" y="117774"/>
                  </a:lnTo>
                  <a:lnTo>
                    <a:pt x="227157" y="111528"/>
                  </a:lnTo>
                  <a:lnTo>
                    <a:pt x="287107" y="102566"/>
                  </a:lnTo>
                  <a:lnTo>
                    <a:pt x="354766" y="90986"/>
                  </a:lnTo>
                  <a:lnTo>
                    <a:pt x="430340" y="76889"/>
                  </a:lnTo>
                  <a:lnTo>
                    <a:pt x="514041" y="60372"/>
                  </a:lnTo>
                  <a:lnTo>
                    <a:pt x="606075" y="41537"/>
                  </a:lnTo>
                  <a:lnTo>
                    <a:pt x="643386" y="41774"/>
                  </a:lnTo>
                  <a:lnTo>
                    <a:pt x="708152" y="83700"/>
                  </a:lnTo>
                  <a:lnTo>
                    <a:pt x="735483" y="119790"/>
                  </a:lnTo>
                  <a:lnTo>
                    <a:pt x="759366" y="162232"/>
                  </a:lnTo>
                  <a:lnTo>
                    <a:pt x="779739" y="208229"/>
                  </a:lnTo>
                  <a:lnTo>
                    <a:pt x="796542" y="254980"/>
                  </a:lnTo>
                  <a:lnTo>
                    <a:pt x="809713" y="299687"/>
                  </a:lnTo>
                  <a:lnTo>
                    <a:pt x="819191" y="339552"/>
                  </a:lnTo>
                  <a:lnTo>
                    <a:pt x="824916" y="371774"/>
                  </a:lnTo>
                  <a:lnTo>
                    <a:pt x="826826" y="39355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04561" y="7911302"/>
              <a:ext cx="103505" cy="76200"/>
            </a:xfrm>
            <a:custGeom>
              <a:avLst/>
              <a:gdLst/>
              <a:ahLst/>
              <a:cxnLst/>
              <a:rect l="l" t="t" r="r" b="b"/>
              <a:pathLst>
                <a:path w="103505" h="76200">
                  <a:moveTo>
                    <a:pt x="102920" y="0"/>
                  </a:moveTo>
                  <a:lnTo>
                    <a:pt x="0" y="0"/>
                  </a:lnTo>
                  <a:lnTo>
                    <a:pt x="0" y="75831"/>
                  </a:lnTo>
                  <a:lnTo>
                    <a:pt x="102920" y="75831"/>
                  </a:lnTo>
                  <a:lnTo>
                    <a:pt x="10292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04561" y="7911302"/>
              <a:ext cx="103505" cy="76200"/>
            </a:xfrm>
            <a:custGeom>
              <a:avLst/>
              <a:gdLst/>
              <a:ahLst/>
              <a:cxnLst/>
              <a:rect l="l" t="t" r="r" b="b"/>
              <a:pathLst>
                <a:path w="103505" h="76200">
                  <a:moveTo>
                    <a:pt x="0" y="0"/>
                  </a:moveTo>
                  <a:lnTo>
                    <a:pt x="102920" y="0"/>
                  </a:lnTo>
                  <a:lnTo>
                    <a:pt x="102920" y="75831"/>
                  </a:lnTo>
                  <a:lnTo>
                    <a:pt x="0" y="7583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348555" y="8653814"/>
              <a:ext cx="1912620" cy="505459"/>
            </a:xfrm>
            <a:custGeom>
              <a:avLst/>
              <a:gdLst/>
              <a:ahLst/>
              <a:cxnLst/>
              <a:rect l="l" t="t" r="r" b="b"/>
              <a:pathLst>
                <a:path w="1912620" h="505459">
                  <a:moveTo>
                    <a:pt x="1912213" y="0"/>
                  </a:moveTo>
                  <a:lnTo>
                    <a:pt x="0" y="0"/>
                  </a:lnTo>
                  <a:lnTo>
                    <a:pt x="0" y="505345"/>
                  </a:lnTo>
                  <a:lnTo>
                    <a:pt x="1912213" y="505345"/>
                  </a:lnTo>
                  <a:lnTo>
                    <a:pt x="19122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48555" y="8653814"/>
              <a:ext cx="1912620" cy="505459"/>
            </a:xfrm>
            <a:custGeom>
              <a:avLst/>
              <a:gdLst/>
              <a:ahLst/>
              <a:cxnLst/>
              <a:rect l="l" t="t" r="r" b="b"/>
              <a:pathLst>
                <a:path w="1912620" h="505459">
                  <a:moveTo>
                    <a:pt x="0" y="0"/>
                  </a:moveTo>
                  <a:lnTo>
                    <a:pt x="1912213" y="0"/>
                  </a:lnTo>
                  <a:lnTo>
                    <a:pt x="1912213" y="505345"/>
                  </a:lnTo>
                  <a:lnTo>
                    <a:pt x="0" y="5053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348275" y="9124905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6"/>
                  </a:lnTo>
                  <a:lnTo>
                    <a:pt x="0" y="242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348275" y="9100257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7"/>
                  </a:lnTo>
                  <a:lnTo>
                    <a:pt x="0" y="2425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348275" y="9076399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7"/>
                  </a:lnTo>
                  <a:lnTo>
                    <a:pt x="0" y="2425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8275" y="9051747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7"/>
                  </a:lnTo>
                  <a:lnTo>
                    <a:pt x="0" y="2425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348275" y="9027890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6"/>
                  </a:lnTo>
                  <a:lnTo>
                    <a:pt x="0" y="242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348275" y="9003240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7"/>
                  </a:lnTo>
                  <a:lnTo>
                    <a:pt x="0" y="2425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348275" y="8979380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6"/>
                  </a:lnTo>
                  <a:lnTo>
                    <a:pt x="0" y="242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348275" y="8954726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7"/>
                  </a:lnTo>
                  <a:lnTo>
                    <a:pt x="0" y="2425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348275" y="8930869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7"/>
                  </a:lnTo>
                  <a:lnTo>
                    <a:pt x="0" y="2425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48275" y="8906216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6"/>
                  </a:lnTo>
                  <a:lnTo>
                    <a:pt x="0" y="242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348275" y="8882363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6"/>
                  </a:lnTo>
                  <a:lnTo>
                    <a:pt x="0" y="242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48275" y="8857710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6"/>
                  </a:lnTo>
                  <a:lnTo>
                    <a:pt x="0" y="242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348275" y="8833849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7"/>
                  </a:lnTo>
                  <a:lnTo>
                    <a:pt x="0" y="2425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348275" y="8809199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6"/>
                  </a:lnTo>
                  <a:lnTo>
                    <a:pt x="0" y="242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48275" y="8785339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7"/>
                  </a:lnTo>
                  <a:lnTo>
                    <a:pt x="0" y="2425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348275" y="8760689"/>
              <a:ext cx="1912620" cy="24765"/>
            </a:xfrm>
            <a:custGeom>
              <a:avLst/>
              <a:gdLst/>
              <a:ahLst/>
              <a:cxnLst/>
              <a:rect l="l" t="t" r="r" b="b"/>
              <a:pathLst>
                <a:path w="1912620" h="24765">
                  <a:moveTo>
                    <a:pt x="0" y="0"/>
                  </a:moveTo>
                  <a:lnTo>
                    <a:pt x="1912099" y="0"/>
                  </a:lnTo>
                  <a:lnTo>
                    <a:pt x="1912099" y="24256"/>
                  </a:lnTo>
                  <a:lnTo>
                    <a:pt x="0" y="242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77555" y="8579177"/>
              <a:ext cx="998516" cy="595132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1685317" y="8673336"/>
              <a:ext cx="1302385" cy="73025"/>
            </a:xfrm>
            <a:custGeom>
              <a:avLst/>
              <a:gdLst/>
              <a:ahLst/>
              <a:cxnLst/>
              <a:rect l="l" t="t" r="r" b="b"/>
              <a:pathLst>
                <a:path w="1302385" h="73025">
                  <a:moveTo>
                    <a:pt x="1302143" y="0"/>
                  </a:moveTo>
                  <a:lnTo>
                    <a:pt x="0" y="0"/>
                  </a:lnTo>
                  <a:lnTo>
                    <a:pt x="0" y="72771"/>
                  </a:lnTo>
                  <a:lnTo>
                    <a:pt x="1302143" y="72771"/>
                  </a:lnTo>
                  <a:lnTo>
                    <a:pt x="13021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267874" y="8628959"/>
              <a:ext cx="20320" cy="132080"/>
            </a:xfrm>
            <a:custGeom>
              <a:avLst/>
              <a:gdLst/>
              <a:ahLst/>
              <a:cxnLst/>
              <a:rect l="l" t="t" r="r" b="b"/>
              <a:pathLst>
                <a:path w="20319" h="132079">
                  <a:moveTo>
                    <a:pt x="20027" y="0"/>
                  </a:moveTo>
                  <a:lnTo>
                    <a:pt x="0" y="0"/>
                  </a:lnTo>
                  <a:lnTo>
                    <a:pt x="0" y="131737"/>
                  </a:lnTo>
                  <a:lnTo>
                    <a:pt x="20027" y="131737"/>
                  </a:lnTo>
                  <a:lnTo>
                    <a:pt x="2002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050740" y="9154753"/>
              <a:ext cx="517525" cy="838835"/>
            </a:xfrm>
            <a:custGeom>
              <a:avLst/>
              <a:gdLst/>
              <a:ahLst/>
              <a:cxnLst/>
              <a:rect l="l" t="t" r="r" b="b"/>
              <a:pathLst>
                <a:path w="517525" h="838834">
                  <a:moveTo>
                    <a:pt x="517029" y="0"/>
                  </a:moveTo>
                  <a:lnTo>
                    <a:pt x="0" y="0"/>
                  </a:lnTo>
                  <a:lnTo>
                    <a:pt x="0" y="795146"/>
                  </a:lnTo>
                  <a:lnTo>
                    <a:pt x="47001" y="809521"/>
                  </a:lnTo>
                  <a:lnTo>
                    <a:pt x="94003" y="821020"/>
                  </a:lnTo>
                  <a:lnTo>
                    <a:pt x="141004" y="829644"/>
                  </a:lnTo>
                  <a:lnTo>
                    <a:pt x="188006" y="835394"/>
                  </a:lnTo>
                  <a:lnTo>
                    <a:pt x="235008" y="838269"/>
                  </a:lnTo>
                  <a:lnTo>
                    <a:pt x="282011" y="838269"/>
                  </a:lnTo>
                  <a:lnTo>
                    <a:pt x="329014" y="835394"/>
                  </a:lnTo>
                  <a:lnTo>
                    <a:pt x="376017" y="829644"/>
                  </a:lnTo>
                  <a:lnTo>
                    <a:pt x="423020" y="821020"/>
                  </a:lnTo>
                  <a:lnTo>
                    <a:pt x="470024" y="809521"/>
                  </a:lnTo>
                  <a:lnTo>
                    <a:pt x="517029" y="795146"/>
                  </a:lnTo>
                  <a:lnTo>
                    <a:pt x="51702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050740" y="9154753"/>
              <a:ext cx="517525" cy="838835"/>
            </a:xfrm>
            <a:custGeom>
              <a:avLst/>
              <a:gdLst/>
              <a:ahLst/>
              <a:cxnLst/>
              <a:rect l="l" t="t" r="r" b="b"/>
              <a:pathLst>
                <a:path w="517525" h="838834">
                  <a:moveTo>
                    <a:pt x="0" y="0"/>
                  </a:moveTo>
                  <a:lnTo>
                    <a:pt x="517029" y="0"/>
                  </a:lnTo>
                  <a:lnTo>
                    <a:pt x="517029" y="49696"/>
                  </a:lnTo>
                  <a:lnTo>
                    <a:pt x="517029" y="99393"/>
                  </a:lnTo>
                  <a:lnTo>
                    <a:pt x="517029" y="795146"/>
                  </a:lnTo>
                  <a:lnTo>
                    <a:pt x="470024" y="809521"/>
                  </a:lnTo>
                  <a:lnTo>
                    <a:pt x="423020" y="821020"/>
                  </a:lnTo>
                  <a:lnTo>
                    <a:pt x="376017" y="829644"/>
                  </a:lnTo>
                  <a:lnTo>
                    <a:pt x="329014" y="835394"/>
                  </a:lnTo>
                  <a:lnTo>
                    <a:pt x="282011" y="838269"/>
                  </a:lnTo>
                  <a:lnTo>
                    <a:pt x="235008" y="838269"/>
                  </a:lnTo>
                  <a:lnTo>
                    <a:pt x="188006" y="835394"/>
                  </a:lnTo>
                  <a:lnTo>
                    <a:pt x="141004" y="829644"/>
                  </a:lnTo>
                  <a:lnTo>
                    <a:pt x="94003" y="821020"/>
                  </a:lnTo>
                  <a:lnTo>
                    <a:pt x="47001" y="809521"/>
                  </a:lnTo>
                  <a:lnTo>
                    <a:pt x="0" y="79514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060959" y="9158908"/>
              <a:ext cx="128905" cy="819785"/>
            </a:xfrm>
            <a:custGeom>
              <a:avLst/>
              <a:gdLst/>
              <a:ahLst/>
              <a:cxnLst/>
              <a:rect l="l" t="t" r="r" b="b"/>
              <a:pathLst>
                <a:path w="128905" h="819784">
                  <a:moveTo>
                    <a:pt x="128600" y="0"/>
                  </a:moveTo>
                  <a:lnTo>
                    <a:pt x="0" y="0"/>
                  </a:lnTo>
                  <a:lnTo>
                    <a:pt x="0" y="788479"/>
                  </a:lnTo>
                  <a:lnTo>
                    <a:pt x="30846" y="798456"/>
                  </a:lnTo>
                  <a:lnTo>
                    <a:pt x="62561" y="806972"/>
                  </a:lnTo>
                  <a:lnTo>
                    <a:pt x="95145" y="813995"/>
                  </a:lnTo>
                  <a:lnTo>
                    <a:pt x="128600" y="819492"/>
                  </a:lnTo>
                  <a:lnTo>
                    <a:pt x="128600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149142" y="9158908"/>
              <a:ext cx="69850" cy="823594"/>
            </a:xfrm>
            <a:custGeom>
              <a:avLst/>
              <a:gdLst/>
              <a:ahLst/>
              <a:cxnLst/>
              <a:rect l="l" t="t" r="r" b="b"/>
              <a:pathLst>
                <a:path w="69850" h="823595">
                  <a:moveTo>
                    <a:pt x="69811" y="0"/>
                  </a:moveTo>
                  <a:lnTo>
                    <a:pt x="0" y="0"/>
                  </a:lnTo>
                  <a:lnTo>
                    <a:pt x="0" y="811872"/>
                  </a:lnTo>
                  <a:lnTo>
                    <a:pt x="69811" y="823569"/>
                  </a:lnTo>
                  <a:lnTo>
                    <a:pt x="69811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982346" y="9869159"/>
              <a:ext cx="662940" cy="125730"/>
            </a:xfrm>
            <a:custGeom>
              <a:avLst/>
              <a:gdLst/>
              <a:ahLst/>
              <a:cxnLst/>
              <a:rect l="l" t="t" r="r" b="b"/>
              <a:pathLst>
                <a:path w="662939" h="125729">
                  <a:moveTo>
                    <a:pt x="662546" y="0"/>
                  </a:moveTo>
                  <a:lnTo>
                    <a:pt x="585825" y="0"/>
                  </a:lnTo>
                  <a:lnTo>
                    <a:pt x="533808" y="8524"/>
                  </a:lnTo>
                  <a:lnTo>
                    <a:pt x="481791" y="15250"/>
                  </a:lnTo>
                  <a:lnTo>
                    <a:pt x="429774" y="20144"/>
                  </a:lnTo>
                  <a:lnTo>
                    <a:pt x="377759" y="23167"/>
                  </a:lnTo>
                  <a:lnTo>
                    <a:pt x="325743" y="24283"/>
                  </a:lnTo>
                  <a:lnTo>
                    <a:pt x="273728" y="23458"/>
                  </a:lnTo>
                  <a:lnTo>
                    <a:pt x="221714" y="20652"/>
                  </a:lnTo>
                  <a:lnTo>
                    <a:pt x="169700" y="15832"/>
                  </a:lnTo>
                  <a:lnTo>
                    <a:pt x="117685" y="8960"/>
                  </a:lnTo>
                  <a:lnTo>
                    <a:pt x="65671" y="0"/>
                  </a:lnTo>
                  <a:lnTo>
                    <a:pt x="0" y="0"/>
                  </a:lnTo>
                  <a:lnTo>
                    <a:pt x="0" y="125298"/>
                  </a:lnTo>
                  <a:lnTo>
                    <a:pt x="662546" y="125298"/>
                  </a:lnTo>
                  <a:lnTo>
                    <a:pt x="662546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982346" y="9869159"/>
              <a:ext cx="662940" cy="125730"/>
            </a:xfrm>
            <a:custGeom>
              <a:avLst/>
              <a:gdLst/>
              <a:ahLst/>
              <a:cxnLst/>
              <a:rect l="l" t="t" r="r" b="b"/>
              <a:pathLst>
                <a:path w="662939" h="125729">
                  <a:moveTo>
                    <a:pt x="0" y="0"/>
                  </a:moveTo>
                  <a:lnTo>
                    <a:pt x="16413" y="0"/>
                  </a:lnTo>
                  <a:lnTo>
                    <a:pt x="32831" y="0"/>
                  </a:lnTo>
                  <a:lnTo>
                    <a:pt x="49250" y="0"/>
                  </a:lnTo>
                  <a:lnTo>
                    <a:pt x="65671" y="0"/>
                  </a:lnTo>
                  <a:lnTo>
                    <a:pt x="117685" y="8960"/>
                  </a:lnTo>
                  <a:lnTo>
                    <a:pt x="169700" y="15832"/>
                  </a:lnTo>
                  <a:lnTo>
                    <a:pt x="221714" y="20652"/>
                  </a:lnTo>
                  <a:lnTo>
                    <a:pt x="273728" y="23458"/>
                  </a:lnTo>
                  <a:lnTo>
                    <a:pt x="325743" y="24283"/>
                  </a:lnTo>
                  <a:lnTo>
                    <a:pt x="377759" y="23167"/>
                  </a:lnTo>
                  <a:lnTo>
                    <a:pt x="429774" y="20144"/>
                  </a:lnTo>
                  <a:lnTo>
                    <a:pt x="481791" y="15250"/>
                  </a:lnTo>
                  <a:lnTo>
                    <a:pt x="533808" y="8524"/>
                  </a:lnTo>
                  <a:lnTo>
                    <a:pt x="585825" y="0"/>
                  </a:lnTo>
                  <a:lnTo>
                    <a:pt x="662546" y="0"/>
                  </a:lnTo>
                  <a:lnTo>
                    <a:pt x="662546" y="125298"/>
                  </a:lnTo>
                  <a:lnTo>
                    <a:pt x="0" y="12529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46416" y="7685668"/>
              <a:ext cx="2059305" cy="1911350"/>
            </a:xfrm>
            <a:custGeom>
              <a:avLst/>
              <a:gdLst/>
              <a:ahLst/>
              <a:cxnLst/>
              <a:rect l="l" t="t" r="r" b="b"/>
              <a:pathLst>
                <a:path w="2059305" h="1911350">
                  <a:moveTo>
                    <a:pt x="537337" y="1229753"/>
                  </a:moveTo>
                  <a:lnTo>
                    <a:pt x="487603" y="1229753"/>
                  </a:lnTo>
                  <a:lnTo>
                    <a:pt x="482320" y="1229753"/>
                  </a:lnTo>
                  <a:lnTo>
                    <a:pt x="480644" y="1256474"/>
                  </a:lnTo>
                  <a:lnTo>
                    <a:pt x="537337" y="1229753"/>
                  </a:lnTo>
                  <a:close/>
                </a:path>
                <a:path w="2059305" h="1911350">
                  <a:moveTo>
                    <a:pt x="543445" y="1226870"/>
                  </a:moveTo>
                  <a:lnTo>
                    <a:pt x="484822" y="1189685"/>
                  </a:lnTo>
                  <a:lnTo>
                    <a:pt x="483133" y="1216748"/>
                  </a:lnTo>
                  <a:lnTo>
                    <a:pt x="787" y="1186599"/>
                  </a:lnTo>
                  <a:lnTo>
                    <a:pt x="0" y="1199273"/>
                  </a:lnTo>
                  <a:lnTo>
                    <a:pt x="482346" y="1229423"/>
                  </a:lnTo>
                  <a:lnTo>
                    <a:pt x="487616" y="1229423"/>
                  </a:lnTo>
                  <a:lnTo>
                    <a:pt x="538035" y="1229423"/>
                  </a:lnTo>
                  <a:lnTo>
                    <a:pt x="543445" y="1226870"/>
                  </a:lnTo>
                  <a:close/>
                </a:path>
                <a:path w="2059305" h="1911350">
                  <a:moveTo>
                    <a:pt x="1222273" y="1260817"/>
                  </a:moveTo>
                  <a:lnTo>
                    <a:pt x="1152855" y="1262176"/>
                  </a:lnTo>
                  <a:lnTo>
                    <a:pt x="1166380" y="1285671"/>
                  </a:lnTo>
                  <a:lnTo>
                    <a:pt x="99060" y="1900186"/>
                  </a:lnTo>
                  <a:lnTo>
                    <a:pt x="105384" y="1911197"/>
                  </a:lnTo>
                  <a:lnTo>
                    <a:pt x="1172718" y="1296682"/>
                  </a:lnTo>
                  <a:lnTo>
                    <a:pt x="1186243" y="1320165"/>
                  </a:lnTo>
                  <a:lnTo>
                    <a:pt x="1208786" y="1283030"/>
                  </a:lnTo>
                  <a:lnTo>
                    <a:pt x="1222273" y="1260817"/>
                  </a:lnTo>
                  <a:close/>
                </a:path>
                <a:path w="2059305" h="1911350">
                  <a:moveTo>
                    <a:pt x="1425917" y="666851"/>
                  </a:moveTo>
                  <a:lnTo>
                    <a:pt x="1413395" y="637692"/>
                  </a:lnTo>
                  <a:lnTo>
                    <a:pt x="1398524" y="603059"/>
                  </a:lnTo>
                  <a:lnTo>
                    <a:pt x="1381848" y="624433"/>
                  </a:lnTo>
                  <a:lnTo>
                    <a:pt x="581304" y="0"/>
                  </a:lnTo>
                  <a:lnTo>
                    <a:pt x="573493" y="10020"/>
                  </a:lnTo>
                  <a:lnTo>
                    <a:pt x="1374038" y="634453"/>
                  </a:lnTo>
                  <a:lnTo>
                    <a:pt x="1357363" y="655828"/>
                  </a:lnTo>
                  <a:lnTo>
                    <a:pt x="1425917" y="666851"/>
                  </a:lnTo>
                  <a:close/>
                </a:path>
                <a:path w="2059305" h="1911350">
                  <a:moveTo>
                    <a:pt x="2059101" y="8521"/>
                  </a:moveTo>
                  <a:lnTo>
                    <a:pt x="2048535" y="1485"/>
                  </a:lnTo>
                  <a:lnTo>
                    <a:pt x="1539227" y="765454"/>
                  </a:lnTo>
                  <a:lnTo>
                    <a:pt x="1516659" y="750404"/>
                  </a:lnTo>
                  <a:lnTo>
                    <a:pt x="1510766" y="819581"/>
                  </a:lnTo>
                  <a:lnTo>
                    <a:pt x="1572348" y="787527"/>
                  </a:lnTo>
                  <a:lnTo>
                    <a:pt x="1556359" y="776871"/>
                  </a:lnTo>
                  <a:lnTo>
                    <a:pt x="1549781" y="772490"/>
                  </a:lnTo>
                  <a:lnTo>
                    <a:pt x="2059101" y="852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2573312" y="7468829"/>
            <a:ext cx="946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PRINT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HEAD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70801" y="7468829"/>
            <a:ext cx="940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RESIN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FEED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0901" y="8357117"/>
            <a:ext cx="71120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latin typeface="Arial"/>
                <a:cs typeface="Arial"/>
              </a:rPr>
              <a:t>LAYERS </a:t>
            </a:r>
            <a:r>
              <a:rPr sz="1200" spc="-25" dirty="0">
                <a:latin typeface="Arial"/>
                <a:cs typeface="Arial"/>
              </a:rPr>
              <a:t>OF </a:t>
            </a:r>
            <a:r>
              <a:rPr sz="1200" spc="-10" dirty="0">
                <a:latin typeface="Arial"/>
                <a:cs typeface="Arial"/>
              </a:rPr>
              <a:t>POWDER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5907" y="9169434"/>
            <a:ext cx="3604895" cy="1127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743710" algn="l"/>
              </a:tabLst>
            </a:pPr>
            <a:r>
              <a:rPr sz="1800" spc="-15" baseline="-48611" dirty="0">
                <a:latin typeface="Arial"/>
                <a:cs typeface="Arial"/>
              </a:rPr>
              <a:t>PROTOTYPE</a:t>
            </a:r>
            <a:r>
              <a:rPr sz="1800" baseline="-48611" dirty="0">
                <a:latin typeface="Arial"/>
                <a:cs typeface="Arial"/>
              </a:rPr>
              <a:t>	</a:t>
            </a:r>
            <a:r>
              <a:rPr sz="1200" spc="-10" dirty="0">
                <a:latin typeface="Arial"/>
                <a:cs typeface="Arial"/>
              </a:rPr>
              <a:t>MODEL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TRAY</a:t>
            </a:r>
            <a:endParaRPr sz="1200">
              <a:latin typeface="Arial"/>
              <a:cs typeface="Arial"/>
            </a:endParaRPr>
          </a:p>
          <a:p>
            <a:pPr marL="146685" marR="2729865" indent="47625">
              <a:lnSpc>
                <a:spcPts val="1340"/>
              </a:lnSpc>
              <a:spcBef>
                <a:spcPts val="1070"/>
              </a:spcBef>
            </a:pPr>
            <a:r>
              <a:rPr sz="1200" spc="-10" dirty="0">
                <a:latin typeface="Arial"/>
                <a:cs typeface="Arial"/>
              </a:rPr>
              <a:t>SLOWLY BUILDING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Arial"/>
              <a:cs typeface="Arial"/>
            </a:endParaRPr>
          </a:p>
          <a:p>
            <a:pPr marL="978535">
              <a:lnSpc>
                <a:spcPct val="10000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VIEW OF PRINTING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241590" y="9356833"/>
            <a:ext cx="67310" cy="387350"/>
          </a:xfrm>
          <a:custGeom>
            <a:avLst/>
            <a:gdLst/>
            <a:ahLst/>
            <a:cxnLst/>
            <a:rect l="l" t="t" r="r" b="b"/>
            <a:pathLst>
              <a:path w="67310" h="387350">
                <a:moveTo>
                  <a:pt x="27114" y="325945"/>
                </a:moveTo>
                <a:lnTo>
                  <a:pt x="0" y="325945"/>
                </a:lnTo>
                <a:lnTo>
                  <a:pt x="33464" y="386778"/>
                </a:lnTo>
                <a:lnTo>
                  <a:pt x="64029" y="331216"/>
                </a:lnTo>
                <a:lnTo>
                  <a:pt x="27114" y="331216"/>
                </a:lnTo>
                <a:lnTo>
                  <a:pt x="27114" y="325945"/>
                </a:lnTo>
                <a:close/>
              </a:path>
              <a:path w="67310" h="387350">
                <a:moveTo>
                  <a:pt x="39814" y="0"/>
                </a:moveTo>
                <a:lnTo>
                  <a:pt x="27114" y="0"/>
                </a:lnTo>
                <a:lnTo>
                  <a:pt x="27114" y="331216"/>
                </a:lnTo>
                <a:lnTo>
                  <a:pt x="39814" y="331216"/>
                </a:lnTo>
                <a:lnTo>
                  <a:pt x="39814" y="0"/>
                </a:lnTo>
                <a:close/>
              </a:path>
              <a:path w="67310" h="387350">
                <a:moveTo>
                  <a:pt x="66928" y="325945"/>
                </a:moveTo>
                <a:lnTo>
                  <a:pt x="39814" y="325945"/>
                </a:lnTo>
                <a:lnTo>
                  <a:pt x="39814" y="331216"/>
                </a:lnTo>
                <a:lnTo>
                  <a:pt x="64029" y="331216"/>
                </a:lnTo>
                <a:lnTo>
                  <a:pt x="66928" y="3259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96418" y="6504429"/>
            <a:ext cx="721169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model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slowly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taking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shape,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3D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Printer.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model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machine.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046886" y="775941"/>
            <a:ext cx="15201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973857" y="639414"/>
            <a:ext cx="5791200" cy="1229995"/>
          </a:xfrm>
          <a:custGeom>
            <a:avLst/>
            <a:gdLst/>
            <a:ahLst/>
            <a:cxnLst/>
            <a:rect l="l" t="t" r="r" b="b"/>
            <a:pathLst>
              <a:path w="5791200" h="1229995">
                <a:moveTo>
                  <a:pt x="0" y="0"/>
                </a:moveTo>
                <a:lnTo>
                  <a:pt x="5791200" y="0"/>
                </a:lnTo>
                <a:lnTo>
                  <a:pt x="5791200" y="1229804"/>
                </a:lnTo>
                <a:lnTo>
                  <a:pt x="0" y="1229804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178323" y="417852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12280" y="433486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718663" y="651202"/>
            <a:ext cx="3745865" cy="1087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 marR="5080" indent="-6350" algn="just">
              <a:lnSpc>
                <a:spcPct val="124500"/>
              </a:lnSpc>
              <a:spcBef>
                <a:spcPts val="100"/>
              </a:spcBef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https://technologystudent.com/cam/prn3d1.htm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https://technologystudent.com/cam/prn3d2.htm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7"/>
              </a:rPr>
              <a:t>https://technologystudent.com/cam/prn3d3.htm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https://technologystudent.com/cam/prn3d4.htm</a:t>
            </a:r>
            <a:endParaRPr sz="14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098929" y="78267"/>
            <a:ext cx="36576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RAPID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PROTOTYPING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3D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PRINTING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6887" y="775943"/>
            <a:ext cx="15201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3857" y="639414"/>
            <a:ext cx="5791200" cy="1229995"/>
          </a:xfrm>
          <a:custGeom>
            <a:avLst/>
            <a:gdLst/>
            <a:ahLst/>
            <a:cxnLst/>
            <a:rect l="l" t="t" r="r" b="b"/>
            <a:pathLst>
              <a:path w="5791200" h="1229995">
                <a:moveTo>
                  <a:pt x="0" y="0"/>
                </a:moveTo>
                <a:lnTo>
                  <a:pt x="5791201" y="0"/>
                </a:lnTo>
                <a:lnTo>
                  <a:pt x="5791201" y="1229803"/>
                </a:lnTo>
                <a:lnTo>
                  <a:pt x="0" y="12298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78323" y="417848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2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277" y="433480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18667" y="651199"/>
            <a:ext cx="3745865" cy="1087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 marR="5080" indent="-6350" algn="just">
              <a:lnSpc>
                <a:spcPct val="124500"/>
              </a:lnSpc>
              <a:spcBef>
                <a:spcPts val="100"/>
              </a:spcBef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https://technologystudent.com/cam/prn3d1.htm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https://technologystudent.com/cam/prn3d2.htm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https://technologystudent.com/cam/prn3d3.htm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7"/>
              </a:rPr>
              <a:t>https://technologystudent.com/cam/prn3d4.htm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301" y="2356572"/>
            <a:ext cx="57283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prototype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model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printer.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37370" y="2356572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4972" y="2930411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4970" y="4073541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B.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6396" y="5231863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C.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4972" y="6384518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4024" y="7580935"/>
            <a:ext cx="193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5447" y="8718402"/>
            <a:ext cx="1638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F.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98930" y="78267"/>
            <a:ext cx="36576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RAPID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PROTOTYPING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3D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PRINTING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302</Words>
  <Application>Microsoft Office PowerPoint</Application>
  <PresentationFormat>Custom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cnc9.cdr</dc:title>
  <dc:creator>BY V.RYAN</dc:creator>
  <cp:keywords>RAPID PROTOTYPING - 3D PRINTING</cp:keywords>
  <cp:lastModifiedBy>Vincent RYan</cp:lastModifiedBy>
  <cp:revision>1</cp:revision>
  <dcterms:created xsi:type="dcterms:W3CDTF">2023-10-16T17:40:27Z</dcterms:created>
  <dcterms:modified xsi:type="dcterms:W3CDTF">2023-10-16T17:41:05Z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2023-10-16T00:00:00Z</vt:filetime>
  </property>
  <property fmtid="{D5CDD505-2E9C-101B-9397-08002B2CF9AE}" pid="5" name="Producer">
    <vt:lpwstr>Corel PDF Engine Version 19.1.0.419</vt:lpwstr>
  </property>
</Properties>
</file>