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0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9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8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4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4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D06D-0DB6-4180-A934-25A2ED16DDF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FC53-74E5-4AA9-8A48-386696494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roperties_material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PROPERTIES OF MATERIALS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“PROPERTIES OF MATERIALS”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48D3E3-D69C-4BED-9548-1EC20DA88D2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462ADB4-A743-4C07-89E7-8FE89732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9A46B6-BC03-4B4D-8E60-E7933E7248F5}"/>
                </a:ext>
              </a:extLst>
            </p:cNvPr>
            <p:cNvSpPr/>
            <p:nvPr/>
          </p:nvSpPr>
          <p:spPr>
            <a:xfrm>
              <a:off x="5181600" y="2133600"/>
              <a:ext cx="315468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6CDFD2-E315-4A1C-B95D-6C00D0E1BE25}"/>
                </a:ext>
              </a:extLst>
            </p:cNvPr>
            <p:cNvSpPr/>
            <p:nvPr/>
          </p:nvSpPr>
          <p:spPr>
            <a:xfrm>
              <a:off x="662940" y="5974080"/>
              <a:ext cx="2964180" cy="2407920"/>
            </a:xfrm>
            <a:custGeom>
              <a:avLst/>
              <a:gdLst>
                <a:gd name="connsiteX0" fmla="*/ 2941320 w 2964180"/>
                <a:gd name="connsiteY0" fmla="*/ 0 h 2407920"/>
                <a:gd name="connsiteX1" fmla="*/ 2964180 w 2964180"/>
                <a:gd name="connsiteY1" fmla="*/ 708660 h 2407920"/>
                <a:gd name="connsiteX2" fmla="*/ 2697480 w 2964180"/>
                <a:gd name="connsiteY2" fmla="*/ 784860 h 2407920"/>
                <a:gd name="connsiteX3" fmla="*/ 2705100 w 2964180"/>
                <a:gd name="connsiteY3" fmla="*/ 982980 h 2407920"/>
                <a:gd name="connsiteX4" fmla="*/ 2941320 w 2964180"/>
                <a:gd name="connsiteY4" fmla="*/ 1043940 h 2407920"/>
                <a:gd name="connsiteX5" fmla="*/ 2941320 w 2964180"/>
                <a:gd name="connsiteY5" fmla="*/ 2407920 h 2407920"/>
                <a:gd name="connsiteX6" fmla="*/ 7620 w 2964180"/>
                <a:gd name="connsiteY6" fmla="*/ 2407920 h 2407920"/>
                <a:gd name="connsiteX7" fmla="*/ 0 w 2964180"/>
                <a:gd name="connsiteY7" fmla="*/ 45720 h 2407920"/>
                <a:gd name="connsiteX8" fmla="*/ 2941320 w 2964180"/>
                <a:gd name="connsiteY8" fmla="*/ 0 h 240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180" h="2407920">
                  <a:moveTo>
                    <a:pt x="2941320" y="0"/>
                  </a:moveTo>
                  <a:lnTo>
                    <a:pt x="2964180" y="708660"/>
                  </a:lnTo>
                  <a:lnTo>
                    <a:pt x="2697480" y="784860"/>
                  </a:lnTo>
                  <a:lnTo>
                    <a:pt x="2705100" y="982980"/>
                  </a:lnTo>
                  <a:lnTo>
                    <a:pt x="2941320" y="1043940"/>
                  </a:lnTo>
                  <a:lnTo>
                    <a:pt x="2941320" y="2407920"/>
                  </a:lnTo>
                  <a:lnTo>
                    <a:pt x="7620" y="2407920"/>
                  </a:lnTo>
                  <a:lnTo>
                    <a:pt x="0" y="45720"/>
                  </a:lnTo>
                  <a:lnTo>
                    <a:pt x="29413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D784AD-3148-4626-927C-B6C3523EAB0F}"/>
                </a:ext>
              </a:extLst>
            </p:cNvPr>
            <p:cNvSpPr/>
            <p:nvPr/>
          </p:nvSpPr>
          <p:spPr>
            <a:xfrm>
              <a:off x="4122420" y="5715000"/>
              <a:ext cx="4930140" cy="1112520"/>
            </a:xfrm>
            <a:custGeom>
              <a:avLst/>
              <a:gdLst>
                <a:gd name="connsiteX0" fmla="*/ 30480 w 4930140"/>
                <a:gd name="connsiteY0" fmla="*/ 861060 h 1112520"/>
                <a:gd name="connsiteX1" fmla="*/ 320040 w 4930140"/>
                <a:gd name="connsiteY1" fmla="*/ 1112520 h 1112520"/>
                <a:gd name="connsiteX2" fmla="*/ 4930140 w 4930140"/>
                <a:gd name="connsiteY2" fmla="*/ 1112520 h 1112520"/>
                <a:gd name="connsiteX3" fmla="*/ 4907280 w 4930140"/>
                <a:gd name="connsiteY3" fmla="*/ 45720 h 1112520"/>
                <a:gd name="connsiteX4" fmla="*/ 0 w 4930140"/>
                <a:gd name="connsiteY4" fmla="*/ 0 h 1112520"/>
                <a:gd name="connsiteX5" fmla="*/ 30480 w 4930140"/>
                <a:gd name="connsiteY5" fmla="*/ 86106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0140" h="1112520">
                  <a:moveTo>
                    <a:pt x="30480" y="861060"/>
                  </a:moveTo>
                  <a:lnTo>
                    <a:pt x="320040" y="1112520"/>
                  </a:lnTo>
                  <a:lnTo>
                    <a:pt x="4930140" y="1112520"/>
                  </a:lnTo>
                  <a:lnTo>
                    <a:pt x="4907280" y="45720"/>
                  </a:lnTo>
                  <a:lnTo>
                    <a:pt x="0" y="0"/>
                  </a:lnTo>
                  <a:lnTo>
                    <a:pt x="30480" y="8610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289F94-F31C-405B-99B1-E4D4C2847848}"/>
                </a:ext>
              </a:extLst>
            </p:cNvPr>
            <p:cNvSpPr/>
            <p:nvPr/>
          </p:nvSpPr>
          <p:spPr>
            <a:xfrm>
              <a:off x="9547860" y="6934200"/>
              <a:ext cx="291084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268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7B7018-3058-44D9-91BF-3D3FB00B5C9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D0139A2-B5D2-46A7-BC29-DEE62BC0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3ED081-3B94-4A5B-94F1-0723EE3C1282}"/>
                </a:ext>
              </a:extLst>
            </p:cNvPr>
            <p:cNvSpPr/>
            <p:nvPr/>
          </p:nvSpPr>
          <p:spPr>
            <a:xfrm>
              <a:off x="5166360" y="2095500"/>
              <a:ext cx="314706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63EA39-4DBB-4AFE-89A5-DE56043050D5}"/>
                </a:ext>
              </a:extLst>
            </p:cNvPr>
            <p:cNvSpPr/>
            <p:nvPr/>
          </p:nvSpPr>
          <p:spPr>
            <a:xfrm>
              <a:off x="9304020" y="2042160"/>
              <a:ext cx="314706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9856122-3CD4-49F2-B7BD-4A4DBA9D1B1B}"/>
                </a:ext>
              </a:extLst>
            </p:cNvPr>
            <p:cNvSpPr/>
            <p:nvPr/>
          </p:nvSpPr>
          <p:spPr>
            <a:xfrm>
              <a:off x="670560" y="5958840"/>
              <a:ext cx="2941320" cy="2430780"/>
            </a:xfrm>
            <a:custGeom>
              <a:avLst/>
              <a:gdLst>
                <a:gd name="connsiteX0" fmla="*/ 2910840 w 2941320"/>
                <a:gd name="connsiteY0" fmla="*/ 0 h 2430780"/>
                <a:gd name="connsiteX1" fmla="*/ 2941320 w 2941320"/>
                <a:gd name="connsiteY1" fmla="*/ 739140 h 2430780"/>
                <a:gd name="connsiteX2" fmla="*/ 2651760 w 2941320"/>
                <a:gd name="connsiteY2" fmla="*/ 807720 h 2430780"/>
                <a:gd name="connsiteX3" fmla="*/ 2659380 w 2941320"/>
                <a:gd name="connsiteY3" fmla="*/ 982980 h 2430780"/>
                <a:gd name="connsiteX4" fmla="*/ 2933700 w 2941320"/>
                <a:gd name="connsiteY4" fmla="*/ 1051560 h 2430780"/>
                <a:gd name="connsiteX5" fmla="*/ 2887980 w 2941320"/>
                <a:gd name="connsiteY5" fmla="*/ 2430780 h 2430780"/>
                <a:gd name="connsiteX6" fmla="*/ 0 w 2941320"/>
                <a:gd name="connsiteY6" fmla="*/ 2423160 h 2430780"/>
                <a:gd name="connsiteX7" fmla="*/ 30480 w 2941320"/>
                <a:gd name="connsiteY7" fmla="*/ 76200 h 2430780"/>
                <a:gd name="connsiteX8" fmla="*/ 2910840 w 2941320"/>
                <a:gd name="connsiteY8" fmla="*/ 0 h 243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320" h="2430780">
                  <a:moveTo>
                    <a:pt x="2910840" y="0"/>
                  </a:moveTo>
                  <a:lnTo>
                    <a:pt x="2941320" y="739140"/>
                  </a:lnTo>
                  <a:lnTo>
                    <a:pt x="2651760" y="807720"/>
                  </a:lnTo>
                  <a:lnTo>
                    <a:pt x="2659380" y="982980"/>
                  </a:lnTo>
                  <a:lnTo>
                    <a:pt x="2933700" y="1051560"/>
                  </a:lnTo>
                  <a:lnTo>
                    <a:pt x="2887980" y="2430780"/>
                  </a:lnTo>
                  <a:lnTo>
                    <a:pt x="0" y="2423160"/>
                  </a:lnTo>
                  <a:lnTo>
                    <a:pt x="30480" y="76200"/>
                  </a:lnTo>
                  <a:lnTo>
                    <a:pt x="29108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F086EA0-220C-4AF1-84CA-CED622CE9B19}"/>
                </a:ext>
              </a:extLst>
            </p:cNvPr>
            <p:cNvSpPr/>
            <p:nvPr/>
          </p:nvSpPr>
          <p:spPr>
            <a:xfrm>
              <a:off x="4114800" y="5615940"/>
              <a:ext cx="4907280" cy="1318260"/>
            </a:xfrm>
            <a:custGeom>
              <a:avLst/>
              <a:gdLst>
                <a:gd name="connsiteX0" fmla="*/ 0 w 4907280"/>
                <a:gd name="connsiteY0" fmla="*/ 944880 h 1318260"/>
                <a:gd name="connsiteX1" fmla="*/ 396240 w 4907280"/>
                <a:gd name="connsiteY1" fmla="*/ 1303020 h 1318260"/>
                <a:gd name="connsiteX2" fmla="*/ 4899660 w 4907280"/>
                <a:gd name="connsiteY2" fmla="*/ 1318260 h 1318260"/>
                <a:gd name="connsiteX3" fmla="*/ 4907280 w 4907280"/>
                <a:gd name="connsiteY3" fmla="*/ 53340 h 1318260"/>
                <a:gd name="connsiteX4" fmla="*/ 60960 w 4907280"/>
                <a:gd name="connsiteY4" fmla="*/ 0 h 1318260"/>
                <a:gd name="connsiteX5" fmla="*/ 0 w 4907280"/>
                <a:gd name="connsiteY5" fmla="*/ 94488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7280" h="1318260">
                  <a:moveTo>
                    <a:pt x="0" y="944880"/>
                  </a:moveTo>
                  <a:lnTo>
                    <a:pt x="396240" y="1303020"/>
                  </a:lnTo>
                  <a:lnTo>
                    <a:pt x="4899660" y="1318260"/>
                  </a:lnTo>
                  <a:lnTo>
                    <a:pt x="4907280" y="53340"/>
                  </a:lnTo>
                  <a:lnTo>
                    <a:pt x="60960" y="0"/>
                  </a:lnTo>
                  <a:lnTo>
                    <a:pt x="0" y="9448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2FB2AC-C002-4010-AC9D-C39A1B1D44FA}"/>
                </a:ext>
              </a:extLst>
            </p:cNvPr>
            <p:cNvSpPr/>
            <p:nvPr/>
          </p:nvSpPr>
          <p:spPr>
            <a:xfrm>
              <a:off x="9547860" y="5722620"/>
              <a:ext cx="2872740" cy="2552700"/>
            </a:xfrm>
            <a:custGeom>
              <a:avLst/>
              <a:gdLst>
                <a:gd name="connsiteX0" fmla="*/ 2857500 w 2872740"/>
                <a:gd name="connsiteY0" fmla="*/ 0 h 2552700"/>
                <a:gd name="connsiteX1" fmla="*/ 2872740 w 2872740"/>
                <a:gd name="connsiteY1" fmla="*/ 1021080 h 2552700"/>
                <a:gd name="connsiteX2" fmla="*/ 1379220 w 2872740"/>
                <a:gd name="connsiteY2" fmla="*/ 1021080 h 2552700"/>
                <a:gd name="connsiteX3" fmla="*/ 1348740 w 2872740"/>
                <a:gd name="connsiteY3" fmla="*/ 2522220 h 2552700"/>
                <a:gd name="connsiteX4" fmla="*/ 7620 w 2872740"/>
                <a:gd name="connsiteY4" fmla="*/ 2552700 h 2552700"/>
                <a:gd name="connsiteX5" fmla="*/ 0 w 2872740"/>
                <a:gd name="connsiteY5" fmla="*/ 30480 h 2552700"/>
                <a:gd name="connsiteX6" fmla="*/ 2857500 w 2872740"/>
                <a:gd name="connsiteY6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2740" h="2552700">
                  <a:moveTo>
                    <a:pt x="2857500" y="0"/>
                  </a:moveTo>
                  <a:lnTo>
                    <a:pt x="2872740" y="1021080"/>
                  </a:lnTo>
                  <a:lnTo>
                    <a:pt x="1379220" y="1021080"/>
                  </a:lnTo>
                  <a:lnTo>
                    <a:pt x="1348740" y="2522220"/>
                  </a:lnTo>
                  <a:lnTo>
                    <a:pt x="7620" y="2552700"/>
                  </a:lnTo>
                  <a:lnTo>
                    <a:pt x="0" y="3048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28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6F0798D-5788-4E41-9D0F-539A4D8E30A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20AD2E6-A323-486C-90CD-5A581FC5A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1EBAD9-5959-4600-BA9C-2CA972570974}"/>
                </a:ext>
              </a:extLst>
            </p:cNvPr>
            <p:cNvSpPr/>
            <p:nvPr/>
          </p:nvSpPr>
          <p:spPr>
            <a:xfrm>
              <a:off x="5169408" y="2084832"/>
              <a:ext cx="3145536" cy="236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2FE076-12B4-4B97-BD54-D4DECD044A6A}"/>
                </a:ext>
              </a:extLst>
            </p:cNvPr>
            <p:cNvSpPr/>
            <p:nvPr/>
          </p:nvSpPr>
          <p:spPr>
            <a:xfrm>
              <a:off x="9253728" y="1999488"/>
              <a:ext cx="3182112" cy="2468880"/>
            </a:xfrm>
            <a:custGeom>
              <a:avLst/>
              <a:gdLst>
                <a:gd name="connsiteX0" fmla="*/ 42672 w 3182112"/>
                <a:gd name="connsiteY0" fmla="*/ 0 h 2468880"/>
                <a:gd name="connsiteX1" fmla="*/ 24384 w 3182112"/>
                <a:gd name="connsiteY1" fmla="*/ 646176 h 2468880"/>
                <a:gd name="connsiteX2" fmla="*/ 225552 w 3182112"/>
                <a:gd name="connsiteY2" fmla="*/ 786384 h 2468880"/>
                <a:gd name="connsiteX3" fmla="*/ 0 w 3182112"/>
                <a:gd name="connsiteY3" fmla="*/ 1127760 h 2468880"/>
                <a:gd name="connsiteX4" fmla="*/ 0 w 3182112"/>
                <a:gd name="connsiteY4" fmla="*/ 2468880 h 2468880"/>
                <a:gd name="connsiteX5" fmla="*/ 3182112 w 3182112"/>
                <a:gd name="connsiteY5" fmla="*/ 2450592 h 2468880"/>
                <a:gd name="connsiteX6" fmla="*/ 3182112 w 3182112"/>
                <a:gd name="connsiteY6" fmla="*/ 36576 h 2468880"/>
                <a:gd name="connsiteX7" fmla="*/ 42672 w 3182112"/>
                <a:gd name="connsiteY7" fmla="*/ 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2112" h="2468880">
                  <a:moveTo>
                    <a:pt x="42672" y="0"/>
                  </a:moveTo>
                  <a:lnTo>
                    <a:pt x="24384" y="646176"/>
                  </a:lnTo>
                  <a:lnTo>
                    <a:pt x="225552" y="786384"/>
                  </a:lnTo>
                  <a:lnTo>
                    <a:pt x="0" y="1127760"/>
                  </a:lnTo>
                  <a:lnTo>
                    <a:pt x="0" y="2468880"/>
                  </a:lnTo>
                  <a:lnTo>
                    <a:pt x="3182112" y="2450592"/>
                  </a:lnTo>
                  <a:lnTo>
                    <a:pt x="3182112" y="36576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94EDA7-9A04-4756-A25C-F63DD98BFC6D}"/>
                </a:ext>
              </a:extLst>
            </p:cNvPr>
            <p:cNvSpPr/>
            <p:nvPr/>
          </p:nvSpPr>
          <p:spPr>
            <a:xfrm>
              <a:off x="4114800" y="5675376"/>
              <a:ext cx="2804160" cy="2566416"/>
            </a:xfrm>
            <a:custGeom>
              <a:avLst/>
              <a:gdLst>
                <a:gd name="connsiteX0" fmla="*/ 0 w 2804160"/>
                <a:gd name="connsiteY0" fmla="*/ 883920 h 2566416"/>
                <a:gd name="connsiteX1" fmla="*/ 377952 w 2804160"/>
                <a:gd name="connsiteY1" fmla="*/ 1225296 h 2566416"/>
                <a:gd name="connsiteX2" fmla="*/ 18288 w 2804160"/>
                <a:gd name="connsiteY2" fmla="*/ 1536192 h 2566416"/>
                <a:gd name="connsiteX3" fmla="*/ 18288 w 2804160"/>
                <a:gd name="connsiteY3" fmla="*/ 2566416 h 2566416"/>
                <a:gd name="connsiteX4" fmla="*/ 2791968 w 2804160"/>
                <a:gd name="connsiteY4" fmla="*/ 2566416 h 2566416"/>
                <a:gd name="connsiteX5" fmla="*/ 2804160 w 2804160"/>
                <a:gd name="connsiteY5" fmla="*/ 24384 h 2566416"/>
                <a:gd name="connsiteX6" fmla="*/ 67056 w 2804160"/>
                <a:gd name="connsiteY6" fmla="*/ 0 h 2566416"/>
                <a:gd name="connsiteX7" fmla="*/ 0 w 2804160"/>
                <a:gd name="connsiteY7" fmla="*/ 883920 h 256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4160" h="2566416">
                  <a:moveTo>
                    <a:pt x="0" y="883920"/>
                  </a:moveTo>
                  <a:lnTo>
                    <a:pt x="377952" y="1225296"/>
                  </a:lnTo>
                  <a:lnTo>
                    <a:pt x="18288" y="1536192"/>
                  </a:lnTo>
                  <a:lnTo>
                    <a:pt x="18288" y="2566416"/>
                  </a:lnTo>
                  <a:lnTo>
                    <a:pt x="2791968" y="2566416"/>
                  </a:lnTo>
                  <a:lnTo>
                    <a:pt x="2804160" y="24384"/>
                  </a:lnTo>
                  <a:lnTo>
                    <a:pt x="67056" y="0"/>
                  </a:lnTo>
                  <a:lnTo>
                    <a:pt x="0" y="8839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61C7B-181E-44B8-A51A-82039E5000DE}"/>
                </a:ext>
              </a:extLst>
            </p:cNvPr>
            <p:cNvSpPr/>
            <p:nvPr/>
          </p:nvSpPr>
          <p:spPr>
            <a:xfrm>
              <a:off x="9552432" y="5675376"/>
              <a:ext cx="2883408" cy="268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84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7035A0-51B1-4A8F-B005-B92A1CCEBA2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3B2D206-A82C-4187-B49E-58E1CEAE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C57405-D5CF-442B-B90C-6F35FF019B5C}"/>
                </a:ext>
              </a:extLst>
            </p:cNvPr>
            <p:cNvSpPr/>
            <p:nvPr/>
          </p:nvSpPr>
          <p:spPr>
            <a:xfrm>
              <a:off x="5169408" y="2090928"/>
              <a:ext cx="316992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2208A6-8DC3-4D7E-9B07-2F4AD75F67A6}"/>
                </a:ext>
              </a:extLst>
            </p:cNvPr>
            <p:cNvSpPr/>
            <p:nvPr/>
          </p:nvSpPr>
          <p:spPr>
            <a:xfrm>
              <a:off x="9272016" y="2090928"/>
              <a:ext cx="316992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44F155-B43B-44D5-80CB-ABCD7141AF94}"/>
                </a:ext>
              </a:extLst>
            </p:cNvPr>
            <p:cNvSpPr/>
            <p:nvPr/>
          </p:nvSpPr>
          <p:spPr>
            <a:xfrm>
              <a:off x="4102608" y="5681472"/>
              <a:ext cx="2542032" cy="2542032"/>
            </a:xfrm>
            <a:custGeom>
              <a:avLst/>
              <a:gdLst>
                <a:gd name="connsiteX0" fmla="*/ 0 w 2542032"/>
                <a:gd name="connsiteY0" fmla="*/ 871728 h 2542032"/>
                <a:gd name="connsiteX1" fmla="*/ 371856 w 2542032"/>
                <a:gd name="connsiteY1" fmla="*/ 1219200 h 2542032"/>
                <a:gd name="connsiteX2" fmla="*/ 60960 w 2542032"/>
                <a:gd name="connsiteY2" fmla="*/ 1493520 h 2542032"/>
                <a:gd name="connsiteX3" fmla="*/ 85344 w 2542032"/>
                <a:gd name="connsiteY3" fmla="*/ 2481072 h 2542032"/>
                <a:gd name="connsiteX4" fmla="*/ 2542032 w 2542032"/>
                <a:gd name="connsiteY4" fmla="*/ 2542032 h 2542032"/>
                <a:gd name="connsiteX5" fmla="*/ 2542032 w 2542032"/>
                <a:gd name="connsiteY5" fmla="*/ 0 h 2542032"/>
                <a:gd name="connsiteX6" fmla="*/ 42672 w 2542032"/>
                <a:gd name="connsiteY6" fmla="*/ 24384 h 2542032"/>
                <a:gd name="connsiteX7" fmla="*/ 0 w 2542032"/>
                <a:gd name="connsiteY7" fmla="*/ 871728 h 254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2" h="2542032">
                  <a:moveTo>
                    <a:pt x="0" y="871728"/>
                  </a:moveTo>
                  <a:lnTo>
                    <a:pt x="371856" y="1219200"/>
                  </a:lnTo>
                  <a:lnTo>
                    <a:pt x="60960" y="1493520"/>
                  </a:lnTo>
                  <a:lnTo>
                    <a:pt x="85344" y="2481072"/>
                  </a:lnTo>
                  <a:lnTo>
                    <a:pt x="2542032" y="2542032"/>
                  </a:lnTo>
                  <a:lnTo>
                    <a:pt x="2542032" y="0"/>
                  </a:lnTo>
                  <a:lnTo>
                    <a:pt x="42672" y="24384"/>
                  </a:lnTo>
                  <a:lnTo>
                    <a:pt x="0" y="8717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B3D18-40CA-4C15-AADC-4567C049131C}"/>
                </a:ext>
              </a:extLst>
            </p:cNvPr>
            <p:cNvSpPr/>
            <p:nvPr/>
          </p:nvSpPr>
          <p:spPr>
            <a:xfrm>
              <a:off x="9576816" y="5620512"/>
              <a:ext cx="2877312" cy="63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9340B4-1EFD-4937-B6B8-0996B504FBC5}"/>
                </a:ext>
              </a:extLst>
            </p:cNvPr>
            <p:cNvSpPr/>
            <p:nvPr/>
          </p:nvSpPr>
          <p:spPr>
            <a:xfrm>
              <a:off x="682752" y="5937504"/>
              <a:ext cx="2938272" cy="2456688"/>
            </a:xfrm>
            <a:custGeom>
              <a:avLst/>
              <a:gdLst>
                <a:gd name="connsiteX0" fmla="*/ 2901696 w 2938272"/>
                <a:gd name="connsiteY0" fmla="*/ 0 h 2456688"/>
                <a:gd name="connsiteX1" fmla="*/ 2932176 w 2938272"/>
                <a:gd name="connsiteY1" fmla="*/ 737616 h 2456688"/>
                <a:gd name="connsiteX2" fmla="*/ 2548128 w 2938272"/>
                <a:gd name="connsiteY2" fmla="*/ 810768 h 2456688"/>
                <a:gd name="connsiteX3" fmla="*/ 2596896 w 2938272"/>
                <a:gd name="connsiteY3" fmla="*/ 1018032 h 2456688"/>
                <a:gd name="connsiteX4" fmla="*/ 2938272 w 2938272"/>
                <a:gd name="connsiteY4" fmla="*/ 1066800 h 2456688"/>
                <a:gd name="connsiteX5" fmla="*/ 2907792 w 2938272"/>
                <a:gd name="connsiteY5" fmla="*/ 2456688 h 2456688"/>
                <a:gd name="connsiteX6" fmla="*/ 0 w 2938272"/>
                <a:gd name="connsiteY6" fmla="*/ 2438400 h 2456688"/>
                <a:gd name="connsiteX7" fmla="*/ 6096 w 2938272"/>
                <a:gd name="connsiteY7" fmla="*/ 36576 h 2456688"/>
                <a:gd name="connsiteX8" fmla="*/ 2901696 w 2938272"/>
                <a:gd name="connsiteY8" fmla="*/ 0 h 245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72" h="2456688">
                  <a:moveTo>
                    <a:pt x="2901696" y="0"/>
                  </a:moveTo>
                  <a:lnTo>
                    <a:pt x="2932176" y="737616"/>
                  </a:lnTo>
                  <a:lnTo>
                    <a:pt x="2548128" y="810768"/>
                  </a:lnTo>
                  <a:lnTo>
                    <a:pt x="2596896" y="1018032"/>
                  </a:lnTo>
                  <a:lnTo>
                    <a:pt x="2938272" y="1066800"/>
                  </a:lnTo>
                  <a:lnTo>
                    <a:pt x="2907792" y="2456688"/>
                  </a:lnTo>
                  <a:lnTo>
                    <a:pt x="0" y="2438400"/>
                  </a:lnTo>
                  <a:lnTo>
                    <a:pt x="6096" y="36576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977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110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2020-04-08T15:18:48Z</dcterms:created>
  <dcterms:modified xsi:type="dcterms:W3CDTF">2020-04-08T15:25:59Z</dcterms:modified>
</cp:coreProperties>
</file>